
<file path=[Content_Types].xml><?xml version="1.0" encoding="utf-8"?>
<Types xmlns="http://schemas.openxmlformats.org/package/2006/content-types">
  <Default Extension="emf" ContentType="image/x-emf"/>
  <Default Extension="jpe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3.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4.xml" ContentType="application/vnd.openxmlformats-officedocument.theme+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2" r:id="rId2"/>
    <p:sldMasterId id="2147483679" r:id="rId3"/>
    <p:sldMasterId id="2147483696" r:id="rId4"/>
    <p:sldMasterId id="2147483715" r:id="rId5"/>
  </p:sldMasterIdLst>
  <p:notesMasterIdLst>
    <p:notesMasterId r:id="rId41"/>
  </p:notesMasterIdLst>
  <p:sldIdLst>
    <p:sldId id="257" r:id="rId6"/>
    <p:sldId id="286" r:id="rId7"/>
    <p:sldId id="326" r:id="rId8"/>
    <p:sldId id="346" r:id="rId9"/>
    <p:sldId id="262" r:id="rId10"/>
    <p:sldId id="347" r:id="rId11"/>
    <p:sldId id="1853" r:id="rId12"/>
    <p:sldId id="348" r:id="rId13"/>
    <p:sldId id="327" r:id="rId14"/>
    <p:sldId id="325" r:id="rId15"/>
    <p:sldId id="349" r:id="rId16"/>
    <p:sldId id="350" r:id="rId17"/>
    <p:sldId id="353" r:id="rId18"/>
    <p:sldId id="354" r:id="rId19"/>
    <p:sldId id="355" r:id="rId20"/>
    <p:sldId id="1854" r:id="rId21"/>
    <p:sldId id="357" r:id="rId22"/>
    <p:sldId id="358" r:id="rId23"/>
    <p:sldId id="359" r:id="rId24"/>
    <p:sldId id="360" r:id="rId25"/>
    <p:sldId id="361" r:id="rId26"/>
    <p:sldId id="292" r:id="rId27"/>
    <p:sldId id="287" r:id="rId28"/>
    <p:sldId id="1840" r:id="rId29"/>
    <p:sldId id="1841" r:id="rId30"/>
    <p:sldId id="288" r:id="rId31"/>
    <p:sldId id="291" r:id="rId32"/>
    <p:sldId id="295" r:id="rId33"/>
    <p:sldId id="290" r:id="rId34"/>
    <p:sldId id="1845" r:id="rId35"/>
    <p:sldId id="1855" r:id="rId36"/>
    <p:sldId id="1851" r:id="rId37"/>
    <p:sldId id="1849" r:id="rId38"/>
    <p:sldId id="1852" r:id="rId39"/>
    <p:sldId id="340" r:id="rId4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6309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9609" autoAdjust="0"/>
  </p:normalViewPr>
  <p:slideViewPr>
    <p:cSldViewPr snapToGrid="0">
      <p:cViewPr varScale="1">
        <p:scale>
          <a:sx n="53" d="100"/>
          <a:sy n="53" d="100"/>
        </p:scale>
        <p:origin x="1176" y="4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presProps" Target="presProps.xml"/><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slide" Target="slides/slide24.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viewProps" Target="viewProps.xml"/><Relationship Id="rId8" Type="http://schemas.openxmlformats.org/officeDocument/2006/relationships/slide" Target="slides/slide3.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20" Type="http://schemas.openxmlformats.org/officeDocument/2006/relationships/slide" Target="slides/slide15.xml"/><Relationship Id="rId4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D784668-3470-468A-A8EC-2572603DD775}" type="datetimeFigureOut">
              <a:rPr lang="en-US" smtClean="0"/>
              <a:t>7/17/2023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79444D6-76AF-40A4-BD5B-E86E2E02E798}"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lang="en-US" dirty="0"/>
          </a:p>
        </p:txBody>
      </p:sp>
      <p:sp>
        <p:nvSpPr>
          <p:cNvPr id="4" name="Slide Number Placeholder 3"/>
          <p:cNvSpPr>
            <a:spLocks noGrp="1"/>
          </p:cNvSpPr>
          <p:nvPr>
            <p:ph type="sldNum" sz="quarter" idx="5"/>
          </p:nvPr>
        </p:nvSpPr>
        <p:spPr/>
        <p:txBody>
          <a:bodyPr/>
          <a:lstStyle/>
          <a:p>
            <a:fld id="{B79444D6-76AF-40A4-BD5B-E86E2E02E798}" type="slidenum">
              <a:rPr lang="en-US" smtClean="0"/>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just">
              <a:lnSpc>
                <a:spcPct val="115000"/>
              </a:lnSpc>
              <a:spcBef>
                <a:spcPts val="0"/>
              </a:spcBef>
              <a:spcAft>
                <a:spcPts val="0"/>
              </a:spcAft>
            </a:pPr>
            <a:r>
              <a:rPr lang="en-US" sz="1800" i="1" dirty="0">
                <a:effectLst/>
                <a:latin typeface="Times New Roman" panose="02020603050405020304" pitchFamily="18" charset="0"/>
                <a:ea typeface="SimSun" panose="02010600030101010101" pitchFamily="2" charset="-122"/>
              </a:rPr>
              <a:t>TL: Lực </a:t>
            </a:r>
            <a:r>
              <a:rPr lang="en-US" sz="1800" i="1" dirty="0" err="1">
                <a:effectLst/>
                <a:latin typeface="Times New Roman" panose="02020603050405020304" pitchFamily="18" charset="0"/>
                <a:ea typeface="SimSun" panose="02010600030101010101" pitchFamily="2" charset="-122"/>
              </a:rPr>
              <a:t>đẩy</a:t>
            </a:r>
            <a:r>
              <a:rPr lang="en-US" sz="1800" i="1" dirty="0">
                <a:effectLst/>
                <a:latin typeface="Times New Roman" panose="02020603050405020304" pitchFamily="18" charset="0"/>
                <a:ea typeface="SimSun" panose="02010600030101010101" pitchFamily="2" charset="-122"/>
              </a:rPr>
              <a:t> Acsimet </a:t>
            </a:r>
            <a:r>
              <a:rPr lang="en-US" sz="1800" i="1" dirty="0" err="1">
                <a:effectLst/>
                <a:latin typeface="Times New Roman" panose="02020603050405020304" pitchFamily="18" charset="0"/>
                <a:ea typeface="SimSun" panose="02010600030101010101" pitchFamily="2" charset="-122"/>
              </a:rPr>
              <a:t>tăng</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lên</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khi</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thể</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tích</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của</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quả</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bóng</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chiếm</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chỗ</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trong</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chất</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lỏng</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tăng</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lên</a:t>
            </a:r>
            <a:r>
              <a:rPr lang="en-US" sz="1800" i="1" dirty="0">
                <a:effectLst/>
                <a:latin typeface="Times New Roman" panose="02020603050405020304" pitchFamily="18" charset="0"/>
                <a:ea typeface="SimSun" panose="02010600030101010101" pitchFamily="2" charset="-122"/>
              </a:rPr>
              <a:t>.</a:t>
            </a:r>
            <a:endParaRPr lang="en-US" sz="1800" dirty="0">
              <a:effectLst/>
              <a:latin typeface="Times New Roman" panose="02020603050405020304" pitchFamily="18" charset="0"/>
              <a:ea typeface="SimSun" panose="02010600030101010101" pitchFamily="2" charset="-122"/>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9444D6-76AF-40A4-BD5B-E86E2E02E79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813561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0"/>
              </a:spcAft>
            </a:pPr>
            <a:r>
              <a:rPr lang="en-US" sz="1200" b="1" dirty="0">
                <a:effectLst/>
                <a:latin typeface="Times New Roman" panose="02020603050405020304" pitchFamily="18" charset="0"/>
                <a:ea typeface="SimSun" panose="02010600030101010101" pitchFamily="2" charset="-122"/>
              </a:rPr>
              <a:t>TL:</a:t>
            </a:r>
            <a:r>
              <a:rPr lang="en-US" sz="1200" dirty="0">
                <a:effectLst/>
                <a:latin typeface="Times New Roman" panose="02020603050405020304" pitchFamily="18" charset="0"/>
                <a:ea typeface="SimSun" panose="02010600030101010101" pitchFamily="2" charset="-122"/>
              </a:rPr>
              <a:t> </a:t>
            </a:r>
            <a:r>
              <a:rPr lang="vi-VN" sz="1200" dirty="0">
                <a:effectLst/>
                <a:latin typeface="Times New Roman" panose="02020603050405020304" pitchFamily="18" charset="0"/>
                <a:ea typeface="SimSun" panose="02010600030101010101" pitchFamily="2" charset="-122"/>
              </a:rPr>
              <a:t>Ở hình (a) đất nặn là khối đặc lúc này </a:t>
            </a:r>
            <a:r>
              <a:rPr lang="en-US" sz="1200" dirty="0">
                <a:effectLst/>
                <a:latin typeface="Times New Roman" panose="02020603050405020304" pitchFamily="18" charset="0"/>
                <a:ea typeface="SimSun" panose="02010600030101010101" pitchFamily="2" charset="-122"/>
              </a:rPr>
              <a:t>(d</a:t>
            </a:r>
            <a:r>
              <a:rPr lang="vi-VN" sz="1200" baseline="-25000" dirty="0">
                <a:effectLst/>
                <a:latin typeface="Times New Roman" panose="02020603050405020304" pitchFamily="18" charset="0"/>
                <a:ea typeface="SimSun" panose="02010600030101010101" pitchFamily="2" charset="-122"/>
              </a:rPr>
              <a:t>vật</a:t>
            </a:r>
            <a:r>
              <a:rPr lang="vi-VN" sz="1200" dirty="0">
                <a:effectLst/>
                <a:latin typeface="Times New Roman" panose="02020603050405020304" pitchFamily="18" charset="0"/>
                <a:ea typeface="SimSun" panose="02010600030101010101" pitchFamily="2" charset="-122"/>
              </a:rPr>
              <a:t> &gt; </a:t>
            </a:r>
            <a:r>
              <a:rPr lang="en-US" sz="1200" dirty="0">
                <a:effectLst/>
                <a:latin typeface="Times New Roman" panose="02020603050405020304" pitchFamily="18" charset="0"/>
                <a:ea typeface="SimSun" panose="02010600030101010101" pitchFamily="2" charset="-122"/>
              </a:rPr>
              <a:t>d</a:t>
            </a:r>
            <a:r>
              <a:rPr lang="vi-VN" sz="1200" baseline="-25000" dirty="0">
                <a:effectLst/>
                <a:latin typeface="Times New Roman" panose="02020603050405020304" pitchFamily="18" charset="0"/>
                <a:ea typeface="SimSun" panose="02010600030101010101" pitchFamily="2" charset="-122"/>
              </a:rPr>
              <a:t>nước </a:t>
            </a:r>
            <a:r>
              <a:rPr lang="en-US" sz="1200" dirty="0">
                <a:effectLst/>
                <a:latin typeface="Times New Roman" panose="02020603050405020304" pitchFamily="18" charset="0"/>
                <a:ea typeface="SimSun" panose="02010600030101010101" pitchFamily="2" charset="-122"/>
              </a:rPr>
              <a:t>) </a:t>
            </a:r>
            <a:r>
              <a:rPr lang="vi-VN" sz="1200" dirty="0">
                <a:effectLst/>
                <a:latin typeface="Times New Roman" panose="02020603050405020304" pitchFamily="18" charset="0"/>
                <a:ea typeface="SimSun" panose="02010600030101010101" pitchFamily="2" charset="-122"/>
              </a:rPr>
              <a:t>nên vật chìm.</a:t>
            </a:r>
            <a:endParaRPr lang="en-US" sz="900" dirty="0">
              <a:effectLst/>
              <a:latin typeface="Times New Roman" panose="02020603050405020304" pitchFamily="18" charset="0"/>
              <a:ea typeface="SimSun" panose="02010600030101010101" pitchFamily="2" charset="-122"/>
            </a:endParaRPr>
          </a:p>
          <a:p>
            <a:pPr marL="0" marR="0">
              <a:lnSpc>
                <a:spcPct val="115000"/>
              </a:lnSpc>
              <a:spcBef>
                <a:spcPts val="0"/>
              </a:spcBef>
              <a:spcAft>
                <a:spcPts val="0"/>
              </a:spcAft>
            </a:pPr>
            <a:r>
              <a:rPr lang="vi-VN" sz="1200" dirty="0">
                <a:effectLst/>
                <a:latin typeface="Times New Roman" panose="02020603050405020304" pitchFamily="18" charset="0"/>
                <a:ea typeface="SimSun" panose="02010600030101010101" pitchFamily="2" charset="-122"/>
              </a:rPr>
              <a:t>Khi tạo thành hình (b), lúc này vật có phần rỗng </a:t>
            </a:r>
            <a:r>
              <a:rPr lang="en-US" sz="1200" dirty="0">
                <a:effectLst/>
                <a:latin typeface="Times New Roman" panose="02020603050405020304" pitchFamily="18" charset="0"/>
                <a:ea typeface="SimSun" panose="02010600030101010101" pitchFamily="2" charset="-122"/>
              </a:rPr>
              <a:t>(d</a:t>
            </a:r>
            <a:r>
              <a:rPr lang="vi-VN" sz="1200" baseline="-25000" dirty="0">
                <a:effectLst/>
                <a:latin typeface="Times New Roman" panose="02020603050405020304" pitchFamily="18" charset="0"/>
                <a:ea typeface="SimSun" panose="02010600030101010101" pitchFamily="2" charset="-122"/>
              </a:rPr>
              <a:t>vật</a:t>
            </a:r>
            <a:r>
              <a:rPr lang="vi-VN" sz="1200" dirty="0">
                <a:effectLst/>
                <a:latin typeface="Times New Roman" panose="02020603050405020304" pitchFamily="18" charset="0"/>
                <a:ea typeface="SimSun" panose="02010600030101010101" pitchFamily="2" charset="-122"/>
              </a:rPr>
              <a:t> </a:t>
            </a:r>
            <a:r>
              <a:rPr lang="en-US" sz="1200" dirty="0">
                <a:effectLst/>
                <a:latin typeface="Times New Roman" panose="02020603050405020304" pitchFamily="18" charset="0"/>
                <a:ea typeface="SimSun" panose="02010600030101010101" pitchFamily="2" charset="-122"/>
              </a:rPr>
              <a:t>&lt; d</a:t>
            </a:r>
            <a:r>
              <a:rPr lang="vi-VN" sz="1200" baseline="-25000" dirty="0">
                <a:effectLst/>
                <a:latin typeface="Times New Roman" panose="02020603050405020304" pitchFamily="18" charset="0"/>
                <a:ea typeface="SimSun" panose="02010600030101010101" pitchFamily="2" charset="-122"/>
              </a:rPr>
              <a:t>nước </a:t>
            </a:r>
            <a:r>
              <a:rPr lang="en-US" sz="1200" dirty="0">
                <a:effectLst/>
                <a:latin typeface="Times New Roman" panose="02020603050405020304" pitchFamily="18" charset="0"/>
                <a:ea typeface="SimSun" panose="02010600030101010101" pitchFamily="2" charset="-122"/>
              </a:rPr>
              <a:t>)</a:t>
            </a:r>
            <a:r>
              <a:rPr lang="vi-VN" sz="1200" dirty="0">
                <a:effectLst/>
                <a:latin typeface="Times New Roman" panose="02020603050405020304" pitchFamily="18" charset="0"/>
                <a:ea typeface="SimSun" panose="02010600030101010101" pitchFamily="2" charset="-122"/>
              </a:rPr>
              <a:t> nên vật nổi</a:t>
            </a:r>
            <a:endParaRPr lang="en-US" sz="900" dirty="0">
              <a:effectLst/>
              <a:latin typeface="Times New Roman" panose="02020603050405020304" pitchFamily="18" charset="0"/>
              <a:ea typeface="SimSun" panose="02010600030101010101" pitchFamily="2" charset="-122"/>
            </a:endParaRPr>
          </a:p>
          <a:p>
            <a:endParaRPr lang="en-US" dirty="0"/>
          </a:p>
        </p:txBody>
      </p:sp>
      <p:sp>
        <p:nvSpPr>
          <p:cNvPr id="4" name="Slide Number Placeholder 3"/>
          <p:cNvSpPr>
            <a:spLocks noGrp="1"/>
          </p:cNvSpPr>
          <p:nvPr>
            <p:ph type="sldNum" sz="quarter" idx="5"/>
          </p:nvPr>
        </p:nvSpPr>
        <p:spPr/>
        <p:txBody>
          <a:bodyPr/>
          <a:lstStyle/>
          <a:p>
            <a:fld id="{B79444D6-76AF-40A4-BD5B-E86E2E02E798}" type="slidenum">
              <a:rPr lang="en-US" smtClean="0"/>
              <a:t>19</a:t>
            </a:fld>
            <a:endParaRPr lang="en-US"/>
          </a:p>
        </p:txBody>
      </p:sp>
    </p:spTree>
    <p:extLst>
      <p:ext uri="{BB962C8B-B14F-4D97-AF65-F5344CB8AC3E}">
        <p14:creationId xmlns:p14="http://schemas.microsoft.com/office/powerpoint/2010/main" val="19374161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79444D6-76AF-40A4-BD5B-E86E2E02E798}" type="slidenum">
              <a:rPr lang="en-US" smtClean="0"/>
              <a:t>35</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defRPr/>
            </a:pPr>
            <a:fld id="{8A036312-6A05-4643-B813-780AEBCA5446}" type="slidenum">
              <a:rPr kumimoji="0" lang="zh-CN" altLang="en-US" sz="1200" b="0" i="0" u="none" strike="noStrike" kern="1200" cap="none" spc="0" normalizeH="0" baseline="0" noProof="0" smtClean="0">
                <a:ln>
                  <a:noFill/>
                </a:ln>
                <a:solidFill>
                  <a:prstClr val="black"/>
                </a:solidFill>
                <a:effectLst/>
                <a:uLnTx/>
                <a:uFillTx/>
                <a:latin typeface="Arial" panose="020B0604020202020204" pitchFamily="34" charset="0"/>
                <a:ea typeface="印品黑体" panose="00000500000000000000" pitchFamily="2" charset="-122"/>
                <a:cs typeface="+mn-cs"/>
              </a:rPr>
              <a:t>2</a:t>
            </a:fld>
            <a:endParaRPr kumimoji="0" lang="zh-CN" altLang="en-US" sz="1200" b="0" i="0" u="none" strike="noStrike" kern="1200" cap="none" spc="0" normalizeH="0" baseline="0" noProof="0" dirty="0">
              <a:ln>
                <a:noFill/>
              </a:ln>
              <a:solidFill>
                <a:prstClr val="black"/>
              </a:solidFill>
              <a:effectLst/>
              <a:uLnTx/>
              <a:uFillTx/>
              <a:latin typeface="Arial" panose="020B0604020202020204" pitchFamily="34" charset="0"/>
              <a:ea typeface="印品黑体" panose="00000500000000000000" pitchFamily="2" charset="-122"/>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1"/>
        <p:cNvGrpSpPr/>
        <p:nvPr/>
      </p:nvGrpSpPr>
      <p:grpSpPr>
        <a:xfrm>
          <a:off x="0" y="0"/>
          <a:ext cx="0" cy="0"/>
          <a:chOff x="0" y="0"/>
          <a:chExt cx="0" cy="0"/>
        </a:xfrm>
      </p:grpSpPr>
      <p:sp>
        <p:nvSpPr>
          <p:cNvPr id="2682" name="Google Shape;2682;ge9cbdaa8c9_0_4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83" name="Google Shape;2683;ge9cbdaa8c9_0_4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dirty="0"/>
              <a:t>GV kết luận và dẫn dắt vào bài mới: như các em đã dự đoán sự nổi lên, chìm xuống của các vật khác nhau một phần là do trọng lượng của chúng khác nhau, nhưng điều đó chưa thể khẳng định được chính xác, vì chúng ta có thể thấy chiếc kim khâu rất nhỏ nhưng lại chìm xuống nước còn chiếc tàu rất lớn lại nổi trên mặt nước, vậy nguyên nhân chính là gì thì chúng ta cùng vào bài học hôm nay.</a:t>
            </a:r>
            <a:endParaRPr lang="en-US" dirty="0"/>
          </a:p>
        </p:txBody>
      </p:sp>
      <p:sp>
        <p:nvSpPr>
          <p:cNvPr id="4" name="Slide Number Placeholder 3"/>
          <p:cNvSpPr>
            <a:spLocks noGrp="1"/>
          </p:cNvSpPr>
          <p:nvPr>
            <p:ph type="sldNum" sz="quarter" idx="5"/>
          </p:nvPr>
        </p:nvSpPr>
        <p:spPr/>
        <p:txBody>
          <a:bodyPr/>
          <a:lstStyle/>
          <a:p>
            <a:fld id="{B79444D6-76AF-40A4-BD5B-E86E2E02E798}" type="slidenum">
              <a:rPr lang="en-US" smtClean="0"/>
              <a:t>4</a:t>
            </a:fld>
            <a:endParaRPr lang="en-US"/>
          </a:p>
        </p:txBody>
      </p:sp>
    </p:spTree>
    <p:extLst>
      <p:ext uri="{BB962C8B-B14F-4D97-AF65-F5344CB8AC3E}">
        <p14:creationId xmlns:p14="http://schemas.microsoft.com/office/powerpoint/2010/main" val="20252155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defRPr/>
            </a:pPr>
            <a:fld id="{8A036312-6A05-4643-B813-780AEBCA5446}" type="slidenum">
              <a:rPr kumimoji="0" lang="zh-CN" altLang="en-US" sz="1200" b="0" i="0" u="none" strike="noStrike" kern="1200" cap="none" spc="0" normalizeH="0" baseline="0" noProof="0" smtClean="0">
                <a:ln>
                  <a:noFill/>
                </a:ln>
                <a:solidFill>
                  <a:prstClr val="black"/>
                </a:solidFill>
                <a:effectLst/>
                <a:uLnTx/>
                <a:uFillTx/>
                <a:latin typeface="Arial" panose="020B0604020202020204" pitchFamily="34" charset="0"/>
                <a:ea typeface="印品黑体" panose="00000500000000000000" pitchFamily="2" charset="-122"/>
                <a:cs typeface="+mn-cs"/>
              </a:rPr>
              <a:t>5</a:t>
            </a:fld>
            <a:endParaRPr kumimoji="0" lang="zh-CN" altLang="en-US" sz="1200" b="0" i="0" u="none" strike="noStrike" kern="1200" cap="none" spc="0" normalizeH="0" baseline="0" noProof="0" dirty="0">
              <a:ln>
                <a:noFill/>
              </a:ln>
              <a:solidFill>
                <a:prstClr val="black"/>
              </a:solidFill>
              <a:effectLst/>
              <a:uLnTx/>
              <a:uFillTx/>
              <a:latin typeface="Arial" panose="020B0604020202020204" pitchFamily="34" charset="0"/>
              <a:ea typeface="印品黑体" panose="00000500000000000000" pitchFamily="2" charset="-122"/>
              <a:cs typeface="+mn-cs"/>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sz="1800" dirty="0">
                <a:effectLst/>
                <a:latin typeface="Times New Roman" panose="02020603050405020304" pitchFamily="18" charset="0"/>
                <a:ea typeface="Segoe UI" panose="020B0502040204020203" pitchFamily="34" charset="0"/>
              </a:rPr>
              <a:t>GV giới thiệu: </a:t>
            </a:r>
            <a:r>
              <a:rPr lang="en-US" sz="1800" dirty="0" err="1">
                <a:effectLst/>
                <a:latin typeface="Times New Roman" panose="02020603050405020304" pitchFamily="18" charset="0"/>
                <a:ea typeface="Segoe UI" panose="020B0502040204020203" pitchFamily="34" charset="0"/>
              </a:rPr>
              <a:t>Mọi</a:t>
            </a:r>
            <a:r>
              <a:rPr lang="en-US" sz="1800" dirty="0">
                <a:effectLst/>
                <a:latin typeface="Times New Roman" panose="02020603050405020304" pitchFamily="18" charset="0"/>
                <a:ea typeface="Segoe UI" panose="020B0502040204020203" pitchFamily="34" charset="0"/>
              </a:rPr>
              <a:t> </a:t>
            </a:r>
            <a:r>
              <a:rPr lang="en-US" sz="1800" dirty="0" err="1">
                <a:effectLst/>
                <a:latin typeface="Times New Roman" panose="02020603050405020304" pitchFamily="18" charset="0"/>
                <a:ea typeface="Segoe UI" panose="020B0502040204020203" pitchFamily="34" charset="0"/>
              </a:rPr>
              <a:t>vật</a:t>
            </a:r>
            <a:r>
              <a:rPr lang="en-US" sz="1800" dirty="0">
                <a:effectLst/>
                <a:latin typeface="Times New Roman" panose="02020603050405020304" pitchFamily="18" charset="0"/>
                <a:ea typeface="Segoe UI" panose="020B0502040204020203" pitchFamily="34" charset="0"/>
              </a:rPr>
              <a:t> </a:t>
            </a:r>
            <a:r>
              <a:rPr lang="en-US" sz="1800" dirty="0" err="1">
                <a:effectLst/>
                <a:latin typeface="Times New Roman" panose="02020603050405020304" pitchFamily="18" charset="0"/>
                <a:ea typeface="Segoe UI" panose="020B0502040204020203" pitchFamily="34" charset="0"/>
              </a:rPr>
              <a:t>đều</a:t>
            </a:r>
            <a:r>
              <a:rPr lang="en-US" sz="1800" dirty="0">
                <a:effectLst/>
                <a:latin typeface="Times New Roman" panose="02020603050405020304" pitchFamily="18" charset="0"/>
                <a:ea typeface="Segoe UI" panose="020B0502040204020203" pitchFamily="34" charset="0"/>
              </a:rPr>
              <a:t> </a:t>
            </a:r>
            <a:r>
              <a:rPr lang="en-US" sz="1800" dirty="0" err="1">
                <a:effectLst/>
                <a:latin typeface="Times New Roman" panose="02020603050405020304" pitchFamily="18" charset="0"/>
                <a:ea typeface="Segoe UI" panose="020B0502040204020203" pitchFamily="34" charset="0"/>
              </a:rPr>
              <a:t>chịu</a:t>
            </a:r>
            <a:r>
              <a:rPr lang="en-US" sz="1800" dirty="0">
                <a:effectLst/>
                <a:latin typeface="Times New Roman" panose="02020603050405020304" pitchFamily="18" charset="0"/>
                <a:ea typeface="Segoe UI" panose="020B0502040204020203" pitchFamily="34" charset="0"/>
              </a:rPr>
              <a:t> </a:t>
            </a:r>
            <a:r>
              <a:rPr lang="en-US" sz="1800" dirty="0" err="1">
                <a:effectLst/>
                <a:latin typeface="Times New Roman" panose="02020603050405020304" pitchFamily="18" charset="0"/>
                <a:ea typeface="Segoe UI" panose="020B0502040204020203" pitchFamily="34" charset="0"/>
              </a:rPr>
              <a:t>tác</a:t>
            </a:r>
            <a:r>
              <a:rPr lang="en-US" sz="1800" dirty="0">
                <a:effectLst/>
                <a:latin typeface="Times New Roman" panose="02020603050405020304" pitchFamily="18" charset="0"/>
                <a:ea typeface="Segoe UI" panose="020B0502040204020203" pitchFamily="34" charset="0"/>
              </a:rPr>
              <a:t> </a:t>
            </a:r>
            <a:r>
              <a:rPr lang="en-US" sz="1800" dirty="0" err="1">
                <a:effectLst/>
                <a:latin typeface="Times New Roman" panose="02020603050405020304" pitchFamily="18" charset="0"/>
                <a:ea typeface="Segoe UI" panose="020B0502040204020203" pitchFamily="34" charset="0"/>
              </a:rPr>
              <a:t>dụng</a:t>
            </a:r>
            <a:r>
              <a:rPr lang="en-US" sz="1800" dirty="0">
                <a:effectLst/>
                <a:latin typeface="Times New Roman" panose="02020603050405020304" pitchFamily="18" charset="0"/>
                <a:ea typeface="Segoe UI" panose="020B0502040204020203" pitchFamily="34" charset="0"/>
              </a:rPr>
              <a:t> </a:t>
            </a:r>
            <a:r>
              <a:rPr lang="en-US" sz="1800" dirty="0" err="1">
                <a:effectLst/>
                <a:latin typeface="Times New Roman" panose="02020603050405020304" pitchFamily="18" charset="0"/>
                <a:ea typeface="Segoe UI" panose="020B0502040204020203" pitchFamily="34" charset="0"/>
              </a:rPr>
              <a:t>của</a:t>
            </a:r>
            <a:r>
              <a:rPr lang="en-US" sz="1800" dirty="0">
                <a:effectLst/>
                <a:latin typeface="Times New Roman" panose="02020603050405020304" pitchFamily="18" charset="0"/>
                <a:ea typeface="Segoe UI" panose="020B0502040204020203" pitchFamily="34" charset="0"/>
              </a:rPr>
              <a:t> </a:t>
            </a:r>
            <a:r>
              <a:rPr lang="en-US" sz="1800" dirty="0" err="1">
                <a:effectLst/>
                <a:latin typeface="Times New Roman" panose="02020603050405020304" pitchFamily="18" charset="0"/>
                <a:ea typeface="Segoe UI" panose="020B0502040204020203" pitchFamily="34" charset="0"/>
              </a:rPr>
              <a:t>trọng</a:t>
            </a:r>
            <a:r>
              <a:rPr lang="en-US" sz="1800" dirty="0">
                <a:effectLst/>
                <a:latin typeface="Times New Roman" panose="02020603050405020304" pitchFamily="18" charset="0"/>
                <a:ea typeface="Segoe UI" panose="020B0502040204020203" pitchFamily="34" charset="0"/>
              </a:rPr>
              <a:t> </a:t>
            </a:r>
            <a:r>
              <a:rPr lang="en-US" sz="1800" dirty="0" err="1">
                <a:effectLst/>
                <a:latin typeface="Times New Roman" panose="02020603050405020304" pitchFamily="18" charset="0"/>
                <a:ea typeface="Segoe UI" panose="020B0502040204020203" pitchFamily="34" charset="0"/>
              </a:rPr>
              <a:t>lực</a:t>
            </a:r>
            <a:r>
              <a:rPr lang="en-US" sz="1800" dirty="0">
                <a:effectLst/>
                <a:latin typeface="Times New Roman" panose="02020603050405020304" pitchFamily="18" charset="0"/>
                <a:ea typeface="Segoe UI" panose="020B0502040204020203" pitchFamily="34" charset="0"/>
              </a:rPr>
              <a:t> (P). Khi </a:t>
            </a:r>
            <a:r>
              <a:rPr lang="en-US" sz="1800" dirty="0" err="1">
                <a:effectLst/>
                <a:latin typeface="Times New Roman" panose="02020603050405020304" pitchFamily="18" charset="0"/>
                <a:ea typeface="Segoe UI" panose="020B0502040204020203" pitchFamily="34" charset="0"/>
              </a:rPr>
              <a:t>vật</a:t>
            </a:r>
            <a:r>
              <a:rPr lang="en-US" sz="1800" dirty="0">
                <a:effectLst/>
                <a:latin typeface="Times New Roman" panose="02020603050405020304" pitchFamily="18" charset="0"/>
                <a:ea typeface="Segoe UI" panose="020B0502040204020203" pitchFamily="34" charset="0"/>
              </a:rPr>
              <a:t> </a:t>
            </a:r>
            <a:r>
              <a:rPr lang="en-US" sz="1800" dirty="0" err="1">
                <a:effectLst/>
                <a:latin typeface="Times New Roman" panose="02020603050405020304" pitchFamily="18" charset="0"/>
                <a:ea typeface="Segoe UI" panose="020B0502040204020203" pitchFamily="34" charset="0"/>
              </a:rPr>
              <a:t>nhúng</a:t>
            </a:r>
            <a:r>
              <a:rPr lang="en-US" sz="1800" dirty="0">
                <a:effectLst/>
                <a:latin typeface="Times New Roman" panose="02020603050405020304" pitchFamily="18" charset="0"/>
                <a:ea typeface="Segoe UI" panose="020B0502040204020203" pitchFamily="34" charset="0"/>
              </a:rPr>
              <a:t> </a:t>
            </a:r>
            <a:r>
              <a:rPr lang="en-US" sz="1800" dirty="0" err="1">
                <a:effectLst/>
                <a:latin typeface="Times New Roman" panose="02020603050405020304" pitchFamily="18" charset="0"/>
                <a:ea typeface="Segoe UI" panose="020B0502040204020203" pitchFamily="34" charset="0"/>
              </a:rPr>
              <a:t>trong</a:t>
            </a:r>
            <a:r>
              <a:rPr lang="en-US" sz="1800" dirty="0">
                <a:effectLst/>
                <a:latin typeface="Times New Roman" panose="02020603050405020304" pitchFamily="18" charset="0"/>
                <a:ea typeface="Segoe UI" panose="020B0502040204020203" pitchFamily="34" charset="0"/>
              </a:rPr>
              <a:t> </a:t>
            </a:r>
            <a:r>
              <a:rPr lang="en-US" sz="1800" dirty="0" err="1">
                <a:effectLst/>
                <a:latin typeface="Times New Roman" panose="02020603050405020304" pitchFamily="18" charset="0"/>
                <a:ea typeface="Segoe UI" panose="020B0502040204020203" pitchFamily="34" charset="0"/>
              </a:rPr>
              <a:t>chất</a:t>
            </a:r>
            <a:r>
              <a:rPr lang="en-US" sz="1800" dirty="0">
                <a:effectLst/>
                <a:latin typeface="Times New Roman" panose="02020603050405020304" pitchFamily="18" charset="0"/>
                <a:ea typeface="Segoe UI" panose="020B0502040204020203" pitchFamily="34" charset="0"/>
              </a:rPr>
              <a:t> </a:t>
            </a:r>
            <a:r>
              <a:rPr lang="en-US" sz="1800" dirty="0" err="1">
                <a:effectLst/>
                <a:latin typeface="Times New Roman" panose="02020603050405020304" pitchFamily="18" charset="0"/>
                <a:ea typeface="Segoe UI" panose="020B0502040204020203" pitchFamily="34" charset="0"/>
              </a:rPr>
              <a:t>lỏng</a:t>
            </a:r>
            <a:r>
              <a:rPr lang="en-US" sz="1800" dirty="0">
                <a:effectLst/>
                <a:latin typeface="Times New Roman" panose="02020603050405020304" pitchFamily="18" charset="0"/>
                <a:ea typeface="Segoe UI" panose="020B0502040204020203" pitchFamily="34" charset="0"/>
              </a:rPr>
              <a:t> </a:t>
            </a:r>
            <a:r>
              <a:rPr lang="en-US" sz="1800" dirty="0" err="1">
                <a:effectLst/>
                <a:latin typeface="Times New Roman" panose="02020603050405020304" pitchFamily="18" charset="0"/>
                <a:ea typeface="Segoe UI" panose="020B0502040204020203" pitchFamily="34" charset="0"/>
              </a:rPr>
              <a:t>thì</a:t>
            </a:r>
            <a:r>
              <a:rPr lang="en-US" sz="1800" dirty="0">
                <a:effectLst/>
                <a:latin typeface="Times New Roman" panose="02020603050405020304" pitchFamily="18" charset="0"/>
                <a:ea typeface="Segoe UI" panose="020B0502040204020203" pitchFamily="34" charset="0"/>
              </a:rPr>
              <a:t> </a:t>
            </a:r>
            <a:r>
              <a:rPr lang="en-US" sz="1800" dirty="0" err="1">
                <a:effectLst/>
                <a:latin typeface="Times New Roman" panose="02020603050405020304" pitchFamily="18" charset="0"/>
                <a:ea typeface="Segoe UI" panose="020B0502040204020203" pitchFamily="34" charset="0"/>
              </a:rPr>
              <a:t>chịu</a:t>
            </a:r>
            <a:r>
              <a:rPr lang="en-US" sz="1800" dirty="0">
                <a:effectLst/>
                <a:latin typeface="Times New Roman" panose="02020603050405020304" pitchFamily="18" charset="0"/>
                <a:ea typeface="Segoe UI" panose="020B0502040204020203" pitchFamily="34" charset="0"/>
              </a:rPr>
              <a:t> </a:t>
            </a:r>
            <a:r>
              <a:rPr lang="en-US" sz="1800" dirty="0" err="1">
                <a:effectLst/>
                <a:latin typeface="Times New Roman" panose="02020603050405020304" pitchFamily="18" charset="0"/>
                <a:ea typeface="Segoe UI" panose="020B0502040204020203" pitchFamily="34" charset="0"/>
              </a:rPr>
              <a:t>thêm</a:t>
            </a:r>
            <a:r>
              <a:rPr lang="en-US" sz="1800" dirty="0">
                <a:effectLst/>
                <a:latin typeface="Times New Roman" panose="02020603050405020304" pitchFamily="18" charset="0"/>
                <a:ea typeface="Segoe UI" panose="020B0502040204020203" pitchFamily="34" charset="0"/>
              </a:rPr>
              <a:t> </a:t>
            </a:r>
            <a:r>
              <a:rPr lang="en-US" sz="1800" dirty="0" err="1">
                <a:effectLst/>
                <a:latin typeface="Times New Roman" panose="02020603050405020304" pitchFamily="18" charset="0"/>
                <a:ea typeface="Segoe UI" panose="020B0502040204020203" pitchFamily="34" charset="0"/>
              </a:rPr>
              <a:t>tác</a:t>
            </a:r>
            <a:r>
              <a:rPr lang="en-US" sz="1800" dirty="0">
                <a:effectLst/>
                <a:latin typeface="Times New Roman" panose="02020603050405020304" pitchFamily="18" charset="0"/>
                <a:ea typeface="Segoe UI" panose="020B0502040204020203" pitchFamily="34" charset="0"/>
              </a:rPr>
              <a:t> </a:t>
            </a:r>
            <a:r>
              <a:rPr lang="en-US" sz="1800" dirty="0" err="1">
                <a:effectLst/>
                <a:latin typeface="Times New Roman" panose="02020603050405020304" pitchFamily="18" charset="0"/>
                <a:ea typeface="Segoe UI" panose="020B0502040204020203" pitchFamily="34" charset="0"/>
              </a:rPr>
              <a:t>dụng</a:t>
            </a:r>
            <a:r>
              <a:rPr lang="en-US" sz="1800" dirty="0">
                <a:effectLst/>
                <a:latin typeface="Times New Roman" panose="02020603050405020304" pitchFamily="18" charset="0"/>
                <a:ea typeface="Segoe UI" panose="020B0502040204020203" pitchFamily="34" charset="0"/>
              </a:rPr>
              <a:t> </a:t>
            </a:r>
            <a:r>
              <a:rPr lang="en-US" sz="1800" dirty="0" err="1">
                <a:effectLst/>
                <a:latin typeface="Times New Roman" panose="02020603050405020304" pitchFamily="18" charset="0"/>
                <a:ea typeface="Segoe UI" panose="020B0502040204020203" pitchFamily="34" charset="0"/>
              </a:rPr>
              <a:t>của</a:t>
            </a:r>
            <a:r>
              <a:rPr lang="en-US" sz="1800" dirty="0">
                <a:effectLst/>
                <a:latin typeface="Times New Roman" panose="02020603050405020304" pitchFamily="18" charset="0"/>
                <a:ea typeface="Segoe UI" panose="020B0502040204020203" pitchFamily="34" charset="0"/>
              </a:rPr>
              <a:t> </a:t>
            </a:r>
            <a:r>
              <a:rPr lang="en-US" sz="1800" dirty="0" err="1">
                <a:effectLst/>
                <a:latin typeface="Times New Roman" panose="02020603050405020304" pitchFamily="18" charset="0"/>
                <a:ea typeface="Segoe UI" panose="020B0502040204020203" pitchFamily="34" charset="0"/>
              </a:rPr>
              <a:t>lực</a:t>
            </a:r>
            <a:r>
              <a:rPr lang="en-US" sz="1800" dirty="0">
                <a:effectLst/>
                <a:latin typeface="Times New Roman" panose="02020603050405020304" pitchFamily="18" charset="0"/>
                <a:ea typeface="Segoe UI" panose="020B0502040204020203" pitchFamily="34" charset="0"/>
              </a:rPr>
              <a:t> </a:t>
            </a:r>
            <a:r>
              <a:rPr lang="en-US" sz="1800" dirty="0" err="1">
                <a:effectLst/>
                <a:latin typeface="Times New Roman" panose="02020603050405020304" pitchFamily="18" charset="0"/>
                <a:ea typeface="Segoe UI" panose="020B0502040204020203" pitchFamily="34" charset="0"/>
              </a:rPr>
              <a:t>đẩy</a:t>
            </a:r>
            <a:r>
              <a:rPr lang="en-US" sz="1800" dirty="0">
                <a:effectLst/>
                <a:latin typeface="Times New Roman" panose="02020603050405020304" pitchFamily="18" charset="0"/>
                <a:ea typeface="Segoe UI" panose="020B0502040204020203" pitchFamily="34" charset="0"/>
              </a:rPr>
              <a:t> Acsimet (F</a:t>
            </a:r>
            <a:r>
              <a:rPr lang="en-US" sz="1800" baseline="-25000" dirty="0">
                <a:effectLst/>
                <a:latin typeface="Times New Roman" panose="02020603050405020304" pitchFamily="18" charset="0"/>
                <a:ea typeface="Segoe UI" panose="020B0502040204020203" pitchFamily="34" charset="0"/>
              </a:rPr>
              <a:t>A</a:t>
            </a:r>
            <a:r>
              <a:rPr lang="en-US" sz="1800" dirty="0">
                <a:effectLst/>
                <a:latin typeface="Times New Roman" panose="02020603050405020304" pitchFamily="18" charset="0"/>
                <a:ea typeface="Segoe UI" panose="020B0502040204020203" pitchFamily="34" charset="0"/>
              </a:rPr>
              <a:t>)</a:t>
            </a:r>
            <a:endParaRPr lang="en-US" sz="1800" dirty="0">
              <a:effectLst/>
              <a:latin typeface="Segoe UI" panose="020B0502040204020203" pitchFamily="34" charset="0"/>
              <a:ea typeface="Segoe UI" panose="020B0502040204020203" pitchFamily="34" charset="0"/>
            </a:endParaRPr>
          </a:p>
          <a:p>
            <a:endParaRPr lang="en-US" dirty="0"/>
          </a:p>
        </p:txBody>
      </p:sp>
      <p:sp>
        <p:nvSpPr>
          <p:cNvPr id="4" name="Slide Number Placeholder 3"/>
          <p:cNvSpPr>
            <a:spLocks noGrp="1"/>
          </p:cNvSpPr>
          <p:nvPr>
            <p:ph type="sldNum" sz="quarter" idx="5"/>
          </p:nvPr>
        </p:nvSpPr>
        <p:spPr/>
        <p:txBody>
          <a:bodyPr/>
          <a:lstStyle/>
          <a:p>
            <a:fld id="{B79444D6-76AF-40A4-BD5B-E86E2E02E798}" type="slidenum">
              <a:rPr lang="en-US" smtClean="0"/>
              <a:t>6</a:t>
            </a:fld>
            <a:endParaRPr lang="en-US"/>
          </a:p>
        </p:txBody>
      </p:sp>
    </p:spTree>
    <p:extLst>
      <p:ext uri="{BB962C8B-B14F-4D97-AF65-F5344CB8AC3E}">
        <p14:creationId xmlns:p14="http://schemas.microsoft.com/office/powerpoint/2010/main" val="31055433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1"/>
        <p:cNvGrpSpPr/>
        <p:nvPr/>
      </p:nvGrpSpPr>
      <p:grpSpPr>
        <a:xfrm>
          <a:off x="0" y="0"/>
          <a:ext cx="0" cy="0"/>
          <a:chOff x="0" y="0"/>
          <a:chExt cx="0" cy="0"/>
        </a:xfrm>
      </p:grpSpPr>
      <p:sp>
        <p:nvSpPr>
          <p:cNvPr id="2682" name="Google Shape;2682;ge9cbdaa8c9_0_4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83" name="Google Shape;2683;ge9cbdaa8c9_0_4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1"/>
        <p:cNvGrpSpPr/>
        <p:nvPr/>
      </p:nvGrpSpPr>
      <p:grpSpPr>
        <a:xfrm>
          <a:off x="0" y="0"/>
          <a:ext cx="0" cy="0"/>
          <a:chOff x="0" y="0"/>
          <a:chExt cx="0" cy="0"/>
        </a:xfrm>
      </p:grpSpPr>
      <p:sp>
        <p:nvSpPr>
          <p:cNvPr id="2682" name="Google Shape;2682;ge9cbdaa8c9_0_4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83" name="Google Shape;2683;ge9cbdaa8c9_0_4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i="1" dirty="0">
                <a:effectLst/>
                <a:latin typeface="Times New Roman" panose="02020603050405020304" pitchFamily="18" charset="0"/>
                <a:ea typeface="SimSun" panose="02010600030101010101" pitchFamily="2" charset="-122"/>
              </a:rPr>
              <a:t>TL: </a:t>
            </a:r>
            <a:r>
              <a:rPr lang="en-US" sz="1800" i="1" dirty="0" err="1">
                <a:effectLst/>
                <a:latin typeface="Times New Roman" panose="02020603050405020304" pitchFamily="18" charset="0"/>
                <a:ea typeface="SimSun" panose="02010600030101010101" pitchFamily="2" charset="-122"/>
              </a:rPr>
              <a:t>Cùng</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phương</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thẳng</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đứng</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nhưng</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chiều</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ngược</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nhau</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lực</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đẩy</a:t>
            </a:r>
            <a:r>
              <a:rPr lang="en-US" sz="1800" i="1" dirty="0">
                <a:effectLst/>
                <a:latin typeface="Times New Roman" panose="02020603050405020304" pitchFamily="18" charset="0"/>
                <a:ea typeface="SimSun" panose="02010600030101010101" pitchFamily="2" charset="-122"/>
              </a:rPr>
              <a:t> Acsimet </a:t>
            </a:r>
            <a:r>
              <a:rPr lang="en-US" sz="1800" i="1" dirty="0" err="1">
                <a:effectLst/>
                <a:latin typeface="Times New Roman" panose="02020603050405020304" pitchFamily="18" charset="0"/>
                <a:ea typeface="SimSun" panose="02010600030101010101" pitchFamily="2" charset="-122"/>
              </a:rPr>
              <a:t>có</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chiều</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từ</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dưới</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lên</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trên</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trọng</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lực</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có</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chiều</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từ</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trên</a:t>
            </a:r>
            <a:r>
              <a:rPr lang="en-US" sz="1800" i="1" dirty="0">
                <a:effectLst/>
                <a:latin typeface="Times New Roman" panose="02020603050405020304" pitchFamily="18" charset="0"/>
                <a:ea typeface="SimSun" panose="02010600030101010101" pitchFamily="2" charset="-122"/>
              </a:rPr>
              <a:t> </a:t>
            </a:r>
            <a:r>
              <a:rPr lang="en-US" sz="1800" i="1" dirty="0" err="1">
                <a:effectLst/>
                <a:latin typeface="Times New Roman" panose="02020603050405020304" pitchFamily="18" charset="0"/>
                <a:ea typeface="SimSun" panose="02010600030101010101" pitchFamily="2" charset="-122"/>
              </a:rPr>
              <a:t>xuống</a:t>
            </a:r>
            <a:r>
              <a:rPr lang="en-US" sz="1800" i="1" dirty="0">
                <a:effectLst/>
                <a:latin typeface="Times New Roman" panose="02020603050405020304" pitchFamily="18" charset="0"/>
                <a:ea typeface="SimSun" panose="02010600030101010101" pitchFamily="2" charset="-122"/>
              </a:rPr>
              <a:t>.</a:t>
            </a:r>
            <a:endParaRPr lang="en-US" sz="1800" dirty="0">
              <a:effectLst/>
              <a:latin typeface="Times New Roman" panose="02020603050405020304" pitchFamily="18" charset="0"/>
              <a:ea typeface="SimSun" panose="02010600030101010101" pitchFamily="2" charset="-122"/>
            </a:endParaRPr>
          </a:p>
          <a:p>
            <a:endParaRPr lang="en-US" dirty="0"/>
          </a:p>
        </p:txBody>
      </p:sp>
      <p:sp>
        <p:nvSpPr>
          <p:cNvPr id="4" name="Slide Number Placeholder 3"/>
          <p:cNvSpPr>
            <a:spLocks noGrp="1"/>
          </p:cNvSpPr>
          <p:nvPr>
            <p:ph type="sldNum" sz="quarter" idx="5"/>
          </p:nvPr>
        </p:nvSpPr>
        <p:spPr/>
        <p:txBody>
          <a:bodyPr/>
          <a:lstStyle/>
          <a:p>
            <a:fld id="{B79444D6-76AF-40A4-BD5B-E86E2E02E798}" type="slidenum">
              <a:rPr lang="en-US" smtClean="0"/>
              <a:t>11</a:t>
            </a:fld>
            <a:endParaRPr lang="en-US"/>
          </a:p>
        </p:txBody>
      </p:sp>
    </p:spTree>
    <p:extLst>
      <p:ext uri="{BB962C8B-B14F-4D97-AF65-F5344CB8AC3E}">
        <p14:creationId xmlns:p14="http://schemas.microsoft.com/office/powerpoint/2010/main" val="31144903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2" Type="http://schemas.openxmlformats.org/officeDocument/2006/relationships/hyperlink" Target="http://www.1ppt.com/moban/" TargetMode="External"/><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9"/>
            <a:ext cx="2743200" cy="5851525"/>
          </a:xfrm>
        </p:spPr>
        <p:txBody>
          <a:bodyPr vert="eaVert"/>
          <a:lstStyle>
            <a:lvl1pPr>
              <a:defRPr/>
            </a:lvl1pPr>
          </a:lstStyle>
          <a:p>
            <a:r>
              <a:rPr lang="zh-CN" altLang="en-US"/>
              <a:t>单击此处编辑母版标题样式</a:t>
            </a:r>
          </a:p>
        </p:txBody>
      </p:sp>
      <p:sp>
        <p:nvSpPr>
          <p:cNvPr id="3" name="竖排文字占位符 2"/>
          <p:cNvSpPr>
            <a:spLocks noGrp="1"/>
          </p:cNvSpPr>
          <p:nvPr>
            <p:ph type="body" orient="vert" idx="1"/>
          </p:nvPr>
        </p:nvSpPr>
        <p:spPr>
          <a:xfrm>
            <a:off x="609600" y="274639"/>
            <a:ext cx="8026400" cy="5851525"/>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2023/7/17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1_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09600" y="275083"/>
            <a:ext cx="10972800" cy="1142647"/>
          </a:xfrm>
          <a:prstGeom prst="rect">
            <a:avLst/>
          </a:prstGeom>
        </p:spPr>
        <p:txBody>
          <a:bodyPr/>
          <a:lstStyle>
            <a:lvl1pPr>
              <a:defRPr/>
            </a:lvl1pPr>
          </a:lstStyle>
          <a:p>
            <a:r>
              <a:rPr lang="zh-CN" altLang="en-US"/>
              <a:t>单击此处编辑母版标题样式</a:t>
            </a:r>
          </a:p>
        </p:txBody>
      </p:sp>
      <p:sp>
        <p:nvSpPr>
          <p:cNvPr id="3" name="内容占位符 2"/>
          <p:cNvSpPr>
            <a:spLocks noGrp="1"/>
          </p:cNvSpPr>
          <p:nvPr>
            <p:ph idx="1"/>
          </p:nvPr>
        </p:nvSpPr>
        <p:spPr>
          <a:xfrm>
            <a:off x="609600" y="1599707"/>
            <a:ext cx="10972800" cy="4526153"/>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仅标题">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仅标题">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hasCustomPrompt="1"/>
          </p:nvPr>
        </p:nvSpPr>
        <p:spPr>
          <a:xfrm>
            <a:off x="1524000" y="3602037"/>
            <a:ext cx="9144000" cy="1655763"/>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p:cNvSpPr>
            <a:spLocks noGrp="1"/>
          </p:cNvSpPr>
          <p:nvPr>
            <p:ph type="dt" sz="half" idx="10"/>
          </p:nvPr>
        </p:nvSpPr>
        <p:spPr/>
        <p:txBody>
          <a:bodyPr/>
          <a:lstStyle>
            <a:lvl1pPr>
              <a:defRPr>
                <a:latin typeface="Arial" panose="020B0604020202020204" pitchFamily="34" charset="0"/>
              </a:defRPr>
            </a:lvl1pPr>
          </a:lstStyle>
          <a:p>
            <a:pPr defTabSz="914400">
              <a:defRPr/>
            </a:pPr>
            <a:fld id="{9CE5B826-6809-49B3-9B4B-177D412235B0}" type="datetimeFigureOut">
              <a:rPr lang="zh-CN" altLang="en-US" smtClean="0">
                <a:solidFill>
                  <a:prstClr val="black">
                    <a:tint val="75000"/>
                  </a:prstClr>
                </a:solidFill>
              </a:rPr>
              <a:t>2023/7/17</a:t>
            </a:fld>
            <a:endParaRPr lang="zh-CN" altLang="en-US" dirty="0">
              <a:solidFill>
                <a:prstClr val="black">
                  <a:tint val="75000"/>
                </a:prstClr>
              </a:solidFill>
            </a:endParaRPr>
          </a:p>
        </p:txBody>
      </p:sp>
      <p:sp>
        <p:nvSpPr>
          <p:cNvPr id="5" name="页脚占位符 4"/>
          <p:cNvSpPr>
            <a:spLocks noGrp="1"/>
          </p:cNvSpPr>
          <p:nvPr>
            <p:ph type="ftr" sz="quarter" idx="11"/>
          </p:nvPr>
        </p:nvSpPr>
        <p:spPr/>
        <p:txBody>
          <a:bodyPr/>
          <a:lstStyle>
            <a:lvl1pPr>
              <a:defRPr>
                <a:latin typeface="Arial" panose="020B0604020202020204" pitchFamily="34" charset="0"/>
              </a:defRPr>
            </a:lvl1pPr>
          </a:lstStyle>
          <a:p>
            <a:pPr defTabSz="914400">
              <a:defRPr/>
            </a:pPr>
            <a:endParaRPr lang="zh-CN" altLang="en-US" dirty="0">
              <a:solidFill>
                <a:prstClr val="black">
                  <a:tint val="75000"/>
                </a:prstClr>
              </a:solidFill>
            </a:endParaRPr>
          </a:p>
        </p:txBody>
      </p:sp>
      <p:sp>
        <p:nvSpPr>
          <p:cNvPr id="6" name="灯片编号占位符 5"/>
          <p:cNvSpPr>
            <a:spLocks noGrp="1"/>
          </p:cNvSpPr>
          <p:nvPr>
            <p:ph type="sldNum" sz="quarter" idx="12"/>
          </p:nvPr>
        </p:nvSpPr>
        <p:spPr/>
        <p:txBody>
          <a:bodyPr/>
          <a:lstStyle>
            <a:lvl1pPr>
              <a:defRPr>
                <a:latin typeface="Arial" panose="020B0604020202020204" pitchFamily="34" charset="0"/>
              </a:defRPr>
            </a:lvl1pPr>
          </a:lstStyle>
          <a:p>
            <a:pPr defTabSz="914400">
              <a:defRPr/>
            </a:pPr>
            <a:fld id="{601AD0B5-09AD-499F-88BC-01FCE55CDA76}" type="slidenum">
              <a:rPr lang="zh-CN" altLang="en-US" smtClean="0">
                <a:solidFill>
                  <a:prstClr val="black">
                    <a:tint val="75000"/>
                  </a:prstClr>
                </a:solidFill>
              </a:rPr>
              <a:t>‹#›</a:t>
            </a:fld>
            <a:endParaRPr lang="zh-CN" altLang="en-US" dirty="0">
              <a:solidFill>
                <a:prstClr val="black">
                  <a:tint val="75000"/>
                </a:prstClr>
              </a:solidFill>
            </a:endParaRPr>
          </a:p>
        </p:txBody>
      </p:sp>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内容占位符 2"/>
          <p:cNvSpPr>
            <a:spLocks noGrp="1"/>
          </p:cNvSpPr>
          <p:nvPr>
            <p:ph idx="1" hasCustomPrompt="1"/>
          </p:nvPr>
        </p:nvSpPr>
        <p:spPr/>
        <p:txBody>
          <a:bodyPr/>
          <a:lstStyle>
            <a:lvl1pPr>
              <a:defRPr/>
            </a:lvl1pPr>
            <a:lvl2pPr>
              <a:defRPr/>
            </a:lvl2pPr>
            <a:lvl3pPr>
              <a:defRPr/>
            </a:lvl3pPr>
            <a:lvl4pPr>
              <a:defRPr/>
            </a:lvl4pPr>
            <a:lvl5pPr>
              <a:defRPr/>
            </a:lvl5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lvl1pPr>
              <a:defRPr>
                <a:latin typeface="Arial" panose="020B0604020202020204" pitchFamily="34" charset="0"/>
              </a:defRPr>
            </a:lvl1pPr>
          </a:lstStyle>
          <a:p>
            <a:pPr defTabSz="914400">
              <a:defRPr/>
            </a:pPr>
            <a:fld id="{9CE5B826-6809-49B3-9B4B-177D412235B0}" type="datetimeFigureOut">
              <a:rPr lang="zh-CN" altLang="en-US" smtClean="0">
                <a:solidFill>
                  <a:prstClr val="black">
                    <a:tint val="75000"/>
                  </a:prstClr>
                </a:solidFill>
              </a:rPr>
              <a:t>2023/7/17</a:t>
            </a:fld>
            <a:endParaRPr lang="zh-CN" altLang="en-US" dirty="0">
              <a:solidFill>
                <a:prstClr val="black">
                  <a:tint val="75000"/>
                </a:prstClr>
              </a:solidFill>
            </a:endParaRPr>
          </a:p>
        </p:txBody>
      </p:sp>
      <p:sp>
        <p:nvSpPr>
          <p:cNvPr id="5" name="页脚占位符 4"/>
          <p:cNvSpPr>
            <a:spLocks noGrp="1"/>
          </p:cNvSpPr>
          <p:nvPr>
            <p:ph type="ftr" sz="quarter" idx="11"/>
          </p:nvPr>
        </p:nvSpPr>
        <p:spPr/>
        <p:txBody>
          <a:bodyPr/>
          <a:lstStyle>
            <a:lvl1pPr>
              <a:defRPr>
                <a:latin typeface="Arial" panose="020B0604020202020204" pitchFamily="34" charset="0"/>
              </a:defRPr>
            </a:lvl1pPr>
          </a:lstStyle>
          <a:p>
            <a:pPr defTabSz="914400">
              <a:defRPr/>
            </a:pPr>
            <a:endParaRPr lang="zh-CN" altLang="en-US" dirty="0">
              <a:solidFill>
                <a:prstClr val="black">
                  <a:tint val="75000"/>
                </a:prstClr>
              </a:solidFill>
            </a:endParaRPr>
          </a:p>
        </p:txBody>
      </p:sp>
      <p:sp>
        <p:nvSpPr>
          <p:cNvPr id="6" name="灯片编号占位符 5"/>
          <p:cNvSpPr>
            <a:spLocks noGrp="1"/>
          </p:cNvSpPr>
          <p:nvPr>
            <p:ph type="sldNum" sz="quarter" idx="12"/>
          </p:nvPr>
        </p:nvSpPr>
        <p:spPr/>
        <p:txBody>
          <a:bodyPr/>
          <a:lstStyle>
            <a:lvl1pPr>
              <a:defRPr>
                <a:latin typeface="Arial" panose="020B0604020202020204" pitchFamily="34" charset="0"/>
              </a:defRPr>
            </a:lvl1pPr>
          </a:lstStyle>
          <a:p>
            <a:pPr defTabSz="914400">
              <a:defRPr/>
            </a:pPr>
            <a:fld id="{601AD0B5-09AD-499F-88BC-01FCE55CDA76}" type="slidenum">
              <a:rPr lang="zh-CN" altLang="en-US" smtClean="0">
                <a:solidFill>
                  <a:prstClr val="black">
                    <a:tint val="75000"/>
                  </a:prstClr>
                </a:solidFill>
              </a:rPr>
              <a:t>‹#›</a:t>
            </a:fld>
            <a:endParaRPr lang="zh-CN" altLang="en-US" dirty="0">
              <a:solidFill>
                <a:prstClr val="black">
                  <a:tint val="75000"/>
                </a:prstClr>
              </a:solidFill>
            </a:endParaRPr>
          </a:p>
        </p:txBody>
      </p:sp>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1" y="1709740"/>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hasCustomPrompt="1"/>
          </p:nvPr>
        </p:nvSpPr>
        <p:spPr>
          <a:xfrm>
            <a:off x="831851" y="4589464"/>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p:txBody>
          <a:bodyPr/>
          <a:lstStyle>
            <a:lvl1pPr>
              <a:defRPr>
                <a:latin typeface="Arial" panose="020B0604020202020204" pitchFamily="34" charset="0"/>
              </a:defRPr>
            </a:lvl1pPr>
          </a:lstStyle>
          <a:p>
            <a:pPr defTabSz="914400">
              <a:defRPr/>
            </a:pPr>
            <a:fld id="{9CE5B826-6809-49B3-9B4B-177D412235B0}" type="datetimeFigureOut">
              <a:rPr lang="zh-CN" altLang="en-US" smtClean="0">
                <a:solidFill>
                  <a:prstClr val="black">
                    <a:tint val="75000"/>
                  </a:prstClr>
                </a:solidFill>
              </a:rPr>
              <a:t>2023/7/17</a:t>
            </a:fld>
            <a:endParaRPr lang="zh-CN" altLang="en-US" dirty="0">
              <a:solidFill>
                <a:prstClr val="black">
                  <a:tint val="75000"/>
                </a:prstClr>
              </a:solidFill>
            </a:endParaRPr>
          </a:p>
        </p:txBody>
      </p:sp>
      <p:sp>
        <p:nvSpPr>
          <p:cNvPr id="5" name="页脚占位符 4"/>
          <p:cNvSpPr>
            <a:spLocks noGrp="1"/>
          </p:cNvSpPr>
          <p:nvPr>
            <p:ph type="ftr" sz="quarter" idx="11"/>
          </p:nvPr>
        </p:nvSpPr>
        <p:spPr/>
        <p:txBody>
          <a:bodyPr/>
          <a:lstStyle>
            <a:lvl1pPr>
              <a:defRPr>
                <a:latin typeface="Arial" panose="020B0604020202020204" pitchFamily="34" charset="0"/>
              </a:defRPr>
            </a:lvl1pPr>
          </a:lstStyle>
          <a:p>
            <a:pPr defTabSz="914400">
              <a:defRPr/>
            </a:pPr>
            <a:endParaRPr lang="zh-CN" altLang="en-US" dirty="0">
              <a:solidFill>
                <a:prstClr val="black">
                  <a:tint val="75000"/>
                </a:prstClr>
              </a:solidFill>
            </a:endParaRPr>
          </a:p>
        </p:txBody>
      </p:sp>
      <p:sp>
        <p:nvSpPr>
          <p:cNvPr id="6" name="灯片编号占位符 5"/>
          <p:cNvSpPr>
            <a:spLocks noGrp="1"/>
          </p:cNvSpPr>
          <p:nvPr>
            <p:ph type="sldNum" sz="quarter" idx="12"/>
          </p:nvPr>
        </p:nvSpPr>
        <p:spPr/>
        <p:txBody>
          <a:bodyPr/>
          <a:lstStyle>
            <a:lvl1pPr>
              <a:defRPr>
                <a:latin typeface="Arial" panose="020B0604020202020204" pitchFamily="34" charset="0"/>
              </a:defRPr>
            </a:lvl1pPr>
          </a:lstStyle>
          <a:p>
            <a:pPr defTabSz="914400">
              <a:defRPr/>
            </a:pPr>
            <a:fld id="{601AD0B5-09AD-499F-88BC-01FCE55CDA76}" type="slidenum">
              <a:rPr lang="zh-CN" altLang="en-US" smtClean="0">
                <a:solidFill>
                  <a:prstClr val="black">
                    <a:tint val="75000"/>
                  </a:prstClr>
                </a:solidFill>
              </a:rPr>
              <a:t>‹#›</a:t>
            </a:fld>
            <a:endParaRPr lang="zh-CN" altLang="en-US" dirty="0">
              <a:solidFill>
                <a:prstClr val="black">
                  <a:tint val="75000"/>
                </a:prstClr>
              </a:solidFill>
            </a:endParaRPr>
          </a:p>
        </p:txBody>
      </p:sp>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内容占位符 2"/>
          <p:cNvSpPr>
            <a:spLocks noGrp="1"/>
          </p:cNvSpPr>
          <p:nvPr>
            <p:ph sz="half" idx="1" hasCustomPrompt="1"/>
          </p:nvPr>
        </p:nvSpPr>
        <p:spPr>
          <a:xfrm>
            <a:off x="838200" y="1825625"/>
            <a:ext cx="5181600" cy="4351339"/>
          </a:xfrm>
        </p:spPr>
        <p:txBody>
          <a:bodyPr/>
          <a:lstStyle>
            <a:lvl1pPr>
              <a:defRPr/>
            </a:lvl1pPr>
            <a:lvl2pPr>
              <a:defRPr/>
            </a:lvl2pPr>
            <a:lvl3pPr>
              <a:defRPr/>
            </a:lvl3pPr>
            <a:lvl4pPr>
              <a:defRPr/>
            </a:lvl4pPr>
            <a:lvl5pPr>
              <a:defRPr/>
            </a:lvl5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6172200" y="1825625"/>
            <a:ext cx="5181600" cy="4351339"/>
          </a:xfrm>
        </p:spPr>
        <p:txBody>
          <a:bodyPr/>
          <a:lstStyle>
            <a:lvl1pPr>
              <a:defRPr/>
            </a:lvl1pPr>
            <a:lvl2pPr>
              <a:defRPr/>
            </a:lvl2pPr>
            <a:lvl3pPr>
              <a:defRPr/>
            </a:lvl3pPr>
            <a:lvl4pPr>
              <a:defRPr/>
            </a:lvl4pPr>
            <a:lvl5pPr>
              <a:defRPr/>
            </a:lvl5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lvl1pPr>
              <a:defRPr>
                <a:latin typeface="Arial" panose="020B0604020202020204" pitchFamily="34" charset="0"/>
              </a:defRPr>
            </a:lvl1pPr>
          </a:lstStyle>
          <a:p>
            <a:pPr defTabSz="914400">
              <a:defRPr/>
            </a:pPr>
            <a:fld id="{9CE5B826-6809-49B3-9B4B-177D412235B0}" type="datetimeFigureOut">
              <a:rPr lang="zh-CN" altLang="en-US" smtClean="0">
                <a:solidFill>
                  <a:prstClr val="black">
                    <a:tint val="75000"/>
                  </a:prstClr>
                </a:solidFill>
              </a:rPr>
              <a:t>2023/7/17</a:t>
            </a:fld>
            <a:endParaRPr lang="zh-CN" altLang="en-US" dirty="0">
              <a:solidFill>
                <a:prstClr val="black">
                  <a:tint val="75000"/>
                </a:prstClr>
              </a:solidFill>
            </a:endParaRPr>
          </a:p>
        </p:txBody>
      </p:sp>
      <p:sp>
        <p:nvSpPr>
          <p:cNvPr id="6" name="页脚占位符 5"/>
          <p:cNvSpPr>
            <a:spLocks noGrp="1"/>
          </p:cNvSpPr>
          <p:nvPr>
            <p:ph type="ftr" sz="quarter" idx="11"/>
          </p:nvPr>
        </p:nvSpPr>
        <p:spPr/>
        <p:txBody>
          <a:bodyPr/>
          <a:lstStyle>
            <a:lvl1pPr>
              <a:defRPr>
                <a:latin typeface="Arial" panose="020B0604020202020204" pitchFamily="34" charset="0"/>
              </a:defRPr>
            </a:lvl1pPr>
          </a:lstStyle>
          <a:p>
            <a:pPr defTabSz="914400">
              <a:defRPr/>
            </a:pPr>
            <a:endParaRPr lang="zh-CN" altLang="en-US" dirty="0">
              <a:solidFill>
                <a:prstClr val="black">
                  <a:tint val="75000"/>
                </a:prstClr>
              </a:solidFill>
            </a:endParaRPr>
          </a:p>
        </p:txBody>
      </p:sp>
      <p:sp>
        <p:nvSpPr>
          <p:cNvPr id="7" name="灯片编号占位符 6"/>
          <p:cNvSpPr>
            <a:spLocks noGrp="1"/>
          </p:cNvSpPr>
          <p:nvPr>
            <p:ph type="sldNum" sz="quarter" idx="12"/>
          </p:nvPr>
        </p:nvSpPr>
        <p:spPr/>
        <p:txBody>
          <a:bodyPr/>
          <a:lstStyle>
            <a:lvl1pPr>
              <a:defRPr>
                <a:latin typeface="Arial" panose="020B0604020202020204" pitchFamily="34" charset="0"/>
              </a:defRPr>
            </a:lvl1pPr>
          </a:lstStyle>
          <a:p>
            <a:pPr defTabSz="914400">
              <a:defRPr/>
            </a:pPr>
            <a:fld id="{601AD0B5-09AD-499F-88BC-01FCE55CDA76}" type="slidenum">
              <a:rPr lang="zh-CN" altLang="en-US" smtClean="0">
                <a:solidFill>
                  <a:prstClr val="black">
                    <a:tint val="75000"/>
                  </a:prstClr>
                </a:solidFill>
              </a:rPr>
              <a:t>‹#›</a:t>
            </a:fld>
            <a:endParaRPr lang="zh-CN" altLang="en-US" dirty="0">
              <a:solidFill>
                <a:prstClr val="black">
                  <a:tint val="75000"/>
                </a:prstClr>
              </a:solidFill>
            </a:endParaRPr>
          </a:p>
        </p:txBody>
      </p:sp>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lvl1pPr>
              <a:defRPr/>
            </a:lvl1pPr>
          </a:lstStyle>
          <a:p>
            <a:r>
              <a:rPr lang="zh-CN" altLang="en-US"/>
              <a:t>单击此处编辑母版标题样式</a:t>
            </a:r>
          </a:p>
        </p:txBody>
      </p:sp>
      <p:sp>
        <p:nvSpPr>
          <p:cNvPr id="3" name="文本占位符 2"/>
          <p:cNvSpPr>
            <a:spLocks noGrp="1"/>
          </p:cNvSpPr>
          <p:nvPr>
            <p:ph type="body" idx="1" hasCustomPrompt="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hasCustomPrompt="1"/>
          </p:nvPr>
        </p:nvSpPr>
        <p:spPr>
          <a:xfrm>
            <a:off x="839789" y="2505075"/>
            <a:ext cx="5157787" cy="3684588"/>
          </a:xfrm>
        </p:spPr>
        <p:txBody>
          <a:bodyPr/>
          <a:lstStyle>
            <a:lvl1pPr>
              <a:defRPr/>
            </a:lvl1pPr>
            <a:lvl2pPr>
              <a:defRPr/>
            </a:lvl2pPr>
            <a:lvl3pPr>
              <a:defRPr/>
            </a:lvl3pPr>
            <a:lvl4pPr>
              <a:defRPr/>
            </a:lvl4pPr>
            <a:lvl5pPr>
              <a:defRPr/>
            </a:lvl5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hasCustomPrompt="1"/>
          </p:nvPr>
        </p:nvSpPr>
        <p:spPr>
          <a:xfrm>
            <a:off x="6172201" y="2505075"/>
            <a:ext cx="5183188" cy="3684588"/>
          </a:xfrm>
        </p:spPr>
        <p:txBody>
          <a:bodyPr/>
          <a:lstStyle>
            <a:lvl1pPr>
              <a:defRPr/>
            </a:lvl1pPr>
            <a:lvl2pPr>
              <a:defRPr/>
            </a:lvl2pPr>
            <a:lvl3pPr>
              <a:defRPr/>
            </a:lvl3pPr>
            <a:lvl4pPr>
              <a:defRPr/>
            </a:lvl4pPr>
            <a:lvl5pPr>
              <a:defRPr/>
            </a:lvl5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lvl1pPr>
              <a:defRPr>
                <a:latin typeface="Arial" panose="020B0604020202020204" pitchFamily="34" charset="0"/>
              </a:defRPr>
            </a:lvl1pPr>
          </a:lstStyle>
          <a:p>
            <a:pPr defTabSz="914400">
              <a:defRPr/>
            </a:pPr>
            <a:fld id="{9CE5B826-6809-49B3-9B4B-177D412235B0}" type="datetimeFigureOut">
              <a:rPr lang="zh-CN" altLang="en-US" smtClean="0">
                <a:solidFill>
                  <a:prstClr val="black">
                    <a:tint val="75000"/>
                  </a:prstClr>
                </a:solidFill>
              </a:rPr>
              <a:t>2023/7/17</a:t>
            </a:fld>
            <a:endParaRPr lang="zh-CN" altLang="en-US" dirty="0">
              <a:solidFill>
                <a:prstClr val="black">
                  <a:tint val="75000"/>
                </a:prstClr>
              </a:solidFill>
            </a:endParaRPr>
          </a:p>
        </p:txBody>
      </p:sp>
      <p:sp>
        <p:nvSpPr>
          <p:cNvPr id="8" name="页脚占位符 7"/>
          <p:cNvSpPr>
            <a:spLocks noGrp="1"/>
          </p:cNvSpPr>
          <p:nvPr>
            <p:ph type="ftr" sz="quarter" idx="11"/>
          </p:nvPr>
        </p:nvSpPr>
        <p:spPr/>
        <p:txBody>
          <a:bodyPr/>
          <a:lstStyle>
            <a:lvl1pPr>
              <a:defRPr>
                <a:latin typeface="Arial" panose="020B0604020202020204" pitchFamily="34" charset="0"/>
              </a:defRPr>
            </a:lvl1pPr>
          </a:lstStyle>
          <a:p>
            <a:pPr defTabSz="914400">
              <a:defRPr/>
            </a:pPr>
            <a:endParaRPr lang="zh-CN" altLang="en-US" dirty="0">
              <a:solidFill>
                <a:prstClr val="black">
                  <a:tint val="75000"/>
                </a:prstClr>
              </a:solidFill>
            </a:endParaRPr>
          </a:p>
        </p:txBody>
      </p:sp>
      <p:sp>
        <p:nvSpPr>
          <p:cNvPr id="9" name="灯片编号占位符 8"/>
          <p:cNvSpPr>
            <a:spLocks noGrp="1"/>
          </p:cNvSpPr>
          <p:nvPr>
            <p:ph type="sldNum" sz="quarter" idx="12"/>
          </p:nvPr>
        </p:nvSpPr>
        <p:spPr/>
        <p:txBody>
          <a:bodyPr/>
          <a:lstStyle>
            <a:lvl1pPr>
              <a:defRPr>
                <a:latin typeface="Arial" panose="020B0604020202020204" pitchFamily="34" charset="0"/>
              </a:defRPr>
            </a:lvl1pPr>
          </a:lstStyle>
          <a:p>
            <a:pPr defTabSz="914400">
              <a:defRPr/>
            </a:pPr>
            <a:fld id="{601AD0B5-09AD-499F-88BC-01FCE55CDA76}" type="slidenum">
              <a:rPr lang="zh-CN" altLang="en-US" smtClean="0">
                <a:solidFill>
                  <a:prstClr val="black">
                    <a:tint val="75000"/>
                  </a:prstClr>
                </a:solidFill>
              </a:rPr>
              <a:t>‹#›</a:t>
            </a:fld>
            <a:endParaRPr lang="zh-CN" altLang="en-US" dirty="0">
              <a:solidFill>
                <a:prstClr val="black">
                  <a:tint val="75000"/>
                </a:prstClr>
              </a:solidFill>
            </a:endParaRPr>
          </a:p>
        </p:txBody>
      </p:sp>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日期占位符 2"/>
          <p:cNvSpPr>
            <a:spLocks noGrp="1"/>
          </p:cNvSpPr>
          <p:nvPr>
            <p:ph type="dt" sz="half" idx="10"/>
          </p:nvPr>
        </p:nvSpPr>
        <p:spPr/>
        <p:txBody>
          <a:bodyPr/>
          <a:lstStyle>
            <a:lvl1pPr>
              <a:defRPr>
                <a:latin typeface="Arial" panose="020B0604020202020204" pitchFamily="34" charset="0"/>
              </a:defRPr>
            </a:lvl1pPr>
          </a:lstStyle>
          <a:p>
            <a:pPr defTabSz="914400">
              <a:defRPr/>
            </a:pPr>
            <a:fld id="{9CE5B826-6809-49B3-9B4B-177D412235B0}" type="datetimeFigureOut">
              <a:rPr lang="zh-CN" altLang="en-US" smtClean="0">
                <a:solidFill>
                  <a:prstClr val="black">
                    <a:tint val="75000"/>
                  </a:prstClr>
                </a:solidFill>
              </a:rPr>
              <a:t>2023/7/17</a:t>
            </a:fld>
            <a:endParaRPr lang="zh-CN" altLang="en-US" dirty="0">
              <a:solidFill>
                <a:prstClr val="black">
                  <a:tint val="75000"/>
                </a:prstClr>
              </a:solidFill>
            </a:endParaRPr>
          </a:p>
        </p:txBody>
      </p:sp>
      <p:sp>
        <p:nvSpPr>
          <p:cNvPr id="4" name="页脚占位符 3"/>
          <p:cNvSpPr>
            <a:spLocks noGrp="1"/>
          </p:cNvSpPr>
          <p:nvPr>
            <p:ph type="ftr" sz="quarter" idx="11"/>
          </p:nvPr>
        </p:nvSpPr>
        <p:spPr/>
        <p:txBody>
          <a:bodyPr/>
          <a:lstStyle>
            <a:lvl1pPr>
              <a:defRPr>
                <a:latin typeface="Arial" panose="020B0604020202020204" pitchFamily="34" charset="0"/>
              </a:defRPr>
            </a:lvl1pPr>
          </a:lstStyle>
          <a:p>
            <a:pPr defTabSz="914400">
              <a:defRPr/>
            </a:pPr>
            <a:endParaRPr lang="zh-CN" altLang="en-US" dirty="0">
              <a:solidFill>
                <a:prstClr val="black">
                  <a:tint val="75000"/>
                </a:prstClr>
              </a:solidFill>
            </a:endParaRPr>
          </a:p>
        </p:txBody>
      </p:sp>
      <p:sp>
        <p:nvSpPr>
          <p:cNvPr id="5" name="灯片编号占位符 4"/>
          <p:cNvSpPr>
            <a:spLocks noGrp="1"/>
          </p:cNvSpPr>
          <p:nvPr>
            <p:ph type="sldNum" sz="quarter" idx="12"/>
          </p:nvPr>
        </p:nvSpPr>
        <p:spPr/>
        <p:txBody>
          <a:bodyPr/>
          <a:lstStyle>
            <a:lvl1pPr>
              <a:defRPr>
                <a:latin typeface="Arial" panose="020B0604020202020204" pitchFamily="34" charset="0"/>
              </a:defRPr>
            </a:lvl1pPr>
          </a:lstStyle>
          <a:p>
            <a:pPr defTabSz="914400">
              <a:defRPr/>
            </a:pPr>
            <a:fld id="{601AD0B5-09AD-499F-88BC-01FCE55CDA76}" type="slidenum">
              <a:rPr lang="zh-CN" altLang="en-US" smtClean="0">
                <a:solidFill>
                  <a:prstClr val="black">
                    <a:tint val="75000"/>
                  </a:prstClr>
                </a:solidFill>
              </a:rPr>
              <a:t>‹#›</a:t>
            </a:fld>
            <a:endParaRPr lang="zh-CN" altLang="en-US" dirty="0">
              <a:solidFill>
                <a:prstClr val="black">
                  <a:tint val="75000"/>
                </a:prstClr>
              </a:solidFill>
            </a:endParaRPr>
          </a:p>
        </p:txBody>
      </p:sp>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084" y="4406902"/>
            <a:ext cx="10363200" cy="1362076"/>
          </a:xfrm>
        </p:spPr>
        <p:txBody>
          <a:bodyPr anchor="t"/>
          <a:lstStyle>
            <a:lvl1pPr algn="l">
              <a:defRPr sz="5335" b="1" cap="all"/>
            </a:lvl1pPr>
          </a:lstStyle>
          <a:p>
            <a:r>
              <a:rPr lang="zh-CN" altLang="en-US"/>
              <a:t>单击此处编辑母版标题样式</a:t>
            </a:r>
          </a:p>
        </p:txBody>
      </p:sp>
      <p:sp>
        <p:nvSpPr>
          <p:cNvPr id="3" name="文本占位符 2"/>
          <p:cNvSpPr>
            <a:spLocks noGrp="1"/>
          </p:cNvSpPr>
          <p:nvPr>
            <p:ph type="body" idx="1"/>
          </p:nvPr>
        </p:nvSpPr>
        <p:spPr>
          <a:xfrm>
            <a:off x="963084" y="2906713"/>
            <a:ext cx="10363200" cy="1500187"/>
          </a:xfrm>
        </p:spPr>
        <p:txBody>
          <a:bodyPr anchor="b"/>
          <a:lstStyle>
            <a:lvl1pPr marL="0" indent="0">
              <a:buNone/>
              <a:defRPr sz="2665">
                <a:solidFill>
                  <a:schemeClr val="tx1">
                    <a:tint val="75000"/>
                  </a:schemeClr>
                </a:solidFill>
              </a:defRPr>
            </a:lvl1pPr>
            <a:lvl2pPr marL="609600" indent="0">
              <a:buNone/>
              <a:defRPr sz="2400">
                <a:solidFill>
                  <a:schemeClr val="tx1">
                    <a:tint val="75000"/>
                  </a:schemeClr>
                </a:solidFill>
              </a:defRPr>
            </a:lvl2pPr>
            <a:lvl3pPr marL="1219200" indent="0">
              <a:buNone/>
              <a:defRPr sz="2135">
                <a:solidFill>
                  <a:schemeClr val="tx1">
                    <a:tint val="75000"/>
                  </a:schemeClr>
                </a:solidFill>
              </a:defRPr>
            </a:lvl3pPr>
            <a:lvl4pPr marL="1828800" indent="0">
              <a:buNone/>
              <a:defRPr sz="1865">
                <a:solidFill>
                  <a:schemeClr val="tx1">
                    <a:tint val="75000"/>
                  </a:schemeClr>
                </a:solidFill>
              </a:defRPr>
            </a:lvl4pPr>
            <a:lvl5pPr marL="2438400" indent="0">
              <a:buNone/>
              <a:defRPr sz="1865">
                <a:solidFill>
                  <a:schemeClr val="tx1">
                    <a:tint val="75000"/>
                  </a:schemeClr>
                </a:solidFill>
              </a:defRPr>
            </a:lvl5pPr>
            <a:lvl6pPr marL="3048000" indent="0">
              <a:buNone/>
              <a:defRPr sz="1865">
                <a:solidFill>
                  <a:schemeClr val="tx1">
                    <a:tint val="75000"/>
                  </a:schemeClr>
                </a:solidFill>
              </a:defRPr>
            </a:lvl6pPr>
            <a:lvl7pPr marL="3657600" indent="0">
              <a:buNone/>
              <a:defRPr sz="1865">
                <a:solidFill>
                  <a:schemeClr val="tx1">
                    <a:tint val="75000"/>
                  </a:schemeClr>
                </a:solidFill>
              </a:defRPr>
            </a:lvl7pPr>
            <a:lvl8pPr marL="4267200" indent="0">
              <a:buNone/>
              <a:defRPr sz="1865">
                <a:solidFill>
                  <a:schemeClr val="tx1">
                    <a:tint val="75000"/>
                  </a:schemeClr>
                </a:solidFill>
              </a:defRPr>
            </a:lvl8pPr>
            <a:lvl9pPr marL="4876800" indent="0">
              <a:buNone/>
              <a:defRPr sz="1865">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2023/7/17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lvl1pPr>
              <a:defRPr>
                <a:latin typeface="Arial" panose="020B0604020202020204" pitchFamily="34" charset="0"/>
              </a:defRPr>
            </a:lvl1pPr>
          </a:lstStyle>
          <a:p>
            <a:pPr defTabSz="914400">
              <a:defRPr/>
            </a:pPr>
            <a:fld id="{9CE5B826-6809-49B3-9B4B-177D412235B0}" type="datetimeFigureOut">
              <a:rPr lang="zh-CN" altLang="en-US" smtClean="0">
                <a:solidFill>
                  <a:prstClr val="black">
                    <a:tint val="75000"/>
                  </a:prstClr>
                </a:solidFill>
              </a:rPr>
              <a:t>2023/7/17</a:t>
            </a:fld>
            <a:endParaRPr lang="zh-CN" altLang="en-US" dirty="0">
              <a:solidFill>
                <a:prstClr val="black">
                  <a:tint val="75000"/>
                </a:prstClr>
              </a:solidFill>
            </a:endParaRPr>
          </a:p>
        </p:txBody>
      </p:sp>
      <p:sp>
        <p:nvSpPr>
          <p:cNvPr id="3" name="页脚占位符 2"/>
          <p:cNvSpPr>
            <a:spLocks noGrp="1"/>
          </p:cNvSpPr>
          <p:nvPr>
            <p:ph type="ftr" sz="quarter" idx="11"/>
          </p:nvPr>
        </p:nvSpPr>
        <p:spPr/>
        <p:txBody>
          <a:bodyPr/>
          <a:lstStyle>
            <a:lvl1pPr>
              <a:defRPr>
                <a:latin typeface="Arial" panose="020B0604020202020204" pitchFamily="34" charset="0"/>
              </a:defRPr>
            </a:lvl1pPr>
          </a:lstStyle>
          <a:p>
            <a:pPr defTabSz="914400">
              <a:defRPr/>
            </a:pPr>
            <a:endParaRPr lang="zh-CN" altLang="en-US" dirty="0">
              <a:solidFill>
                <a:prstClr val="black">
                  <a:tint val="75000"/>
                </a:prstClr>
              </a:solidFill>
            </a:endParaRPr>
          </a:p>
        </p:txBody>
      </p:sp>
      <p:sp>
        <p:nvSpPr>
          <p:cNvPr id="4" name="灯片编号占位符 3"/>
          <p:cNvSpPr>
            <a:spLocks noGrp="1"/>
          </p:cNvSpPr>
          <p:nvPr>
            <p:ph type="sldNum" sz="quarter" idx="12"/>
          </p:nvPr>
        </p:nvSpPr>
        <p:spPr/>
        <p:txBody>
          <a:bodyPr/>
          <a:lstStyle>
            <a:lvl1pPr>
              <a:defRPr>
                <a:latin typeface="Arial" panose="020B0604020202020204" pitchFamily="34" charset="0"/>
              </a:defRPr>
            </a:lvl1pPr>
          </a:lstStyle>
          <a:p>
            <a:pPr defTabSz="914400">
              <a:defRPr/>
            </a:pPr>
            <a:fld id="{601AD0B5-09AD-499F-88BC-01FCE55CDA76}" type="slidenum">
              <a:rPr lang="zh-CN" altLang="en-US" smtClean="0">
                <a:solidFill>
                  <a:prstClr val="black">
                    <a:tint val="75000"/>
                  </a:prstClr>
                </a:solidFill>
              </a:rPr>
              <a:t>‹#›</a:t>
            </a:fld>
            <a:endParaRPr lang="zh-CN" altLang="en-US" dirty="0">
              <a:solidFill>
                <a:prstClr val="black">
                  <a:tint val="75000"/>
                </a:prstClr>
              </a:solidFill>
            </a:endParaRPr>
          </a:p>
        </p:txBody>
      </p:sp>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hasCustomPrompt="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839788" y="2057401"/>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lvl1pPr>
              <a:defRPr>
                <a:latin typeface="Arial" panose="020B0604020202020204" pitchFamily="34" charset="0"/>
              </a:defRPr>
            </a:lvl1pPr>
          </a:lstStyle>
          <a:p>
            <a:pPr defTabSz="914400">
              <a:defRPr/>
            </a:pPr>
            <a:fld id="{9CE5B826-6809-49B3-9B4B-177D412235B0}" type="datetimeFigureOut">
              <a:rPr lang="zh-CN" altLang="en-US" smtClean="0">
                <a:solidFill>
                  <a:prstClr val="black">
                    <a:tint val="75000"/>
                  </a:prstClr>
                </a:solidFill>
              </a:rPr>
              <a:t>2023/7/17</a:t>
            </a:fld>
            <a:endParaRPr lang="zh-CN" altLang="en-US" dirty="0">
              <a:solidFill>
                <a:prstClr val="black">
                  <a:tint val="75000"/>
                </a:prstClr>
              </a:solidFill>
            </a:endParaRPr>
          </a:p>
        </p:txBody>
      </p:sp>
      <p:sp>
        <p:nvSpPr>
          <p:cNvPr id="6" name="页脚占位符 5"/>
          <p:cNvSpPr>
            <a:spLocks noGrp="1"/>
          </p:cNvSpPr>
          <p:nvPr>
            <p:ph type="ftr" sz="quarter" idx="11"/>
          </p:nvPr>
        </p:nvSpPr>
        <p:spPr/>
        <p:txBody>
          <a:bodyPr/>
          <a:lstStyle>
            <a:lvl1pPr>
              <a:defRPr>
                <a:latin typeface="Arial" panose="020B0604020202020204" pitchFamily="34" charset="0"/>
              </a:defRPr>
            </a:lvl1pPr>
          </a:lstStyle>
          <a:p>
            <a:pPr defTabSz="914400">
              <a:defRPr/>
            </a:pPr>
            <a:endParaRPr lang="zh-CN" altLang="en-US" dirty="0">
              <a:solidFill>
                <a:prstClr val="black">
                  <a:tint val="75000"/>
                </a:prstClr>
              </a:solidFill>
            </a:endParaRPr>
          </a:p>
        </p:txBody>
      </p:sp>
      <p:sp>
        <p:nvSpPr>
          <p:cNvPr id="7" name="灯片编号占位符 6"/>
          <p:cNvSpPr>
            <a:spLocks noGrp="1"/>
          </p:cNvSpPr>
          <p:nvPr>
            <p:ph type="sldNum" sz="quarter" idx="12"/>
          </p:nvPr>
        </p:nvSpPr>
        <p:spPr/>
        <p:txBody>
          <a:bodyPr/>
          <a:lstStyle>
            <a:lvl1pPr>
              <a:defRPr>
                <a:latin typeface="Arial" panose="020B0604020202020204" pitchFamily="34" charset="0"/>
              </a:defRPr>
            </a:lvl1pPr>
          </a:lstStyle>
          <a:p>
            <a:pPr defTabSz="914400">
              <a:defRPr/>
            </a:pPr>
            <a:fld id="{601AD0B5-09AD-499F-88BC-01FCE55CDA76}" type="slidenum">
              <a:rPr lang="zh-CN" altLang="en-US" smtClean="0">
                <a:solidFill>
                  <a:prstClr val="black">
                    <a:tint val="75000"/>
                  </a:prstClr>
                </a:solidFill>
              </a:rPr>
              <a:t>‹#›</a:t>
            </a:fld>
            <a:endParaRPr lang="zh-CN" altLang="en-US" dirty="0">
              <a:solidFill>
                <a:prstClr val="black">
                  <a:tint val="75000"/>
                </a:prstClr>
              </a:solidFill>
            </a:endParaRPr>
          </a:p>
        </p:txBody>
      </p:sp>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1"/>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lvl1pPr>
              <a:defRPr>
                <a:latin typeface="Arial" panose="020B0604020202020204" pitchFamily="34" charset="0"/>
              </a:defRPr>
            </a:lvl1pPr>
          </a:lstStyle>
          <a:p>
            <a:pPr defTabSz="914400">
              <a:defRPr/>
            </a:pPr>
            <a:fld id="{9CE5B826-6809-49B3-9B4B-177D412235B0}" type="datetimeFigureOut">
              <a:rPr lang="zh-CN" altLang="en-US" smtClean="0">
                <a:solidFill>
                  <a:prstClr val="black">
                    <a:tint val="75000"/>
                  </a:prstClr>
                </a:solidFill>
              </a:rPr>
              <a:t>2023/7/17</a:t>
            </a:fld>
            <a:endParaRPr lang="zh-CN" altLang="en-US" dirty="0">
              <a:solidFill>
                <a:prstClr val="black">
                  <a:tint val="75000"/>
                </a:prstClr>
              </a:solidFill>
            </a:endParaRPr>
          </a:p>
        </p:txBody>
      </p:sp>
      <p:sp>
        <p:nvSpPr>
          <p:cNvPr id="6" name="页脚占位符 5"/>
          <p:cNvSpPr>
            <a:spLocks noGrp="1"/>
          </p:cNvSpPr>
          <p:nvPr>
            <p:ph type="ftr" sz="quarter" idx="11"/>
          </p:nvPr>
        </p:nvSpPr>
        <p:spPr/>
        <p:txBody>
          <a:bodyPr/>
          <a:lstStyle>
            <a:lvl1pPr>
              <a:defRPr>
                <a:latin typeface="Arial" panose="020B0604020202020204" pitchFamily="34" charset="0"/>
              </a:defRPr>
            </a:lvl1pPr>
          </a:lstStyle>
          <a:p>
            <a:pPr defTabSz="914400">
              <a:defRPr/>
            </a:pPr>
            <a:endParaRPr lang="zh-CN" altLang="en-US" dirty="0">
              <a:solidFill>
                <a:prstClr val="black">
                  <a:tint val="75000"/>
                </a:prstClr>
              </a:solidFill>
            </a:endParaRPr>
          </a:p>
        </p:txBody>
      </p:sp>
      <p:sp>
        <p:nvSpPr>
          <p:cNvPr id="7" name="灯片编号占位符 6"/>
          <p:cNvSpPr>
            <a:spLocks noGrp="1"/>
          </p:cNvSpPr>
          <p:nvPr>
            <p:ph type="sldNum" sz="quarter" idx="12"/>
          </p:nvPr>
        </p:nvSpPr>
        <p:spPr/>
        <p:txBody>
          <a:bodyPr/>
          <a:lstStyle>
            <a:lvl1pPr>
              <a:defRPr>
                <a:latin typeface="Arial" panose="020B0604020202020204" pitchFamily="34" charset="0"/>
              </a:defRPr>
            </a:lvl1pPr>
          </a:lstStyle>
          <a:p>
            <a:pPr defTabSz="914400">
              <a:defRPr/>
            </a:pPr>
            <a:fld id="{601AD0B5-09AD-499F-88BC-01FCE55CDA76}" type="slidenum">
              <a:rPr lang="zh-CN" altLang="en-US" smtClean="0">
                <a:solidFill>
                  <a:prstClr val="black">
                    <a:tint val="75000"/>
                  </a:prstClr>
                </a:solidFill>
              </a:rPr>
              <a:t>‹#›</a:t>
            </a:fld>
            <a:endParaRPr lang="zh-CN" altLang="en-US" dirty="0">
              <a:solidFill>
                <a:prstClr val="black">
                  <a:tint val="75000"/>
                </a:prstClr>
              </a:solidFill>
            </a:endParaRPr>
          </a:p>
        </p:txBody>
      </p:sp>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竖排文字占位符 2"/>
          <p:cNvSpPr>
            <a:spLocks noGrp="1"/>
          </p:cNvSpPr>
          <p:nvPr>
            <p:ph type="body" orient="vert" idx="1" hasCustomPrompt="1"/>
          </p:nvPr>
        </p:nvSpPr>
        <p:spPr/>
        <p:txBody>
          <a:bodyPr vert="eaVert"/>
          <a:lstStyle>
            <a:lvl1pPr>
              <a:defRPr/>
            </a:lvl1pPr>
            <a:lvl2pPr>
              <a:defRPr/>
            </a:lvl2pPr>
            <a:lvl3pPr>
              <a:defRPr/>
            </a:lvl3pPr>
            <a:lvl4pPr>
              <a:defRPr/>
            </a:lvl4pPr>
            <a:lvl5pPr>
              <a:defRPr/>
            </a:lvl5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lvl1pPr>
              <a:defRPr>
                <a:latin typeface="Arial" panose="020B0604020202020204" pitchFamily="34" charset="0"/>
              </a:defRPr>
            </a:lvl1pPr>
          </a:lstStyle>
          <a:p>
            <a:pPr defTabSz="914400">
              <a:defRPr/>
            </a:pPr>
            <a:fld id="{9CE5B826-6809-49B3-9B4B-177D412235B0}" type="datetimeFigureOut">
              <a:rPr lang="zh-CN" altLang="en-US" smtClean="0">
                <a:solidFill>
                  <a:prstClr val="black">
                    <a:tint val="75000"/>
                  </a:prstClr>
                </a:solidFill>
              </a:rPr>
              <a:t>2023/7/17</a:t>
            </a:fld>
            <a:endParaRPr lang="zh-CN" altLang="en-US" dirty="0">
              <a:solidFill>
                <a:prstClr val="black">
                  <a:tint val="75000"/>
                </a:prstClr>
              </a:solidFill>
            </a:endParaRPr>
          </a:p>
        </p:txBody>
      </p:sp>
      <p:sp>
        <p:nvSpPr>
          <p:cNvPr id="5" name="页脚占位符 4"/>
          <p:cNvSpPr>
            <a:spLocks noGrp="1"/>
          </p:cNvSpPr>
          <p:nvPr>
            <p:ph type="ftr" sz="quarter" idx="11"/>
          </p:nvPr>
        </p:nvSpPr>
        <p:spPr/>
        <p:txBody>
          <a:bodyPr/>
          <a:lstStyle>
            <a:lvl1pPr>
              <a:defRPr>
                <a:latin typeface="Arial" panose="020B0604020202020204" pitchFamily="34" charset="0"/>
              </a:defRPr>
            </a:lvl1pPr>
          </a:lstStyle>
          <a:p>
            <a:pPr defTabSz="914400">
              <a:defRPr/>
            </a:pPr>
            <a:endParaRPr lang="zh-CN" altLang="en-US" dirty="0">
              <a:solidFill>
                <a:prstClr val="black">
                  <a:tint val="75000"/>
                </a:prstClr>
              </a:solidFill>
            </a:endParaRPr>
          </a:p>
        </p:txBody>
      </p:sp>
      <p:sp>
        <p:nvSpPr>
          <p:cNvPr id="6" name="灯片编号占位符 5"/>
          <p:cNvSpPr>
            <a:spLocks noGrp="1"/>
          </p:cNvSpPr>
          <p:nvPr>
            <p:ph type="sldNum" sz="quarter" idx="12"/>
          </p:nvPr>
        </p:nvSpPr>
        <p:spPr/>
        <p:txBody>
          <a:bodyPr/>
          <a:lstStyle>
            <a:lvl1pPr>
              <a:defRPr>
                <a:latin typeface="Arial" panose="020B0604020202020204" pitchFamily="34" charset="0"/>
              </a:defRPr>
            </a:lvl1pPr>
          </a:lstStyle>
          <a:p>
            <a:pPr defTabSz="914400">
              <a:defRPr/>
            </a:pPr>
            <a:fld id="{601AD0B5-09AD-499F-88BC-01FCE55CDA76}" type="slidenum">
              <a:rPr lang="zh-CN" altLang="en-US" smtClean="0">
                <a:solidFill>
                  <a:prstClr val="black">
                    <a:tint val="75000"/>
                  </a:prstClr>
                </a:solidFill>
              </a:rPr>
              <a:t>‹#›</a:t>
            </a:fld>
            <a:endParaRPr lang="zh-CN" altLang="en-US" dirty="0">
              <a:solidFill>
                <a:prstClr val="black">
                  <a:tint val="75000"/>
                </a:prstClr>
              </a:solidFill>
            </a:endParaRPr>
          </a:p>
        </p:txBody>
      </p:sp>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1" y="365126"/>
            <a:ext cx="2628900" cy="5811839"/>
          </a:xfrm>
        </p:spPr>
        <p:txBody>
          <a:bodyPr vert="eaVert"/>
          <a:lstStyle>
            <a:lvl1pPr>
              <a:defRPr/>
            </a:lvl1pPr>
          </a:lstStyle>
          <a:p>
            <a:r>
              <a:rPr lang="zh-CN" altLang="en-US"/>
              <a:t>单击此处编辑母版标题样式</a:t>
            </a:r>
          </a:p>
        </p:txBody>
      </p:sp>
      <p:sp>
        <p:nvSpPr>
          <p:cNvPr id="3" name="竖排文字占位符 2"/>
          <p:cNvSpPr>
            <a:spLocks noGrp="1"/>
          </p:cNvSpPr>
          <p:nvPr>
            <p:ph type="body" orient="vert" idx="1" hasCustomPrompt="1"/>
          </p:nvPr>
        </p:nvSpPr>
        <p:spPr>
          <a:xfrm>
            <a:off x="838201" y="365126"/>
            <a:ext cx="7734300" cy="5811839"/>
          </a:xfrm>
        </p:spPr>
        <p:txBody>
          <a:bodyPr vert="eaVert"/>
          <a:lstStyle>
            <a:lvl1pPr>
              <a:defRPr/>
            </a:lvl1pPr>
            <a:lvl2pPr>
              <a:defRPr/>
            </a:lvl2pPr>
            <a:lvl3pPr>
              <a:defRPr/>
            </a:lvl3pPr>
            <a:lvl4pPr>
              <a:defRPr/>
            </a:lvl4pPr>
            <a:lvl5pPr>
              <a:defRPr/>
            </a:lvl5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lvl1pPr>
              <a:defRPr>
                <a:latin typeface="Arial" panose="020B0604020202020204" pitchFamily="34" charset="0"/>
              </a:defRPr>
            </a:lvl1pPr>
          </a:lstStyle>
          <a:p>
            <a:pPr defTabSz="914400">
              <a:defRPr/>
            </a:pPr>
            <a:fld id="{9CE5B826-6809-49B3-9B4B-177D412235B0}" type="datetimeFigureOut">
              <a:rPr lang="zh-CN" altLang="en-US" smtClean="0">
                <a:solidFill>
                  <a:prstClr val="black">
                    <a:tint val="75000"/>
                  </a:prstClr>
                </a:solidFill>
              </a:rPr>
              <a:t>2023/7/17</a:t>
            </a:fld>
            <a:endParaRPr lang="zh-CN" altLang="en-US" dirty="0">
              <a:solidFill>
                <a:prstClr val="black">
                  <a:tint val="75000"/>
                </a:prstClr>
              </a:solidFill>
            </a:endParaRPr>
          </a:p>
        </p:txBody>
      </p:sp>
      <p:sp>
        <p:nvSpPr>
          <p:cNvPr id="5" name="页脚占位符 4"/>
          <p:cNvSpPr>
            <a:spLocks noGrp="1"/>
          </p:cNvSpPr>
          <p:nvPr>
            <p:ph type="ftr" sz="quarter" idx="11"/>
          </p:nvPr>
        </p:nvSpPr>
        <p:spPr/>
        <p:txBody>
          <a:bodyPr/>
          <a:lstStyle>
            <a:lvl1pPr>
              <a:defRPr>
                <a:latin typeface="Arial" panose="020B0604020202020204" pitchFamily="34" charset="0"/>
              </a:defRPr>
            </a:lvl1pPr>
          </a:lstStyle>
          <a:p>
            <a:pPr defTabSz="914400">
              <a:defRPr/>
            </a:pPr>
            <a:endParaRPr lang="zh-CN" altLang="en-US" dirty="0">
              <a:solidFill>
                <a:prstClr val="black">
                  <a:tint val="75000"/>
                </a:prstClr>
              </a:solidFill>
            </a:endParaRPr>
          </a:p>
        </p:txBody>
      </p:sp>
      <p:sp>
        <p:nvSpPr>
          <p:cNvPr id="6" name="灯片编号占位符 5"/>
          <p:cNvSpPr>
            <a:spLocks noGrp="1"/>
          </p:cNvSpPr>
          <p:nvPr>
            <p:ph type="sldNum" sz="quarter" idx="12"/>
          </p:nvPr>
        </p:nvSpPr>
        <p:spPr/>
        <p:txBody>
          <a:bodyPr/>
          <a:lstStyle>
            <a:lvl1pPr>
              <a:defRPr>
                <a:latin typeface="Arial" panose="020B0604020202020204" pitchFamily="34" charset="0"/>
              </a:defRPr>
            </a:lvl1pPr>
          </a:lstStyle>
          <a:p>
            <a:pPr defTabSz="914400">
              <a:defRPr/>
            </a:pPr>
            <a:fld id="{601AD0B5-09AD-499F-88BC-01FCE55CDA76}" type="slidenum">
              <a:rPr lang="zh-CN" altLang="en-US" smtClean="0">
                <a:solidFill>
                  <a:prstClr val="black">
                    <a:tint val="75000"/>
                  </a:prstClr>
                </a:solidFill>
              </a:rPr>
              <a:t>‹#›</a:t>
            </a:fld>
            <a:endParaRPr lang="zh-CN" altLang="en-US" dirty="0">
              <a:solidFill>
                <a:prstClr val="black">
                  <a:tint val="75000"/>
                </a:prstClr>
              </a:solidFill>
            </a:endParaRPr>
          </a:p>
        </p:txBody>
      </p:sp>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2_标题和内容">
    <p:bg>
      <p:bgPr>
        <a:solidFill>
          <a:srgbClr val="F3F3F3"/>
        </a:solidFill>
        <a:effectLst/>
      </p:bgPr>
    </p:bg>
    <p:spTree>
      <p:nvGrpSpPr>
        <p:cNvPr id="1" name=""/>
        <p:cNvGrpSpPr/>
        <p:nvPr/>
      </p:nvGrpSpPr>
      <p:grpSpPr>
        <a:xfrm>
          <a:off x="0" y="0"/>
          <a:ext cx="0" cy="0"/>
          <a:chOff x="0" y="0"/>
          <a:chExt cx="0" cy="0"/>
        </a:xfrm>
      </p:grpSpPr>
      <p:pic>
        <p:nvPicPr>
          <p:cNvPr id="2" name="图片 1"/>
          <p:cNvPicPr>
            <a:picLocks noChangeAspect="1"/>
          </p:cNvPicPr>
          <p:nvPr userDrawn="1"/>
        </p:nvPicPr>
        <p:blipFill rotWithShape="1">
          <a:blip r:embed="rId2">
            <a:extLst>
              <a:ext uri="{BEBA8EAE-BF5A-486C-A8C5-ECC9F3942E4B}">
                <a14:imgProps xmlns:a14="http://schemas.microsoft.com/office/drawing/2010/main">
                  <a14:imgLayer r:embed="rId3">
                    <a14:imgEffect>
                      <a14:brightnessContrast bright="-3000" contrast="-5000"/>
                    </a14:imgEffect>
                  </a14:imgLayer>
                </a14:imgProps>
              </a:ext>
              <a:ext uri="{28A0092B-C50C-407E-A947-70E740481C1C}">
                <a14:useLocalDpi xmlns:a14="http://schemas.microsoft.com/office/drawing/2010/main" val="0"/>
              </a:ext>
            </a:extLst>
          </a:blip>
          <a:srcRect t="25398"/>
          <a:stretch>
            <a:fillRect/>
          </a:stretch>
        </p:blipFill>
        <p:spPr>
          <a:xfrm>
            <a:off x="0" y="0"/>
            <a:ext cx="12192000" cy="68580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3_标题和内容">
    <p:bg>
      <p:bgPr>
        <a:solidFill>
          <a:srgbClr val="F3F3F3"/>
        </a:solidFill>
        <a:effectLst/>
      </p:bgPr>
    </p:bg>
    <p:spTree>
      <p:nvGrpSpPr>
        <p:cNvPr id="1" name=""/>
        <p:cNvGrpSpPr/>
        <p:nvPr/>
      </p:nvGrpSpPr>
      <p:grpSpPr>
        <a:xfrm>
          <a:off x="0" y="0"/>
          <a:ext cx="0" cy="0"/>
          <a:chOff x="0" y="0"/>
          <a:chExt cx="0" cy="0"/>
        </a:xfrm>
      </p:grpSpPr>
      <p:pic>
        <p:nvPicPr>
          <p:cNvPr id="2" name="图片 1"/>
          <p:cNvPicPr>
            <a:picLocks noChangeAspect="1"/>
          </p:cNvPicPr>
          <p:nvPr userDrawn="1"/>
        </p:nvPicPr>
        <p:blipFill rotWithShape="1">
          <a:blip r:embed="rId2">
            <a:extLst>
              <a:ext uri="{BEBA8EAE-BF5A-486C-A8C5-ECC9F3942E4B}">
                <a14:imgProps xmlns:a14="http://schemas.microsoft.com/office/drawing/2010/main">
                  <a14:imgLayer r:embed="rId3">
                    <a14:imgEffect>
                      <a14:brightnessContrast bright="-3000" contrast="-5000"/>
                    </a14:imgEffect>
                  </a14:imgLayer>
                </a14:imgProps>
              </a:ext>
              <a:ext uri="{28A0092B-C50C-407E-A947-70E740481C1C}">
                <a14:useLocalDpi xmlns:a14="http://schemas.microsoft.com/office/drawing/2010/main" val="0"/>
              </a:ext>
            </a:extLst>
          </a:blip>
          <a:srcRect t="25398"/>
          <a:stretch>
            <a:fillRect/>
          </a:stretch>
        </p:blipFill>
        <p:spPr>
          <a:xfrm>
            <a:off x="0" y="0"/>
            <a:ext cx="12192000" cy="68580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4_标题和内容">
    <p:bg>
      <p:bgPr>
        <a:solidFill>
          <a:srgbClr val="F3F3F3"/>
        </a:solidFill>
        <a:effectLst/>
      </p:bgPr>
    </p:bg>
    <p:spTree>
      <p:nvGrpSpPr>
        <p:cNvPr id="1" name=""/>
        <p:cNvGrpSpPr/>
        <p:nvPr/>
      </p:nvGrpSpPr>
      <p:grpSpPr>
        <a:xfrm>
          <a:off x="0" y="0"/>
          <a:ext cx="0" cy="0"/>
          <a:chOff x="0" y="0"/>
          <a:chExt cx="0" cy="0"/>
        </a:xfrm>
      </p:grpSpPr>
      <p:pic>
        <p:nvPicPr>
          <p:cNvPr id="2" name="图片 1"/>
          <p:cNvPicPr>
            <a:picLocks noChangeAspect="1"/>
          </p:cNvPicPr>
          <p:nvPr userDrawn="1"/>
        </p:nvPicPr>
        <p:blipFill rotWithShape="1">
          <a:blip r:embed="rId2">
            <a:extLst>
              <a:ext uri="{BEBA8EAE-BF5A-486C-A8C5-ECC9F3942E4B}">
                <a14:imgProps xmlns:a14="http://schemas.microsoft.com/office/drawing/2010/main">
                  <a14:imgLayer r:embed="rId3">
                    <a14:imgEffect>
                      <a14:brightnessContrast bright="-3000" contrast="-5000"/>
                    </a14:imgEffect>
                  </a14:imgLayer>
                </a14:imgProps>
              </a:ext>
              <a:ext uri="{28A0092B-C50C-407E-A947-70E740481C1C}">
                <a14:useLocalDpi xmlns:a14="http://schemas.microsoft.com/office/drawing/2010/main" val="0"/>
              </a:ext>
            </a:extLst>
          </a:blip>
          <a:srcRect t="25398"/>
          <a:stretch>
            <a:fillRect/>
          </a:stretch>
        </p:blipFill>
        <p:spPr>
          <a:xfrm>
            <a:off x="0" y="0"/>
            <a:ext cx="12192000" cy="68580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5_标题和内容">
    <p:bg>
      <p:bgPr>
        <a:solidFill>
          <a:srgbClr val="F3F3F3"/>
        </a:solidFill>
        <a:effectLst/>
      </p:bgPr>
    </p:bg>
    <p:spTree>
      <p:nvGrpSpPr>
        <p:cNvPr id="1" name=""/>
        <p:cNvGrpSpPr/>
        <p:nvPr/>
      </p:nvGrpSpPr>
      <p:grpSpPr>
        <a:xfrm>
          <a:off x="0" y="0"/>
          <a:ext cx="0" cy="0"/>
          <a:chOff x="0" y="0"/>
          <a:chExt cx="0" cy="0"/>
        </a:xfrm>
      </p:grpSpPr>
      <p:pic>
        <p:nvPicPr>
          <p:cNvPr id="2" name="图片 1"/>
          <p:cNvPicPr>
            <a:picLocks noChangeAspect="1"/>
          </p:cNvPicPr>
          <p:nvPr userDrawn="1"/>
        </p:nvPicPr>
        <p:blipFill rotWithShape="1">
          <a:blip r:embed="rId2">
            <a:extLst>
              <a:ext uri="{BEBA8EAE-BF5A-486C-A8C5-ECC9F3942E4B}">
                <a14:imgProps xmlns:a14="http://schemas.microsoft.com/office/drawing/2010/main">
                  <a14:imgLayer r:embed="rId3">
                    <a14:imgEffect>
                      <a14:brightnessContrast bright="-3000" contrast="-5000"/>
                    </a14:imgEffect>
                  </a14:imgLayer>
                </a14:imgProps>
              </a:ext>
              <a:ext uri="{28A0092B-C50C-407E-A947-70E740481C1C}">
                <a14:useLocalDpi xmlns:a14="http://schemas.microsoft.com/office/drawing/2010/main" val="0"/>
              </a:ext>
            </a:extLst>
          </a:blip>
          <a:srcRect t="25398"/>
          <a:stretch>
            <a:fillRect/>
          </a:stretch>
        </p:blipFill>
        <p:spPr>
          <a:xfrm>
            <a:off x="0" y="0"/>
            <a:ext cx="12192000" cy="68580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6_标题和内容">
    <p:bg>
      <p:bgPr>
        <a:solidFill>
          <a:srgbClr val="F3F3F3"/>
        </a:solidFill>
        <a:effectLst/>
      </p:bgPr>
    </p:bg>
    <p:spTree>
      <p:nvGrpSpPr>
        <p:cNvPr id="1" name=""/>
        <p:cNvGrpSpPr/>
        <p:nvPr/>
      </p:nvGrpSpPr>
      <p:grpSpPr>
        <a:xfrm>
          <a:off x="0" y="0"/>
          <a:ext cx="0" cy="0"/>
          <a:chOff x="0" y="0"/>
          <a:chExt cx="0" cy="0"/>
        </a:xfrm>
      </p:grpSpPr>
      <p:pic>
        <p:nvPicPr>
          <p:cNvPr id="2" name="图片 1"/>
          <p:cNvPicPr>
            <a:picLocks noChangeAspect="1"/>
          </p:cNvPicPr>
          <p:nvPr userDrawn="1"/>
        </p:nvPicPr>
        <p:blipFill rotWithShape="1">
          <a:blip r:embed="rId2">
            <a:extLst>
              <a:ext uri="{BEBA8EAE-BF5A-486C-A8C5-ECC9F3942E4B}">
                <a14:imgProps xmlns:a14="http://schemas.microsoft.com/office/drawing/2010/main">
                  <a14:imgLayer r:embed="rId3">
                    <a14:imgEffect>
                      <a14:brightnessContrast bright="-3000" contrast="-5000"/>
                    </a14:imgEffect>
                  </a14:imgLayer>
                </a14:imgProps>
              </a:ext>
              <a:ext uri="{28A0092B-C50C-407E-A947-70E740481C1C}">
                <a14:useLocalDpi xmlns:a14="http://schemas.microsoft.com/office/drawing/2010/main" val="0"/>
              </a:ext>
            </a:extLst>
          </a:blip>
          <a:srcRect t="25398"/>
          <a:stretch>
            <a:fillRect/>
          </a:stretch>
        </p:blipFill>
        <p:spPr>
          <a:xfrm>
            <a:off x="0" y="0"/>
            <a:ext cx="12192000" cy="68580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dirty="0"/>
              <a:t>单击此处编辑母版标题样式</a:t>
            </a:r>
          </a:p>
        </p:txBody>
      </p:sp>
      <p:sp>
        <p:nvSpPr>
          <p:cNvPr id="3" name="内容占位符 2"/>
          <p:cNvSpPr>
            <a:spLocks noGrp="1"/>
          </p:cNvSpPr>
          <p:nvPr>
            <p:ph sz="half" idx="1"/>
          </p:nvPr>
        </p:nvSpPr>
        <p:spPr>
          <a:xfrm>
            <a:off x="609600" y="1600200"/>
            <a:ext cx="5384800" cy="4525963"/>
          </a:xfrm>
        </p:spPr>
        <p:txBody>
          <a:bodyPr/>
          <a:lstStyle>
            <a:lvl1pPr>
              <a:defRPr sz="3735"/>
            </a:lvl1pPr>
            <a:lvl2pPr>
              <a:defRPr sz="3200"/>
            </a:lvl2pPr>
            <a:lvl3pPr>
              <a:defRPr sz="2665"/>
            </a:lvl3pPr>
            <a:lvl4pPr>
              <a:defRPr sz="2400"/>
            </a:lvl4pPr>
            <a:lvl5pPr>
              <a:defRPr sz="2400"/>
            </a:lvl5pPr>
            <a:lvl6pPr>
              <a:defRPr sz="2400"/>
            </a:lvl6pPr>
            <a:lvl7pPr>
              <a:defRPr sz="2400"/>
            </a:lvl7pPr>
            <a:lvl8pPr>
              <a:defRPr sz="2400"/>
            </a:lvl8pPr>
            <a:lvl9pPr>
              <a:defRPr sz="24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97600" y="1600200"/>
            <a:ext cx="5384800" cy="4525963"/>
          </a:xfrm>
        </p:spPr>
        <p:txBody>
          <a:bodyPr/>
          <a:lstStyle>
            <a:lvl1pPr>
              <a:defRPr sz="3735"/>
            </a:lvl1pPr>
            <a:lvl2pPr>
              <a:defRPr sz="3200"/>
            </a:lvl2pPr>
            <a:lvl3pPr>
              <a:defRPr sz="2665"/>
            </a:lvl3pPr>
            <a:lvl4pPr>
              <a:defRPr sz="2400"/>
            </a:lvl4pPr>
            <a:lvl5pPr>
              <a:defRPr sz="2400"/>
            </a:lvl5pPr>
            <a:lvl6pPr>
              <a:defRPr sz="2400"/>
            </a:lvl6pPr>
            <a:lvl7pPr>
              <a:defRPr sz="2400"/>
            </a:lvl7pPr>
            <a:lvl8pPr>
              <a:defRPr sz="2400"/>
            </a:lvl8pPr>
            <a:lvl9pPr>
              <a:defRPr sz="24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2023/7/17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itle slide" type="title">
  <p:cSld name="Title slide">
    <p:bg>
      <p:bgPr>
        <a:solidFill>
          <a:schemeClr val="lt1"/>
        </a:solidFill>
        <a:effectLst/>
      </p:bgPr>
    </p:bg>
    <p:spTree>
      <p:nvGrpSpPr>
        <p:cNvPr id="1" name="Shape 8"/>
        <p:cNvGrpSpPr/>
        <p:nvPr/>
      </p:nvGrpSpPr>
      <p:grpSpPr>
        <a:xfrm>
          <a:off x="0" y="0"/>
          <a:ext cx="0" cy="0"/>
          <a:chOff x="0" y="0"/>
          <a:chExt cx="0" cy="0"/>
        </a:xfrm>
      </p:grpSpPr>
      <p:grpSp>
        <p:nvGrpSpPr>
          <p:cNvPr id="9" name="Google Shape;9;p2"/>
          <p:cNvGrpSpPr/>
          <p:nvPr/>
        </p:nvGrpSpPr>
        <p:grpSpPr>
          <a:xfrm>
            <a:off x="163078" y="91390"/>
            <a:ext cx="11954777" cy="6721505"/>
            <a:chOff x="122308" y="68542"/>
            <a:chExt cx="8966083" cy="5041129"/>
          </a:xfrm>
        </p:grpSpPr>
        <p:sp>
          <p:nvSpPr>
            <p:cNvPr id="10" name="Google Shape;10;p2"/>
            <p:cNvSpPr/>
            <p:nvPr/>
          </p:nvSpPr>
          <p:spPr>
            <a:xfrm rot="2700000">
              <a:off x="243591" y="28706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1" name="Google Shape;11;p2"/>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2" name="Google Shape;12;p2"/>
            <p:cNvSpPr/>
            <p:nvPr/>
          </p:nvSpPr>
          <p:spPr>
            <a:xfrm rot="6300406">
              <a:off x="127712" y="839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3" name="Google Shape;13;p2"/>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4" name="Google Shape;14;p2"/>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5" name="Google Shape;15;p2"/>
            <p:cNvSpPr/>
            <p:nvPr/>
          </p:nvSpPr>
          <p:spPr>
            <a:xfrm rot="-2700000">
              <a:off x="515840" y="236038"/>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6" name="Google Shape;16;p2"/>
            <p:cNvSpPr/>
            <p:nvPr/>
          </p:nvSpPr>
          <p:spPr>
            <a:xfrm>
              <a:off x="7851650" y="218950"/>
              <a:ext cx="193500" cy="183900"/>
            </a:xfrm>
            <a:prstGeom prst="star5">
              <a:avLst>
                <a:gd name="adj" fmla="val 19098"/>
                <a:gd name="hf" fmla="val 105146"/>
                <a:gd name="vf" fmla="val 110557"/>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 name="Google Shape;17;p2"/>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8" name="Google Shape;18;p2"/>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9" name="Google Shape;19;p2"/>
            <p:cNvSpPr/>
            <p:nvPr/>
          </p:nvSpPr>
          <p:spPr>
            <a:xfrm rot="5400000" flipH="1">
              <a:off x="3671335" y="3499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0" name="Google Shape;20;p2"/>
            <p:cNvSpPr/>
            <p:nvPr/>
          </p:nvSpPr>
          <p:spPr>
            <a:xfrm rot="-900406" flipH="1">
              <a:off x="5078610" y="40507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1" name="Google Shape;21;p2"/>
            <p:cNvSpPr/>
            <p:nvPr/>
          </p:nvSpPr>
          <p:spPr>
            <a:xfrm rot="8100000" flipH="1">
              <a:off x="4509194" y="2360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2" name="Google Shape;22;p2"/>
            <p:cNvSpPr/>
            <p:nvPr/>
          </p:nvSpPr>
          <p:spPr>
            <a:xfrm>
              <a:off x="8650925" y="1961975"/>
              <a:ext cx="193500" cy="183900"/>
            </a:xfrm>
            <a:prstGeom prst="star5">
              <a:avLst>
                <a:gd name="adj" fmla="val 19098"/>
                <a:gd name="hf" fmla="val 105146"/>
                <a:gd name="vf" fmla="val 110557"/>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 name="Google Shape;23;p2"/>
            <p:cNvSpPr/>
            <p:nvPr/>
          </p:nvSpPr>
          <p:spPr>
            <a:xfrm rot="8100000" flipH="1">
              <a:off x="7666007" y="3724200"/>
              <a:ext cx="215157" cy="75922"/>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4" name="Google Shape;24;p2"/>
            <p:cNvSpPr/>
            <p:nvPr/>
          </p:nvSpPr>
          <p:spPr>
            <a:xfrm rot="-5400000">
              <a:off x="3039403" y="2189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5" name="Google Shape;25;p2"/>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6" name="Google Shape;26;p2"/>
            <p:cNvSpPr/>
            <p:nvPr/>
          </p:nvSpPr>
          <p:spPr>
            <a:xfrm rot="6300406">
              <a:off x="2605974" y="3479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7" name="Google Shape;27;p2"/>
            <p:cNvSpPr/>
            <p:nvPr/>
          </p:nvSpPr>
          <p:spPr>
            <a:xfrm rot="-5400000">
              <a:off x="2452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8" name="Google Shape;28;p2"/>
            <p:cNvSpPr/>
            <p:nvPr/>
          </p:nvSpPr>
          <p:spPr>
            <a:xfrm rot="2700000">
              <a:off x="515841" y="23133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9" name="Google Shape;29;p2"/>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30" name="Google Shape;30;p2"/>
            <p:cNvSpPr/>
            <p:nvPr/>
          </p:nvSpPr>
          <p:spPr>
            <a:xfrm rot="8999773">
              <a:off x="1430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31" name="Google Shape;31;p2"/>
            <p:cNvSpPr/>
            <p:nvPr/>
          </p:nvSpPr>
          <p:spPr>
            <a:xfrm rot="6300406">
              <a:off x="466170" y="8853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32" name="Google Shape;32;p2"/>
            <p:cNvSpPr/>
            <p:nvPr/>
          </p:nvSpPr>
          <p:spPr>
            <a:xfrm>
              <a:off x="5986089" y="36065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33" name="Google Shape;33;p2"/>
            <p:cNvSpPr/>
            <p:nvPr/>
          </p:nvSpPr>
          <p:spPr>
            <a:xfrm rot="8999773">
              <a:off x="6232222" y="938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34" name="Google Shape;34;p2"/>
            <p:cNvSpPr/>
            <p:nvPr/>
          </p:nvSpPr>
          <p:spPr>
            <a:xfrm rot="8100000" flipH="1">
              <a:off x="7273844" y="2911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35" name="Google Shape;35;p2"/>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36" name="Google Shape;36;p2"/>
            <p:cNvSpPr/>
            <p:nvPr/>
          </p:nvSpPr>
          <p:spPr>
            <a:xfrm rot="-10594826" flipH="1">
              <a:off x="8826068" y="5207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37" name="Google Shape;37;p2"/>
            <p:cNvSpPr/>
            <p:nvPr/>
          </p:nvSpPr>
          <p:spPr>
            <a:xfrm>
              <a:off x="8631314" y="8199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38" name="Google Shape;38;p2"/>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39" name="Google Shape;39;p2"/>
            <p:cNvSpPr/>
            <p:nvPr/>
          </p:nvSpPr>
          <p:spPr>
            <a:xfrm rot="8999773">
              <a:off x="124684" y="3479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40" name="Google Shape;40;p2"/>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41" name="Google Shape;41;p2"/>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2" name="Google Shape;42;p2"/>
            <p:cNvSpPr/>
            <p:nvPr/>
          </p:nvSpPr>
          <p:spPr>
            <a:xfrm rot="6300406">
              <a:off x="5120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43" name="Google Shape;43;p2"/>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4" name="Google Shape;44;p2"/>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45" name="Google Shape;45;p2"/>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46" name="Google Shape;46;p2"/>
            <p:cNvSpPr/>
            <p:nvPr/>
          </p:nvSpPr>
          <p:spPr>
            <a:xfrm rot="8100000" flipH="1">
              <a:off x="8978869" y="347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7" name="Google Shape;47;p2"/>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48" name="Google Shape;48;p2"/>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49" name="Google Shape;49;p2"/>
            <p:cNvSpPr/>
            <p:nvPr/>
          </p:nvSpPr>
          <p:spPr>
            <a:xfrm>
              <a:off x="3005139" y="47784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50" name="Google Shape;50;p2"/>
            <p:cNvSpPr/>
            <p:nvPr/>
          </p:nvSpPr>
          <p:spPr>
            <a:xfrm rot="2700000">
              <a:off x="4401664" y="48410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51" name="Google Shape;51;p2"/>
            <p:cNvSpPr/>
            <p:nvPr/>
          </p:nvSpPr>
          <p:spPr>
            <a:xfrm rot="5400000" flipH="1">
              <a:off x="2628010" y="49960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52" name="Google Shape;52;p2"/>
            <p:cNvSpPr/>
            <p:nvPr/>
          </p:nvSpPr>
          <p:spPr>
            <a:xfrm rot="-900406" flipH="1">
              <a:off x="4035285" y="50512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53" name="Google Shape;53;p2"/>
            <p:cNvSpPr/>
            <p:nvPr/>
          </p:nvSpPr>
          <p:spPr>
            <a:xfrm rot="8100000" flipH="1">
              <a:off x="3465869" y="48821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54" name="Google Shape;54;p2"/>
            <p:cNvSpPr/>
            <p:nvPr/>
          </p:nvSpPr>
          <p:spPr>
            <a:xfrm>
              <a:off x="4942764" y="5006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55" name="Google Shape;55;p2"/>
            <p:cNvSpPr/>
            <p:nvPr/>
          </p:nvSpPr>
          <p:spPr>
            <a:xfrm rot="8999773">
              <a:off x="5188897" y="474001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56" name="Google Shape;56;p2"/>
            <p:cNvSpPr/>
            <p:nvPr/>
          </p:nvSpPr>
          <p:spPr>
            <a:xfrm>
              <a:off x="57105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57" name="Google Shape;57;p2"/>
            <p:cNvSpPr/>
            <p:nvPr/>
          </p:nvSpPr>
          <p:spPr>
            <a:xfrm rot="2700000">
              <a:off x="7392164" y="47230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58" name="Google Shape;58;p2"/>
            <p:cNvSpPr/>
            <p:nvPr/>
          </p:nvSpPr>
          <p:spPr>
            <a:xfrm rot="8999773">
              <a:off x="77422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59" name="Google Shape;59;p2"/>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60" name="Google Shape;60;p2"/>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61" name="Google Shape;61;p2"/>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62" name="Google Shape;62;p2"/>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63" name="Google Shape;63;p2"/>
            <p:cNvSpPr/>
            <p:nvPr/>
          </p:nvSpPr>
          <p:spPr>
            <a:xfrm rot="6300406">
              <a:off x="8934570" y="4008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sp>
        <p:nvSpPr>
          <p:cNvPr id="64" name="Google Shape;64;p2"/>
          <p:cNvSpPr/>
          <p:nvPr/>
        </p:nvSpPr>
        <p:spPr>
          <a:xfrm>
            <a:off x="968367" y="720000"/>
            <a:ext cx="10255200" cy="5418000"/>
          </a:xfrm>
          <a:prstGeom prst="roundRect">
            <a:avLst>
              <a:gd name="adj" fmla="val 5634"/>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65" name="Google Shape;65;p2"/>
          <p:cNvGrpSpPr/>
          <p:nvPr/>
        </p:nvGrpSpPr>
        <p:grpSpPr>
          <a:xfrm>
            <a:off x="10501988" y="2958675"/>
            <a:ext cx="3183795" cy="3520261"/>
            <a:chOff x="7876491" y="2219006"/>
            <a:chExt cx="2387846" cy="2640196"/>
          </a:xfrm>
        </p:grpSpPr>
        <p:grpSp>
          <p:nvGrpSpPr>
            <p:cNvPr id="66" name="Google Shape;66;p2"/>
            <p:cNvGrpSpPr/>
            <p:nvPr/>
          </p:nvGrpSpPr>
          <p:grpSpPr>
            <a:xfrm rot="-677083">
              <a:off x="8042681" y="2265022"/>
              <a:ext cx="512578" cy="427800"/>
              <a:chOff x="7508029" y="2489100"/>
              <a:chExt cx="500018" cy="417318"/>
            </a:xfrm>
          </p:grpSpPr>
          <p:sp>
            <p:nvSpPr>
              <p:cNvPr id="67" name="Google Shape;67;p2"/>
              <p:cNvSpPr/>
              <p:nvPr/>
            </p:nvSpPr>
            <p:spPr>
              <a:xfrm>
                <a:off x="7508029" y="2489100"/>
                <a:ext cx="500018" cy="417318"/>
              </a:xfrm>
              <a:custGeom>
                <a:avLst/>
                <a:gdLst/>
                <a:ahLst/>
                <a:cxnLst/>
                <a:rect l="l" t="t" r="r" b="b"/>
                <a:pathLst>
                  <a:path w="10218" h="8528" extrusionOk="0">
                    <a:moveTo>
                      <a:pt x="0" y="0"/>
                    </a:moveTo>
                    <a:lnTo>
                      <a:pt x="4834" y="8528"/>
                    </a:lnTo>
                    <a:lnTo>
                      <a:pt x="5864" y="6560"/>
                    </a:lnTo>
                    <a:lnTo>
                      <a:pt x="7521" y="7931"/>
                    </a:lnTo>
                    <a:lnTo>
                      <a:pt x="7542" y="4253"/>
                    </a:lnTo>
                    <a:lnTo>
                      <a:pt x="10217" y="3283"/>
                    </a:ln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68" name="Google Shape;68;p2"/>
              <p:cNvGrpSpPr/>
              <p:nvPr/>
            </p:nvGrpSpPr>
            <p:grpSpPr>
              <a:xfrm>
                <a:off x="7510965" y="2491791"/>
                <a:ext cx="372053" cy="390498"/>
                <a:chOff x="7510965" y="2491791"/>
                <a:chExt cx="372053" cy="390498"/>
              </a:xfrm>
            </p:grpSpPr>
            <p:sp>
              <p:nvSpPr>
                <p:cNvPr id="69" name="Google Shape;69;p2"/>
                <p:cNvSpPr/>
                <p:nvPr/>
              </p:nvSpPr>
              <p:spPr>
                <a:xfrm>
                  <a:off x="7510965" y="2491791"/>
                  <a:ext cx="372053" cy="210861"/>
                </a:xfrm>
                <a:custGeom>
                  <a:avLst/>
                  <a:gdLst/>
                  <a:ahLst/>
                  <a:cxnLst/>
                  <a:rect l="l" t="t" r="r" b="b"/>
                  <a:pathLst>
                    <a:path w="7603" h="4309" extrusionOk="0">
                      <a:moveTo>
                        <a:pt x="120" y="1"/>
                      </a:moveTo>
                      <a:cubicBezTo>
                        <a:pt x="83" y="1"/>
                        <a:pt x="47" y="21"/>
                        <a:pt x="29" y="54"/>
                      </a:cubicBezTo>
                      <a:cubicBezTo>
                        <a:pt x="1" y="104"/>
                        <a:pt x="17" y="170"/>
                        <a:pt x="67" y="198"/>
                      </a:cubicBezTo>
                      <a:lnTo>
                        <a:pt x="7433" y="4291"/>
                      </a:lnTo>
                      <a:cubicBezTo>
                        <a:pt x="7449" y="4302"/>
                        <a:pt x="7466" y="4308"/>
                        <a:pt x="7482" y="4308"/>
                      </a:cubicBezTo>
                      <a:cubicBezTo>
                        <a:pt x="7521" y="4308"/>
                        <a:pt x="7559" y="4286"/>
                        <a:pt x="7575" y="4253"/>
                      </a:cubicBezTo>
                      <a:cubicBezTo>
                        <a:pt x="7603" y="4198"/>
                        <a:pt x="7587" y="4137"/>
                        <a:pt x="7537" y="4104"/>
                      </a:cubicBezTo>
                      <a:lnTo>
                        <a:pt x="171" y="16"/>
                      </a:lnTo>
                      <a:cubicBezTo>
                        <a:pt x="155" y="5"/>
                        <a:pt x="137" y="1"/>
                        <a:pt x="1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 name="Google Shape;70;p2"/>
                <p:cNvSpPr/>
                <p:nvPr/>
              </p:nvSpPr>
              <p:spPr>
                <a:xfrm>
                  <a:off x="7808193" y="2743706"/>
                  <a:ext cx="73745" cy="138584"/>
                </a:xfrm>
                <a:custGeom>
                  <a:avLst/>
                  <a:gdLst/>
                  <a:ahLst/>
                  <a:cxnLst/>
                  <a:rect l="l" t="t" r="r" b="b"/>
                  <a:pathLst>
                    <a:path w="1507" h="2832" extrusionOk="0">
                      <a:moveTo>
                        <a:pt x="117" y="1"/>
                      </a:moveTo>
                      <a:cubicBezTo>
                        <a:pt x="103" y="1"/>
                        <a:pt x="89" y="3"/>
                        <a:pt x="76" y="9"/>
                      </a:cubicBezTo>
                      <a:cubicBezTo>
                        <a:pt x="21" y="36"/>
                        <a:pt x="0" y="97"/>
                        <a:pt x="26" y="152"/>
                      </a:cubicBezTo>
                      <a:lnTo>
                        <a:pt x="1293" y="2771"/>
                      </a:lnTo>
                      <a:cubicBezTo>
                        <a:pt x="1309" y="2811"/>
                        <a:pt x="1348" y="2832"/>
                        <a:pt x="1387" y="2832"/>
                      </a:cubicBezTo>
                      <a:cubicBezTo>
                        <a:pt x="1402" y="2832"/>
                        <a:pt x="1419" y="2826"/>
                        <a:pt x="1435" y="2821"/>
                      </a:cubicBezTo>
                      <a:cubicBezTo>
                        <a:pt x="1485" y="2793"/>
                        <a:pt x="1506" y="2733"/>
                        <a:pt x="1480" y="2679"/>
                      </a:cubicBezTo>
                      <a:lnTo>
                        <a:pt x="213" y="59"/>
                      </a:lnTo>
                      <a:cubicBezTo>
                        <a:pt x="197" y="22"/>
                        <a:pt x="156" y="1"/>
                        <a:pt x="11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 name="Google Shape;71;p2"/>
                <p:cNvSpPr/>
                <p:nvPr/>
              </p:nvSpPr>
              <p:spPr>
                <a:xfrm>
                  <a:off x="7510965" y="2491840"/>
                  <a:ext cx="309025" cy="262292"/>
                </a:xfrm>
                <a:custGeom>
                  <a:avLst/>
                  <a:gdLst/>
                  <a:ahLst/>
                  <a:cxnLst/>
                  <a:rect l="l" t="t" r="r" b="b"/>
                  <a:pathLst>
                    <a:path w="6315" h="5360" extrusionOk="0">
                      <a:moveTo>
                        <a:pt x="119" y="0"/>
                      </a:moveTo>
                      <a:cubicBezTo>
                        <a:pt x="89" y="0"/>
                        <a:pt x="60" y="13"/>
                        <a:pt x="39" y="37"/>
                      </a:cubicBezTo>
                      <a:cubicBezTo>
                        <a:pt x="1" y="81"/>
                        <a:pt x="6" y="147"/>
                        <a:pt x="50" y="185"/>
                      </a:cubicBezTo>
                      <a:lnTo>
                        <a:pt x="6128" y="5332"/>
                      </a:lnTo>
                      <a:cubicBezTo>
                        <a:pt x="6145" y="5348"/>
                        <a:pt x="6173" y="5360"/>
                        <a:pt x="6194" y="5360"/>
                      </a:cubicBezTo>
                      <a:cubicBezTo>
                        <a:pt x="6221" y="5360"/>
                        <a:pt x="6254" y="5342"/>
                        <a:pt x="6277" y="5320"/>
                      </a:cubicBezTo>
                      <a:cubicBezTo>
                        <a:pt x="6315" y="5277"/>
                        <a:pt x="6310" y="5211"/>
                        <a:pt x="6260" y="5173"/>
                      </a:cubicBezTo>
                      <a:lnTo>
                        <a:pt x="188" y="26"/>
                      </a:lnTo>
                      <a:cubicBezTo>
                        <a:pt x="168" y="9"/>
                        <a:pt x="143" y="0"/>
                        <a:pt x="1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 name="Google Shape;72;p2"/>
                <p:cNvSpPr/>
                <p:nvPr/>
              </p:nvSpPr>
              <p:spPr>
                <a:xfrm>
                  <a:off x="7789109" y="2743657"/>
                  <a:ext cx="30878" cy="71641"/>
                </a:xfrm>
                <a:custGeom>
                  <a:avLst/>
                  <a:gdLst/>
                  <a:ahLst/>
                  <a:cxnLst/>
                  <a:rect l="l" t="t" r="r" b="b"/>
                  <a:pathLst>
                    <a:path w="631" h="1464" extrusionOk="0">
                      <a:moveTo>
                        <a:pt x="515" y="0"/>
                      </a:moveTo>
                      <a:cubicBezTo>
                        <a:pt x="469" y="0"/>
                        <a:pt x="425" y="31"/>
                        <a:pt x="411" y="75"/>
                      </a:cubicBezTo>
                      <a:lnTo>
                        <a:pt x="17" y="1325"/>
                      </a:lnTo>
                      <a:cubicBezTo>
                        <a:pt x="1" y="1380"/>
                        <a:pt x="34" y="1441"/>
                        <a:pt x="88" y="1457"/>
                      </a:cubicBezTo>
                      <a:cubicBezTo>
                        <a:pt x="99" y="1463"/>
                        <a:pt x="110" y="1463"/>
                        <a:pt x="120" y="1463"/>
                      </a:cubicBezTo>
                      <a:cubicBezTo>
                        <a:pt x="165" y="1463"/>
                        <a:pt x="209" y="1436"/>
                        <a:pt x="219" y="1391"/>
                      </a:cubicBezTo>
                      <a:lnTo>
                        <a:pt x="608" y="136"/>
                      </a:lnTo>
                      <a:cubicBezTo>
                        <a:pt x="631" y="82"/>
                        <a:pt x="598" y="22"/>
                        <a:pt x="543" y="4"/>
                      </a:cubicBezTo>
                      <a:cubicBezTo>
                        <a:pt x="534" y="2"/>
                        <a:pt x="524" y="0"/>
                        <a:pt x="51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
          <p:nvSpPr>
            <p:cNvPr id="73" name="Google Shape;73;p2"/>
            <p:cNvSpPr/>
            <p:nvPr/>
          </p:nvSpPr>
          <p:spPr>
            <a:xfrm rot="7755054">
              <a:off x="8526346" y="2646406"/>
              <a:ext cx="1088135" cy="2194475"/>
            </a:xfrm>
            <a:custGeom>
              <a:avLst/>
              <a:gdLst/>
              <a:ahLst/>
              <a:cxnLst/>
              <a:rect l="l" t="t" r="r" b="b"/>
              <a:pathLst>
                <a:path w="22236" h="44844" extrusionOk="0">
                  <a:moveTo>
                    <a:pt x="13245" y="0"/>
                  </a:moveTo>
                  <a:cubicBezTo>
                    <a:pt x="13209" y="0"/>
                    <a:pt x="13173" y="21"/>
                    <a:pt x="13154" y="54"/>
                  </a:cubicBezTo>
                  <a:cubicBezTo>
                    <a:pt x="13127" y="104"/>
                    <a:pt x="13144" y="170"/>
                    <a:pt x="13192" y="197"/>
                  </a:cubicBezTo>
                  <a:cubicBezTo>
                    <a:pt x="13198" y="197"/>
                    <a:pt x="13478" y="356"/>
                    <a:pt x="13921" y="635"/>
                  </a:cubicBezTo>
                  <a:cubicBezTo>
                    <a:pt x="13938" y="646"/>
                    <a:pt x="13954" y="646"/>
                    <a:pt x="13976" y="646"/>
                  </a:cubicBezTo>
                  <a:cubicBezTo>
                    <a:pt x="14009" y="646"/>
                    <a:pt x="14042" y="630"/>
                    <a:pt x="14064" y="597"/>
                  </a:cubicBezTo>
                  <a:cubicBezTo>
                    <a:pt x="14097" y="547"/>
                    <a:pt x="14080" y="481"/>
                    <a:pt x="14032" y="455"/>
                  </a:cubicBezTo>
                  <a:cubicBezTo>
                    <a:pt x="13582" y="175"/>
                    <a:pt x="13296" y="16"/>
                    <a:pt x="13296" y="16"/>
                  </a:cubicBezTo>
                  <a:cubicBezTo>
                    <a:pt x="13280" y="5"/>
                    <a:pt x="13263" y="0"/>
                    <a:pt x="13245" y="0"/>
                  </a:cubicBezTo>
                  <a:close/>
                  <a:moveTo>
                    <a:pt x="14684" y="896"/>
                  </a:moveTo>
                  <a:cubicBezTo>
                    <a:pt x="14652" y="896"/>
                    <a:pt x="14621" y="912"/>
                    <a:pt x="14601" y="942"/>
                  </a:cubicBezTo>
                  <a:cubicBezTo>
                    <a:pt x="14568" y="992"/>
                    <a:pt x="14579" y="1058"/>
                    <a:pt x="14629" y="1090"/>
                  </a:cubicBezTo>
                  <a:cubicBezTo>
                    <a:pt x="14842" y="1232"/>
                    <a:pt x="15079" y="1397"/>
                    <a:pt x="15325" y="1567"/>
                  </a:cubicBezTo>
                  <a:cubicBezTo>
                    <a:pt x="15342" y="1584"/>
                    <a:pt x="15363" y="1589"/>
                    <a:pt x="15385" y="1589"/>
                  </a:cubicBezTo>
                  <a:cubicBezTo>
                    <a:pt x="15418" y="1589"/>
                    <a:pt x="15451" y="1573"/>
                    <a:pt x="15473" y="1546"/>
                  </a:cubicBezTo>
                  <a:cubicBezTo>
                    <a:pt x="15506" y="1496"/>
                    <a:pt x="15494" y="1430"/>
                    <a:pt x="15446" y="1397"/>
                  </a:cubicBezTo>
                  <a:cubicBezTo>
                    <a:pt x="15198" y="1222"/>
                    <a:pt x="14963" y="1063"/>
                    <a:pt x="14743" y="915"/>
                  </a:cubicBezTo>
                  <a:cubicBezTo>
                    <a:pt x="14724" y="903"/>
                    <a:pt x="14704" y="896"/>
                    <a:pt x="14684" y="896"/>
                  </a:cubicBezTo>
                  <a:close/>
                  <a:moveTo>
                    <a:pt x="16073" y="1877"/>
                  </a:moveTo>
                  <a:cubicBezTo>
                    <a:pt x="16040" y="1877"/>
                    <a:pt x="16008" y="1891"/>
                    <a:pt x="15988" y="1918"/>
                  </a:cubicBezTo>
                  <a:cubicBezTo>
                    <a:pt x="15949" y="1968"/>
                    <a:pt x="15960" y="2034"/>
                    <a:pt x="16005" y="2066"/>
                  </a:cubicBezTo>
                  <a:cubicBezTo>
                    <a:pt x="16223" y="2231"/>
                    <a:pt x="16448" y="2406"/>
                    <a:pt x="16673" y="2586"/>
                  </a:cubicBezTo>
                  <a:cubicBezTo>
                    <a:pt x="16690" y="2598"/>
                    <a:pt x="16716" y="2608"/>
                    <a:pt x="16739" y="2608"/>
                  </a:cubicBezTo>
                  <a:cubicBezTo>
                    <a:pt x="16772" y="2608"/>
                    <a:pt x="16799" y="2593"/>
                    <a:pt x="16822" y="2570"/>
                  </a:cubicBezTo>
                  <a:cubicBezTo>
                    <a:pt x="16860" y="2520"/>
                    <a:pt x="16848" y="2454"/>
                    <a:pt x="16804" y="2416"/>
                  </a:cubicBezTo>
                  <a:cubicBezTo>
                    <a:pt x="16580" y="2236"/>
                    <a:pt x="16355" y="2060"/>
                    <a:pt x="16136" y="1895"/>
                  </a:cubicBezTo>
                  <a:cubicBezTo>
                    <a:pt x="16117" y="1883"/>
                    <a:pt x="16095" y="1877"/>
                    <a:pt x="16073" y="1877"/>
                  </a:cubicBezTo>
                  <a:close/>
                  <a:moveTo>
                    <a:pt x="17389" y="2939"/>
                  </a:moveTo>
                  <a:cubicBezTo>
                    <a:pt x="17359" y="2939"/>
                    <a:pt x="17330" y="2952"/>
                    <a:pt x="17308" y="2975"/>
                  </a:cubicBezTo>
                  <a:cubicBezTo>
                    <a:pt x="17270" y="3020"/>
                    <a:pt x="17275" y="3086"/>
                    <a:pt x="17320" y="3124"/>
                  </a:cubicBezTo>
                  <a:cubicBezTo>
                    <a:pt x="17538" y="3309"/>
                    <a:pt x="17748" y="3502"/>
                    <a:pt x="17945" y="3688"/>
                  </a:cubicBezTo>
                  <a:cubicBezTo>
                    <a:pt x="17966" y="3704"/>
                    <a:pt x="17994" y="3716"/>
                    <a:pt x="18021" y="3716"/>
                  </a:cubicBezTo>
                  <a:cubicBezTo>
                    <a:pt x="18049" y="3716"/>
                    <a:pt x="18076" y="3704"/>
                    <a:pt x="18097" y="3683"/>
                  </a:cubicBezTo>
                  <a:cubicBezTo>
                    <a:pt x="18137" y="3638"/>
                    <a:pt x="18130" y="3573"/>
                    <a:pt x="18092" y="3534"/>
                  </a:cubicBezTo>
                  <a:cubicBezTo>
                    <a:pt x="17890" y="3342"/>
                    <a:pt x="17677" y="3152"/>
                    <a:pt x="17457" y="2965"/>
                  </a:cubicBezTo>
                  <a:cubicBezTo>
                    <a:pt x="17437" y="2948"/>
                    <a:pt x="17413" y="2939"/>
                    <a:pt x="17389" y="2939"/>
                  </a:cubicBezTo>
                  <a:close/>
                  <a:moveTo>
                    <a:pt x="18624" y="4098"/>
                  </a:moveTo>
                  <a:cubicBezTo>
                    <a:pt x="18596" y="4098"/>
                    <a:pt x="18569" y="4107"/>
                    <a:pt x="18547" y="4126"/>
                  </a:cubicBezTo>
                  <a:cubicBezTo>
                    <a:pt x="18509" y="4165"/>
                    <a:pt x="18509" y="4237"/>
                    <a:pt x="18547" y="4275"/>
                  </a:cubicBezTo>
                  <a:cubicBezTo>
                    <a:pt x="18750" y="4483"/>
                    <a:pt x="18937" y="4691"/>
                    <a:pt x="19117" y="4895"/>
                  </a:cubicBezTo>
                  <a:cubicBezTo>
                    <a:pt x="19139" y="4916"/>
                    <a:pt x="19167" y="4933"/>
                    <a:pt x="19195" y="4933"/>
                  </a:cubicBezTo>
                  <a:cubicBezTo>
                    <a:pt x="19222" y="4933"/>
                    <a:pt x="19243" y="4921"/>
                    <a:pt x="19266" y="4905"/>
                  </a:cubicBezTo>
                  <a:cubicBezTo>
                    <a:pt x="19309" y="4867"/>
                    <a:pt x="19314" y="4801"/>
                    <a:pt x="19276" y="4756"/>
                  </a:cubicBezTo>
                  <a:cubicBezTo>
                    <a:pt x="19096" y="4549"/>
                    <a:pt x="18904" y="4336"/>
                    <a:pt x="18701" y="4126"/>
                  </a:cubicBezTo>
                  <a:cubicBezTo>
                    <a:pt x="18679" y="4107"/>
                    <a:pt x="18651" y="4098"/>
                    <a:pt x="18624" y="4098"/>
                  </a:cubicBezTo>
                  <a:close/>
                  <a:moveTo>
                    <a:pt x="19731" y="5375"/>
                  </a:moveTo>
                  <a:cubicBezTo>
                    <a:pt x="19709" y="5375"/>
                    <a:pt x="19686" y="5383"/>
                    <a:pt x="19665" y="5398"/>
                  </a:cubicBezTo>
                  <a:cubicBezTo>
                    <a:pt x="19622" y="5431"/>
                    <a:pt x="19610" y="5497"/>
                    <a:pt x="19650" y="5546"/>
                  </a:cubicBezTo>
                  <a:cubicBezTo>
                    <a:pt x="19819" y="5776"/>
                    <a:pt x="19984" y="6006"/>
                    <a:pt x="20126" y="6231"/>
                  </a:cubicBezTo>
                  <a:cubicBezTo>
                    <a:pt x="20143" y="6264"/>
                    <a:pt x="20181" y="6281"/>
                    <a:pt x="20214" y="6281"/>
                  </a:cubicBezTo>
                  <a:cubicBezTo>
                    <a:pt x="20235" y="6281"/>
                    <a:pt x="20252" y="6276"/>
                    <a:pt x="20268" y="6264"/>
                  </a:cubicBezTo>
                  <a:cubicBezTo>
                    <a:pt x="20318" y="6231"/>
                    <a:pt x="20334" y="6165"/>
                    <a:pt x="20301" y="6117"/>
                  </a:cubicBezTo>
                  <a:cubicBezTo>
                    <a:pt x="20159" y="5886"/>
                    <a:pt x="19994" y="5651"/>
                    <a:pt x="19814" y="5421"/>
                  </a:cubicBezTo>
                  <a:cubicBezTo>
                    <a:pt x="19795" y="5391"/>
                    <a:pt x="19764" y="5375"/>
                    <a:pt x="19731" y="5375"/>
                  </a:cubicBezTo>
                  <a:close/>
                  <a:moveTo>
                    <a:pt x="20629" y="6806"/>
                  </a:moveTo>
                  <a:cubicBezTo>
                    <a:pt x="20613" y="6806"/>
                    <a:pt x="20597" y="6810"/>
                    <a:pt x="20581" y="6818"/>
                  </a:cubicBezTo>
                  <a:cubicBezTo>
                    <a:pt x="20531" y="6845"/>
                    <a:pt x="20510" y="6906"/>
                    <a:pt x="20538" y="6960"/>
                  </a:cubicBezTo>
                  <a:cubicBezTo>
                    <a:pt x="20663" y="7218"/>
                    <a:pt x="20773" y="7475"/>
                    <a:pt x="20855" y="7723"/>
                  </a:cubicBezTo>
                  <a:cubicBezTo>
                    <a:pt x="20872" y="7766"/>
                    <a:pt x="20910" y="7799"/>
                    <a:pt x="20953" y="7799"/>
                  </a:cubicBezTo>
                  <a:cubicBezTo>
                    <a:pt x="20965" y="7799"/>
                    <a:pt x="20976" y="7794"/>
                    <a:pt x="20986" y="7788"/>
                  </a:cubicBezTo>
                  <a:cubicBezTo>
                    <a:pt x="21047" y="7771"/>
                    <a:pt x="21074" y="7711"/>
                    <a:pt x="21052" y="7657"/>
                  </a:cubicBezTo>
                  <a:cubicBezTo>
                    <a:pt x="20970" y="7399"/>
                    <a:pt x="20855" y="7131"/>
                    <a:pt x="20723" y="6868"/>
                  </a:cubicBezTo>
                  <a:cubicBezTo>
                    <a:pt x="20703" y="6828"/>
                    <a:pt x="20668" y="6806"/>
                    <a:pt x="20629" y="6806"/>
                  </a:cubicBezTo>
                  <a:close/>
                  <a:moveTo>
                    <a:pt x="21151" y="8401"/>
                  </a:moveTo>
                  <a:cubicBezTo>
                    <a:pt x="21147" y="8401"/>
                    <a:pt x="21144" y="8401"/>
                    <a:pt x="21140" y="8401"/>
                  </a:cubicBezTo>
                  <a:cubicBezTo>
                    <a:pt x="21085" y="8413"/>
                    <a:pt x="21047" y="8467"/>
                    <a:pt x="21052" y="8522"/>
                  </a:cubicBezTo>
                  <a:cubicBezTo>
                    <a:pt x="21090" y="8742"/>
                    <a:pt x="21107" y="8960"/>
                    <a:pt x="21107" y="9175"/>
                  </a:cubicBezTo>
                  <a:cubicBezTo>
                    <a:pt x="21107" y="9229"/>
                    <a:pt x="21107" y="9289"/>
                    <a:pt x="21102" y="9345"/>
                  </a:cubicBezTo>
                  <a:cubicBezTo>
                    <a:pt x="21102" y="9405"/>
                    <a:pt x="21145" y="9454"/>
                    <a:pt x="21206" y="9454"/>
                  </a:cubicBezTo>
                  <a:lnTo>
                    <a:pt x="21211" y="9454"/>
                  </a:lnTo>
                  <a:cubicBezTo>
                    <a:pt x="21266" y="9454"/>
                    <a:pt x="21310" y="9410"/>
                    <a:pt x="21315" y="9355"/>
                  </a:cubicBezTo>
                  <a:lnTo>
                    <a:pt x="21315" y="9175"/>
                  </a:lnTo>
                  <a:cubicBezTo>
                    <a:pt x="21320" y="8950"/>
                    <a:pt x="21299" y="8720"/>
                    <a:pt x="21266" y="8490"/>
                  </a:cubicBezTo>
                  <a:cubicBezTo>
                    <a:pt x="21255" y="8438"/>
                    <a:pt x="21207" y="8401"/>
                    <a:pt x="21151" y="8401"/>
                  </a:cubicBezTo>
                  <a:close/>
                  <a:moveTo>
                    <a:pt x="21086" y="10077"/>
                  </a:moveTo>
                  <a:cubicBezTo>
                    <a:pt x="21037" y="10077"/>
                    <a:pt x="20989" y="10108"/>
                    <a:pt x="20976" y="10156"/>
                  </a:cubicBezTo>
                  <a:cubicBezTo>
                    <a:pt x="20943" y="10276"/>
                    <a:pt x="20905" y="10402"/>
                    <a:pt x="20860" y="10523"/>
                  </a:cubicBezTo>
                  <a:cubicBezTo>
                    <a:pt x="20806" y="10665"/>
                    <a:pt x="20751" y="10802"/>
                    <a:pt x="20690" y="10934"/>
                  </a:cubicBezTo>
                  <a:cubicBezTo>
                    <a:pt x="20669" y="10984"/>
                    <a:pt x="20690" y="11049"/>
                    <a:pt x="20745" y="11070"/>
                  </a:cubicBezTo>
                  <a:cubicBezTo>
                    <a:pt x="20756" y="11077"/>
                    <a:pt x="20773" y="11082"/>
                    <a:pt x="20789" y="11082"/>
                  </a:cubicBezTo>
                  <a:cubicBezTo>
                    <a:pt x="20827" y="11082"/>
                    <a:pt x="20866" y="11055"/>
                    <a:pt x="20882" y="11016"/>
                  </a:cubicBezTo>
                  <a:cubicBezTo>
                    <a:pt x="20943" y="10885"/>
                    <a:pt x="21003" y="10742"/>
                    <a:pt x="21057" y="10594"/>
                  </a:cubicBezTo>
                  <a:cubicBezTo>
                    <a:pt x="21107" y="10468"/>
                    <a:pt x="21145" y="10342"/>
                    <a:pt x="21183" y="10210"/>
                  </a:cubicBezTo>
                  <a:cubicBezTo>
                    <a:pt x="21195" y="10156"/>
                    <a:pt x="21162" y="10096"/>
                    <a:pt x="21107" y="10079"/>
                  </a:cubicBezTo>
                  <a:cubicBezTo>
                    <a:pt x="21100" y="10077"/>
                    <a:pt x="21093" y="10077"/>
                    <a:pt x="21086" y="10077"/>
                  </a:cubicBezTo>
                  <a:close/>
                  <a:moveTo>
                    <a:pt x="20403" y="11623"/>
                  </a:moveTo>
                  <a:cubicBezTo>
                    <a:pt x="20367" y="11623"/>
                    <a:pt x="20331" y="11641"/>
                    <a:pt x="20313" y="11674"/>
                  </a:cubicBezTo>
                  <a:cubicBezTo>
                    <a:pt x="20164" y="11915"/>
                    <a:pt x="20005" y="12145"/>
                    <a:pt x="19840" y="12353"/>
                  </a:cubicBezTo>
                  <a:cubicBezTo>
                    <a:pt x="19802" y="12403"/>
                    <a:pt x="19814" y="12469"/>
                    <a:pt x="19858" y="12507"/>
                  </a:cubicBezTo>
                  <a:cubicBezTo>
                    <a:pt x="19873" y="12517"/>
                    <a:pt x="19901" y="12529"/>
                    <a:pt x="19923" y="12529"/>
                  </a:cubicBezTo>
                  <a:cubicBezTo>
                    <a:pt x="19956" y="12529"/>
                    <a:pt x="19984" y="12512"/>
                    <a:pt x="20005" y="12491"/>
                  </a:cubicBezTo>
                  <a:cubicBezTo>
                    <a:pt x="20181" y="12271"/>
                    <a:pt x="20340" y="12036"/>
                    <a:pt x="20493" y="11778"/>
                  </a:cubicBezTo>
                  <a:cubicBezTo>
                    <a:pt x="20520" y="11728"/>
                    <a:pt x="20505" y="11662"/>
                    <a:pt x="20455" y="11636"/>
                  </a:cubicBezTo>
                  <a:cubicBezTo>
                    <a:pt x="20439" y="11627"/>
                    <a:pt x="20421" y="11623"/>
                    <a:pt x="20403" y="11623"/>
                  </a:cubicBezTo>
                  <a:close/>
                  <a:moveTo>
                    <a:pt x="17177" y="12248"/>
                  </a:moveTo>
                  <a:cubicBezTo>
                    <a:pt x="17121" y="12248"/>
                    <a:pt x="17072" y="12285"/>
                    <a:pt x="17068" y="12337"/>
                  </a:cubicBezTo>
                  <a:cubicBezTo>
                    <a:pt x="17057" y="12398"/>
                    <a:pt x="17095" y="12452"/>
                    <a:pt x="17156" y="12458"/>
                  </a:cubicBezTo>
                  <a:cubicBezTo>
                    <a:pt x="17407" y="12502"/>
                    <a:pt x="17682" y="12567"/>
                    <a:pt x="17955" y="12661"/>
                  </a:cubicBezTo>
                  <a:cubicBezTo>
                    <a:pt x="17966" y="12661"/>
                    <a:pt x="17978" y="12666"/>
                    <a:pt x="17988" y="12666"/>
                  </a:cubicBezTo>
                  <a:cubicBezTo>
                    <a:pt x="18038" y="12666"/>
                    <a:pt x="18076" y="12633"/>
                    <a:pt x="18092" y="12590"/>
                  </a:cubicBezTo>
                  <a:cubicBezTo>
                    <a:pt x="18109" y="12534"/>
                    <a:pt x="18082" y="12474"/>
                    <a:pt x="18021" y="12458"/>
                  </a:cubicBezTo>
                  <a:cubicBezTo>
                    <a:pt x="17736" y="12365"/>
                    <a:pt x="17452" y="12294"/>
                    <a:pt x="17189" y="12249"/>
                  </a:cubicBezTo>
                  <a:cubicBezTo>
                    <a:pt x="17185" y="12249"/>
                    <a:pt x="17181" y="12248"/>
                    <a:pt x="17177" y="12248"/>
                  </a:cubicBezTo>
                  <a:close/>
                  <a:moveTo>
                    <a:pt x="16326" y="12216"/>
                  </a:moveTo>
                  <a:cubicBezTo>
                    <a:pt x="16323" y="12216"/>
                    <a:pt x="16319" y="12216"/>
                    <a:pt x="16316" y="12216"/>
                  </a:cubicBezTo>
                  <a:cubicBezTo>
                    <a:pt x="16032" y="12254"/>
                    <a:pt x="15823" y="12342"/>
                    <a:pt x="15681" y="12479"/>
                  </a:cubicBezTo>
                  <a:cubicBezTo>
                    <a:pt x="15626" y="12540"/>
                    <a:pt x="15572" y="12600"/>
                    <a:pt x="15527" y="12661"/>
                  </a:cubicBezTo>
                  <a:cubicBezTo>
                    <a:pt x="15494" y="12704"/>
                    <a:pt x="15506" y="12770"/>
                    <a:pt x="15550" y="12808"/>
                  </a:cubicBezTo>
                  <a:cubicBezTo>
                    <a:pt x="15572" y="12820"/>
                    <a:pt x="15593" y="12825"/>
                    <a:pt x="15615" y="12825"/>
                  </a:cubicBezTo>
                  <a:cubicBezTo>
                    <a:pt x="15648" y="12825"/>
                    <a:pt x="15681" y="12813"/>
                    <a:pt x="15697" y="12780"/>
                  </a:cubicBezTo>
                  <a:cubicBezTo>
                    <a:pt x="15736" y="12732"/>
                    <a:pt x="15780" y="12682"/>
                    <a:pt x="15828" y="12633"/>
                  </a:cubicBezTo>
                  <a:cubicBezTo>
                    <a:pt x="15934" y="12529"/>
                    <a:pt x="16114" y="12458"/>
                    <a:pt x="16344" y="12431"/>
                  </a:cubicBezTo>
                  <a:cubicBezTo>
                    <a:pt x="16399" y="12419"/>
                    <a:pt x="16443" y="12370"/>
                    <a:pt x="16432" y="12309"/>
                  </a:cubicBezTo>
                  <a:cubicBezTo>
                    <a:pt x="16427" y="12257"/>
                    <a:pt x="16378" y="12216"/>
                    <a:pt x="16326" y="12216"/>
                  </a:cubicBezTo>
                  <a:close/>
                  <a:moveTo>
                    <a:pt x="18773" y="12763"/>
                  </a:moveTo>
                  <a:cubicBezTo>
                    <a:pt x="18735" y="12763"/>
                    <a:pt x="18698" y="12786"/>
                    <a:pt x="18679" y="12825"/>
                  </a:cubicBezTo>
                  <a:cubicBezTo>
                    <a:pt x="18657" y="12879"/>
                    <a:pt x="18679" y="12940"/>
                    <a:pt x="18734" y="12967"/>
                  </a:cubicBezTo>
                  <a:cubicBezTo>
                    <a:pt x="18843" y="13017"/>
                    <a:pt x="18953" y="13076"/>
                    <a:pt x="19063" y="13132"/>
                  </a:cubicBezTo>
                  <a:cubicBezTo>
                    <a:pt x="18920" y="13247"/>
                    <a:pt x="18767" y="13357"/>
                    <a:pt x="18613" y="13445"/>
                  </a:cubicBezTo>
                  <a:cubicBezTo>
                    <a:pt x="18564" y="13478"/>
                    <a:pt x="18547" y="13543"/>
                    <a:pt x="18575" y="13592"/>
                  </a:cubicBezTo>
                  <a:cubicBezTo>
                    <a:pt x="18597" y="13625"/>
                    <a:pt x="18630" y="13642"/>
                    <a:pt x="18668" y="13642"/>
                  </a:cubicBezTo>
                  <a:cubicBezTo>
                    <a:pt x="18684" y="13642"/>
                    <a:pt x="18701" y="13635"/>
                    <a:pt x="18717" y="13630"/>
                  </a:cubicBezTo>
                  <a:cubicBezTo>
                    <a:pt x="18909" y="13516"/>
                    <a:pt x="19091" y="13389"/>
                    <a:pt x="19266" y="13247"/>
                  </a:cubicBezTo>
                  <a:cubicBezTo>
                    <a:pt x="19331" y="13286"/>
                    <a:pt x="19397" y="13324"/>
                    <a:pt x="19463" y="13362"/>
                  </a:cubicBezTo>
                  <a:cubicBezTo>
                    <a:pt x="19480" y="13374"/>
                    <a:pt x="19500" y="13379"/>
                    <a:pt x="19519" y="13379"/>
                  </a:cubicBezTo>
                  <a:cubicBezTo>
                    <a:pt x="19554" y="13379"/>
                    <a:pt x="19589" y="13361"/>
                    <a:pt x="19610" y="13329"/>
                  </a:cubicBezTo>
                  <a:cubicBezTo>
                    <a:pt x="19638" y="13280"/>
                    <a:pt x="19627" y="13214"/>
                    <a:pt x="19577" y="13187"/>
                  </a:cubicBezTo>
                  <a:cubicBezTo>
                    <a:pt x="19529" y="13154"/>
                    <a:pt x="19479" y="13126"/>
                    <a:pt x="19430" y="13099"/>
                  </a:cubicBezTo>
                  <a:cubicBezTo>
                    <a:pt x="19458" y="13055"/>
                    <a:pt x="19458" y="13005"/>
                    <a:pt x="19425" y="12967"/>
                  </a:cubicBezTo>
                  <a:cubicBezTo>
                    <a:pt x="19404" y="12943"/>
                    <a:pt x="19373" y="12931"/>
                    <a:pt x="19342" y="12931"/>
                  </a:cubicBezTo>
                  <a:cubicBezTo>
                    <a:pt x="19318" y="12931"/>
                    <a:pt x="19293" y="12939"/>
                    <a:pt x="19276" y="12957"/>
                  </a:cubicBezTo>
                  <a:cubicBezTo>
                    <a:pt x="19260" y="12967"/>
                    <a:pt x="19248" y="12978"/>
                    <a:pt x="19238" y="12990"/>
                  </a:cubicBezTo>
                  <a:cubicBezTo>
                    <a:pt x="19101" y="12912"/>
                    <a:pt x="18964" y="12841"/>
                    <a:pt x="18821" y="12775"/>
                  </a:cubicBezTo>
                  <a:cubicBezTo>
                    <a:pt x="18805" y="12767"/>
                    <a:pt x="18789" y="12763"/>
                    <a:pt x="18773" y="12763"/>
                  </a:cubicBezTo>
                  <a:close/>
                  <a:moveTo>
                    <a:pt x="15547" y="13402"/>
                  </a:moveTo>
                  <a:cubicBezTo>
                    <a:pt x="15527" y="13402"/>
                    <a:pt x="15507" y="13407"/>
                    <a:pt x="15489" y="13417"/>
                  </a:cubicBezTo>
                  <a:cubicBezTo>
                    <a:pt x="15440" y="13450"/>
                    <a:pt x="15423" y="13516"/>
                    <a:pt x="15456" y="13564"/>
                  </a:cubicBezTo>
                  <a:cubicBezTo>
                    <a:pt x="15593" y="13789"/>
                    <a:pt x="15861" y="13964"/>
                    <a:pt x="16207" y="14063"/>
                  </a:cubicBezTo>
                  <a:cubicBezTo>
                    <a:pt x="16213" y="14069"/>
                    <a:pt x="16223" y="14069"/>
                    <a:pt x="16235" y="14069"/>
                  </a:cubicBezTo>
                  <a:cubicBezTo>
                    <a:pt x="16278" y="14069"/>
                    <a:pt x="16322" y="14042"/>
                    <a:pt x="16334" y="13992"/>
                  </a:cubicBezTo>
                  <a:cubicBezTo>
                    <a:pt x="16349" y="13938"/>
                    <a:pt x="16322" y="13877"/>
                    <a:pt x="16262" y="13860"/>
                  </a:cubicBezTo>
                  <a:cubicBezTo>
                    <a:pt x="15972" y="13779"/>
                    <a:pt x="15747" y="13630"/>
                    <a:pt x="15631" y="13450"/>
                  </a:cubicBezTo>
                  <a:cubicBezTo>
                    <a:pt x="15614" y="13418"/>
                    <a:pt x="15581" y="13402"/>
                    <a:pt x="15547" y="13402"/>
                  </a:cubicBezTo>
                  <a:close/>
                  <a:moveTo>
                    <a:pt x="17903" y="13782"/>
                  </a:moveTo>
                  <a:cubicBezTo>
                    <a:pt x="17891" y="13782"/>
                    <a:pt x="17879" y="13784"/>
                    <a:pt x="17867" y="13789"/>
                  </a:cubicBezTo>
                  <a:cubicBezTo>
                    <a:pt x="17599" y="13877"/>
                    <a:pt x="17331" y="13926"/>
                    <a:pt x="17068" y="13943"/>
                  </a:cubicBezTo>
                  <a:cubicBezTo>
                    <a:pt x="17007" y="13948"/>
                    <a:pt x="16964" y="13997"/>
                    <a:pt x="16964" y="14052"/>
                  </a:cubicBezTo>
                  <a:cubicBezTo>
                    <a:pt x="16969" y="14113"/>
                    <a:pt x="17019" y="14156"/>
                    <a:pt x="17073" y="14156"/>
                  </a:cubicBezTo>
                  <a:lnTo>
                    <a:pt x="17078" y="14151"/>
                  </a:lnTo>
                  <a:cubicBezTo>
                    <a:pt x="17358" y="14135"/>
                    <a:pt x="17649" y="14080"/>
                    <a:pt x="17933" y="13987"/>
                  </a:cubicBezTo>
                  <a:cubicBezTo>
                    <a:pt x="17988" y="13971"/>
                    <a:pt x="18016" y="13910"/>
                    <a:pt x="17999" y="13855"/>
                  </a:cubicBezTo>
                  <a:cubicBezTo>
                    <a:pt x="17986" y="13812"/>
                    <a:pt x="17947" y="13782"/>
                    <a:pt x="17903" y="13782"/>
                  </a:cubicBezTo>
                  <a:close/>
                  <a:moveTo>
                    <a:pt x="20211" y="13657"/>
                  </a:moveTo>
                  <a:cubicBezTo>
                    <a:pt x="20179" y="13657"/>
                    <a:pt x="20148" y="13671"/>
                    <a:pt x="20126" y="13696"/>
                  </a:cubicBezTo>
                  <a:cubicBezTo>
                    <a:pt x="20088" y="13741"/>
                    <a:pt x="20098" y="13806"/>
                    <a:pt x="20143" y="13845"/>
                  </a:cubicBezTo>
                  <a:cubicBezTo>
                    <a:pt x="20361" y="14020"/>
                    <a:pt x="20564" y="14212"/>
                    <a:pt x="20751" y="14409"/>
                  </a:cubicBezTo>
                  <a:cubicBezTo>
                    <a:pt x="20773" y="14431"/>
                    <a:pt x="20801" y="14442"/>
                    <a:pt x="20827" y="14442"/>
                  </a:cubicBezTo>
                  <a:cubicBezTo>
                    <a:pt x="20855" y="14442"/>
                    <a:pt x="20882" y="14431"/>
                    <a:pt x="20905" y="14414"/>
                  </a:cubicBezTo>
                  <a:cubicBezTo>
                    <a:pt x="20943" y="14371"/>
                    <a:pt x="20948" y="14305"/>
                    <a:pt x="20905" y="14267"/>
                  </a:cubicBezTo>
                  <a:cubicBezTo>
                    <a:pt x="20713" y="14058"/>
                    <a:pt x="20505" y="13860"/>
                    <a:pt x="20274" y="13680"/>
                  </a:cubicBezTo>
                  <a:cubicBezTo>
                    <a:pt x="20256" y="13664"/>
                    <a:pt x="20233" y="13657"/>
                    <a:pt x="20211" y="13657"/>
                  </a:cubicBezTo>
                  <a:close/>
                  <a:moveTo>
                    <a:pt x="21360" y="14889"/>
                  </a:moveTo>
                  <a:cubicBezTo>
                    <a:pt x="21339" y="14889"/>
                    <a:pt x="21318" y="14895"/>
                    <a:pt x="21299" y="14907"/>
                  </a:cubicBezTo>
                  <a:cubicBezTo>
                    <a:pt x="21249" y="14940"/>
                    <a:pt x="21239" y="15006"/>
                    <a:pt x="21272" y="15056"/>
                  </a:cubicBezTo>
                  <a:cubicBezTo>
                    <a:pt x="21425" y="15286"/>
                    <a:pt x="21562" y="15527"/>
                    <a:pt x="21671" y="15773"/>
                  </a:cubicBezTo>
                  <a:cubicBezTo>
                    <a:pt x="21689" y="15812"/>
                    <a:pt x="21727" y="15839"/>
                    <a:pt x="21770" y="15839"/>
                  </a:cubicBezTo>
                  <a:cubicBezTo>
                    <a:pt x="21781" y="15839"/>
                    <a:pt x="21798" y="15833"/>
                    <a:pt x="21808" y="15828"/>
                  </a:cubicBezTo>
                  <a:cubicBezTo>
                    <a:pt x="21864" y="15806"/>
                    <a:pt x="21886" y="15740"/>
                    <a:pt x="21864" y="15691"/>
                  </a:cubicBezTo>
                  <a:cubicBezTo>
                    <a:pt x="21748" y="15428"/>
                    <a:pt x="21611" y="15176"/>
                    <a:pt x="21447" y="14935"/>
                  </a:cubicBezTo>
                  <a:cubicBezTo>
                    <a:pt x="21426" y="14904"/>
                    <a:pt x="21394" y="14889"/>
                    <a:pt x="21360" y="14889"/>
                  </a:cubicBezTo>
                  <a:close/>
                  <a:moveTo>
                    <a:pt x="22033" y="16427"/>
                  </a:moveTo>
                  <a:cubicBezTo>
                    <a:pt x="22024" y="16427"/>
                    <a:pt x="22015" y="16428"/>
                    <a:pt x="22006" y="16431"/>
                  </a:cubicBezTo>
                  <a:cubicBezTo>
                    <a:pt x="21952" y="16442"/>
                    <a:pt x="21912" y="16496"/>
                    <a:pt x="21929" y="16557"/>
                  </a:cubicBezTo>
                  <a:cubicBezTo>
                    <a:pt x="21985" y="16820"/>
                    <a:pt x="22017" y="17095"/>
                    <a:pt x="22023" y="17374"/>
                  </a:cubicBezTo>
                  <a:cubicBezTo>
                    <a:pt x="22023" y="17429"/>
                    <a:pt x="22071" y="17472"/>
                    <a:pt x="22127" y="17472"/>
                  </a:cubicBezTo>
                  <a:lnTo>
                    <a:pt x="22132" y="17472"/>
                  </a:lnTo>
                  <a:cubicBezTo>
                    <a:pt x="22192" y="17472"/>
                    <a:pt x="22236" y="17424"/>
                    <a:pt x="22236" y="17369"/>
                  </a:cubicBezTo>
                  <a:cubicBezTo>
                    <a:pt x="22231" y="17078"/>
                    <a:pt x="22198" y="16787"/>
                    <a:pt x="22132" y="16508"/>
                  </a:cubicBezTo>
                  <a:cubicBezTo>
                    <a:pt x="22123" y="16462"/>
                    <a:pt x="22082" y="16427"/>
                    <a:pt x="22033" y="16427"/>
                  </a:cubicBezTo>
                  <a:close/>
                  <a:moveTo>
                    <a:pt x="22065" y="18106"/>
                  </a:moveTo>
                  <a:cubicBezTo>
                    <a:pt x="22016" y="18106"/>
                    <a:pt x="21972" y="18142"/>
                    <a:pt x="21962" y="18196"/>
                  </a:cubicBezTo>
                  <a:cubicBezTo>
                    <a:pt x="21919" y="18459"/>
                    <a:pt x="21853" y="18727"/>
                    <a:pt x="21765" y="18996"/>
                  </a:cubicBezTo>
                  <a:cubicBezTo>
                    <a:pt x="21742" y="19051"/>
                    <a:pt x="21775" y="19111"/>
                    <a:pt x="21831" y="19127"/>
                  </a:cubicBezTo>
                  <a:cubicBezTo>
                    <a:pt x="21841" y="19134"/>
                    <a:pt x="21853" y="19134"/>
                    <a:pt x="21864" y="19134"/>
                  </a:cubicBezTo>
                  <a:cubicBezTo>
                    <a:pt x="21907" y="19134"/>
                    <a:pt x="21952" y="19106"/>
                    <a:pt x="21962" y="19061"/>
                  </a:cubicBezTo>
                  <a:cubicBezTo>
                    <a:pt x="22056" y="18783"/>
                    <a:pt x="22127" y="18502"/>
                    <a:pt x="22170" y="18229"/>
                  </a:cubicBezTo>
                  <a:cubicBezTo>
                    <a:pt x="22182" y="18168"/>
                    <a:pt x="22142" y="18114"/>
                    <a:pt x="22083" y="18108"/>
                  </a:cubicBezTo>
                  <a:cubicBezTo>
                    <a:pt x="22077" y="18107"/>
                    <a:pt x="22071" y="18106"/>
                    <a:pt x="22065" y="18106"/>
                  </a:cubicBezTo>
                  <a:close/>
                  <a:moveTo>
                    <a:pt x="21552" y="19706"/>
                  </a:moveTo>
                  <a:cubicBezTo>
                    <a:pt x="21511" y="19706"/>
                    <a:pt x="21472" y="19727"/>
                    <a:pt x="21452" y="19764"/>
                  </a:cubicBezTo>
                  <a:cubicBezTo>
                    <a:pt x="21337" y="20005"/>
                    <a:pt x="21201" y="20252"/>
                    <a:pt x="21052" y="20498"/>
                  </a:cubicBezTo>
                  <a:cubicBezTo>
                    <a:pt x="21024" y="20548"/>
                    <a:pt x="21036" y="20614"/>
                    <a:pt x="21085" y="20640"/>
                  </a:cubicBezTo>
                  <a:cubicBezTo>
                    <a:pt x="21107" y="20652"/>
                    <a:pt x="21123" y="20657"/>
                    <a:pt x="21140" y="20657"/>
                  </a:cubicBezTo>
                  <a:cubicBezTo>
                    <a:pt x="21178" y="20657"/>
                    <a:pt x="21211" y="20640"/>
                    <a:pt x="21233" y="20607"/>
                  </a:cubicBezTo>
                  <a:cubicBezTo>
                    <a:pt x="21386" y="20356"/>
                    <a:pt x="21524" y="20103"/>
                    <a:pt x="21644" y="19857"/>
                  </a:cubicBezTo>
                  <a:cubicBezTo>
                    <a:pt x="21666" y="19802"/>
                    <a:pt x="21644" y="19742"/>
                    <a:pt x="21595" y="19714"/>
                  </a:cubicBezTo>
                  <a:cubicBezTo>
                    <a:pt x="21581" y="19708"/>
                    <a:pt x="21566" y="19706"/>
                    <a:pt x="21552" y="19706"/>
                  </a:cubicBezTo>
                  <a:close/>
                  <a:moveTo>
                    <a:pt x="20672" y="21147"/>
                  </a:moveTo>
                  <a:cubicBezTo>
                    <a:pt x="20639" y="21147"/>
                    <a:pt x="20606" y="21162"/>
                    <a:pt x="20586" y="21188"/>
                  </a:cubicBezTo>
                  <a:cubicBezTo>
                    <a:pt x="20427" y="21408"/>
                    <a:pt x="20252" y="21626"/>
                    <a:pt x="20065" y="21846"/>
                  </a:cubicBezTo>
                  <a:cubicBezTo>
                    <a:pt x="20027" y="21890"/>
                    <a:pt x="20032" y="21955"/>
                    <a:pt x="20077" y="21995"/>
                  </a:cubicBezTo>
                  <a:cubicBezTo>
                    <a:pt x="20098" y="22011"/>
                    <a:pt x="20121" y="22021"/>
                    <a:pt x="20148" y="22021"/>
                  </a:cubicBezTo>
                  <a:cubicBezTo>
                    <a:pt x="20176" y="22021"/>
                    <a:pt x="20209" y="22005"/>
                    <a:pt x="20225" y="21983"/>
                  </a:cubicBezTo>
                  <a:cubicBezTo>
                    <a:pt x="20417" y="21758"/>
                    <a:pt x="20592" y="21534"/>
                    <a:pt x="20756" y="21315"/>
                  </a:cubicBezTo>
                  <a:cubicBezTo>
                    <a:pt x="20789" y="21271"/>
                    <a:pt x="20778" y="21199"/>
                    <a:pt x="20735" y="21166"/>
                  </a:cubicBezTo>
                  <a:cubicBezTo>
                    <a:pt x="20715" y="21153"/>
                    <a:pt x="20693" y="21147"/>
                    <a:pt x="20672" y="21147"/>
                  </a:cubicBezTo>
                  <a:close/>
                  <a:moveTo>
                    <a:pt x="19581" y="22438"/>
                  </a:moveTo>
                  <a:cubicBezTo>
                    <a:pt x="19553" y="22438"/>
                    <a:pt x="19526" y="22449"/>
                    <a:pt x="19506" y="22471"/>
                  </a:cubicBezTo>
                  <a:cubicBezTo>
                    <a:pt x="19321" y="22668"/>
                    <a:pt x="19117" y="22866"/>
                    <a:pt x="18909" y="23063"/>
                  </a:cubicBezTo>
                  <a:cubicBezTo>
                    <a:pt x="18871" y="23106"/>
                    <a:pt x="18866" y="23172"/>
                    <a:pt x="18909" y="23217"/>
                  </a:cubicBezTo>
                  <a:cubicBezTo>
                    <a:pt x="18931" y="23233"/>
                    <a:pt x="18959" y="23244"/>
                    <a:pt x="18985" y="23244"/>
                  </a:cubicBezTo>
                  <a:cubicBezTo>
                    <a:pt x="19013" y="23244"/>
                    <a:pt x="19035" y="23238"/>
                    <a:pt x="19058" y="23217"/>
                  </a:cubicBezTo>
                  <a:cubicBezTo>
                    <a:pt x="19266" y="23019"/>
                    <a:pt x="19468" y="22817"/>
                    <a:pt x="19660" y="22613"/>
                  </a:cubicBezTo>
                  <a:cubicBezTo>
                    <a:pt x="19698" y="22575"/>
                    <a:pt x="19698" y="22509"/>
                    <a:pt x="19655" y="22466"/>
                  </a:cubicBezTo>
                  <a:cubicBezTo>
                    <a:pt x="19633" y="22447"/>
                    <a:pt x="19607" y="22438"/>
                    <a:pt x="19581" y="22438"/>
                  </a:cubicBezTo>
                  <a:close/>
                  <a:moveTo>
                    <a:pt x="18360" y="23607"/>
                  </a:moveTo>
                  <a:cubicBezTo>
                    <a:pt x="18335" y="23607"/>
                    <a:pt x="18310" y="23615"/>
                    <a:pt x="18290" y="23632"/>
                  </a:cubicBezTo>
                  <a:cubicBezTo>
                    <a:pt x="18087" y="23809"/>
                    <a:pt x="17874" y="23994"/>
                    <a:pt x="17649" y="24176"/>
                  </a:cubicBezTo>
                  <a:cubicBezTo>
                    <a:pt x="17604" y="24214"/>
                    <a:pt x="17599" y="24280"/>
                    <a:pt x="17637" y="24323"/>
                  </a:cubicBezTo>
                  <a:cubicBezTo>
                    <a:pt x="17654" y="24351"/>
                    <a:pt x="17687" y="24363"/>
                    <a:pt x="17720" y="24363"/>
                  </a:cubicBezTo>
                  <a:cubicBezTo>
                    <a:pt x="17742" y="24363"/>
                    <a:pt x="17763" y="24356"/>
                    <a:pt x="17786" y="24340"/>
                  </a:cubicBezTo>
                  <a:cubicBezTo>
                    <a:pt x="18011" y="24153"/>
                    <a:pt x="18224" y="23973"/>
                    <a:pt x="18433" y="23792"/>
                  </a:cubicBezTo>
                  <a:cubicBezTo>
                    <a:pt x="18476" y="23753"/>
                    <a:pt x="18482" y="23688"/>
                    <a:pt x="18443" y="23644"/>
                  </a:cubicBezTo>
                  <a:cubicBezTo>
                    <a:pt x="18422" y="23620"/>
                    <a:pt x="18391" y="23607"/>
                    <a:pt x="18360" y="23607"/>
                  </a:cubicBezTo>
                  <a:close/>
                  <a:moveTo>
                    <a:pt x="17052" y="24677"/>
                  </a:moveTo>
                  <a:cubicBezTo>
                    <a:pt x="17030" y="24677"/>
                    <a:pt x="17009" y="24684"/>
                    <a:pt x="16991" y="24697"/>
                  </a:cubicBezTo>
                  <a:cubicBezTo>
                    <a:pt x="16772" y="24866"/>
                    <a:pt x="16547" y="25031"/>
                    <a:pt x="16316" y="25200"/>
                  </a:cubicBezTo>
                  <a:cubicBezTo>
                    <a:pt x="16268" y="25239"/>
                    <a:pt x="16256" y="25304"/>
                    <a:pt x="16295" y="25349"/>
                  </a:cubicBezTo>
                  <a:cubicBezTo>
                    <a:pt x="16311" y="25375"/>
                    <a:pt x="16344" y="25392"/>
                    <a:pt x="16377" y="25392"/>
                  </a:cubicBezTo>
                  <a:cubicBezTo>
                    <a:pt x="16399" y="25392"/>
                    <a:pt x="16420" y="25387"/>
                    <a:pt x="16437" y="25375"/>
                  </a:cubicBezTo>
                  <a:cubicBezTo>
                    <a:pt x="16673" y="25200"/>
                    <a:pt x="16903" y="25036"/>
                    <a:pt x="17118" y="24866"/>
                  </a:cubicBezTo>
                  <a:cubicBezTo>
                    <a:pt x="17166" y="24833"/>
                    <a:pt x="17171" y="24762"/>
                    <a:pt x="17139" y="24718"/>
                  </a:cubicBezTo>
                  <a:cubicBezTo>
                    <a:pt x="17119" y="24692"/>
                    <a:pt x="17085" y="24677"/>
                    <a:pt x="17052" y="24677"/>
                  </a:cubicBezTo>
                  <a:close/>
                  <a:moveTo>
                    <a:pt x="15688" y="25670"/>
                  </a:moveTo>
                  <a:cubicBezTo>
                    <a:pt x="15667" y="25670"/>
                    <a:pt x="15645" y="25676"/>
                    <a:pt x="15626" y="25688"/>
                  </a:cubicBezTo>
                  <a:cubicBezTo>
                    <a:pt x="15401" y="25842"/>
                    <a:pt x="15171" y="26000"/>
                    <a:pt x="14930" y="26159"/>
                  </a:cubicBezTo>
                  <a:cubicBezTo>
                    <a:pt x="14881" y="26192"/>
                    <a:pt x="14864" y="26258"/>
                    <a:pt x="14897" y="26308"/>
                  </a:cubicBezTo>
                  <a:cubicBezTo>
                    <a:pt x="14919" y="26336"/>
                    <a:pt x="14952" y="26351"/>
                    <a:pt x="14985" y="26351"/>
                  </a:cubicBezTo>
                  <a:cubicBezTo>
                    <a:pt x="15006" y="26351"/>
                    <a:pt x="15029" y="26346"/>
                    <a:pt x="15046" y="26336"/>
                  </a:cubicBezTo>
                  <a:cubicBezTo>
                    <a:pt x="15286" y="26176"/>
                    <a:pt x="15522" y="26017"/>
                    <a:pt x="15747" y="25863"/>
                  </a:cubicBezTo>
                  <a:cubicBezTo>
                    <a:pt x="15796" y="25831"/>
                    <a:pt x="15807" y="25765"/>
                    <a:pt x="15774" y="25716"/>
                  </a:cubicBezTo>
                  <a:cubicBezTo>
                    <a:pt x="15754" y="25685"/>
                    <a:pt x="15722" y="25670"/>
                    <a:pt x="15688" y="25670"/>
                  </a:cubicBezTo>
                  <a:close/>
                  <a:moveTo>
                    <a:pt x="14274" y="26598"/>
                  </a:moveTo>
                  <a:cubicBezTo>
                    <a:pt x="14254" y="26598"/>
                    <a:pt x="14235" y="26603"/>
                    <a:pt x="14217" y="26614"/>
                  </a:cubicBezTo>
                  <a:cubicBezTo>
                    <a:pt x="13987" y="26763"/>
                    <a:pt x="13746" y="26910"/>
                    <a:pt x="13505" y="27059"/>
                  </a:cubicBezTo>
                  <a:cubicBezTo>
                    <a:pt x="13450" y="27085"/>
                    <a:pt x="13434" y="27151"/>
                    <a:pt x="13467" y="27201"/>
                  </a:cubicBezTo>
                  <a:cubicBezTo>
                    <a:pt x="13488" y="27234"/>
                    <a:pt x="13521" y="27256"/>
                    <a:pt x="13559" y="27256"/>
                  </a:cubicBezTo>
                  <a:cubicBezTo>
                    <a:pt x="13576" y="27256"/>
                    <a:pt x="13592" y="27250"/>
                    <a:pt x="13609" y="27239"/>
                  </a:cubicBezTo>
                  <a:cubicBezTo>
                    <a:pt x="13855" y="27092"/>
                    <a:pt x="14097" y="26943"/>
                    <a:pt x="14333" y="26796"/>
                  </a:cubicBezTo>
                  <a:cubicBezTo>
                    <a:pt x="14381" y="26763"/>
                    <a:pt x="14399" y="26697"/>
                    <a:pt x="14366" y="26647"/>
                  </a:cubicBezTo>
                  <a:cubicBezTo>
                    <a:pt x="14344" y="26616"/>
                    <a:pt x="14309" y="26598"/>
                    <a:pt x="14274" y="26598"/>
                  </a:cubicBezTo>
                  <a:close/>
                  <a:moveTo>
                    <a:pt x="12829" y="27478"/>
                  </a:moveTo>
                  <a:cubicBezTo>
                    <a:pt x="12811" y="27478"/>
                    <a:pt x="12793" y="27483"/>
                    <a:pt x="12777" y="27492"/>
                  </a:cubicBezTo>
                  <a:cubicBezTo>
                    <a:pt x="12535" y="27639"/>
                    <a:pt x="12294" y="27788"/>
                    <a:pt x="12058" y="27935"/>
                  </a:cubicBezTo>
                  <a:cubicBezTo>
                    <a:pt x="12008" y="27968"/>
                    <a:pt x="11993" y="28029"/>
                    <a:pt x="12020" y="28084"/>
                  </a:cubicBezTo>
                  <a:cubicBezTo>
                    <a:pt x="12041" y="28111"/>
                    <a:pt x="12074" y="28132"/>
                    <a:pt x="12112" y="28132"/>
                  </a:cubicBezTo>
                  <a:cubicBezTo>
                    <a:pt x="12129" y="28132"/>
                    <a:pt x="12152" y="28127"/>
                    <a:pt x="12168" y="28117"/>
                  </a:cubicBezTo>
                  <a:cubicBezTo>
                    <a:pt x="12403" y="27968"/>
                    <a:pt x="12645" y="27821"/>
                    <a:pt x="12886" y="27672"/>
                  </a:cubicBezTo>
                  <a:cubicBezTo>
                    <a:pt x="12935" y="27644"/>
                    <a:pt x="12952" y="27579"/>
                    <a:pt x="12924" y="27530"/>
                  </a:cubicBezTo>
                  <a:cubicBezTo>
                    <a:pt x="12902" y="27497"/>
                    <a:pt x="12865" y="27478"/>
                    <a:pt x="12829" y="27478"/>
                  </a:cubicBezTo>
                  <a:close/>
                  <a:moveTo>
                    <a:pt x="11397" y="28370"/>
                  </a:moveTo>
                  <a:cubicBezTo>
                    <a:pt x="11377" y="28370"/>
                    <a:pt x="11358" y="28375"/>
                    <a:pt x="11340" y="28385"/>
                  </a:cubicBezTo>
                  <a:cubicBezTo>
                    <a:pt x="11100" y="28544"/>
                    <a:pt x="10863" y="28697"/>
                    <a:pt x="10633" y="28851"/>
                  </a:cubicBezTo>
                  <a:cubicBezTo>
                    <a:pt x="10584" y="28878"/>
                    <a:pt x="10567" y="28944"/>
                    <a:pt x="10600" y="28993"/>
                  </a:cubicBezTo>
                  <a:cubicBezTo>
                    <a:pt x="10622" y="29026"/>
                    <a:pt x="10655" y="29043"/>
                    <a:pt x="10688" y="29043"/>
                  </a:cubicBezTo>
                  <a:cubicBezTo>
                    <a:pt x="10710" y="29043"/>
                    <a:pt x="10731" y="29037"/>
                    <a:pt x="10748" y="29026"/>
                  </a:cubicBezTo>
                  <a:cubicBezTo>
                    <a:pt x="10979" y="28873"/>
                    <a:pt x="11214" y="28719"/>
                    <a:pt x="11455" y="28565"/>
                  </a:cubicBezTo>
                  <a:cubicBezTo>
                    <a:pt x="11505" y="28532"/>
                    <a:pt x="11515" y="28467"/>
                    <a:pt x="11488" y="28418"/>
                  </a:cubicBezTo>
                  <a:cubicBezTo>
                    <a:pt x="11467" y="28386"/>
                    <a:pt x="11432" y="28370"/>
                    <a:pt x="11397" y="28370"/>
                  </a:cubicBezTo>
                  <a:close/>
                  <a:moveTo>
                    <a:pt x="9986" y="29303"/>
                  </a:moveTo>
                  <a:cubicBezTo>
                    <a:pt x="9966" y="29303"/>
                    <a:pt x="9945" y="29309"/>
                    <a:pt x="9926" y="29322"/>
                  </a:cubicBezTo>
                  <a:cubicBezTo>
                    <a:pt x="9691" y="29481"/>
                    <a:pt x="9461" y="29645"/>
                    <a:pt x="9230" y="29804"/>
                  </a:cubicBezTo>
                  <a:cubicBezTo>
                    <a:pt x="9186" y="29837"/>
                    <a:pt x="9175" y="29903"/>
                    <a:pt x="9208" y="29953"/>
                  </a:cubicBezTo>
                  <a:cubicBezTo>
                    <a:pt x="9230" y="29979"/>
                    <a:pt x="9263" y="29996"/>
                    <a:pt x="9296" y="29996"/>
                  </a:cubicBezTo>
                  <a:cubicBezTo>
                    <a:pt x="9312" y="29996"/>
                    <a:pt x="9334" y="29991"/>
                    <a:pt x="9357" y="29974"/>
                  </a:cubicBezTo>
                  <a:cubicBezTo>
                    <a:pt x="9580" y="29815"/>
                    <a:pt x="9810" y="29657"/>
                    <a:pt x="10047" y="29493"/>
                  </a:cubicBezTo>
                  <a:cubicBezTo>
                    <a:pt x="10096" y="29460"/>
                    <a:pt x="10106" y="29394"/>
                    <a:pt x="10074" y="29349"/>
                  </a:cubicBezTo>
                  <a:cubicBezTo>
                    <a:pt x="10053" y="29319"/>
                    <a:pt x="10020" y="29303"/>
                    <a:pt x="9986" y="29303"/>
                  </a:cubicBezTo>
                  <a:close/>
                  <a:moveTo>
                    <a:pt x="8611" y="30277"/>
                  </a:moveTo>
                  <a:cubicBezTo>
                    <a:pt x="8588" y="30277"/>
                    <a:pt x="8565" y="30284"/>
                    <a:pt x="8545" y="30298"/>
                  </a:cubicBezTo>
                  <a:cubicBezTo>
                    <a:pt x="8315" y="30467"/>
                    <a:pt x="8085" y="30637"/>
                    <a:pt x="7865" y="30801"/>
                  </a:cubicBezTo>
                  <a:cubicBezTo>
                    <a:pt x="7822" y="30841"/>
                    <a:pt x="7811" y="30907"/>
                    <a:pt x="7849" y="30950"/>
                  </a:cubicBezTo>
                  <a:cubicBezTo>
                    <a:pt x="7865" y="30978"/>
                    <a:pt x="7898" y="30993"/>
                    <a:pt x="7931" y="30993"/>
                  </a:cubicBezTo>
                  <a:cubicBezTo>
                    <a:pt x="7953" y="30993"/>
                    <a:pt x="7975" y="30988"/>
                    <a:pt x="7996" y="30972"/>
                  </a:cubicBezTo>
                  <a:cubicBezTo>
                    <a:pt x="8216" y="30808"/>
                    <a:pt x="8441" y="30637"/>
                    <a:pt x="8671" y="30467"/>
                  </a:cubicBezTo>
                  <a:cubicBezTo>
                    <a:pt x="8715" y="30434"/>
                    <a:pt x="8725" y="30369"/>
                    <a:pt x="8692" y="30320"/>
                  </a:cubicBezTo>
                  <a:cubicBezTo>
                    <a:pt x="8673" y="30291"/>
                    <a:pt x="8643" y="30277"/>
                    <a:pt x="8611" y="30277"/>
                  </a:cubicBezTo>
                  <a:close/>
                  <a:moveTo>
                    <a:pt x="7265" y="31301"/>
                  </a:moveTo>
                  <a:cubicBezTo>
                    <a:pt x="7241" y="31301"/>
                    <a:pt x="7218" y="31308"/>
                    <a:pt x="7197" y="31322"/>
                  </a:cubicBezTo>
                  <a:cubicBezTo>
                    <a:pt x="6972" y="31504"/>
                    <a:pt x="6752" y="31684"/>
                    <a:pt x="6539" y="31860"/>
                  </a:cubicBezTo>
                  <a:cubicBezTo>
                    <a:pt x="6496" y="31898"/>
                    <a:pt x="6489" y="31964"/>
                    <a:pt x="6528" y="32008"/>
                  </a:cubicBezTo>
                  <a:cubicBezTo>
                    <a:pt x="6550" y="32035"/>
                    <a:pt x="6577" y="32046"/>
                    <a:pt x="6610" y="32046"/>
                  </a:cubicBezTo>
                  <a:cubicBezTo>
                    <a:pt x="6632" y="32046"/>
                    <a:pt x="6653" y="32035"/>
                    <a:pt x="6676" y="32018"/>
                  </a:cubicBezTo>
                  <a:cubicBezTo>
                    <a:pt x="6890" y="31843"/>
                    <a:pt x="7103" y="31668"/>
                    <a:pt x="7328" y="31492"/>
                  </a:cubicBezTo>
                  <a:cubicBezTo>
                    <a:pt x="7377" y="31454"/>
                    <a:pt x="7383" y="31388"/>
                    <a:pt x="7344" y="31339"/>
                  </a:cubicBezTo>
                  <a:cubicBezTo>
                    <a:pt x="7325" y="31314"/>
                    <a:pt x="7296" y="31301"/>
                    <a:pt x="7265" y="31301"/>
                  </a:cubicBezTo>
                  <a:close/>
                  <a:moveTo>
                    <a:pt x="5966" y="32382"/>
                  </a:moveTo>
                  <a:cubicBezTo>
                    <a:pt x="5941" y="32382"/>
                    <a:pt x="5917" y="32390"/>
                    <a:pt x="5897" y="32408"/>
                  </a:cubicBezTo>
                  <a:cubicBezTo>
                    <a:pt x="5679" y="32600"/>
                    <a:pt x="5470" y="32786"/>
                    <a:pt x="5267" y="32972"/>
                  </a:cubicBezTo>
                  <a:cubicBezTo>
                    <a:pt x="5224" y="33011"/>
                    <a:pt x="5218" y="33082"/>
                    <a:pt x="5256" y="33126"/>
                  </a:cubicBezTo>
                  <a:cubicBezTo>
                    <a:pt x="5279" y="33148"/>
                    <a:pt x="5305" y="33159"/>
                    <a:pt x="5338" y="33159"/>
                  </a:cubicBezTo>
                  <a:cubicBezTo>
                    <a:pt x="5360" y="33159"/>
                    <a:pt x="5388" y="33148"/>
                    <a:pt x="5410" y="33131"/>
                  </a:cubicBezTo>
                  <a:cubicBezTo>
                    <a:pt x="5608" y="32946"/>
                    <a:pt x="5821" y="32759"/>
                    <a:pt x="6035" y="32567"/>
                  </a:cubicBezTo>
                  <a:cubicBezTo>
                    <a:pt x="6079" y="32529"/>
                    <a:pt x="6084" y="32463"/>
                    <a:pt x="6046" y="32419"/>
                  </a:cubicBezTo>
                  <a:cubicBezTo>
                    <a:pt x="6025" y="32395"/>
                    <a:pt x="5995" y="32382"/>
                    <a:pt x="5966" y="32382"/>
                  </a:cubicBezTo>
                  <a:close/>
                  <a:moveTo>
                    <a:pt x="4725" y="33526"/>
                  </a:moveTo>
                  <a:cubicBezTo>
                    <a:pt x="4697" y="33526"/>
                    <a:pt x="4670" y="33537"/>
                    <a:pt x="4647" y="33559"/>
                  </a:cubicBezTo>
                  <a:cubicBezTo>
                    <a:pt x="4440" y="33761"/>
                    <a:pt x="4242" y="33958"/>
                    <a:pt x="4050" y="34156"/>
                  </a:cubicBezTo>
                  <a:cubicBezTo>
                    <a:pt x="4012" y="34200"/>
                    <a:pt x="4012" y="34266"/>
                    <a:pt x="4056" y="34310"/>
                  </a:cubicBezTo>
                  <a:cubicBezTo>
                    <a:pt x="4078" y="34327"/>
                    <a:pt x="4100" y="34337"/>
                    <a:pt x="4128" y="34337"/>
                  </a:cubicBezTo>
                  <a:cubicBezTo>
                    <a:pt x="4154" y="34337"/>
                    <a:pt x="4182" y="34327"/>
                    <a:pt x="4204" y="34304"/>
                  </a:cubicBezTo>
                  <a:cubicBezTo>
                    <a:pt x="4396" y="34107"/>
                    <a:pt x="4594" y="33910"/>
                    <a:pt x="4796" y="33707"/>
                  </a:cubicBezTo>
                  <a:cubicBezTo>
                    <a:pt x="4839" y="33669"/>
                    <a:pt x="4839" y="33603"/>
                    <a:pt x="4801" y="33559"/>
                  </a:cubicBezTo>
                  <a:cubicBezTo>
                    <a:pt x="4780" y="33537"/>
                    <a:pt x="4752" y="33526"/>
                    <a:pt x="4725" y="33526"/>
                  </a:cubicBezTo>
                  <a:close/>
                  <a:moveTo>
                    <a:pt x="3555" y="34744"/>
                  </a:moveTo>
                  <a:cubicBezTo>
                    <a:pt x="3526" y="34744"/>
                    <a:pt x="3496" y="34757"/>
                    <a:pt x="3475" y="34781"/>
                  </a:cubicBezTo>
                  <a:cubicBezTo>
                    <a:pt x="3283" y="34995"/>
                    <a:pt x="3097" y="35208"/>
                    <a:pt x="2922" y="35422"/>
                  </a:cubicBezTo>
                  <a:cubicBezTo>
                    <a:pt x="2883" y="35471"/>
                    <a:pt x="2889" y="35537"/>
                    <a:pt x="2937" y="35576"/>
                  </a:cubicBezTo>
                  <a:cubicBezTo>
                    <a:pt x="2955" y="35587"/>
                    <a:pt x="2982" y="35597"/>
                    <a:pt x="3003" y="35597"/>
                  </a:cubicBezTo>
                  <a:cubicBezTo>
                    <a:pt x="3031" y="35597"/>
                    <a:pt x="3064" y="35587"/>
                    <a:pt x="3086" y="35559"/>
                  </a:cubicBezTo>
                  <a:cubicBezTo>
                    <a:pt x="3261" y="35346"/>
                    <a:pt x="3443" y="35132"/>
                    <a:pt x="3635" y="34924"/>
                  </a:cubicBezTo>
                  <a:cubicBezTo>
                    <a:pt x="3673" y="34879"/>
                    <a:pt x="3667" y="34813"/>
                    <a:pt x="3623" y="34770"/>
                  </a:cubicBezTo>
                  <a:cubicBezTo>
                    <a:pt x="3603" y="34753"/>
                    <a:pt x="3579" y="34744"/>
                    <a:pt x="3555" y="34744"/>
                  </a:cubicBezTo>
                  <a:close/>
                  <a:moveTo>
                    <a:pt x="2482" y="36050"/>
                  </a:moveTo>
                  <a:cubicBezTo>
                    <a:pt x="2449" y="36050"/>
                    <a:pt x="2415" y="36065"/>
                    <a:pt x="2395" y="36091"/>
                  </a:cubicBezTo>
                  <a:cubicBezTo>
                    <a:pt x="2226" y="36321"/>
                    <a:pt x="2056" y="36551"/>
                    <a:pt x="1902" y="36781"/>
                  </a:cubicBezTo>
                  <a:cubicBezTo>
                    <a:pt x="1869" y="36831"/>
                    <a:pt x="1880" y="36897"/>
                    <a:pt x="1930" y="36930"/>
                  </a:cubicBezTo>
                  <a:cubicBezTo>
                    <a:pt x="1946" y="36940"/>
                    <a:pt x="1968" y="36946"/>
                    <a:pt x="1990" y="36946"/>
                  </a:cubicBezTo>
                  <a:cubicBezTo>
                    <a:pt x="2023" y="36946"/>
                    <a:pt x="2056" y="36930"/>
                    <a:pt x="2077" y="36902"/>
                  </a:cubicBezTo>
                  <a:cubicBezTo>
                    <a:pt x="2231" y="36677"/>
                    <a:pt x="2395" y="36447"/>
                    <a:pt x="2565" y="36217"/>
                  </a:cubicBezTo>
                  <a:cubicBezTo>
                    <a:pt x="2598" y="36174"/>
                    <a:pt x="2593" y="36108"/>
                    <a:pt x="2543" y="36070"/>
                  </a:cubicBezTo>
                  <a:cubicBezTo>
                    <a:pt x="2526" y="36057"/>
                    <a:pt x="2504" y="36050"/>
                    <a:pt x="2482" y="36050"/>
                  </a:cubicBezTo>
                  <a:close/>
                  <a:moveTo>
                    <a:pt x="1534" y="37450"/>
                  </a:moveTo>
                  <a:cubicBezTo>
                    <a:pt x="1499" y="37450"/>
                    <a:pt x="1465" y="37468"/>
                    <a:pt x="1447" y="37499"/>
                  </a:cubicBezTo>
                  <a:cubicBezTo>
                    <a:pt x="1300" y="37747"/>
                    <a:pt x="1162" y="37998"/>
                    <a:pt x="1037" y="38245"/>
                  </a:cubicBezTo>
                  <a:cubicBezTo>
                    <a:pt x="1009" y="38299"/>
                    <a:pt x="1030" y="38360"/>
                    <a:pt x="1080" y="38387"/>
                  </a:cubicBezTo>
                  <a:cubicBezTo>
                    <a:pt x="1096" y="38398"/>
                    <a:pt x="1113" y="38398"/>
                    <a:pt x="1129" y="38398"/>
                  </a:cubicBezTo>
                  <a:cubicBezTo>
                    <a:pt x="1168" y="38398"/>
                    <a:pt x="1206" y="38377"/>
                    <a:pt x="1222" y="38344"/>
                  </a:cubicBezTo>
                  <a:cubicBezTo>
                    <a:pt x="1348" y="38097"/>
                    <a:pt x="1485" y="37851"/>
                    <a:pt x="1629" y="37609"/>
                  </a:cubicBezTo>
                  <a:cubicBezTo>
                    <a:pt x="1655" y="37560"/>
                    <a:pt x="1639" y="37494"/>
                    <a:pt x="1589" y="37467"/>
                  </a:cubicBezTo>
                  <a:cubicBezTo>
                    <a:pt x="1572" y="37455"/>
                    <a:pt x="1553" y="37450"/>
                    <a:pt x="1534" y="37450"/>
                  </a:cubicBezTo>
                  <a:close/>
                  <a:moveTo>
                    <a:pt x="774" y="38955"/>
                  </a:moveTo>
                  <a:cubicBezTo>
                    <a:pt x="733" y="38955"/>
                    <a:pt x="694" y="38978"/>
                    <a:pt x="675" y="39017"/>
                  </a:cubicBezTo>
                  <a:cubicBezTo>
                    <a:pt x="564" y="39286"/>
                    <a:pt x="466" y="39555"/>
                    <a:pt x="384" y="39819"/>
                  </a:cubicBezTo>
                  <a:cubicBezTo>
                    <a:pt x="362" y="39878"/>
                    <a:pt x="395" y="39933"/>
                    <a:pt x="450" y="39955"/>
                  </a:cubicBezTo>
                  <a:cubicBezTo>
                    <a:pt x="461" y="39955"/>
                    <a:pt x="471" y="39961"/>
                    <a:pt x="483" y="39961"/>
                  </a:cubicBezTo>
                  <a:cubicBezTo>
                    <a:pt x="526" y="39961"/>
                    <a:pt x="570" y="39928"/>
                    <a:pt x="582" y="39884"/>
                  </a:cubicBezTo>
                  <a:cubicBezTo>
                    <a:pt x="663" y="39626"/>
                    <a:pt x="762" y="39363"/>
                    <a:pt x="872" y="39100"/>
                  </a:cubicBezTo>
                  <a:cubicBezTo>
                    <a:pt x="893" y="39045"/>
                    <a:pt x="866" y="38985"/>
                    <a:pt x="817" y="38964"/>
                  </a:cubicBezTo>
                  <a:cubicBezTo>
                    <a:pt x="803" y="38958"/>
                    <a:pt x="788" y="38955"/>
                    <a:pt x="774" y="38955"/>
                  </a:cubicBezTo>
                  <a:close/>
                  <a:moveTo>
                    <a:pt x="267" y="40561"/>
                  </a:moveTo>
                  <a:cubicBezTo>
                    <a:pt x="218" y="40561"/>
                    <a:pt x="173" y="40597"/>
                    <a:pt x="159" y="40646"/>
                  </a:cubicBezTo>
                  <a:cubicBezTo>
                    <a:pt x="99" y="40930"/>
                    <a:pt x="55" y="41215"/>
                    <a:pt x="28" y="41489"/>
                  </a:cubicBezTo>
                  <a:cubicBezTo>
                    <a:pt x="22" y="41550"/>
                    <a:pt x="66" y="41600"/>
                    <a:pt x="126" y="41610"/>
                  </a:cubicBezTo>
                  <a:lnTo>
                    <a:pt x="137" y="41610"/>
                  </a:lnTo>
                  <a:cubicBezTo>
                    <a:pt x="187" y="41610"/>
                    <a:pt x="236" y="41567"/>
                    <a:pt x="241" y="41511"/>
                  </a:cubicBezTo>
                  <a:cubicBezTo>
                    <a:pt x="268" y="41243"/>
                    <a:pt x="307" y="40963"/>
                    <a:pt x="367" y="40689"/>
                  </a:cubicBezTo>
                  <a:cubicBezTo>
                    <a:pt x="379" y="40634"/>
                    <a:pt x="346" y="40575"/>
                    <a:pt x="286" y="40563"/>
                  </a:cubicBezTo>
                  <a:cubicBezTo>
                    <a:pt x="279" y="40562"/>
                    <a:pt x="273" y="40561"/>
                    <a:pt x="267" y="40561"/>
                  </a:cubicBezTo>
                  <a:close/>
                  <a:moveTo>
                    <a:pt x="104" y="42240"/>
                  </a:moveTo>
                  <a:cubicBezTo>
                    <a:pt x="44" y="42240"/>
                    <a:pt x="0" y="42290"/>
                    <a:pt x="0" y="42351"/>
                  </a:cubicBezTo>
                  <a:cubicBezTo>
                    <a:pt x="11" y="42640"/>
                    <a:pt x="38" y="42931"/>
                    <a:pt x="88" y="43206"/>
                  </a:cubicBezTo>
                  <a:cubicBezTo>
                    <a:pt x="99" y="43254"/>
                    <a:pt x="142" y="43292"/>
                    <a:pt x="192" y="43292"/>
                  </a:cubicBezTo>
                  <a:lnTo>
                    <a:pt x="208" y="43292"/>
                  </a:lnTo>
                  <a:cubicBezTo>
                    <a:pt x="268" y="43282"/>
                    <a:pt x="307" y="43227"/>
                    <a:pt x="296" y="43166"/>
                  </a:cubicBezTo>
                  <a:cubicBezTo>
                    <a:pt x="247" y="42903"/>
                    <a:pt x="220" y="42624"/>
                    <a:pt x="215" y="42344"/>
                  </a:cubicBezTo>
                  <a:cubicBezTo>
                    <a:pt x="208" y="42285"/>
                    <a:pt x="159" y="42240"/>
                    <a:pt x="104" y="42240"/>
                  </a:cubicBezTo>
                  <a:close/>
                  <a:moveTo>
                    <a:pt x="407" y="43899"/>
                  </a:moveTo>
                  <a:cubicBezTo>
                    <a:pt x="393" y="43899"/>
                    <a:pt x="380" y="43902"/>
                    <a:pt x="367" y="43907"/>
                  </a:cubicBezTo>
                  <a:cubicBezTo>
                    <a:pt x="313" y="43923"/>
                    <a:pt x="286" y="43983"/>
                    <a:pt x="301" y="44038"/>
                  </a:cubicBezTo>
                  <a:cubicBezTo>
                    <a:pt x="307" y="44049"/>
                    <a:pt x="597" y="44843"/>
                    <a:pt x="751" y="44843"/>
                  </a:cubicBezTo>
                  <a:cubicBezTo>
                    <a:pt x="812" y="44843"/>
                    <a:pt x="860" y="44800"/>
                    <a:pt x="860" y="44739"/>
                  </a:cubicBezTo>
                  <a:cubicBezTo>
                    <a:pt x="860" y="44718"/>
                    <a:pt x="850" y="44696"/>
                    <a:pt x="839" y="44679"/>
                  </a:cubicBezTo>
                  <a:cubicBezTo>
                    <a:pt x="828" y="44663"/>
                    <a:pt x="663" y="44416"/>
                    <a:pt x="504" y="43967"/>
                  </a:cubicBezTo>
                  <a:cubicBezTo>
                    <a:pt x="488" y="43925"/>
                    <a:pt x="449" y="43899"/>
                    <a:pt x="407" y="4389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51" name="Google Shape;151;p2"/>
          <p:cNvSpPr txBox="1">
            <a:spLocks noGrp="1"/>
          </p:cNvSpPr>
          <p:nvPr>
            <p:ph type="subTitle" idx="1"/>
          </p:nvPr>
        </p:nvSpPr>
        <p:spPr>
          <a:xfrm>
            <a:off x="2846200" y="4876667"/>
            <a:ext cx="6499600" cy="570400"/>
          </a:xfrm>
          <a:prstGeom prst="rect">
            <a:avLst/>
          </a:prstGeom>
          <a:solidFill>
            <a:schemeClr val="accent3"/>
          </a:solid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400">
                <a:solidFill>
                  <a:schemeClr val="dk1"/>
                </a:solidFill>
                <a:latin typeface="Nunito"/>
                <a:ea typeface="Nunito"/>
                <a:cs typeface="Nunito"/>
                <a:sym typeface="Nunito"/>
              </a:defRPr>
            </a:lvl1pPr>
            <a:lvl2pPr lvl="1" algn="ctr" rtl="0">
              <a:lnSpc>
                <a:spcPct val="100000"/>
              </a:lnSpc>
              <a:spcBef>
                <a:spcPts val="0"/>
              </a:spcBef>
              <a:spcAft>
                <a:spcPts val="0"/>
              </a:spcAft>
              <a:buSzPts val="1800"/>
              <a:buNone/>
              <a:defRPr sz="2400"/>
            </a:lvl2pPr>
            <a:lvl3pPr lvl="2" algn="ctr" rtl="0">
              <a:lnSpc>
                <a:spcPct val="100000"/>
              </a:lnSpc>
              <a:spcBef>
                <a:spcPts val="0"/>
              </a:spcBef>
              <a:spcAft>
                <a:spcPts val="0"/>
              </a:spcAft>
              <a:buSzPts val="1800"/>
              <a:buNone/>
              <a:defRPr sz="2400"/>
            </a:lvl3pPr>
            <a:lvl4pPr lvl="3" algn="ctr" rtl="0">
              <a:lnSpc>
                <a:spcPct val="100000"/>
              </a:lnSpc>
              <a:spcBef>
                <a:spcPts val="0"/>
              </a:spcBef>
              <a:spcAft>
                <a:spcPts val="0"/>
              </a:spcAft>
              <a:buSzPts val="1800"/>
              <a:buNone/>
              <a:defRPr sz="2400"/>
            </a:lvl4pPr>
            <a:lvl5pPr lvl="4" algn="ctr" rtl="0">
              <a:lnSpc>
                <a:spcPct val="100000"/>
              </a:lnSpc>
              <a:spcBef>
                <a:spcPts val="0"/>
              </a:spcBef>
              <a:spcAft>
                <a:spcPts val="0"/>
              </a:spcAft>
              <a:buSzPts val="1800"/>
              <a:buNone/>
              <a:defRPr sz="2400"/>
            </a:lvl5pPr>
            <a:lvl6pPr lvl="5" algn="ctr" rtl="0">
              <a:lnSpc>
                <a:spcPct val="100000"/>
              </a:lnSpc>
              <a:spcBef>
                <a:spcPts val="0"/>
              </a:spcBef>
              <a:spcAft>
                <a:spcPts val="0"/>
              </a:spcAft>
              <a:buSzPts val="1800"/>
              <a:buNone/>
              <a:defRPr sz="2400"/>
            </a:lvl6pPr>
            <a:lvl7pPr lvl="6" algn="ctr" rtl="0">
              <a:lnSpc>
                <a:spcPct val="100000"/>
              </a:lnSpc>
              <a:spcBef>
                <a:spcPts val="0"/>
              </a:spcBef>
              <a:spcAft>
                <a:spcPts val="0"/>
              </a:spcAft>
              <a:buSzPts val="1800"/>
              <a:buNone/>
              <a:defRPr sz="2400"/>
            </a:lvl7pPr>
            <a:lvl8pPr lvl="7" algn="ctr" rtl="0">
              <a:lnSpc>
                <a:spcPct val="100000"/>
              </a:lnSpc>
              <a:spcBef>
                <a:spcPts val="0"/>
              </a:spcBef>
              <a:spcAft>
                <a:spcPts val="0"/>
              </a:spcAft>
              <a:buSzPts val="1800"/>
              <a:buNone/>
              <a:defRPr sz="2400"/>
            </a:lvl8pPr>
            <a:lvl9pPr lvl="8" algn="ctr" rtl="0">
              <a:lnSpc>
                <a:spcPct val="100000"/>
              </a:lnSpc>
              <a:spcBef>
                <a:spcPts val="0"/>
              </a:spcBef>
              <a:spcAft>
                <a:spcPts val="0"/>
              </a:spcAft>
              <a:buSzPts val="1800"/>
              <a:buNone/>
              <a:defRPr sz="2400"/>
            </a:lvl9pPr>
          </a:lstStyle>
          <a:p>
            <a:endParaRPr/>
          </a:p>
        </p:txBody>
      </p:sp>
      <p:sp>
        <p:nvSpPr>
          <p:cNvPr id="152" name="Google Shape;152;p2"/>
          <p:cNvSpPr txBox="1">
            <a:spLocks noGrp="1"/>
          </p:cNvSpPr>
          <p:nvPr>
            <p:ph type="ctrTitle"/>
          </p:nvPr>
        </p:nvSpPr>
        <p:spPr>
          <a:xfrm>
            <a:off x="3124000" y="1132733"/>
            <a:ext cx="5944000" cy="3744000"/>
          </a:xfrm>
          <a:prstGeom prst="rect">
            <a:avLst/>
          </a:prstGeom>
          <a:noFill/>
        </p:spPr>
        <p:txBody>
          <a:bodyPr spcFirstLastPara="1" wrap="square" lIns="91425" tIns="91425" rIns="91425" bIns="91425" anchor="ctr" anchorCtr="0">
            <a:noAutofit/>
          </a:bodyPr>
          <a:lstStyle>
            <a:lvl1pPr lvl="0" algn="ctr" rtl="0">
              <a:lnSpc>
                <a:spcPct val="90000"/>
              </a:lnSpc>
              <a:spcBef>
                <a:spcPts val="0"/>
              </a:spcBef>
              <a:spcAft>
                <a:spcPts val="0"/>
              </a:spcAft>
              <a:buClr>
                <a:srgbClr val="191919"/>
              </a:buClr>
              <a:buSzPts val="5200"/>
              <a:buNone/>
              <a:defRPr sz="12000" b="1">
                <a:latin typeface="Amatic SC"/>
                <a:ea typeface="Amatic SC"/>
                <a:cs typeface="Amatic SC"/>
                <a:sym typeface="Amatic SC"/>
              </a:defRPr>
            </a:lvl1pPr>
            <a:lvl2pPr lvl="1" algn="ctr" rtl="0">
              <a:spcBef>
                <a:spcPts val="0"/>
              </a:spcBef>
              <a:spcAft>
                <a:spcPts val="0"/>
              </a:spcAft>
              <a:buClr>
                <a:srgbClr val="191919"/>
              </a:buClr>
              <a:buSzPts val="5200"/>
              <a:buNone/>
              <a:defRPr sz="6935">
                <a:solidFill>
                  <a:srgbClr val="191919"/>
                </a:solidFill>
              </a:defRPr>
            </a:lvl2pPr>
            <a:lvl3pPr lvl="2" algn="ctr" rtl="0">
              <a:spcBef>
                <a:spcPts val="0"/>
              </a:spcBef>
              <a:spcAft>
                <a:spcPts val="0"/>
              </a:spcAft>
              <a:buClr>
                <a:srgbClr val="191919"/>
              </a:buClr>
              <a:buSzPts val="5200"/>
              <a:buNone/>
              <a:defRPr sz="6935">
                <a:solidFill>
                  <a:srgbClr val="191919"/>
                </a:solidFill>
              </a:defRPr>
            </a:lvl3pPr>
            <a:lvl4pPr lvl="3" algn="ctr" rtl="0">
              <a:spcBef>
                <a:spcPts val="0"/>
              </a:spcBef>
              <a:spcAft>
                <a:spcPts val="0"/>
              </a:spcAft>
              <a:buClr>
                <a:srgbClr val="191919"/>
              </a:buClr>
              <a:buSzPts val="5200"/>
              <a:buNone/>
              <a:defRPr sz="6935">
                <a:solidFill>
                  <a:srgbClr val="191919"/>
                </a:solidFill>
              </a:defRPr>
            </a:lvl4pPr>
            <a:lvl5pPr lvl="4" algn="ctr" rtl="0">
              <a:spcBef>
                <a:spcPts val="0"/>
              </a:spcBef>
              <a:spcAft>
                <a:spcPts val="0"/>
              </a:spcAft>
              <a:buClr>
                <a:srgbClr val="191919"/>
              </a:buClr>
              <a:buSzPts val="5200"/>
              <a:buNone/>
              <a:defRPr sz="6935">
                <a:solidFill>
                  <a:srgbClr val="191919"/>
                </a:solidFill>
              </a:defRPr>
            </a:lvl5pPr>
            <a:lvl6pPr lvl="5" algn="ctr" rtl="0">
              <a:spcBef>
                <a:spcPts val="0"/>
              </a:spcBef>
              <a:spcAft>
                <a:spcPts val="0"/>
              </a:spcAft>
              <a:buClr>
                <a:srgbClr val="191919"/>
              </a:buClr>
              <a:buSzPts val="5200"/>
              <a:buNone/>
              <a:defRPr sz="6935">
                <a:solidFill>
                  <a:srgbClr val="191919"/>
                </a:solidFill>
              </a:defRPr>
            </a:lvl6pPr>
            <a:lvl7pPr lvl="6" algn="ctr" rtl="0">
              <a:spcBef>
                <a:spcPts val="0"/>
              </a:spcBef>
              <a:spcAft>
                <a:spcPts val="0"/>
              </a:spcAft>
              <a:buClr>
                <a:srgbClr val="191919"/>
              </a:buClr>
              <a:buSzPts val="5200"/>
              <a:buNone/>
              <a:defRPr sz="6935">
                <a:solidFill>
                  <a:srgbClr val="191919"/>
                </a:solidFill>
              </a:defRPr>
            </a:lvl7pPr>
            <a:lvl8pPr lvl="7" algn="ctr" rtl="0">
              <a:spcBef>
                <a:spcPts val="0"/>
              </a:spcBef>
              <a:spcAft>
                <a:spcPts val="0"/>
              </a:spcAft>
              <a:buClr>
                <a:srgbClr val="191919"/>
              </a:buClr>
              <a:buSzPts val="5200"/>
              <a:buNone/>
              <a:defRPr sz="6935">
                <a:solidFill>
                  <a:srgbClr val="191919"/>
                </a:solidFill>
              </a:defRPr>
            </a:lvl8pPr>
            <a:lvl9pPr lvl="8" algn="ctr" rtl="0">
              <a:spcBef>
                <a:spcPts val="0"/>
              </a:spcBef>
              <a:spcAft>
                <a:spcPts val="0"/>
              </a:spcAft>
              <a:buClr>
                <a:srgbClr val="191919"/>
              </a:buClr>
              <a:buSzPts val="5200"/>
              <a:buNone/>
              <a:defRPr sz="6935">
                <a:solidFill>
                  <a:srgbClr val="191919"/>
                </a:solidFill>
              </a:defRPr>
            </a:lvl9pPr>
          </a:lstStyle>
          <a:p>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53"/>
        <p:cNvGrpSpPr/>
        <p:nvPr/>
      </p:nvGrpSpPr>
      <p:grpSpPr>
        <a:xfrm>
          <a:off x="0" y="0"/>
          <a:ext cx="0" cy="0"/>
          <a:chOff x="0" y="0"/>
          <a:chExt cx="0" cy="0"/>
        </a:xfrm>
      </p:grpSpPr>
      <p:sp>
        <p:nvSpPr>
          <p:cNvPr id="154" name="Google Shape;154;p3"/>
          <p:cNvSpPr/>
          <p:nvPr/>
        </p:nvSpPr>
        <p:spPr>
          <a:xfrm rot="-1800227">
            <a:off x="9627373" y="6591707"/>
            <a:ext cx="149281" cy="52676"/>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55" name="Google Shape;155;p3"/>
          <p:cNvSpPr/>
          <p:nvPr/>
        </p:nvSpPr>
        <p:spPr>
          <a:xfrm rot="-5400000" flipH="1">
            <a:off x="7418403" y="6587926"/>
            <a:ext cx="144916" cy="60225"/>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56" name="Google Shape;156;p3"/>
          <p:cNvSpPr/>
          <p:nvPr/>
        </p:nvSpPr>
        <p:spPr>
          <a:xfrm rot="5400000">
            <a:off x="8083479" y="6552182"/>
            <a:ext cx="144916" cy="60225"/>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157" name="Google Shape;157;p3"/>
          <p:cNvSpPr/>
          <p:nvPr/>
        </p:nvSpPr>
        <p:spPr>
          <a:xfrm rot="-4499594">
            <a:off x="9071201" y="6587929"/>
            <a:ext cx="144916" cy="60225"/>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grpSp>
        <p:nvGrpSpPr>
          <p:cNvPr id="158" name="Google Shape;158;p3"/>
          <p:cNvGrpSpPr/>
          <p:nvPr/>
        </p:nvGrpSpPr>
        <p:grpSpPr>
          <a:xfrm>
            <a:off x="163078" y="91390"/>
            <a:ext cx="11954777" cy="6721505"/>
            <a:chOff x="122308" y="68542"/>
            <a:chExt cx="8966083" cy="5041129"/>
          </a:xfrm>
        </p:grpSpPr>
        <p:grpSp>
          <p:nvGrpSpPr>
            <p:cNvPr id="159" name="Google Shape;159;p3"/>
            <p:cNvGrpSpPr/>
            <p:nvPr/>
          </p:nvGrpSpPr>
          <p:grpSpPr>
            <a:xfrm>
              <a:off x="122308" y="68542"/>
              <a:ext cx="8966083" cy="5041129"/>
              <a:chOff x="122308" y="68542"/>
              <a:chExt cx="8966083" cy="5041129"/>
            </a:xfrm>
          </p:grpSpPr>
          <p:grpSp>
            <p:nvGrpSpPr>
              <p:cNvPr id="160" name="Google Shape;160;p3"/>
              <p:cNvGrpSpPr/>
              <p:nvPr/>
            </p:nvGrpSpPr>
            <p:grpSpPr>
              <a:xfrm rot="10800000">
                <a:off x="7818592" y="988275"/>
                <a:ext cx="507013" cy="2359987"/>
                <a:chOff x="8524342" y="1674075"/>
                <a:chExt cx="507013" cy="2359987"/>
              </a:xfrm>
            </p:grpSpPr>
            <p:sp>
              <p:nvSpPr>
                <p:cNvPr id="161" name="Google Shape;161;p3"/>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162" name="Google Shape;162;p3"/>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63" name="Google Shape;163;p3"/>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64" name="Google Shape;164;p3"/>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65" name="Google Shape;165;p3"/>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grpSp>
          <p:grpSp>
            <p:nvGrpSpPr>
              <p:cNvPr id="166" name="Google Shape;166;p3"/>
              <p:cNvGrpSpPr/>
              <p:nvPr/>
            </p:nvGrpSpPr>
            <p:grpSpPr>
              <a:xfrm>
                <a:off x="122308" y="68542"/>
                <a:ext cx="8966083" cy="5041129"/>
                <a:chOff x="122308" y="68542"/>
                <a:chExt cx="8966083" cy="5041129"/>
              </a:xfrm>
            </p:grpSpPr>
            <p:grpSp>
              <p:nvGrpSpPr>
                <p:cNvPr id="167" name="Google Shape;167;p3"/>
                <p:cNvGrpSpPr/>
                <p:nvPr/>
              </p:nvGrpSpPr>
              <p:grpSpPr>
                <a:xfrm>
                  <a:off x="122308" y="68542"/>
                  <a:ext cx="8966083" cy="5041129"/>
                  <a:chOff x="122308" y="68542"/>
                  <a:chExt cx="8966083" cy="5041129"/>
                </a:xfrm>
              </p:grpSpPr>
              <p:sp>
                <p:nvSpPr>
                  <p:cNvPr id="168" name="Google Shape;168;p3"/>
                  <p:cNvSpPr/>
                  <p:nvPr/>
                </p:nvSpPr>
                <p:spPr>
                  <a:xfrm rot="2700000">
                    <a:off x="243591" y="28706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69" name="Google Shape;169;p3"/>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70" name="Google Shape;170;p3"/>
                  <p:cNvSpPr/>
                  <p:nvPr/>
                </p:nvSpPr>
                <p:spPr>
                  <a:xfrm rot="6300406">
                    <a:off x="127712" y="839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71" name="Google Shape;171;p3"/>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72" name="Google Shape;172;p3"/>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73" name="Google Shape;173;p3"/>
                  <p:cNvSpPr/>
                  <p:nvPr/>
                </p:nvSpPr>
                <p:spPr>
                  <a:xfrm rot="-2700000">
                    <a:off x="515840" y="236038"/>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74" name="Google Shape;174;p3"/>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75" name="Google Shape;175;p3"/>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76" name="Google Shape;176;p3"/>
                  <p:cNvSpPr/>
                  <p:nvPr/>
                </p:nvSpPr>
                <p:spPr>
                  <a:xfrm rot="5400000" flipH="1">
                    <a:off x="3671335" y="3499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77" name="Google Shape;177;p3"/>
                  <p:cNvSpPr/>
                  <p:nvPr/>
                </p:nvSpPr>
                <p:spPr>
                  <a:xfrm rot="-900406" flipH="1">
                    <a:off x="5078610" y="40507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78" name="Google Shape;178;p3"/>
                  <p:cNvSpPr/>
                  <p:nvPr/>
                </p:nvSpPr>
                <p:spPr>
                  <a:xfrm rot="8100000" flipH="1">
                    <a:off x="4509194" y="2360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79" name="Google Shape;179;p3"/>
                  <p:cNvSpPr/>
                  <p:nvPr/>
                </p:nvSpPr>
                <p:spPr>
                  <a:xfrm rot="-5400000">
                    <a:off x="3039403" y="2189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180" name="Google Shape;180;p3"/>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81" name="Google Shape;181;p3"/>
                  <p:cNvSpPr/>
                  <p:nvPr/>
                </p:nvSpPr>
                <p:spPr>
                  <a:xfrm rot="6300406">
                    <a:off x="2605974" y="3479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82" name="Google Shape;182;p3"/>
                  <p:cNvSpPr/>
                  <p:nvPr/>
                </p:nvSpPr>
                <p:spPr>
                  <a:xfrm rot="-5400000">
                    <a:off x="2452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83" name="Google Shape;183;p3"/>
                  <p:cNvSpPr/>
                  <p:nvPr/>
                </p:nvSpPr>
                <p:spPr>
                  <a:xfrm rot="2700000">
                    <a:off x="515841" y="23133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184" name="Google Shape;184;p3"/>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185" name="Google Shape;185;p3"/>
                  <p:cNvSpPr/>
                  <p:nvPr/>
                </p:nvSpPr>
                <p:spPr>
                  <a:xfrm rot="8999773">
                    <a:off x="1430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86" name="Google Shape;186;p3"/>
                  <p:cNvSpPr/>
                  <p:nvPr/>
                </p:nvSpPr>
                <p:spPr>
                  <a:xfrm rot="6300406">
                    <a:off x="466170" y="8853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87" name="Google Shape;187;p3"/>
                  <p:cNvSpPr/>
                  <p:nvPr/>
                </p:nvSpPr>
                <p:spPr>
                  <a:xfrm>
                    <a:off x="5986089" y="36065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88" name="Google Shape;188;p3"/>
                  <p:cNvSpPr/>
                  <p:nvPr/>
                </p:nvSpPr>
                <p:spPr>
                  <a:xfrm rot="8999773">
                    <a:off x="6232222" y="938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189" name="Google Shape;189;p3"/>
                  <p:cNvSpPr/>
                  <p:nvPr/>
                </p:nvSpPr>
                <p:spPr>
                  <a:xfrm rot="8100000" flipH="1">
                    <a:off x="7273844" y="2911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90" name="Google Shape;190;p3"/>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91" name="Google Shape;191;p3"/>
                  <p:cNvSpPr/>
                  <p:nvPr/>
                </p:nvSpPr>
                <p:spPr>
                  <a:xfrm rot="-10594826" flipH="1">
                    <a:off x="8826068" y="5207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192" name="Google Shape;192;p3"/>
                  <p:cNvSpPr/>
                  <p:nvPr/>
                </p:nvSpPr>
                <p:spPr>
                  <a:xfrm>
                    <a:off x="8631314" y="8199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93" name="Google Shape;193;p3"/>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194" name="Google Shape;194;p3"/>
                  <p:cNvSpPr/>
                  <p:nvPr/>
                </p:nvSpPr>
                <p:spPr>
                  <a:xfrm rot="8999773">
                    <a:off x="124684" y="3479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95" name="Google Shape;195;p3"/>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196" name="Google Shape;196;p3"/>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97" name="Google Shape;197;p3"/>
                  <p:cNvSpPr/>
                  <p:nvPr/>
                </p:nvSpPr>
                <p:spPr>
                  <a:xfrm rot="6300406">
                    <a:off x="5120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98" name="Google Shape;198;p3"/>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99" name="Google Shape;199;p3"/>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00" name="Google Shape;200;p3"/>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01" name="Google Shape;201;p3"/>
                  <p:cNvSpPr/>
                  <p:nvPr/>
                </p:nvSpPr>
                <p:spPr>
                  <a:xfrm rot="8100000" flipH="1">
                    <a:off x="8978869" y="347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02" name="Google Shape;202;p3"/>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03" name="Google Shape;203;p3"/>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04" name="Google Shape;204;p3"/>
                  <p:cNvSpPr/>
                  <p:nvPr/>
                </p:nvSpPr>
                <p:spPr>
                  <a:xfrm>
                    <a:off x="3005139" y="47784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05" name="Google Shape;205;p3"/>
                  <p:cNvSpPr/>
                  <p:nvPr/>
                </p:nvSpPr>
                <p:spPr>
                  <a:xfrm rot="2700000">
                    <a:off x="4401664" y="48410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06" name="Google Shape;206;p3"/>
                  <p:cNvSpPr/>
                  <p:nvPr/>
                </p:nvSpPr>
                <p:spPr>
                  <a:xfrm rot="5400000" flipH="1">
                    <a:off x="2628010" y="49960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07" name="Google Shape;207;p3"/>
                  <p:cNvSpPr/>
                  <p:nvPr/>
                </p:nvSpPr>
                <p:spPr>
                  <a:xfrm rot="-900406" flipH="1">
                    <a:off x="4035285" y="50512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08" name="Google Shape;208;p3"/>
                  <p:cNvSpPr/>
                  <p:nvPr/>
                </p:nvSpPr>
                <p:spPr>
                  <a:xfrm rot="8100000" flipH="1">
                    <a:off x="3465869" y="48821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09" name="Google Shape;209;p3"/>
                  <p:cNvSpPr/>
                  <p:nvPr/>
                </p:nvSpPr>
                <p:spPr>
                  <a:xfrm>
                    <a:off x="4942764" y="5006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10" name="Google Shape;210;p3"/>
                  <p:cNvSpPr/>
                  <p:nvPr/>
                </p:nvSpPr>
                <p:spPr>
                  <a:xfrm rot="8999773">
                    <a:off x="5188897" y="474001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11" name="Google Shape;211;p3"/>
                  <p:cNvSpPr/>
                  <p:nvPr/>
                </p:nvSpPr>
                <p:spPr>
                  <a:xfrm rot="2700000">
                    <a:off x="7544564" y="47230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12" name="Google Shape;212;p3"/>
                  <p:cNvSpPr/>
                  <p:nvPr/>
                </p:nvSpPr>
                <p:spPr>
                  <a:xfrm rot="8999773">
                    <a:off x="78946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13" name="Google Shape;213;p3"/>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14" name="Google Shape;214;p3"/>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15" name="Google Shape;215;p3"/>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16" name="Google Shape;216;p3"/>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17" name="Google Shape;217;p3"/>
                  <p:cNvSpPr/>
                  <p:nvPr/>
                </p:nvSpPr>
                <p:spPr>
                  <a:xfrm rot="6300406">
                    <a:off x="8934570" y="4008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grpSp>
              <p:nvGrpSpPr>
                <p:cNvPr id="218" name="Google Shape;218;p3"/>
                <p:cNvGrpSpPr/>
                <p:nvPr/>
              </p:nvGrpSpPr>
              <p:grpSpPr>
                <a:xfrm rot="10800000">
                  <a:off x="661073" y="1376836"/>
                  <a:ext cx="647001" cy="2151381"/>
                  <a:chOff x="122308" y="2608221"/>
                  <a:chExt cx="647001" cy="2151381"/>
                </a:xfrm>
              </p:grpSpPr>
              <p:sp>
                <p:nvSpPr>
                  <p:cNvPr id="219" name="Google Shape;219;p3"/>
                  <p:cNvSpPr/>
                  <p:nvPr/>
                </p:nvSpPr>
                <p:spPr>
                  <a:xfrm rot="2700000">
                    <a:off x="395991" y="26420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20" name="Google Shape;220;p3"/>
                  <p:cNvSpPr/>
                  <p:nvPr/>
                </p:nvSpPr>
                <p:spPr>
                  <a:xfrm rot="8999773">
                    <a:off x="124684" y="3479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21" name="Google Shape;221;p3"/>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22" name="Google Shape;222;p3"/>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23" name="Google Shape;223;p3"/>
                  <p:cNvSpPr/>
                  <p:nvPr/>
                </p:nvSpPr>
                <p:spPr>
                  <a:xfrm rot="6300406">
                    <a:off x="5120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24" name="Google Shape;224;p3"/>
                  <p:cNvSpPr/>
                  <p:nvPr/>
                </p:nvSpPr>
                <p:spPr>
                  <a:xfrm rot="8999773">
                    <a:off x="654972" y="29044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grpSp>
          </p:grpSp>
        </p:grpSp>
        <p:sp>
          <p:nvSpPr>
            <p:cNvPr id="225" name="Google Shape;225;p3"/>
            <p:cNvSpPr/>
            <p:nvPr/>
          </p:nvSpPr>
          <p:spPr>
            <a:xfrm>
              <a:off x="623250" y="4071675"/>
              <a:ext cx="193500" cy="183900"/>
            </a:xfrm>
            <a:prstGeom prst="star5">
              <a:avLst>
                <a:gd name="adj" fmla="val 19098"/>
                <a:gd name="hf" fmla="val 105146"/>
                <a:gd name="vf" fmla="val 110557"/>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6" name="Google Shape;226;p3"/>
            <p:cNvSpPr/>
            <p:nvPr/>
          </p:nvSpPr>
          <p:spPr>
            <a:xfrm>
              <a:off x="7818600" y="4071675"/>
              <a:ext cx="193500" cy="183900"/>
            </a:xfrm>
            <a:prstGeom prst="star5">
              <a:avLst>
                <a:gd name="adj" fmla="val 19098"/>
                <a:gd name="hf" fmla="val 105146"/>
                <a:gd name="vf" fmla="val 110557"/>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27" name="Google Shape;227;p3"/>
          <p:cNvSpPr/>
          <p:nvPr/>
        </p:nvSpPr>
        <p:spPr>
          <a:xfrm>
            <a:off x="948567" y="720000"/>
            <a:ext cx="10294800" cy="5418000"/>
          </a:xfrm>
          <a:prstGeom prst="roundRect">
            <a:avLst>
              <a:gd name="adj" fmla="val 5634"/>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28" name="Google Shape;228;p3"/>
          <p:cNvSpPr txBox="1">
            <a:spLocks noGrp="1"/>
          </p:cNvSpPr>
          <p:nvPr>
            <p:ph type="title"/>
          </p:nvPr>
        </p:nvSpPr>
        <p:spPr>
          <a:xfrm>
            <a:off x="2140433" y="2943584"/>
            <a:ext cx="7911200" cy="177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9335"/>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229" name="Google Shape;229;p3"/>
          <p:cNvSpPr txBox="1">
            <a:spLocks noGrp="1"/>
          </p:cNvSpPr>
          <p:nvPr>
            <p:ph type="title" idx="2" hasCustomPrompt="1"/>
          </p:nvPr>
        </p:nvSpPr>
        <p:spPr>
          <a:xfrm>
            <a:off x="5476584" y="1693767"/>
            <a:ext cx="1238800" cy="1122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8000">
                <a:solidFill>
                  <a:schemeClr val="lt2"/>
                </a:solidFill>
              </a:defRPr>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230" name="Google Shape;230;p3"/>
          <p:cNvSpPr txBox="1">
            <a:spLocks noGrp="1"/>
          </p:cNvSpPr>
          <p:nvPr>
            <p:ph type="subTitle" idx="1"/>
          </p:nvPr>
        </p:nvSpPr>
        <p:spPr>
          <a:xfrm>
            <a:off x="2140533" y="4721184"/>
            <a:ext cx="7911200" cy="570400"/>
          </a:xfrm>
          <a:prstGeom prst="rect">
            <a:avLst/>
          </a:prstGeom>
          <a:solidFill>
            <a:schemeClr val="accent3"/>
          </a:solid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400">
                <a:solidFill>
                  <a:schemeClr val="dk1"/>
                </a:solidFill>
                <a:latin typeface="Nunito"/>
                <a:ea typeface="Nunito"/>
                <a:cs typeface="Nunito"/>
                <a:sym typeface="Nunito"/>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231"/>
        <p:cNvGrpSpPr/>
        <p:nvPr/>
      </p:nvGrpSpPr>
      <p:grpSpPr>
        <a:xfrm>
          <a:off x="0" y="0"/>
          <a:ext cx="0" cy="0"/>
          <a:chOff x="0" y="0"/>
          <a:chExt cx="0" cy="0"/>
        </a:xfrm>
      </p:grpSpPr>
      <p:sp>
        <p:nvSpPr>
          <p:cNvPr id="232" name="Google Shape;232;p4"/>
          <p:cNvSpPr/>
          <p:nvPr/>
        </p:nvSpPr>
        <p:spPr>
          <a:xfrm rot="-1800227">
            <a:off x="9627373" y="6591707"/>
            <a:ext cx="149281" cy="52676"/>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33" name="Google Shape;233;p4"/>
          <p:cNvSpPr/>
          <p:nvPr/>
        </p:nvSpPr>
        <p:spPr>
          <a:xfrm rot="-5400000" flipH="1">
            <a:off x="7215203" y="6587926"/>
            <a:ext cx="144916" cy="60225"/>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34" name="Google Shape;234;p4"/>
          <p:cNvSpPr/>
          <p:nvPr/>
        </p:nvSpPr>
        <p:spPr>
          <a:xfrm rot="5400000">
            <a:off x="8083479" y="6552182"/>
            <a:ext cx="144916" cy="60225"/>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35" name="Google Shape;235;p4"/>
          <p:cNvSpPr/>
          <p:nvPr/>
        </p:nvSpPr>
        <p:spPr>
          <a:xfrm rot="10800000">
            <a:off x="9627892" y="6381928"/>
            <a:ext cx="148249" cy="51433"/>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36" name="Google Shape;236;p4"/>
          <p:cNvSpPr/>
          <p:nvPr/>
        </p:nvSpPr>
        <p:spPr>
          <a:xfrm rot="-4499594">
            <a:off x="9071201" y="6587929"/>
            <a:ext cx="144916" cy="60225"/>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grpSp>
        <p:nvGrpSpPr>
          <p:cNvPr id="237" name="Google Shape;237;p4"/>
          <p:cNvGrpSpPr/>
          <p:nvPr/>
        </p:nvGrpSpPr>
        <p:grpSpPr>
          <a:xfrm>
            <a:off x="81426" y="91390"/>
            <a:ext cx="12036429" cy="6721505"/>
            <a:chOff x="61069" y="68542"/>
            <a:chExt cx="9027322" cy="5041129"/>
          </a:xfrm>
        </p:grpSpPr>
        <p:sp>
          <p:nvSpPr>
            <p:cNvPr id="238" name="Google Shape;238;p4"/>
            <p:cNvSpPr/>
            <p:nvPr/>
          </p:nvSpPr>
          <p:spPr>
            <a:xfrm rot="2700000">
              <a:off x="319791" y="28706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39" name="Google Shape;239;p4"/>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40" name="Google Shape;240;p4"/>
            <p:cNvSpPr/>
            <p:nvPr/>
          </p:nvSpPr>
          <p:spPr>
            <a:xfrm rot="6300406">
              <a:off x="127712" y="839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41" name="Google Shape;241;p4"/>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42" name="Google Shape;242;p4"/>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43" name="Google Shape;243;p4"/>
            <p:cNvSpPr/>
            <p:nvPr/>
          </p:nvSpPr>
          <p:spPr>
            <a:xfrm rot="-2700000">
              <a:off x="515840" y="388438"/>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44" name="Google Shape;244;p4"/>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45" name="Google Shape;245;p4"/>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46" name="Google Shape;246;p4"/>
            <p:cNvSpPr/>
            <p:nvPr/>
          </p:nvSpPr>
          <p:spPr>
            <a:xfrm rot="5400000" flipH="1">
              <a:off x="3671335" y="3499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47" name="Google Shape;247;p4"/>
            <p:cNvSpPr/>
            <p:nvPr/>
          </p:nvSpPr>
          <p:spPr>
            <a:xfrm rot="-900406" flipH="1">
              <a:off x="5078610" y="40507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48" name="Google Shape;248;p4"/>
            <p:cNvSpPr/>
            <p:nvPr/>
          </p:nvSpPr>
          <p:spPr>
            <a:xfrm rot="8100000" flipH="1">
              <a:off x="4509194" y="15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49" name="Google Shape;249;p4"/>
            <p:cNvSpPr/>
            <p:nvPr/>
          </p:nvSpPr>
          <p:spPr>
            <a:xfrm>
              <a:off x="8650925" y="1961975"/>
              <a:ext cx="193500" cy="183900"/>
            </a:xfrm>
            <a:prstGeom prst="star5">
              <a:avLst>
                <a:gd name="adj" fmla="val 19098"/>
                <a:gd name="hf" fmla="val 105146"/>
                <a:gd name="vf" fmla="val 110557"/>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0" name="Google Shape;250;p4"/>
            <p:cNvSpPr/>
            <p:nvPr/>
          </p:nvSpPr>
          <p:spPr>
            <a:xfrm rot="-5400000">
              <a:off x="3039403" y="1427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51" name="Google Shape;251;p4"/>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52" name="Google Shape;252;p4"/>
            <p:cNvSpPr/>
            <p:nvPr/>
          </p:nvSpPr>
          <p:spPr>
            <a:xfrm rot="6300406">
              <a:off x="2605974" y="3479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53" name="Google Shape;253;p4"/>
            <p:cNvSpPr/>
            <p:nvPr/>
          </p:nvSpPr>
          <p:spPr>
            <a:xfrm rot="-5400000">
              <a:off x="1690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54" name="Google Shape;254;p4"/>
            <p:cNvSpPr/>
            <p:nvPr/>
          </p:nvSpPr>
          <p:spPr>
            <a:xfrm rot="2700000">
              <a:off x="58641" y="25419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55" name="Google Shape;255;p4"/>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56" name="Google Shape;256;p4"/>
            <p:cNvSpPr/>
            <p:nvPr/>
          </p:nvSpPr>
          <p:spPr>
            <a:xfrm rot="8999773">
              <a:off x="3716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57" name="Google Shape;257;p4"/>
            <p:cNvSpPr/>
            <p:nvPr/>
          </p:nvSpPr>
          <p:spPr>
            <a:xfrm rot="6300406">
              <a:off x="466170" y="8853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58" name="Google Shape;258;p4"/>
            <p:cNvSpPr/>
            <p:nvPr/>
          </p:nvSpPr>
          <p:spPr>
            <a:xfrm>
              <a:off x="5986089" y="36065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59" name="Google Shape;259;p4"/>
            <p:cNvSpPr/>
            <p:nvPr/>
          </p:nvSpPr>
          <p:spPr>
            <a:xfrm rot="8999773">
              <a:off x="6232222" y="938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60" name="Google Shape;260;p4"/>
            <p:cNvSpPr/>
            <p:nvPr/>
          </p:nvSpPr>
          <p:spPr>
            <a:xfrm rot="8100000" flipH="1">
              <a:off x="7273844" y="2149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61" name="Google Shape;261;p4"/>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62" name="Google Shape;262;p4"/>
            <p:cNvSpPr/>
            <p:nvPr/>
          </p:nvSpPr>
          <p:spPr>
            <a:xfrm rot="-10594826" flipH="1">
              <a:off x="8902268" y="7493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63" name="Google Shape;263;p4"/>
            <p:cNvSpPr/>
            <p:nvPr/>
          </p:nvSpPr>
          <p:spPr>
            <a:xfrm>
              <a:off x="8631314" y="8199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64" name="Google Shape;264;p4"/>
            <p:cNvSpPr/>
            <p:nvPr/>
          </p:nvSpPr>
          <p:spPr>
            <a:xfrm>
              <a:off x="8976589" y="13692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265" name="Google Shape;265;p4"/>
            <p:cNvSpPr/>
            <p:nvPr/>
          </p:nvSpPr>
          <p:spPr>
            <a:xfrm rot="8999773">
              <a:off x="124684" y="3479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66" name="Google Shape;266;p4"/>
            <p:cNvSpPr/>
            <p:nvPr/>
          </p:nvSpPr>
          <p:spPr>
            <a:xfrm rot="2700000">
              <a:off x="3348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67" name="Google Shape;267;p4"/>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68" name="Google Shape;268;p4"/>
            <p:cNvSpPr/>
            <p:nvPr/>
          </p:nvSpPr>
          <p:spPr>
            <a:xfrm rot="6300406">
              <a:off x="5120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69" name="Google Shape;269;p4"/>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70" name="Google Shape;270;p4"/>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71" name="Google Shape;271;p4"/>
            <p:cNvSpPr/>
            <p:nvPr/>
          </p:nvSpPr>
          <p:spPr>
            <a:xfrm>
              <a:off x="8946314" y="21592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72" name="Google Shape;272;p4"/>
            <p:cNvSpPr/>
            <p:nvPr/>
          </p:nvSpPr>
          <p:spPr>
            <a:xfrm rot="8100000" flipH="1">
              <a:off x="8978869" y="347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73" name="Google Shape;273;p4"/>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74" name="Google Shape;274;p4"/>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75" name="Google Shape;275;p4"/>
            <p:cNvSpPr/>
            <p:nvPr/>
          </p:nvSpPr>
          <p:spPr>
            <a:xfrm>
              <a:off x="3005139" y="47784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76" name="Google Shape;276;p4"/>
            <p:cNvSpPr/>
            <p:nvPr/>
          </p:nvSpPr>
          <p:spPr>
            <a:xfrm rot="2700000">
              <a:off x="4401664" y="48410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77" name="Google Shape;277;p4"/>
            <p:cNvSpPr/>
            <p:nvPr/>
          </p:nvSpPr>
          <p:spPr>
            <a:xfrm rot="5400000" flipH="1">
              <a:off x="2628010" y="49960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78" name="Google Shape;278;p4"/>
            <p:cNvSpPr/>
            <p:nvPr/>
          </p:nvSpPr>
          <p:spPr>
            <a:xfrm rot="-900406" flipH="1">
              <a:off x="4035285" y="50512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79" name="Google Shape;279;p4"/>
            <p:cNvSpPr/>
            <p:nvPr/>
          </p:nvSpPr>
          <p:spPr>
            <a:xfrm rot="8100000" flipH="1">
              <a:off x="3465869" y="48821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80" name="Google Shape;280;p4"/>
            <p:cNvSpPr/>
            <p:nvPr/>
          </p:nvSpPr>
          <p:spPr>
            <a:xfrm>
              <a:off x="4942764" y="5006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81" name="Google Shape;281;p4"/>
            <p:cNvSpPr/>
            <p:nvPr/>
          </p:nvSpPr>
          <p:spPr>
            <a:xfrm rot="8999773">
              <a:off x="5188897" y="474001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82" name="Google Shape;282;p4"/>
            <p:cNvSpPr/>
            <p:nvPr/>
          </p:nvSpPr>
          <p:spPr>
            <a:xfrm rot="2700000">
              <a:off x="7392164" y="47230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83" name="Google Shape;283;p4"/>
            <p:cNvSpPr/>
            <p:nvPr/>
          </p:nvSpPr>
          <p:spPr>
            <a:xfrm rot="8999773">
              <a:off x="78184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84" name="Google Shape;284;p4"/>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85" name="Google Shape;285;p4"/>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86" name="Google Shape;286;p4"/>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87" name="Google Shape;287;p4"/>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88" name="Google Shape;288;p4"/>
            <p:cNvSpPr/>
            <p:nvPr/>
          </p:nvSpPr>
          <p:spPr>
            <a:xfrm rot="6300406">
              <a:off x="8934570" y="4008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sp>
        <p:nvSpPr>
          <p:cNvPr id="289" name="Google Shape;289;p4"/>
          <p:cNvSpPr/>
          <p:nvPr/>
        </p:nvSpPr>
        <p:spPr>
          <a:xfrm>
            <a:off x="415200" y="413467"/>
            <a:ext cx="11361600" cy="6031200"/>
          </a:xfrm>
          <a:prstGeom prst="roundRect">
            <a:avLst>
              <a:gd name="adj" fmla="val 5634"/>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90" name="Google Shape;290;p4"/>
          <p:cNvSpPr txBox="1">
            <a:spLocks noGrp="1"/>
          </p:cNvSpPr>
          <p:nvPr>
            <p:ph type="body" idx="1"/>
          </p:nvPr>
        </p:nvSpPr>
        <p:spPr>
          <a:xfrm>
            <a:off x="960000" y="1536633"/>
            <a:ext cx="10272000" cy="4555200"/>
          </a:xfrm>
          <a:prstGeom prst="rect">
            <a:avLst/>
          </a:prstGeom>
        </p:spPr>
        <p:txBody>
          <a:bodyPr spcFirstLastPara="1" wrap="square" lIns="91425" tIns="91425" rIns="91425" bIns="91425" anchor="t" anchorCtr="0">
            <a:noAutofit/>
          </a:bodyPr>
          <a:lstStyle>
            <a:lvl1pPr marL="609600" lvl="0" indent="-423545" rtl="0">
              <a:lnSpc>
                <a:spcPct val="100000"/>
              </a:lnSpc>
              <a:spcBef>
                <a:spcPts val="0"/>
              </a:spcBef>
              <a:spcAft>
                <a:spcPts val="0"/>
              </a:spcAft>
              <a:buClr>
                <a:srgbClr val="434343"/>
              </a:buClr>
              <a:buSzPts val="1400"/>
              <a:buAutoNum type="arabicPeriod"/>
              <a:defRPr sz="1600">
                <a:solidFill>
                  <a:srgbClr val="434343"/>
                </a:solidFill>
              </a:defRPr>
            </a:lvl1pPr>
            <a:lvl2pPr marL="1219200" lvl="1" indent="-423545" rtl="0">
              <a:lnSpc>
                <a:spcPct val="115000"/>
              </a:lnSpc>
              <a:spcBef>
                <a:spcPts val="0"/>
              </a:spcBef>
              <a:spcAft>
                <a:spcPts val="0"/>
              </a:spcAft>
              <a:buClr>
                <a:srgbClr val="434343"/>
              </a:buClr>
              <a:buSzPts val="1400"/>
              <a:buAutoNum type="alphaLcPeriod"/>
              <a:defRPr>
                <a:solidFill>
                  <a:srgbClr val="434343"/>
                </a:solidFill>
              </a:defRPr>
            </a:lvl2pPr>
            <a:lvl3pPr marL="1828800" lvl="2" indent="-423545" rtl="0">
              <a:lnSpc>
                <a:spcPct val="115000"/>
              </a:lnSpc>
              <a:spcBef>
                <a:spcPts val="0"/>
              </a:spcBef>
              <a:spcAft>
                <a:spcPts val="0"/>
              </a:spcAft>
              <a:buClr>
                <a:srgbClr val="434343"/>
              </a:buClr>
              <a:buSzPts val="1400"/>
              <a:buAutoNum type="romanLcPeriod"/>
              <a:defRPr>
                <a:solidFill>
                  <a:srgbClr val="434343"/>
                </a:solidFill>
              </a:defRPr>
            </a:lvl3pPr>
            <a:lvl4pPr marL="2438400" lvl="3" indent="-423545" rtl="0">
              <a:lnSpc>
                <a:spcPct val="115000"/>
              </a:lnSpc>
              <a:spcBef>
                <a:spcPts val="0"/>
              </a:spcBef>
              <a:spcAft>
                <a:spcPts val="0"/>
              </a:spcAft>
              <a:buClr>
                <a:srgbClr val="434343"/>
              </a:buClr>
              <a:buSzPts val="1400"/>
              <a:buAutoNum type="arabicPeriod"/>
              <a:defRPr>
                <a:solidFill>
                  <a:srgbClr val="434343"/>
                </a:solidFill>
              </a:defRPr>
            </a:lvl4pPr>
            <a:lvl5pPr marL="3048000" lvl="4" indent="-423545" rtl="0">
              <a:lnSpc>
                <a:spcPct val="115000"/>
              </a:lnSpc>
              <a:spcBef>
                <a:spcPts val="0"/>
              </a:spcBef>
              <a:spcAft>
                <a:spcPts val="0"/>
              </a:spcAft>
              <a:buClr>
                <a:srgbClr val="434343"/>
              </a:buClr>
              <a:buSzPts val="1400"/>
              <a:buAutoNum type="alphaLcPeriod"/>
              <a:defRPr>
                <a:solidFill>
                  <a:srgbClr val="434343"/>
                </a:solidFill>
              </a:defRPr>
            </a:lvl5pPr>
            <a:lvl6pPr marL="3657600" lvl="5" indent="-423545" rtl="0">
              <a:lnSpc>
                <a:spcPct val="115000"/>
              </a:lnSpc>
              <a:spcBef>
                <a:spcPts val="0"/>
              </a:spcBef>
              <a:spcAft>
                <a:spcPts val="0"/>
              </a:spcAft>
              <a:buClr>
                <a:srgbClr val="434343"/>
              </a:buClr>
              <a:buSzPts val="1400"/>
              <a:buAutoNum type="romanLcPeriod"/>
              <a:defRPr>
                <a:solidFill>
                  <a:srgbClr val="434343"/>
                </a:solidFill>
              </a:defRPr>
            </a:lvl6pPr>
            <a:lvl7pPr marL="4267200" lvl="6" indent="-423545" rtl="0">
              <a:lnSpc>
                <a:spcPct val="115000"/>
              </a:lnSpc>
              <a:spcBef>
                <a:spcPts val="0"/>
              </a:spcBef>
              <a:spcAft>
                <a:spcPts val="0"/>
              </a:spcAft>
              <a:buClr>
                <a:srgbClr val="434343"/>
              </a:buClr>
              <a:buSzPts val="1400"/>
              <a:buAutoNum type="arabicPeriod"/>
              <a:defRPr>
                <a:solidFill>
                  <a:srgbClr val="434343"/>
                </a:solidFill>
              </a:defRPr>
            </a:lvl7pPr>
            <a:lvl8pPr marL="4876800" lvl="7" indent="-423545" rtl="0">
              <a:lnSpc>
                <a:spcPct val="115000"/>
              </a:lnSpc>
              <a:spcBef>
                <a:spcPts val="0"/>
              </a:spcBef>
              <a:spcAft>
                <a:spcPts val="0"/>
              </a:spcAft>
              <a:buClr>
                <a:srgbClr val="434343"/>
              </a:buClr>
              <a:buSzPts val="1400"/>
              <a:buAutoNum type="alphaLcPeriod"/>
              <a:defRPr>
                <a:solidFill>
                  <a:srgbClr val="434343"/>
                </a:solidFill>
              </a:defRPr>
            </a:lvl8pPr>
            <a:lvl9pPr marL="5486400" lvl="8" indent="-423545" rtl="0">
              <a:lnSpc>
                <a:spcPct val="115000"/>
              </a:lnSpc>
              <a:spcBef>
                <a:spcPts val="0"/>
              </a:spcBef>
              <a:spcAft>
                <a:spcPts val="0"/>
              </a:spcAft>
              <a:buClr>
                <a:srgbClr val="434343"/>
              </a:buClr>
              <a:buSzPts val="1400"/>
              <a:buAutoNum type="romanLcPeriod"/>
              <a:defRPr>
                <a:solidFill>
                  <a:srgbClr val="434343"/>
                </a:solidFill>
              </a:defRPr>
            </a:lvl9pPr>
          </a:lstStyle>
          <a:p>
            <a:endParaRPr/>
          </a:p>
        </p:txBody>
      </p:sp>
      <p:sp>
        <p:nvSpPr>
          <p:cNvPr id="291" name="Google Shape;291;p4"/>
          <p:cNvSpPr txBox="1">
            <a:spLocks noGrp="1"/>
          </p:cNvSpPr>
          <p:nvPr>
            <p:ph type="title"/>
          </p:nvPr>
        </p:nvSpPr>
        <p:spPr>
          <a:xfrm>
            <a:off x="960000" y="720000"/>
            <a:ext cx="5113200" cy="816800"/>
          </a:xfrm>
          <a:prstGeom prst="rect">
            <a:avLst/>
          </a:prstGeom>
        </p:spPr>
        <p:txBody>
          <a:bodyPr spcFirstLastPara="1" wrap="square" lIns="91425" tIns="91425" rIns="91425" bIns="91425" anchor="t" anchorCtr="0">
            <a:noAutofit/>
          </a:bodyPr>
          <a:lstStyle>
            <a:lvl1pPr lvl="0" algn="l"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354"/>
        <p:cNvGrpSpPr/>
        <p:nvPr/>
      </p:nvGrpSpPr>
      <p:grpSpPr>
        <a:xfrm>
          <a:off x="0" y="0"/>
          <a:ext cx="0" cy="0"/>
          <a:chOff x="0" y="0"/>
          <a:chExt cx="0" cy="0"/>
        </a:xfrm>
      </p:grpSpPr>
      <p:sp>
        <p:nvSpPr>
          <p:cNvPr id="355" name="Google Shape;355;p6"/>
          <p:cNvSpPr/>
          <p:nvPr/>
        </p:nvSpPr>
        <p:spPr>
          <a:xfrm>
            <a:off x="968367" y="720000"/>
            <a:ext cx="10255200" cy="5418000"/>
          </a:xfrm>
          <a:prstGeom prst="roundRect">
            <a:avLst>
              <a:gd name="adj" fmla="val 5634"/>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56" name="Google Shape;356;p6"/>
          <p:cNvGrpSpPr/>
          <p:nvPr/>
        </p:nvGrpSpPr>
        <p:grpSpPr>
          <a:xfrm>
            <a:off x="163078" y="91390"/>
            <a:ext cx="11954777" cy="6721505"/>
            <a:chOff x="122308" y="68542"/>
            <a:chExt cx="8966083" cy="5041129"/>
          </a:xfrm>
        </p:grpSpPr>
        <p:sp>
          <p:nvSpPr>
            <p:cNvPr id="357" name="Google Shape;357;p6"/>
            <p:cNvSpPr/>
            <p:nvPr/>
          </p:nvSpPr>
          <p:spPr>
            <a:xfrm rot="2700000">
              <a:off x="243591" y="28706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358" name="Google Shape;358;p6"/>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359" name="Google Shape;359;p6"/>
            <p:cNvSpPr/>
            <p:nvPr/>
          </p:nvSpPr>
          <p:spPr>
            <a:xfrm rot="6300406">
              <a:off x="127712" y="839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360" name="Google Shape;360;p6"/>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361" name="Google Shape;361;p6"/>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362" name="Google Shape;362;p6"/>
            <p:cNvSpPr/>
            <p:nvPr/>
          </p:nvSpPr>
          <p:spPr>
            <a:xfrm rot="-2700000">
              <a:off x="515840" y="236038"/>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363" name="Google Shape;363;p6"/>
            <p:cNvSpPr/>
            <p:nvPr/>
          </p:nvSpPr>
          <p:spPr>
            <a:xfrm>
              <a:off x="7851650" y="218950"/>
              <a:ext cx="193500" cy="183900"/>
            </a:xfrm>
            <a:prstGeom prst="star5">
              <a:avLst>
                <a:gd name="adj" fmla="val 19098"/>
                <a:gd name="hf" fmla="val 105146"/>
                <a:gd name="vf" fmla="val 110557"/>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4" name="Google Shape;364;p6"/>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365" name="Google Shape;365;p6"/>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366" name="Google Shape;366;p6"/>
            <p:cNvSpPr/>
            <p:nvPr/>
          </p:nvSpPr>
          <p:spPr>
            <a:xfrm rot="5400000" flipH="1">
              <a:off x="3671335" y="3499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367" name="Google Shape;367;p6"/>
            <p:cNvSpPr/>
            <p:nvPr/>
          </p:nvSpPr>
          <p:spPr>
            <a:xfrm rot="-900406" flipH="1">
              <a:off x="5078610" y="40507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368" name="Google Shape;368;p6"/>
            <p:cNvSpPr/>
            <p:nvPr/>
          </p:nvSpPr>
          <p:spPr>
            <a:xfrm rot="8100000" flipH="1">
              <a:off x="4509194" y="2360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369" name="Google Shape;369;p6"/>
            <p:cNvSpPr/>
            <p:nvPr/>
          </p:nvSpPr>
          <p:spPr>
            <a:xfrm>
              <a:off x="8650925" y="1961975"/>
              <a:ext cx="193500" cy="183900"/>
            </a:xfrm>
            <a:prstGeom prst="star5">
              <a:avLst>
                <a:gd name="adj" fmla="val 19098"/>
                <a:gd name="hf" fmla="val 105146"/>
                <a:gd name="vf" fmla="val 110557"/>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0" name="Google Shape;370;p6"/>
            <p:cNvSpPr/>
            <p:nvPr/>
          </p:nvSpPr>
          <p:spPr>
            <a:xfrm rot="-5400000">
              <a:off x="3039403" y="2189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371" name="Google Shape;371;p6"/>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372" name="Google Shape;372;p6"/>
            <p:cNvSpPr/>
            <p:nvPr/>
          </p:nvSpPr>
          <p:spPr>
            <a:xfrm rot="6300406">
              <a:off x="2605974" y="3479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373" name="Google Shape;373;p6"/>
            <p:cNvSpPr/>
            <p:nvPr/>
          </p:nvSpPr>
          <p:spPr>
            <a:xfrm rot="-5400000">
              <a:off x="2452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374" name="Google Shape;374;p6"/>
            <p:cNvSpPr/>
            <p:nvPr/>
          </p:nvSpPr>
          <p:spPr>
            <a:xfrm rot="2700000">
              <a:off x="515841" y="23133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375" name="Google Shape;375;p6"/>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376" name="Google Shape;376;p6"/>
            <p:cNvSpPr/>
            <p:nvPr/>
          </p:nvSpPr>
          <p:spPr>
            <a:xfrm rot="8999773">
              <a:off x="1430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377" name="Google Shape;377;p6"/>
            <p:cNvSpPr/>
            <p:nvPr/>
          </p:nvSpPr>
          <p:spPr>
            <a:xfrm rot="6300406">
              <a:off x="466170" y="8853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378" name="Google Shape;378;p6"/>
            <p:cNvSpPr/>
            <p:nvPr/>
          </p:nvSpPr>
          <p:spPr>
            <a:xfrm>
              <a:off x="5986089" y="36065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379" name="Google Shape;379;p6"/>
            <p:cNvSpPr/>
            <p:nvPr/>
          </p:nvSpPr>
          <p:spPr>
            <a:xfrm rot="8999773">
              <a:off x="6232222" y="938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380" name="Google Shape;380;p6"/>
            <p:cNvSpPr/>
            <p:nvPr/>
          </p:nvSpPr>
          <p:spPr>
            <a:xfrm rot="8100000" flipH="1">
              <a:off x="7273844" y="2911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381" name="Google Shape;381;p6"/>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382" name="Google Shape;382;p6"/>
            <p:cNvSpPr/>
            <p:nvPr/>
          </p:nvSpPr>
          <p:spPr>
            <a:xfrm rot="-10594826" flipH="1">
              <a:off x="8826068" y="5207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383" name="Google Shape;383;p6"/>
            <p:cNvSpPr/>
            <p:nvPr/>
          </p:nvSpPr>
          <p:spPr>
            <a:xfrm>
              <a:off x="8631314" y="8199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384" name="Google Shape;384;p6"/>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385" name="Google Shape;385;p6"/>
            <p:cNvSpPr/>
            <p:nvPr/>
          </p:nvSpPr>
          <p:spPr>
            <a:xfrm rot="8999773">
              <a:off x="124684" y="3479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386" name="Google Shape;386;p6"/>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387" name="Google Shape;387;p6"/>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388" name="Google Shape;388;p6"/>
            <p:cNvSpPr/>
            <p:nvPr/>
          </p:nvSpPr>
          <p:spPr>
            <a:xfrm rot="6300406">
              <a:off x="5120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389" name="Google Shape;389;p6"/>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390" name="Google Shape;390;p6"/>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391" name="Google Shape;391;p6"/>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392" name="Google Shape;392;p6"/>
            <p:cNvSpPr/>
            <p:nvPr/>
          </p:nvSpPr>
          <p:spPr>
            <a:xfrm rot="8100000" flipH="1">
              <a:off x="8978869" y="347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393" name="Google Shape;393;p6"/>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394" name="Google Shape;394;p6"/>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395" name="Google Shape;395;p6"/>
            <p:cNvSpPr/>
            <p:nvPr/>
          </p:nvSpPr>
          <p:spPr>
            <a:xfrm>
              <a:off x="3005139" y="47784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396" name="Google Shape;396;p6"/>
            <p:cNvSpPr/>
            <p:nvPr/>
          </p:nvSpPr>
          <p:spPr>
            <a:xfrm rot="2700000">
              <a:off x="4401664" y="48410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397" name="Google Shape;397;p6"/>
            <p:cNvSpPr/>
            <p:nvPr/>
          </p:nvSpPr>
          <p:spPr>
            <a:xfrm rot="5400000" flipH="1">
              <a:off x="2628010" y="49960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398" name="Google Shape;398;p6"/>
            <p:cNvSpPr/>
            <p:nvPr/>
          </p:nvSpPr>
          <p:spPr>
            <a:xfrm rot="-900406" flipH="1">
              <a:off x="4035285" y="50512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399" name="Google Shape;399;p6"/>
            <p:cNvSpPr/>
            <p:nvPr/>
          </p:nvSpPr>
          <p:spPr>
            <a:xfrm rot="8100000" flipH="1">
              <a:off x="3465869" y="48821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400" name="Google Shape;400;p6"/>
            <p:cNvSpPr/>
            <p:nvPr/>
          </p:nvSpPr>
          <p:spPr>
            <a:xfrm>
              <a:off x="4942764" y="5006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401" name="Google Shape;401;p6"/>
            <p:cNvSpPr/>
            <p:nvPr/>
          </p:nvSpPr>
          <p:spPr>
            <a:xfrm rot="8999773">
              <a:off x="5188897" y="474001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402" name="Google Shape;402;p6"/>
            <p:cNvSpPr/>
            <p:nvPr/>
          </p:nvSpPr>
          <p:spPr>
            <a:xfrm>
              <a:off x="57105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403" name="Google Shape;403;p6"/>
            <p:cNvSpPr/>
            <p:nvPr/>
          </p:nvSpPr>
          <p:spPr>
            <a:xfrm rot="2700000">
              <a:off x="7392164" y="47230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404" name="Google Shape;404;p6"/>
            <p:cNvSpPr/>
            <p:nvPr/>
          </p:nvSpPr>
          <p:spPr>
            <a:xfrm rot="8999773">
              <a:off x="77422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405" name="Google Shape;405;p6"/>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406" name="Google Shape;406;p6"/>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07" name="Google Shape;407;p6"/>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408" name="Google Shape;408;p6"/>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409" name="Google Shape;409;p6"/>
            <p:cNvSpPr/>
            <p:nvPr/>
          </p:nvSpPr>
          <p:spPr>
            <a:xfrm rot="6300406">
              <a:off x="8934570" y="4008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sp>
        <p:nvSpPr>
          <p:cNvPr id="410" name="Google Shape;410;p6"/>
          <p:cNvSpPr txBox="1">
            <a:spLocks noGrp="1"/>
          </p:cNvSpPr>
          <p:nvPr>
            <p:ph type="title"/>
          </p:nvPr>
        </p:nvSpPr>
        <p:spPr>
          <a:xfrm>
            <a:off x="3539433" y="720000"/>
            <a:ext cx="5113200" cy="8168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411"/>
        <p:cNvGrpSpPr/>
        <p:nvPr/>
      </p:nvGrpSpPr>
      <p:grpSpPr>
        <a:xfrm>
          <a:off x="0" y="0"/>
          <a:ext cx="0" cy="0"/>
          <a:chOff x="0" y="0"/>
          <a:chExt cx="0" cy="0"/>
        </a:xfrm>
      </p:grpSpPr>
      <p:grpSp>
        <p:nvGrpSpPr>
          <p:cNvPr id="412" name="Google Shape;412;p7"/>
          <p:cNvGrpSpPr/>
          <p:nvPr/>
        </p:nvGrpSpPr>
        <p:grpSpPr>
          <a:xfrm>
            <a:off x="163078" y="147200"/>
            <a:ext cx="11954777" cy="6665697"/>
            <a:chOff x="122308" y="110399"/>
            <a:chExt cx="8966083" cy="4999273"/>
          </a:xfrm>
        </p:grpSpPr>
        <p:grpSp>
          <p:nvGrpSpPr>
            <p:cNvPr id="413" name="Google Shape;413;p7"/>
            <p:cNvGrpSpPr/>
            <p:nvPr/>
          </p:nvGrpSpPr>
          <p:grpSpPr>
            <a:xfrm>
              <a:off x="122308" y="110399"/>
              <a:ext cx="8966083" cy="4999273"/>
              <a:chOff x="122308" y="110399"/>
              <a:chExt cx="8966083" cy="4999273"/>
            </a:xfrm>
          </p:grpSpPr>
          <p:grpSp>
            <p:nvGrpSpPr>
              <p:cNvPr id="414" name="Google Shape;414;p7"/>
              <p:cNvGrpSpPr/>
              <p:nvPr/>
            </p:nvGrpSpPr>
            <p:grpSpPr>
              <a:xfrm rot="10800000">
                <a:off x="6573247" y="988275"/>
                <a:ext cx="1752359" cy="2359987"/>
                <a:chOff x="8524342" y="1674075"/>
                <a:chExt cx="1752359" cy="2359987"/>
              </a:xfrm>
            </p:grpSpPr>
            <p:sp>
              <p:nvSpPr>
                <p:cNvPr id="415" name="Google Shape;415;p7"/>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416" name="Google Shape;416;p7"/>
                <p:cNvSpPr/>
                <p:nvPr/>
              </p:nvSpPr>
              <p:spPr>
                <a:xfrm>
                  <a:off x="10165514" y="36832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417" name="Google Shape;417;p7"/>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418" name="Google Shape;418;p7"/>
                <p:cNvSpPr/>
                <p:nvPr/>
              </p:nvSpPr>
              <p:spPr>
                <a:xfrm rot="-5400000">
                  <a:off x="9564028" y="20324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419" name="Google Shape;419;p7"/>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grpSp>
          <p:grpSp>
            <p:nvGrpSpPr>
              <p:cNvPr id="420" name="Google Shape;420;p7"/>
              <p:cNvGrpSpPr/>
              <p:nvPr/>
            </p:nvGrpSpPr>
            <p:grpSpPr>
              <a:xfrm>
                <a:off x="122308" y="110399"/>
                <a:ext cx="8966083" cy="4999273"/>
                <a:chOff x="122308" y="110399"/>
                <a:chExt cx="8966083" cy="4999273"/>
              </a:xfrm>
            </p:grpSpPr>
            <p:grpSp>
              <p:nvGrpSpPr>
                <p:cNvPr id="421" name="Google Shape;421;p7"/>
                <p:cNvGrpSpPr/>
                <p:nvPr/>
              </p:nvGrpSpPr>
              <p:grpSpPr>
                <a:xfrm>
                  <a:off x="122308" y="110399"/>
                  <a:ext cx="8966083" cy="4999273"/>
                  <a:chOff x="122308" y="110399"/>
                  <a:chExt cx="8966083" cy="4999273"/>
                </a:xfrm>
              </p:grpSpPr>
              <p:sp>
                <p:nvSpPr>
                  <p:cNvPr id="422" name="Google Shape;422;p7"/>
                  <p:cNvSpPr/>
                  <p:nvPr/>
                </p:nvSpPr>
                <p:spPr>
                  <a:xfrm rot="2700000">
                    <a:off x="365766" y="29748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23" name="Google Shape;423;p7"/>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424" name="Google Shape;424;p7"/>
                  <p:cNvSpPr/>
                  <p:nvPr/>
                </p:nvSpPr>
                <p:spPr>
                  <a:xfrm rot="6300406">
                    <a:off x="6543825" y="479970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425" name="Google Shape;425;p7"/>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426" name="Google Shape;426;p7"/>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427" name="Google Shape;427;p7"/>
                  <p:cNvSpPr/>
                  <p:nvPr/>
                </p:nvSpPr>
                <p:spPr>
                  <a:xfrm rot="-2700000">
                    <a:off x="8419665" y="3775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28" name="Google Shape;428;p7"/>
                  <p:cNvSpPr/>
                  <p:nvPr/>
                </p:nvSpPr>
                <p:spPr>
                  <a:xfrm>
                    <a:off x="5710514" y="88862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429" name="Google Shape;429;p7"/>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430" name="Google Shape;430;p7"/>
                  <p:cNvSpPr/>
                  <p:nvPr/>
                </p:nvSpPr>
                <p:spPr>
                  <a:xfrm rot="5400000" flipH="1">
                    <a:off x="3671335" y="3499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431" name="Google Shape;431;p7"/>
                  <p:cNvSpPr/>
                  <p:nvPr/>
                </p:nvSpPr>
                <p:spPr>
                  <a:xfrm rot="-900406" flipH="1">
                    <a:off x="5078610" y="40507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432" name="Google Shape;432;p7"/>
                  <p:cNvSpPr/>
                  <p:nvPr/>
                </p:nvSpPr>
                <p:spPr>
                  <a:xfrm rot="8100000" flipH="1">
                    <a:off x="8023319" y="407907"/>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433" name="Google Shape;433;p7"/>
                  <p:cNvSpPr/>
                  <p:nvPr/>
                </p:nvSpPr>
                <p:spPr>
                  <a:xfrm rot="-5400000">
                    <a:off x="3039403" y="2189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434" name="Google Shape;434;p7"/>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435" name="Google Shape;435;p7"/>
                  <p:cNvSpPr/>
                  <p:nvPr/>
                </p:nvSpPr>
                <p:spPr>
                  <a:xfrm rot="6300406">
                    <a:off x="2605974" y="3479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436" name="Google Shape;436;p7"/>
                  <p:cNvSpPr/>
                  <p:nvPr/>
                </p:nvSpPr>
                <p:spPr>
                  <a:xfrm rot="-5400000">
                    <a:off x="2452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437" name="Google Shape;437;p7"/>
                  <p:cNvSpPr/>
                  <p:nvPr/>
                </p:nvSpPr>
                <p:spPr>
                  <a:xfrm rot="2700000">
                    <a:off x="515841" y="23133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438" name="Google Shape;438;p7"/>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439" name="Google Shape;439;p7"/>
                  <p:cNvSpPr/>
                  <p:nvPr/>
                </p:nvSpPr>
                <p:spPr>
                  <a:xfrm rot="8999773">
                    <a:off x="258672" y="12636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440" name="Google Shape;440;p7"/>
                  <p:cNvSpPr/>
                  <p:nvPr/>
                </p:nvSpPr>
                <p:spPr>
                  <a:xfrm rot="6300406">
                    <a:off x="466170" y="8853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441" name="Google Shape;441;p7"/>
                  <p:cNvSpPr/>
                  <p:nvPr/>
                </p:nvSpPr>
                <p:spPr>
                  <a:xfrm>
                    <a:off x="5986089" y="36065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442" name="Google Shape;442;p7"/>
                  <p:cNvSpPr/>
                  <p:nvPr/>
                </p:nvSpPr>
                <p:spPr>
                  <a:xfrm rot="8999773">
                    <a:off x="5622622" y="17702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443" name="Google Shape;443;p7"/>
                  <p:cNvSpPr/>
                  <p:nvPr/>
                </p:nvSpPr>
                <p:spPr>
                  <a:xfrm rot="8100000" flipH="1">
                    <a:off x="7273844" y="2911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444" name="Google Shape;444;p7"/>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45" name="Google Shape;445;p7"/>
                  <p:cNvSpPr/>
                  <p:nvPr/>
                </p:nvSpPr>
                <p:spPr>
                  <a:xfrm rot="-10594826" flipH="1">
                    <a:off x="8826068" y="5207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446" name="Google Shape;446;p7"/>
                  <p:cNvSpPr/>
                  <p:nvPr/>
                </p:nvSpPr>
                <p:spPr>
                  <a:xfrm>
                    <a:off x="8631314" y="8199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447" name="Google Shape;447;p7"/>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448" name="Google Shape;448;p7"/>
                  <p:cNvSpPr/>
                  <p:nvPr/>
                </p:nvSpPr>
                <p:spPr>
                  <a:xfrm rot="8999773">
                    <a:off x="124684" y="3479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449" name="Google Shape;449;p7"/>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450" name="Google Shape;450;p7"/>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51" name="Google Shape;451;p7"/>
                  <p:cNvSpPr/>
                  <p:nvPr/>
                </p:nvSpPr>
                <p:spPr>
                  <a:xfrm rot="6300406">
                    <a:off x="665657" y="4775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452" name="Google Shape;452;p7"/>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53" name="Google Shape;453;p7"/>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454" name="Google Shape;454;p7"/>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455" name="Google Shape;455;p7"/>
                  <p:cNvSpPr/>
                  <p:nvPr/>
                </p:nvSpPr>
                <p:spPr>
                  <a:xfrm rot="8100000" flipH="1">
                    <a:off x="8978869" y="347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56" name="Google Shape;456;p7"/>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457" name="Google Shape;457;p7"/>
                  <p:cNvSpPr/>
                  <p:nvPr/>
                </p:nvSpPr>
                <p:spPr>
                  <a:xfrm rot="-5400000">
                    <a:off x="6897028" y="16514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458" name="Google Shape;458;p7"/>
                  <p:cNvSpPr/>
                  <p:nvPr/>
                </p:nvSpPr>
                <p:spPr>
                  <a:xfrm>
                    <a:off x="3005139" y="47784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459" name="Google Shape;459;p7"/>
                  <p:cNvSpPr/>
                  <p:nvPr/>
                </p:nvSpPr>
                <p:spPr>
                  <a:xfrm rot="2700000">
                    <a:off x="4401664" y="48410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460" name="Google Shape;460;p7"/>
                  <p:cNvSpPr/>
                  <p:nvPr/>
                </p:nvSpPr>
                <p:spPr>
                  <a:xfrm rot="5400000" flipH="1">
                    <a:off x="6545060" y="71905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461" name="Google Shape;461;p7"/>
                  <p:cNvSpPr/>
                  <p:nvPr/>
                </p:nvSpPr>
                <p:spPr>
                  <a:xfrm rot="-900406" flipH="1">
                    <a:off x="4035285" y="50512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462" name="Google Shape;462;p7"/>
                  <p:cNvSpPr/>
                  <p:nvPr/>
                </p:nvSpPr>
                <p:spPr>
                  <a:xfrm rot="8100000" flipH="1">
                    <a:off x="3465869" y="48821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463" name="Google Shape;463;p7"/>
                  <p:cNvSpPr/>
                  <p:nvPr/>
                </p:nvSpPr>
                <p:spPr>
                  <a:xfrm>
                    <a:off x="4942764" y="5006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464" name="Google Shape;464;p7"/>
                  <p:cNvSpPr/>
                  <p:nvPr/>
                </p:nvSpPr>
                <p:spPr>
                  <a:xfrm rot="8999773">
                    <a:off x="5188897" y="474001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465" name="Google Shape;465;p7"/>
                  <p:cNvSpPr/>
                  <p:nvPr/>
                </p:nvSpPr>
                <p:spPr>
                  <a:xfrm>
                    <a:off x="57105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466" name="Google Shape;466;p7"/>
                  <p:cNvSpPr/>
                  <p:nvPr/>
                </p:nvSpPr>
                <p:spPr>
                  <a:xfrm rot="2700000">
                    <a:off x="7392164" y="48754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467" name="Google Shape;467;p7"/>
                  <p:cNvSpPr/>
                  <p:nvPr/>
                </p:nvSpPr>
                <p:spPr>
                  <a:xfrm rot="8999773">
                    <a:off x="77422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468" name="Google Shape;468;p7"/>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469" name="Google Shape;469;p7"/>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70" name="Google Shape;470;p7"/>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471" name="Google Shape;471;p7"/>
                  <p:cNvSpPr/>
                  <p:nvPr/>
                </p:nvSpPr>
                <p:spPr>
                  <a:xfrm rot="-5400000">
                    <a:off x="7044653" y="38809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472" name="Google Shape;472;p7"/>
                  <p:cNvSpPr/>
                  <p:nvPr/>
                </p:nvSpPr>
                <p:spPr>
                  <a:xfrm rot="6300406">
                    <a:off x="8934570" y="4008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grpSp>
              <p:nvGrpSpPr>
                <p:cNvPr id="473" name="Google Shape;473;p7"/>
                <p:cNvGrpSpPr/>
                <p:nvPr/>
              </p:nvGrpSpPr>
              <p:grpSpPr>
                <a:xfrm rot="10800000">
                  <a:off x="828058" y="1376836"/>
                  <a:ext cx="5359928" cy="2151381"/>
                  <a:chOff x="-4757605" y="2608221"/>
                  <a:chExt cx="5359928" cy="2151381"/>
                </a:xfrm>
              </p:grpSpPr>
              <p:sp>
                <p:nvSpPr>
                  <p:cNvPr id="474" name="Google Shape;474;p7"/>
                  <p:cNvSpPr/>
                  <p:nvPr/>
                </p:nvSpPr>
                <p:spPr>
                  <a:xfrm rot="2700000">
                    <a:off x="395991" y="26420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75" name="Google Shape;475;p7"/>
                  <p:cNvSpPr/>
                  <p:nvPr/>
                </p:nvSpPr>
                <p:spPr>
                  <a:xfrm rot="8999773">
                    <a:off x="124684" y="3479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476" name="Google Shape;476;p7"/>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477" name="Google Shape;477;p7"/>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78" name="Google Shape;478;p7"/>
                  <p:cNvSpPr/>
                  <p:nvPr/>
                </p:nvSpPr>
                <p:spPr>
                  <a:xfrm rot="6300406">
                    <a:off x="5120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479" name="Google Shape;479;p7"/>
                  <p:cNvSpPr/>
                  <p:nvPr/>
                </p:nvSpPr>
                <p:spPr>
                  <a:xfrm rot="8999773">
                    <a:off x="-4755228" y="39712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grpSp>
          </p:grpSp>
        </p:grpSp>
        <p:sp>
          <p:nvSpPr>
            <p:cNvPr id="480" name="Google Shape;480;p7"/>
            <p:cNvSpPr/>
            <p:nvPr/>
          </p:nvSpPr>
          <p:spPr>
            <a:xfrm>
              <a:off x="7818600" y="4071675"/>
              <a:ext cx="193500" cy="183900"/>
            </a:xfrm>
            <a:prstGeom prst="star5">
              <a:avLst>
                <a:gd name="adj" fmla="val 19098"/>
                <a:gd name="hf" fmla="val 105146"/>
                <a:gd name="vf" fmla="val 110557"/>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81" name="Google Shape;481;p7"/>
          <p:cNvSpPr/>
          <p:nvPr/>
        </p:nvSpPr>
        <p:spPr>
          <a:xfrm>
            <a:off x="968367" y="720000"/>
            <a:ext cx="6346000" cy="5418000"/>
          </a:xfrm>
          <a:prstGeom prst="roundRect">
            <a:avLst>
              <a:gd name="adj" fmla="val 5634"/>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482" name="Google Shape;482;p7"/>
          <p:cNvGrpSpPr/>
          <p:nvPr/>
        </p:nvGrpSpPr>
        <p:grpSpPr>
          <a:xfrm>
            <a:off x="8829704" y="960924"/>
            <a:ext cx="1848307" cy="3435465"/>
            <a:chOff x="6622012" y="795963"/>
            <a:chExt cx="1304687" cy="2425262"/>
          </a:xfrm>
        </p:grpSpPr>
        <p:sp>
          <p:nvSpPr>
            <p:cNvPr id="483" name="Google Shape;483;p7"/>
            <p:cNvSpPr/>
            <p:nvPr/>
          </p:nvSpPr>
          <p:spPr>
            <a:xfrm rot="676147">
              <a:off x="7263594" y="835063"/>
              <a:ext cx="436082" cy="363936"/>
            </a:xfrm>
            <a:custGeom>
              <a:avLst/>
              <a:gdLst/>
              <a:ahLst/>
              <a:cxnLst/>
              <a:rect l="l" t="t" r="r" b="b"/>
              <a:pathLst>
                <a:path w="10218" h="8528" extrusionOk="0">
                  <a:moveTo>
                    <a:pt x="0" y="0"/>
                  </a:moveTo>
                  <a:lnTo>
                    <a:pt x="4834" y="8528"/>
                  </a:lnTo>
                  <a:lnTo>
                    <a:pt x="5864" y="6560"/>
                  </a:lnTo>
                  <a:lnTo>
                    <a:pt x="7521" y="7931"/>
                  </a:lnTo>
                  <a:lnTo>
                    <a:pt x="7542" y="4253"/>
                  </a:lnTo>
                  <a:lnTo>
                    <a:pt x="10217" y="3283"/>
                  </a:ln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4" name="Google Shape;484;p7"/>
            <p:cNvSpPr/>
            <p:nvPr/>
          </p:nvSpPr>
          <p:spPr>
            <a:xfrm rot="676147">
              <a:off x="7284315" y="828697"/>
              <a:ext cx="324479" cy="183888"/>
            </a:xfrm>
            <a:custGeom>
              <a:avLst/>
              <a:gdLst/>
              <a:ahLst/>
              <a:cxnLst/>
              <a:rect l="l" t="t" r="r" b="b"/>
              <a:pathLst>
                <a:path w="7603" h="4309" extrusionOk="0">
                  <a:moveTo>
                    <a:pt x="120" y="1"/>
                  </a:moveTo>
                  <a:cubicBezTo>
                    <a:pt x="83" y="1"/>
                    <a:pt x="47" y="21"/>
                    <a:pt x="29" y="54"/>
                  </a:cubicBezTo>
                  <a:cubicBezTo>
                    <a:pt x="1" y="104"/>
                    <a:pt x="17" y="170"/>
                    <a:pt x="67" y="198"/>
                  </a:cubicBezTo>
                  <a:lnTo>
                    <a:pt x="7433" y="4291"/>
                  </a:lnTo>
                  <a:cubicBezTo>
                    <a:pt x="7449" y="4302"/>
                    <a:pt x="7466" y="4308"/>
                    <a:pt x="7482" y="4308"/>
                  </a:cubicBezTo>
                  <a:cubicBezTo>
                    <a:pt x="7521" y="4308"/>
                    <a:pt x="7559" y="4286"/>
                    <a:pt x="7575" y="4253"/>
                  </a:cubicBezTo>
                  <a:cubicBezTo>
                    <a:pt x="7603" y="4198"/>
                    <a:pt x="7587" y="4137"/>
                    <a:pt x="7537" y="4104"/>
                  </a:cubicBezTo>
                  <a:lnTo>
                    <a:pt x="171" y="16"/>
                  </a:lnTo>
                  <a:cubicBezTo>
                    <a:pt x="155" y="5"/>
                    <a:pt x="137" y="1"/>
                    <a:pt x="1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5" name="Google Shape;485;p7"/>
            <p:cNvSpPr/>
            <p:nvPr/>
          </p:nvSpPr>
          <p:spPr>
            <a:xfrm rot="676147">
              <a:off x="7504274" y="1069992"/>
              <a:ext cx="64315" cy="120857"/>
            </a:xfrm>
            <a:custGeom>
              <a:avLst/>
              <a:gdLst/>
              <a:ahLst/>
              <a:cxnLst/>
              <a:rect l="l" t="t" r="r" b="b"/>
              <a:pathLst>
                <a:path w="1507" h="2832" extrusionOk="0">
                  <a:moveTo>
                    <a:pt x="117" y="1"/>
                  </a:moveTo>
                  <a:cubicBezTo>
                    <a:pt x="103" y="1"/>
                    <a:pt x="89" y="3"/>
                    <a:pt x="76" y="9"/>
                  </a:cubicBezTo>
                  <a:cubicBezTo>
                    <a:pt x="21" y="36"/>
                    <a:pt x="0" y="97"/>
                    <a:pt x="26" y="152"/>
                  </a:cubicBezTo>
                  <a:lnTo>
                    <a:pt x="1293" y="2771"/>
                  </a:lnTo>
                  <a:cubicBezTo>
                    <a:pt x="1309" y="2811"/>
                    <a:pt x="1348" y="2832"/>
                    <a:pt x="1387" y="2832"/>
                  </a:cubicBezTo>
                  <a:cubicBezTo>
                    <a:pt x="1402" y="2832"/>
                    <a:pt x="1419" y="2826"/>
                    <a:pt x="1435" y="2821"/>
                  </a:cubicBezTo>
                  <a:cubicBezTo>
                    <a:pt x="1485" y="2793"/>
                    <a:pt x="1506" y="2733"/>
                    <a:pt x="1480" y="2679"/>
                  </a:cubicBezTo>
                  <a:lnTo>
                    <a:pt x="213" y="59"/>
                  </a:lnTo>
                  <a:cubicBezTo>
                    <a:pt x="197" y="22"/>
                    <a:pt x="156" y="1"/>
                    <a:pt x="11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6" name="Google Shape;486;p7"/>
            <p:cNvSpPr/>
            <p:nvPr/>
          </p:nvSpPr>
          <p:spPr>
            <a:xfrm rot="676147">
              <a:off x="7280454" y="822935"/>
              <a:ext cx="269510" cy="228740"/>
            </a:xfrm>
            <a:custGeom>
              <a:avLst/>
              <a:gdLst/>
              <a:ahLst/>
              <a:cxnLst/>
              <a:rect l="l" t="t" r="r" b="b"/>
              <a:pathLst>
                <a:path w="6315" h="5360" extrusionOk="0">
                  <a:moveTo>
                    <a:pt x="119" y="0"/>
                  </a:moveTo>
                  <a:cubicBezTo>
                    <a:pt x="89" y="0"/>
                    <a:pt x="60" y="13"/>
                    <a:pt x="39" y="37"/>
                  </a:cubicBezTo>
                  <a:cubicBezTo>
                    <a:pt x="1" y="81"/>
                    <a:pt x="6" y="147"/>
                    <a:pt x="50" y="185"/>
                  </a:cubicBezTo>
                  <a:lnTo>
                    <a:pt x="6128" y="5332"/>
                  </a:lnTo>
                  <a:cubicBezTo>
                    <a:pt x="6145" y="5348"/>
                    <a:pt x="6173" y="5360"/>
                    <a:pt x="6194" y="5360"/>
                  </a:cubicBezTo>
                  <a:cubicBezTo>
                    <a:pt x="6221" y="5360"/>
                    <a:pt x="6254" y="5342"/>
                    <a:pt x="6277" y="5320"/>
                  </a:cubicBezTo>
                  <a:cubicBezTo>
                    <a:pt x="6315" y="5277"/>
                    <a:pt x="6310" y="5211"/>
                    <a:pt x="6260" y="5173"/>
                  </a:cubicBezTo>
                  <a:lnTo>
                    <a:pt x="188" y="26"/>
                  </a:lnTo>
                  <a:cubicBezTo>
                    <a:pt x="168" y="9"/>
                    <a:pt x="143" y="0"/>
                    <a:pt x="1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7" name="Google Shape;487;p7"/>
            <p:cNvSpPr/>
            <p:nvPr/>
          </p:nvSpPr>
          <p:spPr>
            <a:xfrm rot="676147">
              <a:off x="7494024" y="1063608"/>
              <a:ext cx="26930" cy="62477"/>
            </a:xfrm>
            <a:custGeom>
              <a:avLst/>
              <a:gdLst/>
              <a:ahLst/>
              <a:cxnLst/>
              <a:rect l="l" t="t" r="r" b="b"/>
              <a:pathLst>
                <a:path w="631" h="1464" extrusionOk="0">
                  <a:moveTo>
                    <a:pt x="515" y="0"/>
                  </a:moveTo>
                  <a:cubicBezTo>
                    <a:pt x="469" y="0"/>
                    <a:pt x="425" y="31"/>
                    <a:pt x="411" y="75"/>
                  </a:cubicBezTo>
                  <a:lnTo>
                    <a:pt x="17" y="1325"/>
                  </a:lnTo>
                  <a:cubicBezTo>
                    <a:pt x="1" y="1380"/>
                    <a:pt x="34" y="1441"/>
                    <a:pt x="88" y="1457"/>
                  </a:cubicBezTo>
                  <a:cubicBezTo>
                    <a:pt x="99" y="1463"/>
                    <a:pt x="110" y="1463"/>
                    <a:pt x="120" y="1463"/>
                  </a:cubicBezTo>
                  <a:cubicBezTo>
                    <a:pt x="165" y="1463"/>
                    <a:pt x="209" y="1436"/>
                    <a:pt x="219" y="1391"/>
                  </a:cubicBezTo>
                  <a:lnTo>
                    <a:pt x="608" y="136"/>
                  </a:lnTo>
                  <a:cubicBezTo>
                    <a:pt x="631" y="82"/>
                    <a:pt x="598" y="22"/>
                    <a:pt x="543" y="4"/>
                  </a:cubicBezTo>
                  <a:cubicBezTo>
                    <a:pt x="534" y="2"/>
                    <a:pt x="524" y="0"/>
                    <a:pt x="515" y="0"/>
                  </a:cubicBezTo>
                  <a:close/>
                </a:path>
              </a:pathLst>
            </a:custGeom>
            <a:solidFill>
              <a:srgbClr val="2E24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8" name="Google Shape;488;p7"/>
            <p:cNvSpPr/>
            <p:nvPr/>
          </p:nvSpPr>
          <p:spPr>
            <a:xfrm rot="676147">
              <a:off x="6799863" y="1233217"/>
              <a:ext cx="948984" cy="1913734"/>
            </a:xfrm>
            <a:custGeom>
              <a:avLst/>
              <a:gdLst/>
              <a:ahLst/>
              <a:cxnLst/>
              <a:rect l="l" t="t" r="r" b="b"/>
              <a:pathLst>
                <a:path w="22236" h="44844" extrusionOk="0">
                  <a:moveTo>
                    <a:pt x="13245" y="0"/>
                  </a:moveTo>
                  <a:cubicBezTo>
                    <a:pt x="13209" y="0"/>
                    <a:pt x="13173" y="21"/>
                    <a:pt x="13154" y="54"/>
                  </a:cubicBezTo>
                  <a:cubicBezTo>
                    <a:pt x="13127" y="104"/>
                    <a:pt x="13144" y="170"/>
                    <a:pt x="13192" y="197"/>
                  </a:cubicBezTo>
                  <a:cubicBezTo>
                    <a:pt x="13198" y="197"/>
                    <a:pt x="13478" y="356"/>
                    <a:pt x="13921" y="635"/>
                  </a:cubicBezTo>
                  <a:cubicBezTo>
                    <a:pt x="13938" y="646"/>
                    <a:pt x="13954" y="646"/>
                    <a:pt x="13976" y="646"/>
                  </a:cubicBezTo>
                  <a:cubicBezTo>
                    <a:pt x="14009" y="646"/>
                    <a:pt x="14042" y="630"/>
                    <a:pt x="14064" y="597"/>
                  </a:cubicBezTo>
                  <a:cubicBezTo>
                    <a:pt x="14097" y="547"/>
                    <a:pt x="14080" y="481"/>
                    <a:pt x="14032" y="455"/>
                  </a:cubicBezTo>
                  <a:cubicBezTo>
                    <a:pt x="13582" y="175"/>
                    <a:pt x="13296" y="16"/>
                    <a:pt x="13296" y="16"/>
                  </a:cubicBezTo>
                  <a:cubicBezTo>
                    <a:pt x="13280" y="5"/>
                    <a:pt x="13263" y="0"/>
                    <a:pt x="13245" y="0"/>
                  </a:cubicBezTo>
                  <a:close/>
                  <a:moveTo>
                    <a:pt x="14684" y="896"/>
                  </a:moveTo>
                  <a:cubicBezTo>
                    <a:pt x="14652" y="896"/>
                    <a:pt x="14621" y="912"/>
                    <a:pt x="14601" y="942"/>
                  </a:cubicBezTo>
                  <a:cubicBezTo>
                    <a:pt x="14568" y="992"/>
                    <a:pt x="14579" y="1058"/>
                    <a:pt x="14629" y="1090"/>
                  </a:cubicBezTo>
                  <a:cubicBezTo>
                    <a:pt x="14842" y="1232"/>
                    <a:pt x="15079" y="1397"/>
                    <a:pt x="15325" y="1567"/>
                  </a:cubicBezTo>
                  <a:cubicBezTo>
                    <a:pt x="15342" y="1584"/>
                    <a:pt x="15363" y="1589"/>
                    <a:pt x="15385" y="1589"/>
                  </a:cubicBezTo>
                  <a:cubicBezTo>
                    <a:pt x="15418" y="1589"/>
                    <a:pt x="15451" y="1573"/>
                    <a:pt x="15473" y="1546"/>
                  </a:cubicBezTo>
                  <a:cubicBezTo>
                    <a:pt x="15506" y="1496"/>
                    <a:pt x="15494" y="1430"/>
                    <a:pt x="15446" y="1397"/>
                  </a:cubicBezTo>
                  <a:cubicBezTo>
                    <a:pt x="15198" y="1222"/>
                    <a:pt x="14963" y="1063"/>
                    <a:pt x="14743" y="915"/>
                  </a:cubicBezTo>
                  <a:cubicBezTo>
                    <a:pt x="14724" y="903"/>
                    <a:pt x="14704" y="896"/>
                    <a:pt x="14684" y="896"/>
                  </a:cubicBezTo>
                  <a:close/>
                  <a:moveTo>
                    <a:pt x="16073" y="1877"/>
                  </a:moveTo>
                  <a:cubicBezTo>
                    <a:pt x="16040" y="1877"/>
                    <a:pt x="16008" y="1891"/>
                    <a:pt x="15988" y="1918"/>
                  </a:cubicBezTo>
                  <a:cubicBezTo>
                    <a:pt x="15949" y="1968"/>
                    <a:pt x="15960" y="2034"/>
                    <a:pt x="16005" y="2066"/>
                  </a:cubicBezTo>
                  <a:cubicBezTo>
                    <a:pt x="16223" y="2231"/>
                    <a:pt x="16448" y="2406"/>
                    <a:pt x="16673" y="2586"/>
                  </a:cubicBezTo>
                  <a:cubicBezTo>
                    <a:pt x="16690" y="2598"/>
                    <a:pt x="16716" y="2608"/>
                    <a:pt x="16739" y="2608"/>
                  </a:cubicBezTo>
                  <a:cubicBezTo>
                    <a:pt x="16772" y="2608"/>
                    <a:pt x="16799" y="2593"/>
                    <a:pt x="16822" y="2570"/>
                  </a:cubicBezTo>
                  <a:cubicBezTo>
                    <a:pt x="16860" y="2520"/>
                    <a:pt x="16848" y="2454"/>
                    <a:pt x="16804" y="2416"/>
                  </a:cubicBezTo>
                  <a:cubicBezTo>
                    <a:pt x="16580" y="2236"/>
                    <a:pt x="16355" y="2060"/>
                    <a:pt x="16136" y="1895"/>
                  </a:cubicBezTo>
                  <a:cubicBezTo>
                    <a:pt x="16117" y="1883"/>
                    <a:pt x="16095" y="1877"/>
                    <a:pt x="16073" y="1877"/>
                  </a:cubicBezTo>
                  <a:close/>
                  <a:moveTo>
                    <a:pt x="17389" y="2939"/>
                  </a:moveTo>
                  <a:cubicBezTo>
                    <a:pt x="17359" y="2939"/>
                    <a:pt x="17330" y="2952"/>
                    <a:pt x="17308" y="2975"/>
                  </a:cubicBezTo>
                  <a:cubicBezTo>
                    <a:pt x="17270" y="3020"/>
                    <a:pt x="17275" y="3086"/>
                    <a:pt x="17320" y="3124"/>
                  </a:cubicBezTo>
                  <a:cubicBezTo>
                    <a:pt x="17538" y="3309"/>
                    <a:pt x="17748" y="3502"/>
                    <a:pt x="17945" y="3688"/>
                  </a:cubicBezTo>
                  <a:cubicBezTo>
                    <a:pt x="17966" y="3704"/>
                    <a:pt x="17994" y="3716"/>
                    <a:pt x="18021" y="3716"/>
                  </a:cubicBezTo>
                  <a:cubicBezTo>
                    <a:pt x="18049" y="3716"/>
                    <a:pt x="18076" y="3704"/>
                    <a:pt x="18097" y="3683"/>
                  </a:cubicBezTo>
                  <a:cubicBezTo>
                    <a:pt x="18137" y="3638"/>
                    <a:pt x="18130" y="3573"/>
                    <a:pt x="18092" y="3534"/>
                  </a:cubicBezTo>
                  <a:cubicBezTo>
                    <a:pt x="17890" y="3342"/>
                    <a:pt x="17677" y="3152"/>
                    <a:pt x="17457" y="2965"/>
                  </a:cubicBezTo>
                  <a:cubicBezTo>
                    <a:pt x="17437" y="2948"/>
                    <a:pt x="17413" y="2939"/>
                    <a:pt x="17389" y="2939"/>
                  </a:cubicBezTo>
                  <a:close/>
                  <a:moveTo>
                    <a:pt x="18624" y="4098"/>
                  </a:moveTo>
                  <a:cubicBezTo>
                    <a:pt x="18596" y="4098"/>
                    <a:pt x="18569" y="4107"/>
                    <a:pt x="18547" y="4126"/>
                  </a:cubicBezTo>
                  <a:cubicBezTo>
                    <a:pt x="18509" y="4165"/>
                    <a:pt x="18509" y="4237"/>
                    <a:pt x="18547" y="4275"/>
                  </a:cubicBezTo>
                  <a:cubicBezTo>
                    <a:pt x="18750" y="4483"/>
                    <a:pt x="18937" y="4691"/>
                    <a:pt x="19117" y="4895"/>
                  </a:cubicBezTo>
                  <a:cubicBezTo>
                    <a:pt x="19139" y="4916"/>
                    <a:pt x="19167" y="4933"/>
                    <a:pt x="19195" y="4933"/>
                  </a:cubicBezTo>
                  <a:cubicBezTo>
                    <a:pt x="19222" y="4933"/>
                    <a:pt x="19243" y="4921"/>
                    <a:pt x="19266" y="4905"/>
                  </a:cubicBezTo>
                  <a:cubicBezTo>
                    <a:pt x="19309" y="4867"/>
                    <a:pt x="19314" y="4801"/>
                    <a:pt x="19276" y="4756"/>
                  </a:cubicBezTo>
                  <a:cubicBezTo>
                    <a:pt x="19096" y="4549"/>
                    <a:pt x="18904" y="4336"/>
                    <a:pt x="18701" y="4126"/>
                  </a:cubicBezTo>
                  <a:cubicBezTo>
                    <a:pt x="18679" y="4107"/>
                    <a:pt x="18651" y="4098"/>
                    <a:pt x="18624" y="4098"/>
                  </a:cubicBezTo>
                  <a:close/>
                  <a:moveTo>
                    <a:pt x="19731" y="5375"/>
                  </a:moveTo>
                  <a:cubicBezTo>
                    <a:pt x="19709" y="5375"/>
                    <a:pt x="19686" y="5383"/>
                    <a:pt x="19665" y="5398"/>
                  </a:cubicBezTo>
                  <a:cubicBezTo>
                    <a:pt x="19622" y="5431"/>
                    <a:pt x="19610" y="5497"/>
                    <a:pt x="19650" y="5546"/>
                  </a:cubicBezTo>
                  <a:cubicBezTo>
                    <a:pt x="19819" y="5776"/>
                    <a:pt x="19984" y="6006"/>
                    <a:pt x="20126" y="6231"/>
                  </a:cubicBezTo>
                  <a:cubicBezTo>
                    <a:pt x="20143" y="6264"/>
                    <a:pt x="20181" y="6281"/>
                    <a:pt x="20214" y="6281"/>
                  </a:cubicBezTo>
                  <a:cubicBezTo>
                    <a:pt x="20235" y="6281"/>
                    <a:pt x="20252" y="6276"/>
                    <a:pt x="20268" y="6264"/>
                  </a:cubicBezTo>
                  <a:cubicBezTo>
                    <a:pt x="20318" y="6231"/>
                    <a:pt x="20334" y="6165"/>
                    <a:pt x="20301" y="6117"/>
                  </a:cubicBezTo>
                  <a:cubicBezTo>
                    <a:pt x="20159" y="5886"/>
                    <a:pt x="19994" y="5651"/>
                    <a:pt x="19814" y="5421"/>
                  </a:cubicBezTo>
                  <a:cubicBezTo>
                    <a:pt x="19795" y="5391"/>
                    <a:pt x="19764" y="5375"/>
                    <a:pt x="19731" y="5375"/>
                  </a:cubicBezTo>
                  <a:close/>
                  <a:moveTo>
                    <a:pt x="20629" y="6806"/>
                  </a:moveTo>
                  <a:cubicBezTo>
                    <a:pt x="20613" y="6806"/>
                    <a:pt x="20597" y="6810"/>
                    <a:pt x="20581" y="6818"/>
                  </a:cubicBezTo>
                  <a:cubicBezTo>
                    <a:pt x="20531" y="6845"/>
                    <a:pt x="20510" y="6906"/>
                    <a:pt x="20538" y="6960"/>
                  </a:cubicBezTo>
                  <a:cubicBezTo>
                    <a:pt x="20663" y="7218"/>
                    <a:pt x="20773" y="7475"/>
                    <a:pt x="20855" y="7723"/>
                  </a:cubicBezTo>
                  <a:cubicBezTo>
                    <a:pt x="20872" y="7766"/>
                    <a:pt x="20910" y="7799"/>
                    <a:pt x="20953" y="7799"/>
                  </a:cubicBezTo>
                  <a:cubicBezTo>
                    <a:pt x="20965" y="7799"/>
                    <a:pt x="20976" y="7794"/>
                    <a:pt x="20986" y="7788"/>
                  </a:cubicBezTo>
                  <a:cubicBezTo>
                    <a:pt x="21047" y="7771"/>
                    <a:pt x="21074" y="7711"/>
                    <a:pt x="21052" y="7657"/>
                  </a:cubicBezTo>
                  <a:cubicBezTo>
                    <a:pt x="20970" y="7399"/>
                    <a:pt x="20855" y="7131"/>
                    <a:pt x="20723" y="6868"/>
                  </a:cubicBezTo>
                  <a:cubicBezTo>
                    <a:pt x="20703" y="6828"/>
                    <a:pt x="20668" y="6806"/>
                    <a:pt x="20629" y="6806"/>
                  </a:cubicBezTo>
                  <a:close/>
                  <a:moveTo>
                    <a:pt x="21151" y="8401"/>
                  </a:moveTo>
                  <a:cubicBezTo>
                    <a:pt x="21147" y="8401"/>
                    <a:pt x="21144" y="8401"/>
                    <a:pt x="21140" y="8401"/>
                  </a:cubicBezTo>
                  <a:cubicBezTo>
                    <a:pt x="21085" y="8413"/>
                    <a:pt x="21047" y="8467"/>
                    <a:pt x="21052" y="8522"/>
                  </a:cubicBezTo>
                  <a:cubicBezTo>
                    <a:pt x="21090" y="8742"/>
                    <a:pt x="21107" y="8960"/>
                    <a:pt x="21107" y="9175"/>
                  </a:cubicBezTo>
                  <a:cubicBezTo>
                    <a:pt x="21107" y="9229"/>
                    <a:pt x="21107" y="9289"/>
                    <a:pt x="21102" y="9345"/>
                  </a:cubicBezTo>
                  <a:cubicBezTo>
                    <a:pt x="21102" y="9405"/>
                    <a:pt x="21145" y="9454"/>
                    <a:pt x="21206" y="9454"/>
                  </a:cubicBezTo>
                  <a:lnTo>
                    <a:pt x="21211" y="9454"/>
                  </a:lnTo>
                  <a:cubicBezTo>
                    <a:pt x="21266" y="9454"/>
                    <a:pt x="21310" y="9410"/>
                    <a:pt x="21315" y="9355"/>
                  </a:cubicBezTo>
                  <a:lnTo>
                    <a:pt x="21315" y="9175"/>
                  </a:lnTo>
                  <a:cubicBezTo>
                    <a:pt x="21320" y="8950"/>
                    <a:pt x="21299" y="8720"/>
                    <a:pt x="21266" y="8490"/>
                  </a:cubicBezTo>
                  <a:cubicBezTo>
                    <a:pt x="21255" y="8438"/>
                    <a:pt x="21207" y="8401"/>
                    <a:pt x="21151" y="8401"/>
                  </a:cubicBezTo>
                  <a:close/>
                  <a:moveTo>
                    <a:pt x="21086" y="10077"/>
                  </a:moveTo>
                  <a:cubicBezTo>
                    <a:pt x="21037" y="10077"/>
                    <a:pt x="20989" y="10108"/>
                    <a:pt x="20976" y="10156"/>
                  </a:cubicBezTo>
                  <a:cubicBezTo>
                    <a:pt x="20943" y="10276"/>
                    <a:pt x="20905" y="10402"/>
                    <a:pt x="20860" y="10523"/>
                  </a:cubicBezTo>
                  <a:cubicBezTo>
                    <a:pt x="20806" y="10665"/>
                    <a:pt x="20751" y="10802"/>
                    <a:pt x="20690" y="10934"/>
                  </a:cubicBezTo>
                  <a:cubicBezTo>
                    <a:pt x="20669" y="10984"/>
                    <a:pt x="20690" y="11049"/>
                    <a:pt x="20745" y="11070"/>
                  </a:cubicBezTo>
                  <a:cubicBezTo>
                    <a:pt x="20756" y="11077"/>
                    <a:pt x="20773" y="11082"/>
                    <a:pt x="20789" y="11082"/>
                  </a:cubicBezTo>
                  <a:cubicBezTo>
                    <a:pt x="20827" y="11082"/>
                    <a:pt x="20866" y="11055"/>
                    <a:pt x="20882" y="11016"/>
                  </a:cubicBezTo>
                  <a:cubicBezTo>
                    <a:pt x="20943" y="10885"/>
                    <a:pt x="21003" y="10742"/>
                    <a:pt x="21057" y="10594"/>
                  </a:cubicBezTo>
                  <a:cubicBezTo>
                    <a:pt x="21107" y="10468"/>
                    <a:pt x="21145" y="10342"/>
                    <a:pt x="21183" y="10210"/>
                  </a:cubicBezTo>
                  <a:cubicBezTo>
                    <a:pt x="21195" y="10156"/>
                    <a:pt x="21162" y="10096"/>
                    <a:pt x="21107" y="10079"/>
                  </a:cubicBezTo>
                  <a:cubicBezTo>
                    <a:pt x="21100" y="10077"/>
                    <a:pt x="21093" y="10077"/>
                    <a:pt x="21086" y="10077"/>
                  </a:cubicBezTo>
                  <a:close/>
                  <a:moveTo>
                    <a:pt x="20403" y="11623"/>
                  </a:moveTo>
                  <a:cubicBezTo>
                    <a:pt x="20367" y="11623"/>
                    <a:pt x="20331" y="11641"/>
                    <a:pt x="20313" y="11674"/>
                  </a:cubicBezTo>
                  <a:cubicBezTo>
                    <a:pt x="20164" y="11915"/>
                    <a:pt x="20005" y="12145"/>
                    <a:pt x="19840" y="12353"/>
                  </a:cubicBezTo>
                  <a:cubicBezTo>
                    <a:pt x="19802" y="12403"/>
                    <a:pt x="19814" y="12469"/>
                    <a:pt x="19858" y="12507"/>
                  </a:cubicBezTo>
                  <a:cubicBezTo>
                    <a:pt x="19873" y="12517"/>
                    <a:pt x="19901" y="12529"/>
                    <a:pt x="19923" y="12529"/>
                  </a:cubicBezTo>
                  <a:cubicBezTo>
                    <a:pt x="19956" y="12529"/>
                    <a:pt x="19984" y="12512"/>
                    <a:pt x="20005" y="12491"/>
                  </a:cubicBezTo>
                  <a:cubicBezTo>
                    <a:pt x="20181" y="12271"/>
                    <a:pt x="20340" y="12036"/>
                    <a:pt x="20493" y="11778"/>
                  </a:cubicBezTo>
                  <a:cubicBezTo>
                    <a:pt x="20520" y="11728"/>
                    <a:pt x="20505" y="11662"/>
                    <a:pt x="20455" y="11636"/>
                  </a:cubicBezTo>
                  <a:cubicBezTo>
                    <a:pt x="20439" y="11627"/>
                    <a:pt x="20421" y="11623"/>
                    <a:pt x="20403" y="11623"/>
                  </a:cubicBezTo>
                  <a:close/>
                  <a:moveTo>
                    <a:pt x="17177" y="12248"/>
                  </a:moveTo>
                  <a:cubicBezTo>
                    <a:pt x="17121" y="12248"/>
                    <a:pt x="17072" y="12285"/>
                    <a:pt x="17068" y="12337"/>
                  </a:cubicBezTo>
                  <a:cubicBezTo>
                    <a:pt x="17057" y="12398"/>
                    <a:pt x="17095" y="12452"/>
                    <a:pt x="17156" y="12458"/>
                  </a:cubicBezTo>
                  <a:cubicBezTo>
                    <a:pt x="17407" y="12502"/>
                    <a:pt x="17682" y="12567"/>
                    <a:pt x="17955" y="12661"/>
                  </a:cubicBezTo>
                  <a:cubicBezTo>
                    <a:pt x="17966" y="12661"/>
                    <a:pt x="17978" y="12666"/>
                    <a:pt x="17988" y="12666"/>
                  </a:cubicBezTo>
                  <a:cubicBezTo>
                    <a:pt x="18038" y="12666"/>
                    <a:pt x="18076" y="12633"/>
                    <a:pt x="18092" y="12590"/>
                  </a:cubicBezTo>
                  <a:cubicBezTo>
                    <a:pt x="18109" y="12534"/>
                    <a:pt x="18082" y="12474"/>
                    <a:pt x="18021" y="12458"/>
                  </a:cubicBezTo>
                  <a:cubicBezTo>
                    <a:pt x="17736" y="12365"/>
                    <a:pt x="17452" y="12294"/>
                    <a:pt x="17189" y="12249"/>
                  </a:cubicBezTo>
                  <a:cubicBezTo>
                    <a:pt x="17185" y="12249"/>
                    <a:pt x="17181" y="12248"/>
                    <a:pt x="17177" y="12248"/>
                  </a:cubicBezTo>
                  <a:close/>
                  <a:moveTo>
                    <a:pt x="16326" y="12216"/>
                  </a:moveTo>
                  <a:cubicBezTo>
                    <a:pt x="16323" y="12216"/>
                    <a:pt x="16319" y="12216"/>
                    <a:pt x="16316" y="12216"/>
                  </a:cubicBezTo>
                  <a:cubicBezTo>
                    <a:pt x="16032" y="12254"/>
                    <a:pt x="15823" y="12342"/>
                    <a:pt x="15681" y="12479"/>
                  </a:cubicBezTo>
                  <a:cubicBezTo>
                    <a:pt x="15626" y="12540"/>
                    <a:pt x="15572" y="12600"/>
                    <a:pt x="15527" y="12661"/>
                  </a:cubicBezTo>
                  <a:cubicBezTo>
                    <a:pt x="15494" y="12704"/>
                    <a:pt x="15506" y="12770"/>
                    <a:pt x="15550" y="12808"/>
                  </a:cubicBezTo>
                  <a:cubicBezTo>
                    <a:pt x="15572" y="12820"/>
                    <a:pt x="15593" y="12825"/>
                    <a:pt x="15615" y="12825"/>
                  </a:cubicBezTo>
                  <a:cubicBezTo>
                    <a:pt x="15648" y="12825"/>
                    <a:pt x="15681" y="12813"/>
                    <a:pt x="15697" y="12780"/>
                  </a:cubicBezTo>
                  <a:cubicBezTo>
                    <a:pt x="15736" y="12732"/>
                    <a:pt x="15780" y="12682"/>
                    <a:pt x="15828" y="12633"/>
                  </a:cubicBezTo>
                  <a:cubicBezTo>
                    <a:pt x="15934" y="12529"/>
                    <a:pt x="16114" y="12458"/>
                    <a:pt x="16344" y="12431"/>
                  </a:cubicBezTo>
                  <a:cubicBezTo>
                    <a:pt x="16399" y="12419"/>
                    <a:pt x="16443" y="12370"/>
                    <a:pt x="16432" y="12309"/>
                  </a:cubicBezTo>
                  <a:cubicBezTo>
                    <a:pt x="16427" y="12257"/>
                    <a:pt x="16378" y="12216"/>
                    <a:pt x="16326" y="12216"/>
                  </a:cubicBezTo>
                  <a:close/>
                  <a:moveTo>
                    <a:pt x="18773" y="12763"/>
                  </a:moveTo>
                  <a:cubicBezTo>
                    <a:pt x="18735" y="12763"/>
                    <a:pt x="18698" y="12786"/>
                    <a:pt x="18679" y="12825"/>
                  </a:cubicBezTo>
                  <a:cubicBezTo>
                    <a:pt x="18657" y="12879"/>
                    <a:pt x="18679" y="12940"/>
                    <a:pt x="18734" y="12967"/>
                  </a:cubicBezTo>
                  <a:cubicBezTo>
                    <a:pt x="18843" y="13017"/>
                    <a:pt x="18953" y="13076"/>
                    <a:pt x="19063" y="13132"/>
                  </a:cubicBezTo>
                  <a:cubicBezTo>
                    <a:pt x="18920" y="13247"/>
                    <a:pt x="18767" y="13357"/>
                    <a:pt x="18613" y="13445"/>
                  </a:cubicBezTo>
                  <a:cubicBezTo>
                    <a:pt x="18564" y="13478"/>
                    <a:pt x="18547" y="13543"/>
                    <a:pt x="18575" y="13592"/>
                  </a:cubicBezTo>
                  <a:cubicBezTo>
                    <a:pt x="18597" y="13625"/>
                    <a:pt x="18630" y="13642"/>
                    <a:pt x="18668" y="13642"/>
                  </a:cubicBezTo>
                  <a:cubicBezTo>
                    <a:pt x="18684" y="13642"/>
                    <a:pt x="18701" y="13635"/>
                    <a:pt x="18717" y="13630"/>
                  </a:cubicBezTo>
                  <a:cubicBezTo>
                    <a:pt x="18909" y="13516"/>
                    <a:pt x="19091" y="13389"/>
                    <a:pt x="19266" y="13247"/>
                  </a:cubicBezTo>
                  <a:cubicBezTo>
                    <a:pt x="19331" y="13286"/>
                    <a:pt x="19397" y="13324"/>
                    <a:pt x="19463" y="13362"/>
                  </a:cubicBezTo>
                  <a:cubicBezTo>
                    <a:pt x="19480" y="13374"/>
                    <a:pt x="19500" y="13379"/>
                    <a:pt x="19519" y="13379"/>
                  </a:cubicBezTo>
                  <a:cubicBezTo>
                    <a:pt x="19554" y="13379"/>
                    <a:pt x="19589" y="13361"/>
                    <a:pt x="19610" y="13329"/>
                  </a:cubicBezTo>
                  <a:cubicBezTo>
                    <a:pt x="19638" y="13280"/>
                    <a:pt x="19627" y="13214"/>
                    <a:pt x="19577" y="13187"/>
                  </a:cubicBezTo>
                  <a:cubicBezTo>
                    <a:pt x="19529" y="13154"/>
                    <a:pt x="19479" y="13126"/>
                    <a:pt x="19430" y="13099"/>
                  </a:cubicBezTo>
                  <a:cubicBezTo>
                    <a:pt x="19458" y="13055"/>
                    <a:pt x="19458" y="13005"/>
                    <a:pt x="19425" y="12967"/>
                  </a:cubicBezTo>
                  <a:cubicBezTo>
                    <a:pt x="19404" y="12943"/>
                    <a:pt x="19373" y="12931"/>
                    <a:pt x="19342" y="12931"/>
                  </a:cubicBezTo>
                  <a:cubicBezTo>
                    <a:pt x="19318" y="12931"/>
                    <a:pt x="19293" y="12939"/>
                    <a:pt x="19276" y="12957"/>
                  </a:cubicBezTo>
                  <a:cubicBezTo>
                    <a:pt x="19260" y="12967"/>
                    <a:pt x="19248" y="12978"/>
                    <a:pt x="19238" y="12990"/>
                  </a:cubicBezTo>
                  <a:cubicBezTo>
                    <a:pt x="19101" y="12912"/>
                    <a:pt x="18964" y="12841"/>
                    <a:pt x="18821" y="12775"/>
                  </a:cubicBezTo>
                  <a:cubicBezTo>
                    <a:pt x="18805" y="12767"/>
                    <a:pt x="18789" y="12763"/>
                    <a:pt x="18773" y="12763"/>
                  </a:cubicBezTo>
                  <a:close/>
                  <a:moveTo>
                    <a:pt x="15547" y="13402"/>
                  </a:moveTo>
                  <a:cubicBezTo>
                    <a:pt x="15527" y="13402"/>
                    <a:pt x="15507" y="13407"/>
                    <a:pt x="15489" y="13417"/>
                  </a:cubicBezTo>
                  <a:cubicBezTo>
                    <a:pt x="15440" y="13450"/>
                    <a:pt x="15423" y="13516"/>
                    <a:pt x="15456" y="13564"/>
                  </a:cubicBezTo>
                  <a:cubicBezTo>
                    <a:pt x="15593" y="13789"/>
                    <a:pt x="15861" y="13964"/>
                    <a:pt x="16207" y="14063"/>
                  </a:cubicBezTo>
                  <a:cubicBezTo>
                    <a:pt x="16213" y="14069"/>
                    <a:pt x="16223" y="14069"/>
                    <a:pt x="16235" y="14069"/>
                  </a:cubicBezTo>
                  <a:cubicBezTo>
                    <a:pt x="16278" y="14069"/>
                    <a:pt x="16322" y="14042"/>
                    <a:pt x="16334" y="13992"/>
                  </a:cubicBezTo>
                  <a:cubicBezTo>
                    <a:pt x="16349" y="13938"/>
                    <a:pt x="16322" y="13877"/>
                    <a:pt x="16262" y="13860"/>
                  </a:cubicBezTo>
                  <a:cubicBezTo>
                    <a:pt x="15972" y="13779"/>
                    <a:pt x="15747" y="13630"/>
                    <a:pt x="15631" y="13450"/>
                  </a:cubicBezTo>
                  <a:cubicBezTo>
                    <a:pt x="15614" y="13418"/>
                    <a:pt x="15581" y="13402"/>
                    <a:pt x="15547" y="13402"/>
                  </a:cubicBezTo>
                  <a:close/>
                  <a:moveTo>
                    <a:pt x="17903" y="13782"/>
                  </a:moveTo>
                  <a:cubicBezTo>
                    <a:pt x="17891" y="13782"/>
                    <a:pt x="17879" y="13784"/>
                    <a:pt x="17867" y="13789"/>
                  </a:cubicBezTo>
                  <a:cubicBezTo>
                    <a:pt x="17599" y="13877"/>
                    <a:pt x="17331" y="13926"/>
                    <a:pt x="17068" y="13943"/>
                  </a:cubicBezTo>
                  <a:cubicBezTo>
                    <a:pt x="17007" y="13948"/>
                    <a:pt x="16964" y="13997"/>
                    <a:pt x="16964" y="14052"/>
                  </a:cubicBezTo>
                  <a:cubicBezTo>
                    <a:pt x="16969" y="14113"/>
                    <a:pt x="17019" y="14156"/>
                    <a:pt x="17073" y="14156"/>
                  </a:cubicBezTo>
                  <a:lnTo>
                    <a:pt x="17078" y="14151"/>
                  </a:lnTo>
                  <a:cubicBezTo>
                    <a:pt x="17358" y="14135"/>
                    <a:pt x="17649" y="14080"/>
                    <a:pt x="17933" y="13987"/>
                  </a:cubicBezTo>
                  <a:cubicBezTo>
                    <a:pt x="17988" y="13971"/>
                    <a:pt x="18016" y="13910"/>
                    <a:pt x="17999" y="13855"/>
                  </a:cubicBezTo>
                  <a:cubicBezTo>
                    <a:pt x="17986" y="13812"/>
                    <a:pt x="17947" y="13782"/>
                    <a:pt x="17903" y="13782"/>
                  </a:cubicBezTo>
                  <a:close/>
                  <a:moveTo>
                    <a:pt x="20211" y="13657"/>
                  </a:moveTo>
                  <a:cubicBezTo>
                    <a:pt x="20179" y="13657"/>
                    <a:pt x="20148" y="13671"/>
                    <a:pt x="20126" y="13696"/>
                  </a:cubicBezTo>
                  <a:cubicBezTo>
                    <a:pt x="20088" y="13741"/>
                    <a:pt x="20098" y="13806"/>
                    <a:pt x="20143" y="13845"/>
                  </a:cubicBezTo>
                  <a:cubicBezTo>
                    <a:pt x="20361" y="14020"/>
                    <a:pt x="20564" y="14212"/>
                    <a:pt x="20751" y="14409"/>
                  </a:cubicBezTo>
                  <a:cubicBezTo>
                    <a:pt x="20773" y="14431"/>
                    <a:pt x="20801" y="14442"/>
                    <a:pt x="20827" y="14442"/>
                  </a:cubicBezTo>
                  <a:cubicBezTo>
                    <a:pt x="20855" y="14442"/>
                    <a:pt x="20882" y="14431"/>
                    <a:pt x="20905" y="14414"/>
                  </a:cubicBezTo>
                  <a:cubicBezTo>
                    <a:pt x="20943" y="14371"/>
                    <a:pt x="20948" y="14305"/>
                    <a:pt x="20905" y="14267"/>
                  </a:cubicBezTo>
                  <a:cubicBezTo>
                    <a:pt x="20713" y="14058"/>
                    <a:pt x="20505" y="13860"/>
                    <a:pt x="20274" y="13680"/>
                  </a:cubicBezTo>
                  <a:cubicBezTo>
                    <a:pt x="20256" y="13664"/>
                    <a:pt x="20233" y="13657"/>
                    <a:pt x="20211" y="13657"/>
                  </a:cubicBezTo>
                  <a:close/>
                  <a:moveTo>
                    <a:pt x="21360" y="14889"/>
                  </a:moveTo>
                  <a:cubicBezTo>
                    <a:pt x="21339" y="14889"/>
                    <a:pt x="21318" y="14895"/>
                    <a:pt x="21299" y="14907"/>
                  </a:cubicBezTo>
                  <a:cubicBezTo>
                    <a:pt x="21249" y="14940"/>
                    <a:pt x="21239" y="15006"/>
                    <a:pt x="21272" y="15056"/>
                  </a:cubicBezTo>
                  <a:cubicBezTo>
                    <a:pt x="21425" y="15286"/>
                    <a:pt x="21562" y="15527"/>
                    <a:pt x="21671" y="15773"/>
                  </a:cubicBezTo>
                  <a:cubicBezTo>
                    <a:pt x="21689" y="15812"/>
                    <a:pt x="21727" y="15839"/>
                    <a:pt x="21770" y="15839"/>
                  </a:cubicBezTo>
                  <a:cubicBezTo>
                    <a:pt x="21781" y="15839"/>
                    <a:pt x="21798" y="15833"/>
                    <a:pt x="21808" y="15828"/>
                  </a:cubicBezTo>
                  <a:cubicBezTo>
                    <a:pt x="21864" y="15806"/>
                    <a:pt x="21886" y="15740"/>
                    <a:pt x="21864" y="15691"/>
                  </a:cubicBezTo>
                  <a:cubicBezTo>
                    <a:pt x="21748" y="15428"/>
                    <a:pt x="21611" y="15176"/>
                    <a:pt x="21447" y="14935"/>
                  </a:cubicBezTo>
                  <a:cubicBezTo>
                    <a:pt x="21426" y="14904"/>
                    <a:pt x="21394" y="14889"/>
                    <a:pt x="21360" y="14889"/>
                  </a:cubicBezTo>
                  <a:close/>
                  <a:moveTo>
                    <a:pt x="22033" y="16427"/>
                  </a:moveTo>
                  <a:cubicBezTo>
                    <a:pt x="22024" y="16427"/>
                    <a:pt x="22015" y="16428"/>
                    <a:pt x="22006" y="16431"/>
                  </a:cubicBezTo>
                  <a:cubicBezTo>
                    <a:pt x="21952" y="16442"/>
                    <a:pt x="21912" y="16496"/>
                    <a:pt x="21929" y="16557"/>
                  </a:cubicBezTo>
                  <a:cubicBezTo>
                    <a:pt x="21985" y="16820"/>
                    <a:pt x="22017" y="17095"/>
                    <a:pt x="22023" y="17374"/>
                  </a:cubicBezTo>
                  <a:cubicBezTo>
                    <a:pt x="22023" y="17429"/>
                    <a:pt x="22071" y="17472"/>
                    <a:pt x="22127" y="17472"/>
                  </a:cubicBezTo>
                  <a:lnTo>
                    <a:pt x="22132" y="17472"/>
                  </a:lnTo>
                  <a:cubicBezTo>
                    <a:pt x="22192" y="17472"/>
                    <a:pt x="22236" y="17424"/>
                    <a:pt x="22236" y="17369"/>
                  </a:cubicBezTo>
                  <a:cubicBezTo>
                    <a:pt x="22231" y="17078"/>
                    <a:pt x="22198" y="16787"/>
                    <a:pt x="22132" y="16508"/>
                  </a:cubicBezTo>
                  <a:cubicBezTo>
                    <a:pt x="22123" y="16462"/>
                    <a:pt x="22082" y="16427"/>
                    <a:pt x="22033" y="16427"/>
                  </a:cubicBezTo>
                  <a:close/>
                  <a:moveTo>
                    <a:pt x="22065" y="18106"/>
                  </a:moveTo>
                  <a:cubicBezTo>
                    <a:pt x="22016" y="18106"/>
                    <a:pt x="21972" y="18142"/>
                    <a:pt x="21962" y="18196"/>
                  </a:cubicBezTo>
                  <a:cubicBezTo>
                    <a:pt x="21919" y="18459"/>
                    <a:pt x="21853" y="18727"/>
                    <a:pt x="21765" y="18996"/>
                  </a:cubicBezTo>
                  <a:cubicBezTo>
                    <a:pt x="21742" y="19051"/>
                    <a:pt x="21775" y="19111"/>
                    <a:pt x="21831" y="19127"/>
                  </a:cubicBezTo>
                  <a:cubicBezTo>
                    <a:pt x="21841" y="19134"/>
                    <a:pt x="21853" y="19134"/>
                    <a:pt x="21864" y="19134"/>
                  </a:cubicBezTo>
                  <a:cubicBezTo>
                    <a:pt x="21907" y="19134"/>
                    <a:pt x="21952" y="19106"/>
                    <a:pt x="21962" y="19061"/>
                  </a:cubicBezTo>
                  <a:cubicBezTo>
                    <a:pt x="22056" y="18783"/>
                    <a:pt x="22127" y="18502"/>
                    <a:pt x="22170" y="18229"/>
                  </a:cubicBezTo>
                  <a:cubicBezTo>
                    <a:pt x="22182" y="18168"/>
                    <a:pt x="22142" y="18114"/>
                    <a:pt x="22083" y="18108"/>
                  </a:cubicBezTo>
                  <a:cubicBezTo>
                    <a:pt x="22077" y="18107"/>
                    <a:pt x="22071" y="18106"/>
                    <a:pt x="22065" y="18106"/>
                  </a:cubicBezTo>
                  <a:close/>
                  <a:moveTo>
                    <a:pt x="21552" y="19706"/>
                  </a:moveTo>
                  <a:cubicBezTo>
                    <a:pt x="21511" y="19706"/>
                    <a:pt x="21472" y="19727"/>
                    <a:pt x="21452" y="19764"/>
                  </a:cubicBezTo>
                  <a:cubicBezTo>
                    <a:pt x="21337" y="20005"/>
                    <a:pt x="21201" y="20252"/>
                    <a:pt x="21052" y="20498"/>
                  </a:cubicBezTo>
                  <a:cubicBezTo>
                    <a:pt x="21024" y="20548"/>
                    <a:pt x="21036" y="20614"/>
                    <a:pt x="21085" y="20640"/>
                  </a:cubicBezTo>
                  <a:cubicBezTo>
                    <a:pt x="21107" y="20652"/>
                    <a:pt x="21123" y="20657"/>
                    <a:pt x="21140" y="20657"/>
                  </a:cubicBezTo>
                  <a:cubicBezTo>
                    <a:pt x="21178" y="20657"/>
                    <a:pt x="21211" y="20640"/>
                    <a:pt x="21233" y="20607"/>
                  </a:cubicBezTo>
                  <a:cubicBezTo>
                    <a:pt x="21386" y="20356"/>
                    <a:pt x="21524" y="20103"/>
                    <a:pt x="21644" y="19857"/>
                  </a:cubicBezTo>
                  <a:cubicBezTo>
                    <a:pt x="21666" y="19802"/>
                    <a:pt x="21644" y="19742"/>
                    <a:pt x="21595" y="19714"/>
                  </a:cubicBezTo>
                  <a:cubicBezTo>
                    <a:pt x="21581" y="19708"/>
                    <a:pt x="21566" y="19706"/>
                    <a:pt x="21552" y="19706"/>
                  </a:cubicBezTo>
                  <a:close/>
                  <a:moveTo>
                    <a:pt x="20672" y="21147"/>
                  </a:moveTo>
                  <a:cubicBezTo>
                    <a:pt x="20639" y="21147"/>
                    <a:pt x="20606" y="21162"/>
                    <a:pt x="20586" y="21188"/>
                  </a:cubicBezTo>
                  <a:cubicBezTo>
                    <a:pt x="20427" y="21408"/>
                    <a:pt x="20252" y="21626"/>
                    <a:pt x="20065" y="21846"/>
                  </a:cubicBezTo>
                  <a:cubicBezTo>
                    <a:pt x="20027" y="21890"/>
                    <a:pt x="20032" y="21955"/>
                    <a:pt x="20077" y="21995"/>
                  </a:cubicBezTo>
                  <a:cubicBezTo>
                    <a:pt x="20098" y="22011"/>
                    <a:pt x="20121" y="22021"/>
                    <a:pt x="20148" y="22021"/>
                  </a:cubicBezTo>
                  <a:cubicBezTo>
                    <a:pt x="20176" y="22021"/>
                    <a:pt x="20209" y="22005"/>
                    <a:pt x="20225" y="21983"/>
                  </a:cubicBezTo>
                  <a:cubicBezTo>
                    <a:pt x="20417" y="21758"/>
                    <a:pt x="20592" y="21534"/>
                    <a:pt x="20756" y="21315"/>
                  </a:cubicBezTo>
                  <a:cubicBezTo>
                    <a:pt x="20789" y="21271"/>
                    <a:pt x="20778" y="21199"/>
                    <a:pt x="20735" y="21166"/>
                  </a:cubicBezTo>
                  <a:cubicBezTo>
                    <a:pt x="20715" y="21153"/>
                    <a:pt x="20693" y="21147"/>
                    <a:pt x="20672" y="21147"/>
                  </a:cubicBezTo>
                  <a:close/>
                  <a:moveTo>
                    <a:pt x="19581" y="22438"/>
                  </a:moveTo>
                  <a:cubicBezTo>
                    <a:pt x="19553" y="22438"/>
                    <a:pt x="19526" y="22449"/>
                    <a:pt x="19506" y="22471"/>
                  </a:cubicBezTo>
                  <a:cubicBezTo>
                    <a:pt x="19321" y="22668"/>
                    <a:pt x="19117" y="22866"/>
                    <a:pt x="18909" y="23063"/>
                  </a:cubicBezTo>
                  <a:cubicBezTo>
                    <a:pt x="18871" y="23106"/>
                    <a:pt x="18866" y="23172"/>
                    <a:pt x="18909" y="23217"/>
                  </a:cubicBezTo>
                  <a:cubicBezTo>
                    <a:pt x="18931" y="23233"/>
                    <a:pt x="18959" y="23244"/>
                    <a:pt x="18985" y="23244"/>
                  </a:cubicBezTo>
                  <a:cubicBezTo>
                    <a:pt x="19013" y="23244"/>
                    <a:pt x="19035" y="23238"/>
                    <a:pt x="19058" y="23217"/>
                  </a:cubicBezTo>
                  <a:cubicBezTo>
                    <a:pt x="19266" y="23019"/>
                    <a:pt x="19468" y="22817"/>
                    <a:pt x="19660" y="22613"/>
                  </a:cubicBezTo>
                  <a:cubicBezTo>
                    <a:pt x="19698" y="22575"/>
                    <a:pt x="19698" y="22509"/>
                    <a:pt x="19655" y="22466"/>
                  </a:cubicBezTo>
                  <a:cubicBezTo>
                    <a:pt x="19633" y="22447"/>
                    <a:pt x="19607" y="22438"/>
                    <a:pt x="19581" y="22438"/>
                  </a:cubicBezTo>
                  <a:close/>
                  <a:moveTo>
                    <a:pt x="18360" y="23607"/>
                  </a:moveTo>
                  <a:cubicBezTo>
                    <a:pt x="18335" y="23607"/>
                    <a:pt x="18310" y="23615"/>
                    <a:pt x="18290" y="23632"/>
                  </a:cubicBezTo>
                  <a:cubicBezTo>
                    <a:pt x="18087" y="23809"/>
                    <a:pt x="17874" y="23994"/>
                    <a:pt x="17649" y="24176"/>
                  </a:cubicBezTo>
                  <a:cubicBezTo>
                    <a:pt x="17604" y="24214"/>
                    <a:pt x="17599" y="24280"/>
                    <a:pt x="17637" y="24323"/>
                  </a:cubicBezTo>
                  <a:cubicBezTo>
                    <a:pt x="17654" y="24351"/>
                    <a:pt x="17687" y="24363"/>
                    <a:pt x="17720" y="24363"/>
                  </a:cubicBezTo>
                  <a:cubicBezTo>
                    <a:pt x="17742" y="24363"/>
                    <a:pt x="17763" y="24356"/>
                    <a:pt x="17786" y="24340"/>
                  </a:cubicBezTo>
                  <a:cubicBezTo>
                    <a:pt x="18011" y="24153"/>
                    <a:pt x="18224" y="23973"/>
                    <a:pt x="18433" y="23792"/>
                  </a:cubicBezTo>
                  <a:cubicBezTo>
                    <a:pt x="18476" y="23753"/>
                    <a:pt x="18482" y="23688"/>
                    <a:pt x="18443" y="23644"/>
                  </a:cubicBezTo>
                  <a:cubicBezTo>
                    <a:pt x="18422" y="23620"/>
                    <a:pt x="18391" y="23607"/>
                    <a:pt x="18360" y="23607"/>
                  </a:cubicBezTo>
                  <a:close/>
                  <a:moveTo>
                    <a:pt x="17052" y="24677"/>
                  </a:moveTo>
                  <a:cubicBezTo>
                    <a:pt x="17030" y="24677"/>
                    <a:pt x="17009" y="24684"/>
                    <a:pt x="16991" y="24697"/>
                  </a:cubicBezTo>
                  <a:cubicBezTo>
                    <a:pt x="16772" y="24866"/>
                    <a:pt x="16547" y="25031"/>
                    <a:pt x="16316" y="25200"/>
                  </a:cubicBezTo>
                  <a:cubicBezTo>
                    <a:pt x="16268" y="25239"/>
                    <a:pt x="16256" y="25304"/>
                    <a:pt x="16295" y="25349"/>
                  </a:cubicBezTo>
                  <a:cubicBezTo>
                    <a:pt x="16311" y="25375"/>
                    <a:pt x="16344" y="25392"/>
                    <a:pt x="16377" y="25392"/>
                  </a:cubicBezTo>
                  <a:cubicBezTo>
                    <a:pt x="16399" y="25392"/>
                    <a:pt x="16420" y="25387"/>
                    <a:pt x="16437" y="25375"/>
                  </a:cubicBezTo>
                  <a:cubicBezTo>
                    <a:pt x="16673" y="25200"/>
                    <a:pt x="16903" y="25036"/>
                    <a:pt x="17118" y="24866"/>
                  </a:cubicBezTo>
                  <a:cubicBezTo>
                    <a:pt x="17166" y="24833"/>
                    <a:pt x="17171" y="24762"/>
                    <a:pt x="17139" y="24718"/>
                  </a:cubicBezTo>
                  <a:cubicBezTo>
                    <a:pt x="17119" y="24692"/>
                    <a:pt x="17085" y="24677"/>
                    <a:pt x="17052" y="24677"/>
                  </a:cubicBezTo>
                  <a:close/>
                  <a:moveTo>
                    <a:pt x="15688" y="25670"/>
                  </a:moveTo>
                  <a:cubicBezTo>
                    <a:pt x="15667" y="25670"/>
                    <a:pt x="15645" y="25676"/>
                    <a:pt x="15626" y="25688"/>
                  </a:cubicBezTo>
                  <a:cubicBezTo>
                    <a:pt x="15401" y="25842"/>
                    <a:pt x="15171" y="26000"/>
                    <a:pt x="14930" y="26159"/>
                  </a:cubicBezTo>
                  <a:cubicBezTo>
                    <a:pt x="14881" y="26192"/>
                    <a:pt x="14864" y="26258"/>
                    <a:pt x="14897" y="26308"/>
                  </a:cubicBezTo>
                  <a:cubicBezTo>
                    <a:pt x="14919" y="26336"/>
                    <a:pt x="14952" y="26351"/>
                    <a:pt x="14985" y="26351"/>
                  </a:cubicBezTo>
                  <a:cubicBezTo>
                    <a:pt x="15006" y="26351"/>
                    <a:pt x="15029" y="26346"/>
                    <a:pt x="15046" y="26336"/>
                  </a:cubicBezTo>
                  <a:cubicBezTo>
                    <a:pt x="15286" y="26176"/>
                    <a:pt x="15522" y="26017"/>
                    <a:pt x="15747" y="25863"/>
                  </a:cubicBezTo>
                  <a:cubicBezTo>
                    <a:pt x="15796" y="25831"/>
                    <a:pt x="15807" y="25765"/>
                    <a:pt x="15774" y="25716"/>
                  </a:cubicBezTo>
                  <a:cubicBezTo>
                    <a:pt x="15754" y="25685"/>
                    <a:pt x="15722" y="25670"/>
                    <a:pt x="15688" y="25670"/>
                  </a:cubicBezTo>
                  <a:close/>
                  <a:moveTo>
                    <a:pt x="14274" y="26598"/>
                  </a:moveTo>
                  <a:cubicBezTo>
                    <a:pt x="14254" y="26598"/>
                    <a:pt x="14235" y="26603"/>
                    <a:pt x="14217" y="26614"/>
                  </a:cubicBezTo>
                  <a:cubicBezTo>
                    <a:pt x="13987" y="26763"/>
                    <a:pt x="13746" y="26910"/>
                    <a:pt x="13505" y="27059"/>
                  </a:cubicBezTo>
                  <a:cubicBezTo>
                    <a:pt x="13450" y="27085"/>
                    <a:pt x="13434" y="27151"/>
                    <a:pt x="13467" y="27201"/>
                  </a:cubicBezTo>
                  <a:cubicBezTo>
                    <a:pt x="13488" y="27234"/>
                    <a:pt x="13521" y="27256"/>
                    <a:pt x="13559" y="27256"/>
                  </a:cubicBezTo>
                  <a:cubicBezTo>
                    <a:pt x="13576" y="27256"/>
                    <a:pt x="13592" y="27250"/>
                    <a:pt x="13609" y="27239"/>
                  </a:cubicBezTo>
                  <a:cubicBezTo>
                    <a:pt x="13855" y="27092"/>
                    <a:pt x="14097" y="26943"/>
                    <a:pt x="14333" y="26796"/>
                  </a:cubicBezTo>
                  <a:cubicBezTo>
                    <a:pt x="14381" y="26763"/>
                    <a:pt x="14399" y="26697"/>
                    <a:pt x="14366" y="26647"/>
                  </a:cubicBezTo>
                  <a:cubicBezTo>
                    <a:pt x="14344" y="26616"/>
                    <a:pt x="14309" y="26598"/>
                    <a:pt x="14274" y="26598"/>
                  </a:cubicBezTo>
                  <a:close/>
                  <a:moveTo>
                    <a:pt x="12829" y="27478"/>
                  </a:moveTo>
                  <a:cubicBezTo>
                    <a:pt x="12811" y="27478"/>
                    <a:pt x="12793" y="27483"/>
                    <a:pt x="12777" y="27492"/>
                  </a:cubicBezTo>
                  <a:cubicBezTo>
                    <a:pt x="12535" y="27639"/>
                    <a:pt x="12294" y="27788"/>
                    <a:pt x="12058" y="27935"/>
                  </a:cubicBezTo>
                  <a:cubicBezTo>
                    <a:pt x="12008" y="27968"/>
                    <a:pt x="11993" y="28029"/>
                    <a:pt x="12020" y="28084"/>
                  </a:cubicBezTo>
                  <a:cubicBezTo>
                    <a:pt x="12041" y="28111"/>
                    <a:pt x="12074" y="28132"/>
                    <a:pt x="12112" y="28132"/>
                  </a:cubicBezTo>
                  <a:cubicBezTo>
                    <a:pt x="12129" y="28132"/>
                    <a:pt x="12152" y="28127"/>
                    <a:pt x="12168" y="28117"/>
                  </a:cubicBezTo>
                  <a:cubicBezTo>
                    <a:pt x="12403" y="27968"/>
                    <a:pt x="12645" y="27821"/>
                    <a:pt x="12886" y="27672"/>
                  </a:cubicBezTo>
                  <a:cubicBezTo>
                    <a:pt x="12935" y="27644"/>
                    <a:pt x="12952" y="27579"/>
                    <a:pt x="12924" y="27530"/>
                  </a:cubicBezTo>
                  <a:cubicBezTo>
                    <a:pt x="12902" y="27497"/>
                    <a:pt x="12865" y="27478"/>
                    <a:pt x="12829" y="27478"/>
                  </a:cubicBezTo>
                  <a:close/>
                  <a:moveTo>
                    <a:pt x="11397" y="28370"/>
                  </a:moveTo>
                  <a:cubicBezTo>
                    <a:pt x="11377" y="28370"/>
                    <a:pt x="11358" y="28375"/>
                    <a:pt x="11340" y="28385"/>
                  </a:cubicBezTo>
                  <a:cubicBezTo>
                    <a:pt x="11100" y="28544"/>
                    <a:pt x="10863" y="28697"/>
                    <a:pt x="10633" y="28851"/>
                  </a:cubicBezTo>
                  <a:cubicBezTo>
                    <a:pt x="10584" y="28878"/>
                    <a:pt x="10567" y="28944"/>
                    <a:pt x="10600" y="28993"/>
                  </a:cubicBezTo>
                  <a:cubicBezTo>
                    <a:pt x="10622" y="29026"/>
                    <a:pt x="10655" y="29043"/>
                    <a:pt x="10688" y="29043"/>
                  </a:cubicBezTo>
                  <a:cubicBezTo>
                    <a:pt x="10710" y="29043"/>
                    <a:pt x="10731" y="29037"/>
                    <a:pt x="10748" y="29026"/>
                  </a:cubicBezTo>
                  <a:cubicBezTo>
                    <a:pt x="10979" y="28873"/>
                    <a:pt x="11214" y="28719"/>
                    <a:pt x="11455" y="28565"/>
                  </a:cubicBezTo>
                  <a:cubicBezTo>
                    <a:pt x="11505" y="28532"/>
                    <a:pt x="11515" y="28467"/>
                    <a:pt x="11488" y="28418"/>
                  </a:cubicBezTo>
                  <a:cubicBezTo>
                    <a:pt x="11467" y="28386"/>
                    <a:pt x="11432" y="28370"/>
                    <a:pt x="11397" y="28370"/>
                  </a:cubicBezTo>
                  <a:close/>
                  <a:moveTo>
                    <a:pt x="9986" y="29303"/>
                  </a:moveTo>
                  <a:cubicBezTo>
                    <a:pt x="9966" y="29303"/>
                    <a:pt x="9945" y="29309"/>
                    <a:pt x="9926" y="29322"/>
                  </a:cubicBezTo>
                  <a:cubicBezTo>
                    <a:pt x="9691" y="29481"/>
                    <a:pt x="9461" y="29645"/>
                    <a:pt x="9230" y="29804"/>
                  </a:cubicBezTo>
                  <a:cubicBezTo>
                    <a:pt x="9186" y="29837"/>
                    <a:pt x="9175" y="29903"/>
                    <a:pt x="9208" y="29953"/>
                  </a:cubicBezTo>
                  <a:cubicBezTo>
                    <a:pt x="9230" y="29979"/>
                    <a:pt x="9263" y="29996"/>
                    <a:pt x="9296" y="29996"/>
                  </a:cubicBezTo>
                  <a:cubicBezTo>
                    <a:pt x="9312" y="29996"/>
                    <a:pt x="9334" y="29991"/>
                    <a:pt x="9357" y="29974"/>
                  </a:cubicBezTo>
                  <a:cubicBezTo>
                    <a:pt x="9580" y="29815"/>
                    <a:pt x="9810" y="29657"/>
                    <a:pt x="10047" y="29493"/>
                  </a:cubicBezTo>
                  <a:cubicBezTo>
                    <a:pt x="10096" y="29460"/>
                    <a:pt x="10106" y="29394"/>
                    <a:pt x="10074" y="29349"/>
                  </a:cubicBezTo>
                  <a:cubicBezTo>
                    <a:pt x="10053" y="29319"/>
                    <a:pt x="10020" y="29303"/>
                    <a:pt x="9986" y="29303"/>
                  </a:cubicBezTo>
                  <a:close/>
                  <a:moveTo>
                    <a:pt x="8611" y="30277"/>
                  </a:moveTo>
                  <a:cubicBezTo>
                    <a:pt x="8588" y="30277"/>
                    <a:pt x="8565" y="30284"/>
                    <a:pt x="8545" y="30298"/>
                  </a:cubicBezTo>
                  <a:cubicBezTo>
                    <a:pt x="8315" y="30467"/>
                    <a:pt x="8085" y="30637"/>
                    <a:pt x="7865" y="30801"/>
                  </a:cubicBezTo>
                  <a:cubicBezTo>
                    <a:pt x="7822" y="30841"/>
                    <a:pt x="7811" y="30907"/>
                    <a:pt x="7849" y="30950"/>
                  </a:cubicBezTo>
                  <a:cubicBezTo>
                    <a:pt x="7865" y="30978"/>
                    <a:pt x="7898" y="30993"/>
                    <a:pt x="7931" y="30993"/>
                  </a:cubicBezTo>
                  <a:cubicBezTo>
                    <a:pt x="7953" y="30993"/>
                    <a:pt x="7975" y="30988"/>
                    <a:pt x="7996" y="30972"/>
                  </a:cubicBezTo>
                  <a:cubicBezTo>
                    <a:pt x="8216" y="30808"/>
                    <a:pt x="8441" y="30637"/>
                    <a:pt x="8671" y="30467"/>
                  </a:cubicBezTo>
                  <a:cubicBezTo>
                    <a:pt x="8715" y="30434"/>
                    <a:pt x="8725" y="30369"/>
                    <a:pt x="8692" y="30320"/>
                  </a:cubicBezTo>
                  <a:cubicBezTo>
                    <a:pt x="8673" y="30291"/>
                    <a:pt x="8643" y="30277"/>
                    <a:pt x="8611" y="30277"/>
                  </a:cubicBezTo>
                  <a:close/>
                  <a:moveTo>
                    <a:pt x="7265" y="31301"/>
                  </a:moveTo>
                  <a:cubicBezTo>
                    <a:pt x="7241" y="31301"/>
                    <a:pt x="7218" y="31308"/>
                    <a:pt x="7197" y="31322"/>
                  </a:cubicBezTo>
                  <a:cubicBezTo>
                    <a:pt x="6972" y="31504"/>
                    <a:pt x="6752" y="31684"/>
                    <a:pt x="6539" y="31860"/>
                  </a:cubicBezTo>
                  <a:cubicBezTo>
                    <a:pt x="6496" y="31898"/>
                    <a:pt x="6489" y="31964"/>
                    <a:pt x="6528" y="32008"/>
                  </a:cubicBezTo>
                  <a:cubicBezTo>
                    <a:pt x="6550" y="32035"/>
                    <a:pt x="6577" y="32046"/>
                    <a:pt x="6610" y="32046"/>
                  </a:cubicBezTo>
                  <a:cubicBezTo>
                    <a:pt x="6632" y="32046"/>
                    <a:pt x="6653" y="32035"/>
                    <a:pt x="6676" y="32018"/>
                  </a:cubicBezTo>
                  <a:cubicBezTo>
                    <a:pt x="6890" y="31843"/>
                    <a:pt x="7103" y="31668"/>
                    <a:pt x="7328" y="31492"/>
                  </a:cubicBezTo>
                  <a:cubicBezTo>
                    <a:pt x="7377" y="31454"/>
                    <a:pt x="7383" y="31388"/>
                    <a:pt x="7344" y="31339"/>
                  </a:cubicBezTo>
                  <a:cubicBezTo>
                    <a:pt x="7325" y="31314"/>
                    <a:pt x="7296" y="31301"/>
                    <a:pt x="7265" y="31301"/>
                  </a:cubicBezTo>
                  <a:close/>
                  <a:moveTo>
                    <a:pt x="5966" y="32382"/>
                  </a:moveTo>
                  <a:cubicBezTo>
                    <a:pt x="5941" y="32382"/>
                    <a:pt x="5917" y="32390"/>
                    <a:pt x="5897" y="32408"/>
                  </a:cubicBezTo>
                  <a:cubicBezTo>
                    <a:pt x="5679" y="32600"/>
                    <a:pt x="5470" y="32786"/>
                    <a:pt x="5267" y="32972"/>
                  </a:cubicBezTo>
                  <a:cubicBezTo>
                    <a:pt x="5224" y="33011"/>
                    <a:pt x="5218" y="33082"/>
                    <a:pt x="5256" y="33126"/>
                  </a:cubicBezTo>
                  <a:cubicBezTo>
                    <a:pt x="5279" y="33148"/>
                    <a:pt x="5305" y="33159"/>
                    <a:pt x="5338" y="33159"/>
                  </a:cubicBezTo>
                  <a:cubicBezTo>
                    <a:pt x="5360" y="33159"/>
                    <a:pt x="5388" y="33148"/>
                    <a:pt x="5410" y="33131"/>
                  </a:cubicBezTo>
                  <a:cubicBezTo>
                    <a:pt x="5608" y="32946"/>
                    <a:pt x="5821" y="32759"/>
                    <a:pt x="6035" y="32567"/>
                  </a:cubicBezTo>
                  <a:cubicBezTo>
                    <a:pt x="6079" y="32529"/>
                    <a:pt x="6084" y="32463"/>
                    <a:pt x="6046" y="32419"/>
                  </a:cubicBezTo>
                  <a:cubicBezTo>
                    <a:pt x="6025" y="32395"/>
                    <a:pt x="5995" y="32382"/>
                    <a:pt x="5966" y="32382"/>
                  </a:cubicBezTo>
                  <a:close/>
                  <a:moveTo>
                    <a:pt x="4725" y="33526"/>
                  </a:moveTo>
                  <a:cubicBezTo>
                    <a:pt x="4697" y="33526"/>
                    <a:pt x="4670" y="33537"/>
                    <a:pt x="4647" y="33559"/>
                  </a:cubicBezTo>
                  <a:cubicBezTo>
                    <a:pt x="4440" y="33761"/>
                    <a:pt x="4242" y="33958"/>
                    <a:pt x="4050" y="34156"/>
                  </a:cubicBezTo>
                  <a:cubicBezTo>
                    <a:pt x="4012" y="34200"/>
                    <a:pt x="4012" y="34266"/>
                    <a:pt x="4056" y="34310"/>
                  </a:cubicBezTo>
                  <a:cubicBezTo>
                    <a:pt x="4078" y="34327"/>
                    <a:pt x="4100" y="34337"/>
                    <a:pt x="4128" y="34337"/>
                  </a:cubicBezTo>
                  <a:cubicBezTo>
                    <a:pt x="4154" y="34337"/>
                    <a:pt x="4182" y="34327"/>
                    <a:pt x="4204" y="34304"/>
                  </a:cubicBezTo>
                  <a:cubicBezTo>
                    <a:pt x="4396" y="34107"/>
                    <a:pt x="4594" y="33910"/>
                    <a:pt x="4796" y="33707"/>
                  </a:cubicBezTo>
                  <a:cubicBezTo>
                    <a:pt x="4839" y="33669"/>
                    <a:pt x="4839" y="33603"/>
                    <a:pt x="4801" y="33559"/>
                  </a:cubicBezTo>
                  <a:cubicBezTo>
                    <a:pt x="4780" y="33537"/>
                    <a:pt x="4752" y="33526"/>
                    <a:pt x="4725" y="33526"/>
                  </a:cubicBezTo>
                  <a:close/>
                  <a:moveTo>
                    <a:pt x="3555" y="34744"/>
                  </a:moveTo>
                  <a:cubicBezTo>
                    <a:pt x="3526" y="34744"/>
                    <a:pt x="3496" y="34757"/>
                    <a:pt x="3475" y="34781"/>
                  </a:cubicBezTo>
                  <a:cubicBezTo>
                    <a:pt x="3283" y="34995"/>
                    <a:pt x="3097" y="35208"/>
                    <a:pt x="2922" y="35422"/>
                  </a:cubicBezTo>
                  <a:cubicBezTo>
                    <a:pt x="2883" y="35471"/>
                    <a:pt x="2889" y="35537"/>
                    <a:pt x="2937" y="35576"/>
                  </a:cubicBezTo>
                  <a:cubicBezTo>
                    <a:pt x="2955" y="35587"/>
                    <a:pt x="2982" y="35597"/>
                    <a:pt x="3003" y="35597"/>
                  </a:cubicBezTo>
                  <a:cubicBezTo>
                    <a:pt x="3031" y="35597"/>
                    <a:pt x="3064" y="35587"/>
                    <a:pt x="3086" y="35559"/>
                  </a:cubicBezTo>
                  <a:cubicBezTo>
                    <a:pt x="3261" y="35346"/>
                    <a:pt x="3443" y="35132"/>
                    <a:pt x="3635" y="34924"/>
                  </a:cubicBezTo>
                  <a:cubicBezTo>
                    <a:pt x="3673" y="34879"/>
                    <a:pt x="3667" y="34813"/>
                    <a:pt x="3623" y="34770"/>
                  </a:cubicBezTo>
                  <a:cubicBezTo>
                    <a:pt x="3603" y="34753"/>
                    <a:pt x="3579" y="34744"/>
                    <a:pt x="3555" y="34744"/>
                  </a:cubicBezTo>
                  <a:close/>
                  <a:moveTo>
                    <a:pt x="2482" y="36050"/>
                  </a:moveTo>
                  <a:cubicBezTo>
                    <a:pt x="2449" y="36050"/>
                    <a:pt x="2415" y="36065"/>
                    <a:pt x="2395" y="36091"/>
                  </a:cubicBezTo>
                  <a:cubicBezTo>
                    <a:pt x="2226" y="36321"/>
                    <a:pt x="2056" y="36551"/>
                    <a:pt x="1902" y="36781"/>
                  </a:cubicBezTo>
                  <a:cubicBezTo>
                    <a:pt x="1869" y="36831"/>
                    <a:pt x="1880" y="36897"/>
                    <a:pt x="1930" y="36930"/>
                  </a:cubicBezTo>
                  <a:cubicBezTo>
                    <a:pt x="1946" y="36940"/>
                    <a:pt x="1968" y="36946"/>
                    <a:pt x="1990" y="36946"/>
                  </a:cubicBezTo>
                  <a:cubicBezTo>
                    <a:pt x="2023" y="36946"/>
                    <a:pt x="2056" y="36930"/>
                    <a:pt x="2077" y="36902"/>
                  </a:cubicBezTo>
                  <a:cubicBezTo>
                    <a:pt x="2231" y="36677"/>
                    <a:pt x="2395" y="36447"/>
                    <a:pt x="2565" y="36217"/>
                  </a:cubicBezTo>
                  <a:cubicBezTo>
                    <a:pt x="2598" y="36174"/>
                    <a:pt x="2593" y="36108"/>
                    <a:pt x="2543" y="36070"/>
                  </a:cubicBezTo>
                  <a:cubicBezTo>
                    <a:pt x="2526" y="36057"/>
                    <a:pt x="2504" y="36050"/>
                    <a:pt x="2482" y="36050"/>
                  </a:cubicBezTo>
                  <a:close/>
                  <a:moveTo>
                    <a:pt x="1534" y="37450"/>
                  </a:moveTo>
                  <a:cubicBezTo>
                    <a:pt x="1499" y="37450"/>
                    <a:pt x="1465" y="37468"/>
                    <a:pt x="1447" y="37499"/>
                  </a:cubicBezTo>
                  <a:cubicBezTo>
                    <a:pt x="1300" y="37747"/>
                    <a:pt x="1162" y="37998"/>
                    <a:pt x="1037" y="38245"/>
                  </a:cubicBezTo>
                  <a:cubicBezTo>
                    <a:pt x="1009" y="38299"/>
                    <a:pt x="1030" y="38360"/>
                    <a:pt x="1080" y="38387"/>
                  </a:cubicBezTo>
                  <a:cubicBezTo>
                    <a:pt x="1096" y="38398"/>
                    <a:pt x="1113" y="38398"/>
                    <a:pt x="1129" y="38398"/>
                  </a:cubicBezTo>
                  <a:cubicBezTo>
                    <a:pt x="1168" y="38398"/>
                    <a:pt x="1206" y="38377"/>
                    <a:pt x="1222" y="38344"/>
                  </a:cubicBezTo>
                  <a:cubicBezTo>
                    <a:pt x="1348" y="38097"/>
                    <a:pt x="1485" y="37851"/>
                    <a:pt x="1629" y="37609"/>
                  </a:cubicBezTo>
                  <a:cubicBezTo>
                    <a:pt x="1655" y="37560"/>
                    <a:pt x="1639" y="37494"/>
                    <a:pt x="1589" y="37467"/>
                  </a:cubicBezTo>
                  <a:cubicBezTo>
                    <a:pt x="1572" y="37455"/>
                    <a:pt x="1553" y="37450"/>
                    <a:pt x="1534" y="37450"/>
                  </a:cubicBezTo>
                  <a:close/>
                  <a:moveTo>
                    <a:pt x="774" y="38955"/>
                  </a:moveTo>
                  <a:cubicBezTo>
                    <a:pt x="733" y="38955"/>
                    <a:pt x="694" y="38978"/>
                    <a:pt x="675" y="39017"/>
                  </a:cubicBezTo>
                  <a:cubicBezTo>
                    <a:pt x="564" y="39286"/>
                    <a:pt x="466" y="39555"/>
                    <a:pt x="384" y="39819"/>
                  </a:cubicBezTo>
                  <a:cubicBezTo>
                    <a:pt x="362" y="39878"/>
                    <a:pt x="395" y="39933"/>
                    <a:pt x="450" y="39955"/>
                  </a:cubicBezTo>
                  <a:cubicBezTo>
                    <a:pt x="461" y="39955"/>
                    <a:pt x="471" y="39961"/>
                    <a:pt x="483" y="39961"/>
                  </a:cubicBezTo>
                  <a:cubicBezTo>
                    <a:pt x="526" y="39961"/>
                    <a:pt x="570" y="39928"/>
                    <a:pt x="582" y="39884"/>
                  </a:cubicBezTo>
                  <a:cubicBezTo>
                    <a:pt x="663" y="39626"/>
                    <a:pt x="762" y="39363"/>
                    <a:pt x="872" y="39100"/>
                  </a:cubicBezTo>
                  <a:cubicBezTo>
                    <a:pt x="893" y="39045"/>
                    <a:pt x="866" y="38985"/>
                    <a:pt x="817" y="38964"/>
                  </a:cubicBezTo>
                  <a:cubicBezTo>
                    <a:pt x="803" y="38958"/>
                    <a:pt x="788" y="38955"/>
                    <a:pt x="774" y="38955"/>
                  </a:cubicBezTo>
                  <a:close/>
                  <a:moveTo>
                    <a:pt x="267" y="40561"/>
                  </a:moveTo>
                  <a:cubicBezTo>
                    <a:pt x="218" y="40561"/>
                    <a:pt x="173" y="40597"/>
                    <a:pt x="159" y="40646"/>
                  </a:cubicBezTo>
                  <a:cubicBezTo>
                    <a:pt x="99" y="40930"/>
                    <a:pt x="55" y="41215"/>
                    <a:pt x="28" y="41489"/>
                  </a:cubicBezTo>
                  <a:cubicBezTo>
                    <a:pt x="22" y="41550"/>
                    <a:pt x="66" y="41600"/>
                    <a:pt x="126" y="41610"/>
                  </a:cubicBezTo>
                  <a:lnTo>
                    <a:pt x="137" y="41610"/>
                  </a:lnTo>
                  <a:cubicBezTo>
                    <a:pt x="187" y="41610"/>
                    <a:pt x="236" y="41567"/>
                    <a:pt x="241" y="41511"/>
                  </a:cubicBezTo>
                  <a:cubicBezTo>
                    <a:pt x="268" y="41243"/>
                    <a:pt x="307" y="40963"/>
                    <a:pt x="367" y="40689"/>
                  </a:cubicBezTo>
                  <a:cubicBezTo>
                    <a:pt x="379" y="40634"/>
                    <a:pt x="346" y="40575"/>
                    <a:pt x="286" y="40563"/>
                  </a:cubicBezTo>
                  <a:cubicBezTo>
                    <a:pt x="279" y="40562"/>
                    <a:pt x="273" y="40561"/>
                    <a:pt x="267" y="40561"/>
                  </a:cubicBezTo>
                  <a:close/>
                  <a:moveTo>
                    <a:pt x="104" y="42240"/>
                  </a:moveTo>
                  <a:cubicBezTo>
                    <a:pt x="44" y="42240"/>
                    <a:pt x="0" y="42290"/>
                    <a:pt x="0" y="42351"/>
                  </a:cubicBezTo>
                  <a:cubicBezTo>
                    <a:pt x="11" y="42640"/>
                    <a:pt x="38" y="42931"/>
                    <a:pt x="88" y="43206"/>
                  </a:cubicBezTo>
                  <a:cubicBezTo>
                    <a:pt x="99" y="43254"/>
                    <a:pt x="142" y="43292"/>
                    <a:pt x="192" y="43292"/>
                  </a:cubicBezTo>
                  <a:lnTo>
                    <a:pt x="208" y="43292"/>
                  </a:lnTo>
                  <a:cubicBezTo>
                    <a:pt x="268" y="43282"/>
                    <a:pt x="307" y="43227"/>
                    <a:pt x="296" y="43166"/>
                  </a:cubicBezTo>
                  <a:cubicBezTo>
                    <a:pt x="247" y="42903"/>
                    <a:pt x="220" y="42624"/>
                    <a:pt x="215" y="42344"/>
                  </a:cubicBezTo>
                  <a:cubicBezTo>
                    <a:pt x="208" y="42285"/>
                    <a:pt x="159" y="42240"/>
                    <a:pt x="104" y="42240"/>
                  </a:cubicBezTo>
                  <a:close/>
                  <a:moveTo>
                    <a:pt x="407" y="43899"/>
                  </a:moveTo>
                  <a:cubicBezTo>
                    <a:pt x="393" y="43899"/>
                    <a:pt x="380" y="43902"/>
                    <a:pt x="367" y="43907"/>
                  </a:cubicBezTo>
                  <a:cubicBezTo>
                    <a:pt x="313" y="43923"/>
                    <a:pt x="286" y="43983"/>
                    <a:pt x="301" y="44038"/>
                  </a:cubicBezTo>
                  <a:cubicBezTo>
                    <a:pt x="307" y="44049"/>
                    <a:pt x="597" y="44843"/>
                    <a:pt x="751" y="44843"/>
                  </a:cubicBezTo>
                  <a:cubicBezTo>
                    <a:pt x="812" y="44843"/>
                    <a:pt x="860" y="44800"/>
                    <a:pt x="860" y="44739"/>
                  </a:cubicBezTo>
                  <a:cubicBezTo>
                    <a:pt x="860" y="44718"/>
                    <a:pt x="850" y="44696"/>
                    <a:pt x="839" y="44679"/>
                  </a:cubicBezTo>
                  <a:cubicBezTo>
                    <a:pt x="828" y="44663"/>
                    <a:pt x="663" y="44416"/>
                    <a:pt x="504" y="43967"/>
                  </a:cubicBezTo>
                  <a:cubicBezTo>
                    <a:pt x="488" y="43925"/>
                    <a:pt x="449" y="43899"/>
                    <a:pt x="407" y="4389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28" name="Google Shape;528;p7"/>
          <p:cNvSpPr/>
          <p:nvPr/>
        </p:nvSpPr>
        <p:spPr>
          <a:xfrm>
            <a:off x="11232001" y="2119592"/>
            <a:ext cx="1238991" cy="416336"/>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29" name="Google Shape;529;p7"/>
          <p:cNvSpPr/>
          <p:nvPr/>
        </p:nvSpPr>
        <p:spPr>
          <a:xfrm>
            <a:off x="8763767" y="5721665"/>
            <a:ext cx="1238991" cy="416336"/>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30" name="Google Shape;530;p7"/>
          <p:cNvSpPr txBox="1">
            <a:spLocks noGrp="1"/>
          </p:cNvSpPr>
          <p:nvPr>
            <p:ph type="title"/>
          </p:nvPr>
        </p:nvSpPr>
        <p:spPr>
          <a:xfrm>
            <a:off x="1627167" y="1302784"/>
            <a:ext cx="5028400" cy="8168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531" name="Google Shape;531;p7"/>
          <p:cNvSpPr txBox="1">
            <a:spLocks noGrp="1"/>
          </p:cNvSpPr>
          <p:nvPr>
            <p:ph type="body" idx="1"/>
          </p:nvPr>
        </p:nvSpPr>
        <p:spPr>
          <a:xfrm>
            <a:off x="1627167" y="2119584"/>
            <a:ext cx="5028400" cy="3435600"/>
          </a:xfrm>
          <a:prstGeom prst="rect">
            <a:avLst/>
          </a:prstGeom>
        </p:spPr>
        <p:txBody>
          <a:bodyPr spcFirstLastPara="1" wrap="square" lIns="91425" tIns="91425" rIns="91425" bIns="91425" anchor="ctr" anchorCtr="0">
            <a:noAutofit/>
          </a:bodyPr>
          <a:lstStyle>
            <a:lvl1pPr marL="609600" lvl="0" indent="-406400" rtl="0">
              <a:lnSpc>
                <a:spcPct val="100000"/>
              </a:lnSpc>
              <a:spcBef>
                <a:spcPts val="0"/>
              </a:spcBef>
              <a:spcAft>
                <a:spcPts val="0"/>
              </a:spcAft>
              <a:buClr>
                <a:srgbClr val="434343"/>
              </a:buClr>
              <a:buSzPts val="1200"/>
              <a:buChar char="●"/>
              <a:defRPr sz="1865">
                <a:solidFill>
                  <a:srgbClr val="434343"/>
                </a:solidFill>
              </a:defRPr>
            </a:lvl1pPr>
            <a:lvl2pPr marL="1219200" lvl="1" indent="-423545" rtl="0">
              <a:lnSpc>
                <a:spcPct val="115000"/>
              </a:lnSpc>
              <a:spcBef>
                <a:spcPts val="0"/>
              </a:spcBef>
              <a:spcAft>
                <a:spcPts val="0"/>
              </a:spcAft>
              <a:buClr>
                <a:srgbClr val="434343"/>
              </a:buClr>
              <a:buSzPts val="1400"/>
              <a:buChar char="○"/>
              <a:defRPr>
                <a:solidFill>
                  <a:srgbClr val="434343"/>
                </a:solidFill>
              </a:defRPr>
            </a:lvl2pPr>
            <a:lvl3pPr marL="1828800" lvl="2" indent="-423545" rtl="0">
              <a:lnSpc>
                <a:spcPct val="115000"/>
              </a:lnSpc>
              <a:spcBef>
                <a:spcPts val="0"/>
              </a:spcBef>
              <a:spcAft>
                <a:spcPts val="0"/>
              </a:spcAft>
              <a:buClr>
                <a:srgbClr val="434343"/>
              </a:buClr>
              <a:buSzPts val="1400"/>
              <a:buChar char="■"/>
              <a:defRPr>
                <a:solidFill>
                  <a:srgbClr val="434343"/>
                </a:solidFill>
              </a:defRPr>
            </a:lvl3pPr>
            <a:lvl4pPr marL="2438400" lvl="3" indent="-423545" rtl="0">
              <a:lnSpc>
                <a:spcPct val="115000"/>
              </a:lnSpc>
              <a:spcBef>
                <a:spcPts val="0"/>
              </a:spcBef>
              <a:spcAft>
                <a:spcPts val="0"/>
              </a:spcAft>
              <a:buClr>
                <a:srgbClr val="434343"/>
              </a:buClr>
              <a:buSzPts val="1400"/>
              <a:buChar char="●"/>
              <a:defRPr>
                <a:solidFill>
                  <a:srgbClr val="434343"/>
                </a:solidFill>
              </a:defRPr>
            </a:lvl4pPr>
            <a:lvl5pPr marL="3048000" lvl="4" indent="-423545" rtl="0">
              <a:lnSpc>
                <a:spcPct val="115000"/>
              </a:lnSpc>
              <a:spcBef>
                <a:spcPts val="0"/>
              </a:spcBef>
              <a:spcAft>
                <a:spcPts val="0"/>
              </a:spcAft>
              <a:buClr>
                <a:srgbClr val="434343"/>
              </a:buClr>
              <a:buSzPts val="1400"/>
              <a:buChar char="○"/>
              <a:defRPr>
                <a:solidFill>
                  <a:srgbClr val="434343"/>
                </a:solidFill>
              </a:defRPr>
            </a:lvl5pPr>
            <a:lvl6pPr marL="3657600" lvl="5" indent="-423545" rtl="0">
              <a:lnSpc>
                <a:spcPct val="115000"/>
              </a:lnSpc>
              <a:spcBef>
                <a:spcPts val="0"/>
              </a:spcBef>
              <a:spcAft>
                <a:spcPts val="0"/>
              </a:spcAft>
              <a:buClr>
                <a:srgbClr val="434343"/>
              </a:buClr>
              <a:buSzPts val="1400"/>
              <a:buChar char="■"/>
              <a:defRPr>
                <a:solidFill>
                  <a:srgbClr val="434343"/>
                </a:solidFill>
              </a:defRPr>
            </a:lvl6pPr>
            <a:lvl7pPr marL="4267200" lvl="6" indent="-423545" rtl="0">
              <a:lnSpc>
                <a:spcPct val="115000"/>
              </a:lnSpc>
              <a:spcBef>
                <a:spcPts val="0"/>
              </a:spcBef>
              <a:spcAft>
                <a:spcPts val="0"/>
              </a:spcAft>
              <a:buClr>
                <a:srgbClr val="434343"/>
              </a:buClr>
              <a:buSzPts val="1400"/>
              <a:buChar char="●"/>
              <a:defRPr>
                <a:solidFill>
                  <a:srgbClr val="434343"/>
                </a:solidFill>
              </a:defRPr>
            </a:lvl7pPr>
            <a:lvl8pPr marL="4876800" lvl="7" indent="-423545" rtl="0">
              <a:lnSpc>
                <a:spcPct val="115000"/>
              </a:lnSpc>
              <a:spcBef>
                <a:spcPts val="0"/>
              </a:spcBef>
              <a:spcAft>
                <a:spcPts val="0"/>
              </a:spcAft>
              <a:buClr>
                <a:srgbClr val="434343"/>
              </a:buClr>
              <a:buSzPts val="1400"/>
              <a:buChar char="○"/>
              <a:defRPr>
                <a:solidFill>
                  <a:srgbClr val="434343"/>
                </a:solidFill>
              </a:defRPr>
            </a:lvl8pPr>
            <a:lvl9pPr marL="5486400" lvl="8" indent="-423545" rtl="0">
              <a:lnSpc>
                <a:spcPct val="115000"/>
              </a:lnSpc>
              <a:spcBef>
                <a:spcPts val="0"/>
              </a:spcBef>
              <a:spcAft>
                <a:spcPts val="0"/>
              </a:spcAft>
              <a:buClr>
                <a:srgbClr val="434343"/>
              </a:buClr>
              <a:buSzPts val="1400"/>
              <a:buChar char="■"/>
              <a:defRPr>
                <a:solidFill>
                  <a:srgbClr val="434343"/>
                </a:solidFill>
              </a:defRPr>
            </a:lvl9pPr>
          </a:lstStyle>
          <a:p>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532"/>
        <p:cNvGrpSpPr/>
        <p:nvPr/>
      </p:nvGrpSpPr>
      <p:grpSpPr>
        <a:xfrm>
          <a:off x="0" y="0"/>
          <a:ext cx="0" cy="0"/>
          <a:chOff x="0" y="0"/>
          <a:chExt cx="0" cy="0"/>
        </a:xfrm>
      </p:grpSpPr>
      <p:grpSp>
        <p:nvGrpSpPr>
          <p:cNvPr id="533" name="Google Shape;533;p8"/>
          <p:cNvGrpSpPr/>
          <p:nvPr/>
        </p:nvGrpSpPr>
        <p:grpSpPr>
          <a:xfrm>
            <a:off x="163077" y="91390"/>
            <a:ext cx="11878731" cy="6633533"/>
            <a:chOff x="122308" y="68542"/>
            <a:chExt cx="8909048" cy="4975150"/>
          </a:xfrm>
        </p:grpSpPr>
        <p:grpSp>
          <p:nvGrpSpPr>
            <p:cNvPr id="534" name="Google Shape;534;p8"/>
            <p:cNvGrpSpPr/>
            <p:nvPr/>
          </p:nvGrpSpPr>
          <p:grpSpPr>
            <a:xfrm>
              <a:off x="122308" y="68542"/>
              <a:ext cx="8909048" cy="4975150"/>
              <a:chOff x="122308" y="68542"/>
              <a:chExt cx="8909048" cy="4975150"/>
            </a:xfrm>
          </p:grpSpPr>
          <p:grpSp>
            <p:nvGrpSpPr>
              <p:cNvPr id="535" name="Google Shape;535;p8"/>
              <p:cNvGrpSpPr/>
              <p:nvPr/>
            </p:nvGrpSpPr>
            <p:grpSpPr>
              <a:xfrm>
                <a:off x="122308" y="68542"/>
                <a:ext cx="8909048" cy="4975150"/>
                <a:chOff x="122308" y="68542"/>
                <a:chExt cx="8909048" cy="4975150"/>
              </a:xfrm>
            </p:grpSpPr>
            <p:grpSp>
              <p:nvGrpSpPr>
                <p:cNvPr id="536" name="Google Shape;536;p8"/>
                <p:cNvGrpSpPr/>
                <p:nvPr/>
              </p:nvGrpSpPr>
              <p:grpSpPr>
                <a:xfrm rot="10800000">
                  <a:off x="7868647" y="1236600"/>
                  <a:ext cx="456959" cy="2111662"/>
                  <a:chOff x="8524342" y="1674075"/>
                  <a:chExt cx="456959" cy="2111662"/>
                </a:xfrm>
              </p:grpSpPr>
              <p:sp>
                <p:nvSpPr>
                  <p:cNvPr id="537" name="Google Shape;537;p8"/>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538" name="Google Shape;538;p8"/>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539" name="Google Shape;539;p8"/>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540" name="Google Shape;540;p8"/>
                  <p:cNvSpPr/>
                  <p:nvPr/>
                </p:nvSpPr>
                <p:spPr>
                  <a:xfrm rot="-5400000">
                    <a:off x="8649628" y="3708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grpSp>
              <p:nvGrpSpPr>
                <p:cNvPr id="541" name="Google Shape;541;p8"/>
                <p:cNvGrpSpPr/>
                <p:nvPr/>
              </p:nvGrpSpPr>
              <p:grpSpPr>
                <a:xfrm>
                  <a:off x="122308" y="68542"/>
                  <a:ext cx="8909048" cy="4975150"/>
                  <a:chOff x="122308" y="68542"/>
                  <a:chExt cx="8909048" cy="4975150"/>
                </a:xfrm>
              </p:grpSpPr>
              <p:grpSp>
                <p:nvGrpSpPr>
                  <p:cNvPr id="542" name="Google Shape;542;p8"/>
                  <p:cNvGrpSpPr/>
                  <p:nvPr/>
                </p:nvGrpSpPr>
                <p:grpSpPr>
                  <a:xfrm>
                    <a:off x="122308" y="68542"/>
                    <a:ext cx="8909048" cy="4975150"/>
                    <a:chOff x="122308" y="68542"/>
                    <a:chExt cx="8909048" cy="4975150"/>
                  </a:xfrm>
                </p:grpSpPr>
                <p:sp>
                  <p:nvSpPr>
                    <p:cNvPr id="543" name="Google Shape;543;p8"/>
                    <p:cNvSpPr/>
                    <p:nvPr/>
                  </p:nvSpPr>
                  <p:spPr>
                    <a:xfrm rot="2700000">
                      <a:off x="243591" y="28706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544" name="Google Shape;544;p8"/>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545" name="Google Shape;545;p8"/>
                    <p:cNvSpPr/>
                    <p:nvPr/>
                  </p:nvSpPr>
                  <p:spPr>
                    <a:xfrm rot="6300406">
                      <a:off x="127712" y="839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546" name="Google Shape;546;p8"/>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547" name="Google Shape;547;p8"/>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548" name="Google Shape;548;p8"/>
                    <p:cNvSpPr/>
                    <p:nvPr/>
                  </p:nvSpPr>
                  <p:spPr>
                    <a:xfrm rot="-2700000">
                      <a:off x="515840" y="236038"/>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549" name="Google Shape;549;p8"/>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550" name="Google Shape;550;p8"/>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551" name="Google Shape;551;p8"/>
                    <p:cNvSpPr/>
                    <p:nvPr/>
                  </p:nvSpPr>
                  <p:spPr>
                    <a:xfrm rot="5400000" flipH="1">
                      <a:off x="1080535" y="9595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552" name="Google Shape;552;p8"/>
                    <p:cNvSpPr/>
                    <p:nvPr/>
                  </p:nvSpPr>
                  <p:spPr>
                    <a:xfrm rot="-900406" flipH="1">
                      <a:off x="5078610" y="40507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553" name="Google Shape;553;p8"/>
                    <p:cNvSpPr/>
                    <p:nvPr/>
                  </p:nvSpPr>
                  <p:spPr>
                    <a:xfrm rot="8100000" flipH="1">
                      <a:off x="1537394" y="11504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554" name="Google Shape;554;p8"/>
                    <p:cNvSpPr/>
                    <p:nvPr/>
                  </p:nvSpPr>
                  <p:spPr>
                    <a:xfrm rot="-5400000">
                      <a:off x="3039403" y="2189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555" name="Google Shape;555;p8"/>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556" name="Google Shape;556;p8"/>
                    <p:cNvSpPr/>
                    <p:nvPr/>
                  </p:nvSpPr>
                  <p:spPr>
                    <a:xfrm rot="6300406">
                      <a:off x="2605974" y="3479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557" name="Google Shape;557;p8"/>
                    <p:cNvSpPr/>
                    <p:nvPr/>
                  </p:nvSpPr>
                  <p:spPr>
                    <a:xfrm rot="-5400000">
                      <a:off x="2452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558" name="Google Shape;558;p8"/>
                    <p:cNvSpPr/>
                    <p:nvPr/>
                  </p:nvSpPr>
                  <p:spPr>
                    <a:xfrm rot="2700000">
                      <a:off x="515841" y="23133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559" name="Google Shape;559;p8"/>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560" name="Google Shape;560;p8"/>
                    <p:cNvSpPr/>
                    <p:nvPr/>
                  </p:nvSpPr>
                  <p:spPr>
                    <a:xfrm rot="8999773">
                      <a:off x="1430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561" name="Google Shape;561;p8"/>
                    <p:cNvSpPr/>
                    <p:nvPr/>
                  </p:nvSpPr>
                  <p:spPr>
                    <a:xfrm rot="6300406">
                      <a:off x="466170" y="8853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562" name="Google Shape;562;p8"/>
                    <p:cNvSpPr/>
                    <p:nvPr/>
                  </p:nvSpPr>
                  <p:spPr>
                    <a:xfrm>
                      <a:off x="5986089" y="36065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563" name="Google Shape;563;p8"/>
                    <p:cNvSpPr/>
                    <p:nvPr/>
                  </p:nvSpPr>
                  <p:spPr>
                    <a:xfrm rot="8999773">
                      <a:off x="6232222" y="938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564" name="Google Shape;564;p8"/>
                    <p:cNvSpPr/>
                    <p:nvPr/>
                  </p:nvSpPr>
                  <p:spPr>
                    <a:xfrm rot="8100000" flipH="1">
                      <a:off x="7273844" y="2911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565" name="Google Shape;565;p8"/>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566" name="Google Shape;566;p8"/>
                    <p:cNvSpPr/>
                    <p:nvPr/>
                  </p:nvSpPr>
                  <p:spPr>
                    <a:xfrm rot="-10594826" flipH="1">
                      <a:off x="8826068" y="5207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567" name="Google Shape;567;p8"/>
                    <p:cNvSpPr/>
                    <p:nvPr/>
                  </p:nvSpPr>
                  <p:spPr>
                    <a:xfrm>
                      <a:off x="8631314" y="8199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568" name="Google Shape;568;p8"/>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569" name="Google Shape;569;p8"/>
                    <p:cNvSpPr/>
                    <p:nvPr/>
                  </p:nvSpPr>
                  <p:spPr>
                    <a:xfrm rot="8999773">
                      <a:off x="124684" y="3479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570" name="Google Shape;570;p8"/>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571" name="Google Shape;571;p8"/>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572" name="Google Shape;572;p8"/>
                    <p:cNvSpPr/>
                    <p:nvPr/>
                  </p:nvSpPr>
                  <p:spPr>
                    <a:xfrm rot="6300406">
                      <a:off x="5120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573" name="Google Shape;573;p8"/>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574" name="Google Shape;574;p8"/>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575" name="Google Shape;575;p8"/>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576" name="Google Shape;576;p8"/>
                    <p:cNvSpPr/>
                    <p:nvPr/>
                  </p:nvSpPr>
                  <p:spPr>
                    <a:xfrm rot="8100000" flipH="1">
                      <a:off x="8826469" y="35560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577" name="Google Shape;577;p8"/>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578" name="Google Shape;578;p8"/>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579" name="Google Shape;579;p8"/>
                    <p:cNvSpPr/>
                    <p:nvPr/>
                  </p:nvSpPr>
                  <p:spPr>
                    <a:xfrm>
                      <a:off x="3005139" y="47784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580" name="Google Shape;580;p8"/>
                    <p:cNvSpPr/>
                    <p:nvPr/>
                  </p:nvSpPr>
                  <p:spPr>
                    <a:xfrm rot="2700000">
                      <a:off x="4401664" y="48410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581" name="Google Shape;581;p8"/>
                    <p:cNvSpPr/>
                    <p:nvPr/>
                  </p:nvSpPr>
                  <p:spPr>
                    <a:xfrm rot="5400000" flipH="1">
                      <a:off x="1027810" y="46912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582" name="Google Shape;582;p8"/>
                    <p:cNvSpPr/>
                    <p:nvPr/>
                  </p:nvSpPr>
                  <p:spPr>
                    <a:xfrm rot="-900406" flipH="1">
                      <a:off x="7311885" y="35272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583" name="Google Shape;583;p8"/>
                    <p:cNvSpPr/>
                    <p:nvPr/>
                  </p:nvSpPr>
                  <p:spPr>
                    <a:xfrm rot="8100000" flipH="1">
                      <a:off x="3465869" y="48821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584" name="Google Shape;584;p8"/>
                    <p:cNvSpPr/>
                    <p:nvPr/>
                  </p:nvSpPr>
                  <p:spPr>
                    <a:xfrm>
                      <a:off x="6923964" y="49305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585" name="Google Shape;585;p8"/>
                    <p:cNvSpPr/>
                    <p:nvPr/>
                  </p:nvSpPr>
                  <p:spPr>
                    <a:xfrm rot="8999773">
                      <a:off x="5188897" y="474001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586" name="Google Shape;586;p8"/>
                    <p:cNvSpPr/>
                    <p:nvPr/>
                  </p:nvSpPr>
                  <p:spPr>
                    <a:xfrm>
                      <a:off x="60153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587" name="Google Shape;587;p8"/>
                    <p:cNvSpPr/>
                    <p:nvPr/>
                  </p:nvSpPr>
                  <p:spPr>
                    <a:xfrm rot="2700000">
                      <a:off x="7468364" y="47230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588" name="Google Shape;588;p8"/>
                    <p:cNvSpPr/>
                    <p:nvPr/>
                  </p:nvSpPr>
                  <p:spPr>
                    <a:xfrm rot="8999773">
                      <a:off x="77422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589" name="Google Shape;589;p8"/>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590" name="Google Shape;590;p8"/>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591" name="Google Shape;591;p8"/>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592" name="Google Shape;592;p8"/>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grpSp>
              <p:grpSp>
                <p:nvGrpSpPr>
                  <p:cNvPr id="593" name="Google Shape;593;p8"/>
                  <p:cNvGrpSpPr/>
                  <p:nvPr/>
                </p:nvGrpSpPr>
                <p:grpSpPr>
                  <a:xfrm rot="10800000">
                    <a:off x="828058" y="1376836"/>
                    <a:ext cx="480016" cy="1076509"/>
                    <a:chOff x="122308" y="3683092"/>
                    <a:chExt cx="480016" cy="1076509"/>
                  </a:xfrm>
                </p:grpSpPr>
                <p:sp>
                  <p:nvSpPr>
                    <p:cNvPr id="594" name="Google Shape;594;p8"/>
                    <p:cNvSpPr/>
                    <p:nvPr/>
                  </p:nvSpPr>
                  <p:spPr>
                    <a:xfrm rot="8999773">
                      <a:off x="124684" y="37084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595" name="Google Shape;595;p8"/>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596" name="Google Shape;596;p8"/>
                    <p:cNvSpPr/>
                    <p:nvPr/>
                  </p:nvSpPr>
                  <p:spPr>
                    <a:xfrm rot="6300406">
                      <a:off x="5120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grpSp>
          </p:grpSp>
          <p:sp>
            <p:nvSpPr>
              <p:cNvPr id="597" name="Google Shape;597;p8"/>
              <p:cNvSpPr/>
              <p:nvPr/>
            </p:nvSpPr>
            <p:spPr>
              <a:xfrm>
                <a:off x="394650" y="4224075"/>
                <a:ext cx="193500" cy="183900"/>
              </a:xfrm>
              <a:prstGeom prst="star5">
                <a:avLst>
                  <a:gd name="adj" fmla="val 19098"/>
                  <a:gd name="hf" fmla="val 105146"/>
                  <a:gd name="vf" fmla="val 110557"/>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8" name="Google Shape;598;p8"/>
              <p:cNvSpPr/>
              <p:nvPr/>
            </p:nvSpPr>
            <p:spPr>
              <a:xfrm>
                <a:off x="8047200" y="4224075"/>
                <a:ext cx="193500" cy="183900"/>
              </a:xfrm>
              <a:prstGeom prst="star5">
                <a:avLst>
                  <a:gd name="adj" fmla="val 19098"/>
                  <a:gd name="hf" fmla="val 105146"/>
                  <a:gd name="vf" fmla="val 110557"/>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99" name="Google Shape;599;p8"/>
            <p:cNvSpPr/>
            <p:nvPr/>
          </p:nvSpPr>
          <p:spPr>
            <a:xfrm rot="-2700000">
              <a:off x="1932765" y="34039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600" name="Google Shape;600;p8"/>
            <p:cNvSpPr/>
            <p:nvPr/>
          </p:nvSpPr>
          <p:spPr>
            <a:xfrm rot="6300406">
              <a:off x="1121095" y="443425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601" name="Google Shape;601;p8"/>
            <p:cNvSpPr/>
            <p:nvPr/>
          </p:nvSpPr>
          <p:spPr>
            <a:xfrm rot="6300406">
              <a:off x="7609637" y="152693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602" name="Google Shape;602;p8"/>
            <p:cNvSpPr/>
            <p:nvPr/>
          </p:nvSpPr>
          <p:spPr>
            <a:xfrm rot="-2700000">
              <a:off x="7522690" y="92311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603" name="Google Shape;603;p8"/>
            <p:cNvSpPr/>
            <p:nvPr/>
          </p:nvSpPr>
          <p:spPr>
            <a:xfrm rot="6300406">
              <a:off x="7996995" y="4195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604" name="Google Shape;604;p8"/>
            <p:cNvSpPr/>
            <p:nvPr/>
          </p:nvSpPr>
          <p:spPr>
            <a:xfrm rot="-4499594">
              <a:off x="1270787" y="29359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605" name="Google Shape;605;p8"/>
            <p:cNvSpPr/>
            <p:nvPr/>
          </p:nvSpPr>
          <p:spPr>
            <a:xfrm rot="-4499594">
              <a:off x="1580237" y="19870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606" name="Google Shape;606;p8"/>
            <p:cNvSpPr/>
            <p:nvPr/>
          </p:nvSpPr>
          <p:spPr>
            <a:xfrm rot="8100000">
              <a:off x="7448940" y="2924110"/>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607" name="Google Shape;607;p8"/>
            <p:cNvSpPr/>
            <p:nvPr/>
          </p:nvSpPr>
          <p:spPr>
            <a:xfrm rot="-4499594">
              <a:off x="7303937" y="20272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sp>
        <p:nvSpPr>
          <p:cNvPr id="608" name="Google Shape;608;p8"/>
          <p:cNvSpPr/>
          <p:nvPr/>
        </p:nvSpPr>
        <p:spPr>
          <a:xfrm>
            <a:off x="961400" y="738567"/>
            <a:ext cx="10268800" cy="5380800"/>
          </a:xfrm>
          <a:prstGeom prst="roundRect">
            <a:avLst>
              <a:gd name="adj" fmla="val 5634"/>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85" name="Google Shape;685;p8"/>
          <p:cNvSpPr txBox="1">
            <a:spLocks noGrp="1"/>
          </p:cNvSpPr>
          <p:nvPr>
            <p:ph type="title"/>
          </p:nvPr>
        </p:nvSpPr>
        <p:spPr>
          <a:xfrm>
            <a:off x="3352167" y="1742800"/>
            <a:ext cx="5487600" cy="3372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12000"/>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686"/>
        <p:cNvGrpSpPr/>
        <p:nvPr/>
      </p:nvGrpSpPr>
      <p:grpSpPr>
        <a:xfrm>
          <a:off x="0" y="0"/>
          <a:ext cx="0" cy="0"/>
          <a:chOff x="0" y="0"/>
          <a:chExt cx="0" cy="0"/>
        </a:xfrm>
      </p:grpSpPr>
      <p:grpSp>
        <p:nvGrpSpPr>
          <p:cNvPr id="687" name="Google Shape;687;p9"/>
          <p:cNvGrpSpPr/>
          <p:nvPr/>
        </p:nvGrpSpPr>
        <p:grpSpPr>
          <a:xfrm rot="10800000">
            <a:off x="163078" y="91390"/>
            <a:ext cx="11954777" cy="6721505"/>
            <a:chOff x="122308" y="68542"/>
            <a:chExt cx="8966083" cy="5041129"/>
          </a:xfrm>
        </p:grpSpPr>
        <p:grpSp>
          <p:nvGrpSpPr>
            <p:cNvPr id="688" name="Google Shape;688;p9"/>
            <p:cNvGrpSpPr/>
            <p:nvPr/>
          </p:nvGrpSpPr>
          <p:grpSpPr>
            <a:xfrm>
              <a:off x="122308" y="68542"/>
              <a:ext cx="8966083" cy="5041129"/>
              <a:chOff x="122308" y="68542"/>
              <a:chExt cx="8966083" cy="5041129"/>
            </a:xfrm>
          </p:grpSpPr>
          <p:grpSp>
            <p:nvGrpSpPr>
              <p:cNvPr id="689" name="Google Shape;689;p9"/>
              <p:cNvGrpSpPr/>
              <p:nvPr/>
            </p:nvGrpSpPr>
            <p:grpSpPr>
              <a:xfrm rot="10800000">
                <a:off x="7894792" y="398400"/>
                <a:ext cx="888013" cy="1790004"/>
                <a:chOff x="8067142" y="2833934"/>
                <a:chExt cx="888013" cy="1790004"/>
              </a:xfrm>
            </p:grpSpPr>
            <p:sp>
              <p:nvSpPr>
                <p:cNvPr id="690" name="Google Shape;690;p9"/>
                <p:cNvSpPr/>
                <p:nvPr/>
              </p:nvSpPr>
              <p:spPr>
                <a:xfrm rot="2700000">
                  <a:off x="80647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691" name="Google Shape;691;p9"/>
                <p:cNvSpPr/>
                <p:nvPr/>
              </p:nvSpPr>
              <p:spPr>
                <a:xfrm rot="-5400000">
                  <a:off x="8878228" y="45470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grpSp>
            <p:nvGrpSpPr>
              <p:cNvPr id="692" name="Google Shape;692;p9"/>
              <p:cNvGrpSpPr/>
              <p:nvPr/>
            </p:nvGrpSpPr>
            <p:grpSpPr>
              <a:xfrm>
                <a:off x="122308" y="68542"/>
                <a:ext cx="8966083" cy="5041129"/>
                <a:chOff x="122308" y="68542"/>
                <a:chExt cx="8966083" cy="5041129"/>
              </a:xfrm>
            </p:grpSpPr>
            <p:grpSp>
              <p:nvGrpSpPr>
                <p:cNvPr id="693" name="Google Shape;693;p9"/>
                <p:cNvGrpSpPr/>
                <p:nvPr/>
              </p:nvGrpSpPr>
              <p:grpSpPr>
                <a:xfrm>
                  <a:off x="122308" y="68542"/>
                  <a:ext cx="8966083" cy="5041129"/>
                  <a:chOff x="122308" y="68542"/>
                  <a:chExt cx="8966083" cy="5041129"/>
                </a:xfrm>
              </p:grpSpPr>
              <p:sp>
                <p:nvSpPr>
                  <p:cNvPr id="694" name="Google Shape;694;p9"/>
                  <p:cNvSpPr/>
                  <p:nvPr/>
                </p:nvSpPr>
                <p:spPr>
                  <a:xfrm rot="2700000">
                    <a:off x="243591" y="28706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695" name="Google Shape;695;p9"/>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696" name="Google Shape;696;p9"/>
                  <p:cNvSpPr/>
                  <p:nvPr/>
                </p:nvSpPr>
                <p:spPr>
                  <a:xfrm rot="6300406">
                    <a:off x="127712" y="839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697" name="Google Shape;697;p9"/>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698" name="Google Shape;698;p9"/>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699" name="Google Shape;699;p9"/>
                  <p:cNvSpPr/>
                  <p:nvPr/>
                </p:nvSpPr>
                <p:spPr>
                  <a:xfrm rot="-2700000">
                    <a:off x="515840" y="236038"/>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700" name="Google Shape;700;p9"/>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701" name="Google Shape;701;p9"/>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702" name="Google Shape;702;p9"/>
                  <p:cNvSpPr/>
                  <p:nvPr/>
                </p:nvSpPr>
                <p:spPr>
                  <a:xfrm rot="5400000" flipH="1">
                    <a:off x="3671335" y="3499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703" name="Google Shape;703;p9"/>
                  <p:cNvSpPr/>
                  <p:nvPr/>
                </p:nvSpPr>
                <p:spPr>
                  <a:xfrm rot="-900406" flipH="1">
                    <a:off x="5078610" y="40507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704" name="Google Shape;704;p9"/>
                  <p:cNvSpPr/>
                  <p:nvPr/>
                </p:nvSpPr>
                <p:spPr>
                  <a:xfrm rot="8100000" flipH="1">
                    <a:off x="4509194" y="2360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705" name="Google Shape;705;p9"/>
                  <p:cNvSpPr/>
                  <p:nvPr/>
                </p:nvSpPr>
                <p:spPr>
                  <a:xfrm rot="-5400000">
                    <a:off x="3039403" y="2189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706" name="Google Shape;706;p9"/>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707" name="Google Shape;707;p9"/>
                  <p:cNvSpPr/>
                  <p:nvPr/>
                </p:nvSpPr>
                <p:spPr>
                  <a:xfrm rot="6300406">
                    <a:off x="2605974" y="3479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708" name="Google Shape;708;p9"/>
                  <p:cNvSpPr/>
                  <p:nvPr/>
                </p:nvSpPr>
                <p:spPr>
                  <a:xfrm rot="-5400000">
                    <a:off x="2452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709" name="Google Shape;709;p9"/>
                  <p:cNvSpPr/>
                  <p:nvPr/>
                </p:nvSpPr>
                <p:spPr>
                  <a:xfrm rot="2700000">
                    <a:off x="515841" y="23133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710" name="Google Shape;710;p9"/>
                  <p:cNvSpPr/>
                  <p:nvPr/>
                </p:nvSpPr>
                <p:spPr>
                  <a:xfrm rot="-5400000">
                    <a:off x="21010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711" name="Google Shape;711;p9"/>
                  <p:cNvSpPr/>
                  <p:nvPr/>
                </p:nvSpPr>
                <p:spPr>
                  <a:xfrm rot="8999773">
                    <a:off x="1430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712" name="Google Shape;712;p9"/>
                  <p:cNvSpPr/>
                  <p:nvPr/>
                </p:nvSpPr>
                <p:spPr>
                  <a:xfrm rot="6300406">
                    <a:off x="466170" y="8853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713" name="Google Shape;713;p9"/>
                  <p:cNvSpPr/>
                  <p:nvPr/>
                </p:nvSpPr>
                <p:spPr>
                  <a:xfrm>
                    <a:off x="5986089" y="36065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714" name="Google Shape;714;p9"/>
                  <p:cNvSpPr/>
                  <p:nvPr/>
                </p:nvSpPr>
                <p:spPr>
                  <a:xfrm rot="8999773">
                    <a:off x="6232222" y="938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715" name="Google Shape;715;p9"/>
                  <p:cNvSpPr/>
                  <p:nvPr/>
                </p:nvSpPr>
                <p:spPr>
                  <a:xfrm rot="8100000" flipH="1">
                    <a:off x="7273844" y="2911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716" name="Google Shape;716;p9"/>
                  <p:cNvSpPr/>
                  <p:nvPr/>
                </p:nvSpPr>
                <p:spPr>
                  <a:xfrm rot="8100000" flipH="1">
                    <a:off x="86083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717" name="Google Shape;717;p9"/>
                  <p:cNvSpPr/>
                  <p:nvPr/>
                </p:nvSpPr>
                <p:spPr>
                  <a:xfrm rot="-10594826" flipH="1">
                    <a:off x="8902268" y="5207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718" name="Google Shape;718;p9"/>
                  <p:cNvSpPr/>
                  <p:nvPr/>
                </p:nvSpPr>
                <p:spPr>
                  <a:xfrm>
                    <a:off x="8631314" y="9723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719" name="Google Shape;719;p9"/>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720" name="Google Shape;720;p9"/>
                  <p:cNvSpPr/>
                  <p:nvPr/>
                </p:nvSpPr>
                <p:spPr>
                  <a:xfrm rot="8999773">
                    <a:off x="124684" y="3479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721" name="Google Shape;721;p9"/>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722" name="Google Shape;722;p9"/>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723" name="Google Shape;723;p9"/>
                  <p:cNvSpPr/>
                  <p:nvPr/>
                </p:nvSpPr>
                <p:spPr>
                  <a:xfrm rot="6300406">
                    <a:off x="5120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724" name="Google Shape;724;p9"/>
                  <p:cNvSpPr/>
                  <p:nvPr/>
                </p:nvSpPr>
                <p:spPr>
                  <a:xfrm rot="-2700000">
                    <a:off x="14224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725" name="Google Shape;725;p9"/>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726" name="Google Shape;726;p9"/>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727" name="Google Shape;727;p9"/>
                  <p:cNvSpPr/>
                  <p:nvPr/>
                </p:nvSpPr>
                <p:spPr>
                  <a:xfrm rot="8100000" flipH="1">
                    <a:off x="8978869" y="347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728" name="Google Shape;728;p9"/>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729" name="Google Shape;729;p9"/>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730" name="Google Shape;730;p9"/>
                  <p:cNvSpPr/>
                  <p:nvPr/>
                </p:nvSpPr>
                <p:spPr>
                  <a:xfrm>
                    <a:off x="3005139" y="47784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731" name="Google Shape;731;p9"/>
                  <p:cNvSpPr/>
                  <p:nvPr/>
                </p:nvSpPr>
                <p:spPr>
                  <a:xfrm rot="2700000">
                    <a:off x="4401664" y="48410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732" name="Google Shape;732;p9"/>
                  <p:cNvSpPr/>
                  <p:nvPr/>
                </p:nvSpPr>
                <p:spPr>
                  <a:xfrm rot="5400000" flipH="1">
                    <a:off x="2628010" y="49960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733" name="Google Shape;733;p9"/>
                  <p:cNvSpPr/>
                  <p:nvPr/>
                </p:nvSpPr>
                <p:spPr>
                  <a:xfrm rot="-900406" flipH="1">
                    <a:off x="4035285" y="50512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734" name="Google Shape;734;p9"/>
                  <p:cNvSpPr/>
                  <p:nvPr/>
                </p:nvSpPr>
                <p:spPr>
                  <a:xfrm rot="8100000" flipH="1">
                    <a:off x="3465869" y="48821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735" name="Google Shape;735;p9"/>
                  <p:cNvSpPr/>
                  <p:nvPr/>
                </p:nvSpPr>
                <p:spPr>
                  <a:xfrm>
                    <a:off x="4942764" y="5006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736" name="Google Shape;736;p9"/>
                  <p:cNvSpPr/>
                  <p:nvPr/>
                </p:nvSpPr>
                <p:spPr>
                  <a:xfrm rot="8999773">
                    <a:off x="5188897" y="474001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737" name="Google Shape;737;p9"/>
                  <p:cNvSpPr/>
                  <p:nvPr/>
                </p:nvSpPr>
                <p:spPr>
                  <a:xfrm>
                    <a:off x="57105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738" name="Google Shape;738;p9"/>
                  <p:cNvSpPr/>
                  <p:nvPr/>
                </p:nvSpPr>
                <p:spPr>
                  <a:xfrm rot="2700000">
                    <a:off x="7392164" y="47230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739" name="Google Shape;739;p9"/>
                  <p:cNvSpPr/>
                  <p:nvPr/>
                </p:nvSpPr>
                <p:spPr>
                  <a:xfrm rot="8999773">
                    <a:off x="77422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740" name="Google Shape;740;p9"/>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741" name="Google Shape;741;p9"/>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742" name="Google Shape;742;p9"/>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743" name="Google Shape;743;p9"/>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744" name="Google Shape;744;p9"/>
                  <p:cNvSpPr/>
                  <p:nvPr/>
                </p:nvSpPr>
                <p:spPr>
                  <a:xfrm rot="6300406">
                    <a:off x="8934570" y="4008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grpSp>
              <p:nvGrpSpPr>
                <p:cNvPr id="745" name="Google Shape;745;p9"/>
                <p:cNvGrpSpPr/>
                <p:nvPr/>
              </p:nvGrpSpPr>
              <p:grpSpPr>
                <a:xfrm rot="10800000">
                  <a:off x="584873" y="1376836"/>
                  <a:ext cx="6376847" cy="3550539"/>
                  <a:chOff x="-5531338" y="1209062"/>
                  <a:chExt cx="6376847" cy="3550539"/>
                </a:xfrm>
              </p:grpSpPr>
              <p:sp>
                <p:nvSpPr>
                  <p:cNvPr id="746" name="Google Shape;746;p9"/>
                  <p:cNvSpPr/>
                  <p:nvPr/>
                </p:nvSpPr>
                <p:spPr>
                  <a:xfrm rot="2700000">
                    <a:off x="-442209" y="14228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747" name="Google Shape;747;p9"/>
                  <p:cNvSpPr/>
                  <p:nvPr/>
                </p:nvSpPr>
                <p:spPr>
                  <a:xfrm rot="-7200227">
                    <a:off x="253029" y="138657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748" name="Google Shape;748;p9"/>
                  <p:cNvSpPr/>
                  <p:nvPr/>
                </p:nvSpPr>
                <p:spPr>
                  <a:xfrm rot="8100000">
                    <a:off x="-4955417" y="1291957"/>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749" name="Google Shape;749;p9"/>
                  <p:cNvSpPr/>
                  <p:nvPr/>
                </p:nvSpPr>
                <p:spPr>
                  <a:xfrm rot="8100000">
                    <a:off x="-5533766" y="1242858"/>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750" name="Google Shape;750;p9"/>
                  <p:cNvSpPr/>
                  <p:nvPr/>
                </p:nvSpPr>
                <p:spPr>
                  <a:xfrm rot="6300406">
                    <a:off x="6644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751" name="Google Shape;751;p9"/>
                  <p:cNvSpPr/>
                  <p:nvPr/>
                </p:nvSpPr>
                <p:spPr>
                  <a:xfrm rot="8999773">
                    <a:off x="731172" y="29044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grpSp>
          </p:grpSp>
        </p:grpSp>
        <p:sp>
          <p:nvSpPr>
            <p:cNvPr id="752" name="Google Shape;752;p9"/>
            <p:cNvSpPr/>
            <p:nvPr/>
          </p:nvSpPr>
          <p:spPr>
            <a:xfrm rot="-2059813">
              <a:off x="385089" y="4201469"/>
              <a:ext cx="193630" cy="183896"/>
            </a:xfrm>
            <a:prstGeom prst="star5">
              <a:avLst>
                <a:gd name="adj" fmla="val 19098"/>
                <a:gd name="hf" fmla="val 105146"/>
                <a:gd name="vf" fmla="val 110557"/>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3" name="Google Shape;753;p9"/>
            <p:cNvSpPr/>
            <p:nvPr/>
          </p:nvSpPr>
          <p:spPr>
            <a:xfrm rot="1827662">
              <a:off x="8404975" y="337459"/>
              <a:ext cx="193509" cy="183835"/>
            </a:xfrm>
            <a:prstGeom prst="star5">
              <a:avLst>
                <a:gd name="adj" fmla="val 19098"/>
                <a:gd name="hf" fmla="val 105146"/>
                <a:gd name="vf" fmla="val 110557"/>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754" name="Google Shape;754;p9"/>
          <p:cNvSpPr/>
          <p:nvPr/>
        </p:nvSpPr>
        <p:spPr>
          <a:xfrm>
            <a:off x="968367" y="720000"/>
            <a:ext cx="10255200" cy="5418000"/>
          </a:xfrm>
          <a:prstGeom prst="roundRect">
            <a:avLst>
              <a:gd name="adj" fmla="val 5634"/>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55" name="Google Shape;755;p9"/>
          <p:cNvSpPr txBox="1">
            <a:spLocks noGrp="1"/>
          </p:cNvSpPr>
          <p:nvPr>
            <p:ph type="title"/>
          </p:nvPr>
        </p:nvSpPr>
        <p:spPr>
          <a:xfrm>
            <a:off x="3189200" y="1800333"/>
            <a:ext cx="5813600" cy="1488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9335"/>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756" name="Google Shape;756;p9"/>
          <p:cNvSpPr txBox="1">
            <a:spLocks noGrp="1"/>
          </p:cNvSpPr>
          <p:nvPr>
            <p:ph type="subTitle" idx="1"/>
          </p:nvPr>
        </p:nvSpPr>
        <p:spPr>
          <a:xfrm>
            <a:off x="3189233" y="3436067"/>
            <a:ext cx="5813600" cy="16216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solidFill>
                  <a:schemeClr val="dk1"/>
                </a:solidFill>
                <a:latin typeface="Nunito"/>
                <a:ea typeface="Nunito"/>
                <a:cs typeface="Nunito"/>
                <a:sym typeface="Nunito"/>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Big number">
  <p:cSld name="Big number">
    <p:bg>
      <p:bgPr>
        <a:solidFill>
          <a:schemeClr val="lt1"/>
        </a:solidFill>
        <a:effectLst/>
      </p:bgPr>
    </p:bg>
    <p:spTree>
      <p:nvGrpSpPr>
        <p:cNvPr id="1" name="Shape 774"/>
        <p:cNvGrpSpPr/>
        <p:nvPr/>
      </p:nvGrpSpPr>
      <p:grpSpPr>
        <a:xfrm>
          <a:off x="0" y="0"/>
          <a:ext cx="0" cy="0"/>
          <a:chOff x="0" y="0"/>
          <a:chExt cx="0" cy="0"/>
        </a:xfrm>
      </p:grpSpPr>
      <p:grpSp>
        <p:nvGrpSpPr>
          <p:cNvPr id="775" name="Google Shape;775;p11"/>
          <p:cNvGrpSpPr/>
          <p:nvPr/>
        </p:nvGrpSpPr>
        <p:grpSpPr>
          <a:xfrm rot="10800000" flipH="1">
            <a:off x="163078" y="91390"/>
            <a:ext cx="11954777" cy="6721505"/>
            <a:chOff x="122308" y="68542"/>
            <a:chExt cx="8966083" cy="5041129"/>
          </a:xfrm>
        </p:grpSpPr>
        <p:sp>
          <p:nvSpPr>
            <p:cNvPr id="776" name="Google Shape;776;p11"/>
            <p:cNvSpPr/>
            <p:nvPr/>
          </p:nvSpPr>
          <p:spPr>
            <a:xfrm rot="2700000">
              <a:off x="243591" y="28706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777" name="Google Shape;777;p11"/>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778" name="Google Shape;778;p11"/>
            <p:cNvSpPr/>
            <p:nvPr/>
          </p:nvSpPr>
          <p:spPr>
            <a:xfrm rot="6300406">
              <a:off x="127712" y="839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779" name="Google Shape;779;p11"/>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780" name="Google Shape;780;p11"/>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781" name="Google Shape;781;p11"/>
            <p:cNvSpPr/>
            <p:nvPr/>
          </p:nvSpPr>
          <p:spPr>
            <a:xfrm rot="-2700000">
              <a:off x="515840" y="236038"/>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782" name="Google Shape;782;p11"/>
            <p:cNvSpPr/>
            <p:nvPr/>
          </p:nvSpPr>
          <p:spPr>
            <a:xfrm>
              <a:off x="7851650" y="218950"/>
              <a:ext cx="193500" cy="183900"/>
            </a:xfrm>
            <a:prstGeom prst="star5">
              <a:avLst>
                <a:gd name="adj" fmla="val 19098"/>
                <a:gd name="hf" fmla="val 105146"/>
                <a:gd name="vf" fmla="val 110557"/>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3" name="Google Shape;783;p11"/>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784" name="Google Shape;784;p11"/>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785" name="Google Shape;785;p11"/>
            <p:cNvSpPr/>
            <p:nvPr/>
          </p:nvSpPr>
          <p:spPr>
            <a:xfrm rot="5400000" flipH="1">
              <a:off x="3671335" y="3499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786" name="Google Shape;786;p11"/>
            <p:cNvSpPr/>
            <p:nvPr/>
          </p:nvSpPr>
          <p:spPr>
            <a:xfrm rot="-900406" flipH="1">
              <a:off x="5078610" y="40507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787" name="Google Shape;787;p11"/>
            <p:cNvSpPr/>
            <p:nvPr/>
          </p:nvSpPr>
          <p:spPr>
            <a:xfrm rot="8100000" flipH="1">
              <a:off x="4509194" y="2360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788" name="Google Shape;788;p11"/>
            <p:cNvSpPr/>
            <p:nvPr/>
          </p:nvSpPr>
          <p:spPr>
            <a:xfrm>
              <a:off x="8650925" y="1961975"/>
              <a:ext cx="193500" cy="183900"/>
            </a:xfrm>
            <a:prstGeom prst="star5">
              <a:avLst>
                <a:gd name="adj" fmla="val 19098"/>
                <a:gd name="hf" fmla="val 105146"/>
                <a:gd name="vf" fmla="val 110557"/>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9" name="Google Shape;789;p11"/>
            <p:cNvSpPr/>
            <p:nvPr/>
          </p:nvSpPr>
          <p:spPr>
            <a:xfrm rot="-5400000">
              <a:off x="3039403" y="2189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790" name="Google Shape;790;p11"/>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791" name="Google Shape;791;p11"/>
            <p:cNvSpPr/>
            <p:nvPr/>
          </p:nvSpPr>
          <p:spPr>
            <a:xfrm rot="6300406">
              <a:off x="2605974" y="3479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792" name="Google Shape;792;p11"/>
            <p:cNvSpPr/>
            <p:nvPr/>
          </p:nvSpPr>
          <p:spPr>
            <a:xfrm rot="-5400000">
              <a:off x="2452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793" name="Google Shape;793;p11"/>
            <p:cNvSpPr/>
            <p:nvPr/>
          </p:nvSpPr>
          <p:spPr>
            <a:xfrm rot="2700000">
              <a:off x="515841" y="23133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794" name="Google Shape;794;p11"/>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795" name="Google Shape;795;p11"/>
            <p:cNvSpPr/>
            <p:nvPr/>
          </p:nvSpPr>
          <p:spPr>
            <a:xfrm rot="8999773">
              <a:off x="1430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796" name="Google Shape;796;p11"/>
            <p:cNvSpPr/>
            <p:nvPr/>
          </p:nvSpPr>
          <p:spPr>
            <a:xfrm rot="6300406">
              <a:off x="466170" y="8853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797" name="Google Shape;797;p11"/>
            <p:cNvSpPr/>
            <p:nvPr/>
          </p:nvSpPr>
          <p:spPr>
            <a:xfrm>
              <a:off x="5986089" y="36065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798" name="Google Shape;798;p11"/>
            <p:cNvSpPr/>
            <p:nvPr/>
          </p:nvSpPr>
          <p:spPr>
            <a:xfrm rot="8999773">
              <a:off x="6232222" y="938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799" name="Google Shape;799;p11"/>
            <p:cNvSpPr/>
            <p:nvPr/>
          </p:nvSpPr>
          <p:spPr>
            <a:xfrm rot="8100000" flipH="1">
              <a:off x="7273844" y="2911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800" name="Google Shape;800;p11"/>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801" name="Google Shape;801;p11"/>
            <p:cNvSpPr/>
            <p:nvPr/>
          </p:nvSpPr>
          <p:spPr>
            <a:xfrm rot="-10594826" flipH="1">
              <a:off x="8826068" y="5207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802" name="Google Shape;802;p11"/>
            <p:cNvSpPr/>
            <p:nvPr/>
          </p:nvSpPr>
          <p:spPr>
            <a:xfrm>
              <a:off x="8631314" y="8199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803" name="Google Shape;803;p11"/>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804" name="Google Shape;804;p11"/>
            <p:cNvSpPr/>
            <p:nvPr/>
          </p:nvSpPr>
          <p:spPr>
            <a:xfrm rot="8999773">
              <a:off x="124684" y="3479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805" name="Google Shape;805;p11"/>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806" name="Google Shape;806;p11"/>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807" name="Google Shape;807;p11"/>
            <p:cNvSpPr/>
            <p:nvPr/>
          </p:nvSpPr>
          <p:spPr>
            <a:xfrm rot="6300406">
              <a:off x="5120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808" name="Google Shape;808;p11"/>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809" name="Google Shape;809;p11"/>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810" name="Google Shape;810;p11"/>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811" name="Google Shape;811;p11"/>
            <p:cNvSpPr/>
            <p:nvPr/>
          </p:nvSpPr>
          <p:spPr>
            <a:xfrm rot="8100000" flipH="1">
              <a:off x="8978869" y="347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812" name="Google Shape;812;p11"/>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813" name="Google Shape;813;p11"/>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814" name="Google Shape;814;p11"/>
            <p:cNvSpPr/>
            <p:nvPr/>
          </p:nvSpPr>
          <p:spPr>
            <a:xfrm>
              <a:off x="3005139" y="47784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815" name="Google Shape;815;p11"/>
            <p:cNvSpPr/>
            <p:nvPr/>
          </p:nvSpPr>
          <p:spPr>
            <a:xfrm rot="2700000">
              <a:off x="4401664" y="48410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816" name="Google Shape;816;p11"/>
            <p:cNvSpPr/>
            <p:nvPr/>
          </p:nvSpPr>
          <p:spPr>
            <a:xfrm rot="5400000" flipH="1">
              <a:off x="2628010" y="49960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817" name="Google Shape;817;p11"/>
            <p:cNvSpPr/>
            <p:nvPr/>
          </p:nvSpPr>
          <p:spPr>
            <a:xfrm rot="-900406" flipH="1">
              <a:off x="4035285" y="50512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818" name="Google Shape;818;p11"/>
            <p:cNvSpPr/>
            <p:nvPr/>
          </p:nvSpPr>
          <p:spPr>
            <a:xfrm rot="8100000" flipH="1">
              <a:off x="3465869" y="48821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819" name="Google Shape;819;p11"/>
            <p:cNvSpPr/>
            <p:nvPr/>
          </p:nvSpPr>
          <p:spPr>
            <a:xfrm>
              <a:off x="4942764" y="5006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820" name="Google Shape;820;p11"/>
            <p:cNvSpPr/>
            <p:nvPr/>
          </p:nvSpPr>
          <p:spPr>
            <a:xfrm rot="8999773">
              <a:off x="5188897" y="474001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821" name="Google Shape;821;p11"/>
            <p:cNvSpPr/>
            <p:nvPr/>
          </p:nvSpPr>
          <p:spPr>
            <a:xfrm>
              <a:off x="57105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822" name="Google Shape;822;p11"/>
            <p:cNvSpPr/>
            <p:nvPr/>
          </p:nvSpPr>
          <p:spPr>
            <a:xfrm rot="2700000">
              <a:off x="7392164" y="47230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823" name="Google Shape;823;p11"/>
            <p:cNvSpPr/>
            <p:nvPr/>
          </p:nvSpPr>
          <p:spPr>
            <a:xfrm rot="8999773">
              <a:off x="77422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824" name="Google Shape;824;p11"/>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825" name="Google Shape;825;p11"/>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826" name="Google Shape;826;p11"/>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827" name="Google Shape;827;p11"/>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828" name="Google Shape;828;p11"/>
            <p:cNvSpPr/>
            <p:nvPr/>
          </p:nvSpPr>
          <p:spPr>
            <a:xfrm rot="6300406">
              <a:off x="8934570" y="4008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sp>
        <p:nvSpPr>
          <p:cNvPr id="829" name="Google Shape;829;p11"/>
          <p:cNvSpPr/>
          <p:nvPr/>
        </p:nvSpPr>
        <p:spPr>
          <a:xfrm>
            <a:off x="968367" y="720000"/>
            <a:ext cx="10255200" cy="5418000"/>
          </a:xfrm>
          <a:prstGeom prst="roundRect">
            <a:avLst>
              <a:gd name="adj" fmla="val 5634"/>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30" name="Google Shape;830;p11"/>
          <p:cNvSpPr/>
          <p:nvPr/>
        </p:nvSpPr>
        <p:spPr>
          <a:xfrm rot="2700000">
            <a:off x="11159353" y="1994839"/>
            <a:ext cx="149268" cy="52672"/>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831" name="Google Shape;831;p11"/>
          <p:cNvSpPr txBox="1">
            <a:spLocks noGrp="1"/>
          </p:cNvSpPr>
          <p:nvPr>
            <p:ph type="title" hasCustomPrompt="1"/>
          </p:nvPr>
        </p:nvSpPr>
        <p:spPr>
          <a:xfrm>
            <a:off x="1712000" y="1699467"/>
            <a:ext cx="8768000" cy="2424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9600"/>
              <a:buNone/>
              <a:defRPr sz="18665"/>
            </a:lvl1pPr>
            <a:lvl2pPr lvl="1" algn="ctr" rtl="0">
              <a:spcBef>
                <a:spcPts val="0"/>
              </a:spcBef>
              <a:spcAft>
                <a:spcPts val="0"/>
              </a:spcAft>
              <a:buSzPts val="9600"/>
              <a:buNone/>
              <a:defRPr sz="12800"/>
            </a:lvl2pPr>
            <a:lvl3pPr lvl="2" algn="ctr" rtl="0">
              <a:spcBef>
                <a:spcPts val="0"/>
              </a:spcBef>
              <a:spcAft>
                <a:spcPts val="0"/>
              </a:spcAft>
              <a:buSzPts val="9600"/>
              <a:buNone/>
              <a:defRPr sz="12800"/>
            </a:lvl3pPr>
            <a:lvl4pPr lvl="3" algn="ctr" rtl="0">
              <a:spcBef>
                <a:spcPts val="0"/>
              </a:spcBef>
              <a:spcAft>
                <a:spcPts val="0"/>
              </a:spcAft>
              <a:buSzPts val="9600"/>
              <a:buNone/>
              <a:defRPr sz="12800"/>
            </a:lvl4pPr>
            <a:lvl5pPr lvl="4" algn="ctr" rtl="0">
              <a:spcBef>
                <a:spcPts val="0"/>
              </a:spcBef>
              <a:spcAft>
                <a:spcPts val="0"/>
              </a:spcAft>
              <a:buSzPts val="9600"/>
              <a:buNone/>
              <a:defRPr sz="12800"/>
            </a:lvl5pPr>
            <a:lvl6pPr lvl="5" algn="ctr" rtl="0">
              <a:spcBef>
                <a:spcPts val="0"/>
              </a:spcBef>
              <a:spcAft>
                <a:spcPts val="0"/>
              </a:spcAft>
              <a:buSzPts val="9600"/>
              <a:buNone/>
              <a:defRPr sz="12800"/>
            </a:lvl6pPr>
            <a:lvl7pPr lvl="6" algn="ctr" rtl="0">
              <a:spcBef>
                <a:spcPts val="0"/>
              </a:spcBef>
              <a:spcAft>
                <a:spcPts val="0"/>
              </a:spcAft>
              <a:buSzPts val="9600"/>
              <a:buNone/>
              <a:defRPr sz="12800"/>
            </a:lvl7pPr>
            <a:lvl8pPr lvl="7" algn="ctr" rtl="0">
              <a:spcBef>
                <a:spcPts val="0"/>
              </a:spcBef>
              <a:spcAft>
                <a:spcPts val="0"/>
              </a:spcAft>
              <a:buSzPts val="9600"/>
              <a:buNone/>
              <a:defRPr sz="12800"/>
            </a:lvl8pPr>
            <a:lvl9pPr lvl="8" algn="ctr" rtl="0">
              <a:spcBef>
                <a:spcPts val="0"/>
              </a:spcBef>
              <a:spcAft>
                <a:spcPts val="0"/>
              </a:spcAft>
              <a:buSzPts val="9600"/>
              <a:buNone/>
              <a:defRPr sz="12800"/>
            </a:lvl9pPr>
          </a:lstStyle>
          <a:p>
            <a:r>
              <a:t>xx%</a:t>
            </a:r>
          </a:p>
        </p:txBody>
      </p:sp>
      <p:sp>
        <p:nvSpPr>
          <p:cNvPr id="832" name="Google Shape;832;p11"/>
          <p:cNvSpPr txBox="1">
            <a:spLocks noGrp="1"/>
          </p:cNvSpPr>
          <p:nvPr>
            <p:ph type="subTitle" idx="1"/>
          </p:nvPr>
        </p:nvSpPr>
        <p:spPr>
          <a:xfrm>
            <a:off x="2115267" y="4479317"/>
            <a:ext cx="7961600" cy="679200"/>
          </a:xfrm>
          <a:prstGeom prst="rect">
            <a:avLst/>
          </a:prstGeom>
          <a:solidFill>
            <a:schemeClr val="accent3"/>
          </a:solid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600"/>
              <a:buNone/>
              <a:defRPr sz="2400">
                <a:solidFill>
                  <a:schemeClr val="dk1"/>
                </a:solidFill>
                <a:latin typeface="Nunito"/>
                <a:ea typeface="Nunito"/>
                <a:cs typeface="Nunito"/>
                <a:sym typeface="Nunito"/>
              </a:defRPr>
            </a:lvl1pPr>
            <a:lvl2pPr lvl="1" algn="ctr" rtl="0">
              <a:lnSpc>
                <a:spcPct val="100000"/>
              </a:lnSpc>
              <a:spcBef>
                <a:spcPts val="0"/>
              </a:spcBef>
              <a:spcAft>
                <a:spcPts val="0"/>
              </a:spcAft>
              <a:buSzPts val="1600"/>
              <a:buNone/>
              <a:defRPr sz="2135"/>
            </a:lvl2pPr>
            <a:lvl3pPr lvl="2" algn="ctr" rtl="0">
              <a:lnSpc>
                <a:spcPct val="100000"/>
              </a:lnSpc>
              <a:spcBef>
                <a:spcPts val="0"/>
              </a:spcBef>
              <a:spcAft>
                <a:spcPts val="0"/>
              </a:spcAft>
              <a:buSzPts val="1600"/>
              <a:buNone/>
              <a:defRPr sz="2135"/>
            </a:lvl3pPr>
            <a:lvl4pPr lvl="3" algn="ctr" rtl="0">
              <a:lnSpc>
                <a:spcPct val="100000"/>
              </a:lnSpc>
              <a:spcBef>
                <a:spcPts val="0"/>
              </a:spcBef>
              <a:spcAft>
                <a:spcPts val="0"/>
              </a:spcAft>
              <a:buSzPts val="1600"/>
              <a:buNone/>
              <a:defRPr sz="2135"/>
            </a:lvl4pPr>
            <a:lvl5pPr lvl="4" algn="ctr" rtl="0">
              <a:lnSpc>
                <a:spcPct val="100000"/>
              </a:lnSpc>
              <a:spcBef>
                <a:spcPts val="0"/>
              </a:spcBef>
              <a:spcAft>
                <a:spcPts val="0"/>
              </a:spcAft>
              <a:buSzPts val="1600"/>
              <a:buNone/>
              <a:defRPr sz="2135"/>
            </a:lvl5pPr>
            <a:lvl6pPr lvl="5" algn="ctr" rtl="0">
              <a:lnSpc>
                <a:spcPct val="100000"/>
              </a:lnSpc>
              <a:spcBef>
                <a:spcPts val="0"/>
              </a:spcBef>
              <a:spcAft>
                <a:spcPts val="0"/>
              </a:spcAft>
              <a:buSzPts val="1600"/>
              <a:buNone/>
              <a:defRPr sz="2135"/>
            </a:lvl6pPr>
            <a:lvl7pPr lvl="6" algn="ctr" rtl="0">
              <a:lnSpc>
                <a:spcPct val="100000"/>
              </a:lnSpc>
              <a:spcBef>
                <a:spcPts val="0"/>
              </a:spcBef>
              <a:spcAft>
                <a:spcPts val="0"/>
              </a:spcAft>
              <a:buSzPts val="1600"/>
              <a:buNone/>
              <a:defRPr sz="2135"/>
            </a:lvl7pPr>
            <a:lvl8pPr lvl="7" algn="ctr" rtl="0">
              <a:lnSpc>
                <a:spcPct val="100000"/>
              </a:lnSpc>
              <a:spcBef>
                <a:spcPts val="0"/>
              </a:spcBef>
              <a:spcAft>
                <a:spcPts val="0"/>
              </a:spcAft>
              <a:buSzPts val="1600"/>
              <a:buNone/>
              <a:defRPr sz="2135"/>
            </a:lvl8pPr>
            <a:lvl9pPr lvl="8" algn="ctr" rtl="0">
              <a:lnSpc>
                <a:spcPct val="100000"/>
              </a:lnSpc>
              <a:spcBef>
                <a:spcPts val="0"/>
              </a:spcBef>
              <a:spcAft>
                <a:spcPts val="0"/>
              </a:spcAft>
              <a:buSzPts val="1600"/>
              <a:buNone/>
              <a:defRPr sz="2135"/>
            </a:lvl9pPr>
          </a:lstStyle>
          <a:p>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833"/>
        <p:cNvGrpSpPr/>
        <p:nvPr/>
      </p:nvGrpSpPr>
      <p:grpSpPr>
        <a:xfrm>
          <a:off x="0" y="0"/>
          <a:ext cx="0" cy="0"/>
          <a:chOff x="0" y="0"/>
          <a:chExt cx="0" cy="0"/>
        </a:xfrm>
      </p:grpSpPr>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834"/>
        <p:cNvGrpSpPr/>
        <p:nvPr/>
      </p:nvGrpSpPr>
      <p:grpSpPr>
        <a:xfrm>
          <a:off x="0" y="0"/>
          <a:ext cx="0" cy="0"/>
          <a:chOff x="0" y="0"/>
          <a:chExt cx="0" cy="0"/>
        </a:xfrm>
      </p:grpSpPr>
      <p:grpSp>
        <p:nvGrpSpPr>
          <p:cNvPr id="835" name="Google Shape;835;p13"/>
          <p:cNvGrpSpPr/>
          <p:nvPr/>
        </p:nvGrpSpPr>
        <p:grpSpPr>
          <a:xfrm rot="10800000" flipH="1">
            <a:off x="163078" y="91390"/>
            <a:ext cx="11954777" cy="6665697"/>
            <a:chOff x="122308" y="110399"/>
            <a:chExt cx="8966083" cy="4999273"/>
          </a:xfrm>
        </p:grpSpPr>
        <p:sp>
          <p:nvSpPr>
            <p:cNvPr id="836" name="Google Shape;836;p13"/>
            <p:cNvSpPr/>
            <p:nvPr/>
          </p:nvSpPr>
          <p:spPr>
            <a:xfrm rot="2700000">
              <a:off x="243591" y="28706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837" name="Google Shape;837;p13"/>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838" name="Google Shape;838;p13"/>
            <p:cNvSpPr/>
            <p:nvPr/>
          </p:nvSpPr>
          <p:spPr>
            <a:xfrm rot="6300406">
              <a:off x="127712" y="839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839" name="Google Shape;839;p13"/>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840" name="Google Shape;840;p13"/>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841" name="Google Shape;841;p13"/>
            <p:cNvSpPr/>
            <p:nvPr/>
          </p:nvSpPr>
          <p:spPr>
            <a:xfrm rot="-2700000">
              <a:off x="515840" y="236038"/>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842" name="Google Shape;842;p13"/>
            <p:cNvSpPr/>
            <p:nvPr/>
          </p:nvSpPr>
          <p:spPr>
            <a:xfrm>
              <a:off x="7775450" y="218950"/>
              <a:ext cx="193500" cy="183900"/>
            </a:xfrm>
            <a:prstGeom prst="star5">
              <a:avLst>
                <a:gd name="adj" fmla="val 19098"/>
                <a:gd name="hf" fmla="val 105146"/>
                <a:gd name="vf" fmla="val 110557"/>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3" name="Google Shape;843;p13"/>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844" name="Google Shape;844;p13"/>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845" name="Google Shape;845;p13"/>
            <p:cNvSpPr/>
            <p:nvPr/>
          </p:nvSpPr>
          <p:spPr>
            <a:xfrm rot="5400000" flipH="1">
              <a:off x="3671335" y="3499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846" name="Google Shape;846;p13"/>
            <p:cNvSpPr/>
            <p:nvPr/>
          </p:nvSpPr>
          <p:spPr>
            <a:xfrm rot="-900406" flipH="1">
              <a:off x="5078610" y="40507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847" name="Google Shape;847;p13"/>
            <p:cNvSpPr/>
            <p:nvPr/>
          </p:nvSpPr>
          <p:spPr>
            <a:xfrm rot="8100000" flipH="1">
              <a:off x="4509194" y="2360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848" name="Google Shape;848;p13"/>
            <p:cNvSpPr/>
            <p:nvPr/>
          </p:nvSpPr>
          <p:spPr>
            <a:xfrm>
              <a:off x="8650925" y="1961975"/>
              <a:ext cx="193500" cy="183900"/>
            </a:xfrm>
            <a:prstGeom prst="star5">
              <a:avLst>
                <a:gd name="adj" fmla="val 19098"/>
                <a:gd name="hf" fmla="val 105146"/>
                <a:gd name="vf" fmla="val 110557"/>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9" name="Google Shape;849;p13"/>
            <p:cNvSpPr/>
            <p:nvPr/>
          </p:nvSpPr>
          <p:spPr>
            <a:xfrm rot="-5400000">
              <a:off x="3039403" y="2189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850" name="Google Shape;850;p13"/>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851" name="Google Shape;851;p13"/>
            <p:cNvSpPr/>
            <p:nvPr/>
          </p:nvSpPr>
          <p:spPr>
            <a:xfrm rot="6300406">
              <a:off x="2605974" y="3479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852" name="Google Shape;852;p13"/>
            <p:cNvSpPr/>
            <p:nvPr/>
          </p:nvSpPr>
          <p:spPr>
            <a:xfrm rot="-5400000">
              <a:off x="2452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853" name="Google Shape;853;p13"/>
            <p:cNvSpPr/>
            <p:nvPr/>
          </p:nvSpPr>
          <p:spPr>
            <a:xfrm rot="2700000">
              <a:off x="515841" y="23133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854" name="Google Shape;854;p13"/>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855" name="Google Shape;855;p13"/>
            <p:cNvSpPr/>
            <p:nvPr/>
          </p:nvSpPr>
          <p:spPr>
            <a:xfrm rot="8999773">
              <a:off x="1430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856" name="Google Shape;856;p13"/>
            <p:cNvSpPr/>
            <p:nvPr/>
          </p:nvSpPr>
          <p:spPr>
            <a:xfrm rot="6300406">
              <a:off x="466170" y="8853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857" name="Google Shape;857;p13"/>
            <p:cNvSpPr/>
            <p:nvPr/>
          </p:nvSpPr>
          <p:spPr>
            <a:xfrm>
              <a:off x="5986089" y="36065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858" name="Google Shape;858;p13"/>
            <p:cNvSpPr/>
            <p:nvPr/>
          </p:nvSpPr>
          <p:spPr>
            <a:xfrm rot="8999773">
              <a:off x="6537022" y="1700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859" name="Google Shape;859;p13"/>
            <p:cNvSpPr/>
            <p:nvPr/>
          </p:nvSpPr>
          <p:spPr>
            <a:xfrm rot="8100000" flipH="1">
              <a:off x="7197644" y="2911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860" name="Google Shape;860;p13"/>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861" name="Google Shape;861;p13"/>
            <p:cNvSpPr/>
            <p:nvPr/>
          </p:nvSpPr>
          <p:spPr>
            <a:xfrm rot="-10594826" flipH="1">
              <a:off x="8826068" y="5207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862" name="Google Shape;862;p13"/>
            <p:cNvSpPr/>
            <p:nvPr/>
          </p:nvSpPr>
          <p:spPr>
            <a:xfrm>
              <a:off x="8631314" y="8199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863" name="Google Shape;863;p13"/>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864" name="Google Shape;864;p13"/>
            <p:cNvSpPr/>
            <p:nvPr/>
          </p:nvSpPr>
          <p:spPr>
            <a:xfrm rot="8999773">
              <a:off x="124684" y="3479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865" name="Google Shape;865;p13"/>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866" name="Google Shape;866;p13"/>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867" name="Google Shape;867;p13"/>
            <p:cNvSpPr/>
            <p:nvPr/>
          </p:nvSpPr>
          <p:spPr>
            <a:xfrm rot="6300406">
              <a:off x="5120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868" name="Google Shape;868;p13"/>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869" name="Google Shape;869;p13"/>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870" name="Google Shape;870;p13"/>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871" name="Google Shape;871;p13"/>
            <p:cNvSpPr/>
            <p:nvPr/>
          </p:nvSpPr>
          <p:spPr>
            <a:xfrm rot="8100000" flipH="1">
              <a:off x="8978869" y="347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872" name="Google Shape;872;p13"/>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873" name="Google Shape;873;p13"/>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874" name="Google Shape;874;p13"/>
            <p:cNvSpPr/>
            <p:nvPr/>
          </p:nvSpPr>
          <p:spPr>
            <a:xfrm>
              <a:off x="3005139" y="47784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875" name="Google Shape;875;p13"/>
            <p:cNvSpPr/>
            <p:nvPr/>
          </p:nvSpPr>
          <p:spPr>
            <a:xfrm rot="2700000">
              <a:off x="4401664" y="48410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876" name="Google Shape;876;p13"/>
            <p:cNvSpPr/>
            <p:nvPr/>
          </p:nvSpPr>
          <p:spPr>
            <a:xfrm rot="5400000" flipH="1">
              <a:off x="2628010" y="49960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877" name="Google Shape;877;p13"/>
            <p:cNvSpPr/>
            <p:nvPr/>
          </p:nvSpPr>
          <p:spPr>
            <a:xfrm rot="-900406" flipH="1">
              <a:off x="4035285" y="50512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878" name="Google Shape;878;p13"/>
            <p:cNvSpPr/>
            <p:nvPr/>
          </p:nvSpPr>
          <p:spPr>
            <a:xfrm rot="8100000" flipH="1">
              <a:off x="3465869" y="48821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879" name="Google Shape;879;p13"/>
            <p:cNvSpPr/>
            <p:nvPr/>
          </p:nvSpPr>
          <p:spPr>
            <a:xfrm>
              <a:off x="4942764" y="5006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880" name="Google Shape;880;p13"/>
            <p:cNvSpPr/>
            <p:nvPr/>
          </p:nvSpPr>
          <p:spPr>
            <a:xfrm rot="8999773">
              <a:off x="5188897" y="474001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881" name="Google Shape;881;p13"/>
            <p:cNvSpPr/>
            <p:nvPr/>
          </p:nvSpPr>
          <p:spPr>
            <a:xfrm>
              <a:off x="57105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882" name="Google Shape;882;p13"/>
            <p:cNvSpPr/>
            <p:nvPr/>
          </p:nvSpPr>
          <p:spPr>
            <a:xfrm rot="2700000">
              <a:off x="7392164" y="47230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883" name="Google Shape;883;p13"/>
            <p:cNvSpPr/>
            <p:nvPr/>
          </p:nvSpPr>
          <p:spPr>
            <a:xfrm rot="8999773">
              <a:off x="77422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884" name="Google Shape;884;p13"/>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885" name="Google Shape;885;p13"/>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886" name="Google Shape;886;p13"/>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887" name="Google Shape;887;p13"/>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888" name="Google Shape;888;p13"/>
            <p:cNvSpPr/>
            <p:nvPr/>
          </p:nvSpPr>
          <p:spPr>
            <a:xfrm rot="6300406">
              <a:off x="8934570" y="4008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sp>
        <p:nvSpPr>
          <p:cNvPr id="889" name="Google Shape;889;p13"/>
          <p:cNvSpPr/>
          <p:nvPr/>
        </p:nvSpPr>
        <p:spPr>
          <a:xfrm>
            <a:off x="968367" y="720000"/>
            <a:ext cx="10255200" cy="5418000"/>
          </a:xfrm>
          <a:prstGeom prst="roundRect">
            <a:avLst>
              <a:gd name="adj" fmla="val 5634"/>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90" name="Google Shape;890;p13"/>
          <p:cNvSpPr txBox="1">
            <a:spLocks noGrp="1"/>
          </p:cNvSpPr>
          <p:nvPr>
            <p:ph type="title"/>
          </p:nvPr>
        </p:nvSpPr>
        <p:spPr>
          <a:xfrm>
            <a:off x="1256400" y="2193805"/>
            <a:ext cx="3115200" cy="6504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2400"/>
              <a:buNone/>
              <a:defRPr sz="36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891" name="Google Shape;891;p13"/>
          <p:cNvSpPr txBox="1">
            <a:spLocks noGrp="1"/>
          </p:cNvSpPr>
          <p:nvPr>
            <p:ph type="title" idx="2" hasCustomPrompt="1"/>
          </p:nvPr>
        </p:nvSpPr>
        <p:spPr>
          <a:xfrm>
            <a:off x="4620867" y="2437333"/>
            <a:ext cx="1090400" cy="7312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6665">
                <a:solidFill>
                  <a:schemeClr val="lt2"/>
                </a:solidFill>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892" name="Google Shape;892;p13"/>
          <p:cNvSpPr txBox="1">
            <a:spLocks noGrp="1"/>
          </p:cNvSpPr>
          <p:nvPr>
            <p:ph type="subTitle" idx="1"/>
          </p:nvPr>
        </p:nvSpPr>
        <p:spPr>
          <a:xfrm>
            <a:off x="1256400" y="2814916"/>
            <a:ext cx="3115200" cy="597200"/>
          </a:xfrm>
          <a:prstGeom prst="rect">
            <a:avLst/>
          </a:prstGeom>
          <a:noFill/>
          <a:ln>
            <a:noFill/>
          </a:ln>
        </p:spPr>
        <p:txBody>
          <a:bodyPr spcFirstLastPara="1" wrap="square" lIns="91425" tIns="91425" rIns="91425" bIns="91425" anchor="ctr" anchorCtr="0">
            <a:noAutofit/>
          </a:bodyPr>
          <a:lstStyle>
            <a:lvl1pPr lvl="0" algn="r" rtl="0">
              <a:lnSpc>
                <a:spcPct val="100000"/>
              </a:lnSpc>
              <a:spcBef>
                <a:spcPts val="0"/>
              </a:spcBef>
              <a:spcAft>
                <a:spcPts val="0"/>
              </a:spcAft>
              <a:buSzPts val="1400"/>
              <a:buNone/>
              <a:defRPr sz="1865">
                <a:solidFill>
                  <a:schemeClr val="dk1"/>
                </a:solidFill>
                <a:latin typeface="Nunito"/>
                <a:ea typeface="Nunito"/>
                <a:cs typeface="Nunito"/>
                <a:sym typeface="Nunito"/>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893" name="Google Shape;893;p13"/>
          <p:cNvSpPr txBox="1">
            <a:spLocks noGrp="1"/>
          </p:cNvSpPr>
          <p:nvPr>
            <p:ph type="title" idx="3"/>
          </p:nvPr>
        </p:nvSpPr>
        <p:spPr>
          <a:xfrm>
            <a:off x="7820567" y="2193805"/>
            <a:ext cx="3115200" cy="6504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400"/>
              <a:buNone/>
              <a:defRPr sz="36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894" name="Google Shape;894;p13"/>
          <p:cNvSpPr txBox="1">
            <a:spLocks noGrp="1"/>
          </p:cNvSpPr>
          <p:nvPr>
            <p:ph type="title" idx="4" hasCustomPrompt="1"/>
          </p:nvPr>
        </p:nvSpPr>
        <p:spPr>
          <a:xfrm>
            <a:off x="6480967" y="2437333"/>
            <a:ext cx="1090400" cy="7312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6665">
                <a:solidFill>
                  <a:schemeClr val="accent2"/>
                </a:solidFill>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895" name="Google Shape;895;p13"/>
          <p:cNvSpPr txBox="1">
            <a:spLocks noGrp="1"/>
          </p:cNvSpPr>
          <p:nvPr>
            <p:ph type="subTitle" idx="5"/>
          </p:nvPr>
        </p:nvSpPr>
        <p:spPr>
          <a:xfrm>
            <a:off x="7820567" y="2814916"/>
            <a:ext cx="3115200" cy="597200"/>
          </a:xfrm>
          <a:prstGeom prst="rect">
            <a:avLst/>
          </a:prstGeom>
          <a:noFill/>
          <a:ln>
            <a:noFill/>
          </a:ln>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5">
                <a:solidFill>
                  <a:schemeClr val="dk1"/>
                </a:solidFill>
                <a:latin typeface="Nunito"/>
                <a:ea typeface="Nunito"/>
                <a:cs typeface="Nunito"/>
                <a:sym typeface="Nunito"/>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896" name="Google Shape;896;p13"/>
          <p:cNvSpPr txBox="1">
            <a:spLocks noGrp="1"/>
          </p:cNvSpPr>
          <p:nvPr>
            <p:ph type="title" idx="6"/>
          </p:nvPr>
        </p:nvSpPr>
        <p:spPr>
          <a:xfrm>
            <a:off x="1256400" y="4060905"/>
            <a:ext cx="3115200" cy="6504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2400"/>
              <a:buNone/>
              <a:defRPr sz="36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897" name="Google Shape;897;p13"/>
          <p:cNvSpPr txBox="1">
            <a:spLocks noGrp="1"/>
          </p:cNvSpPr>
          <p:nvPr>
            <p:ph type="title" idx="7" hasCustomPrompt="1"/>
          </p:nvPr>
        </p:nvSpPr>
        <p:spPr>
          <a:xfrm>
            <a:off x="4620784" y="4304465"/>
            <a:ext cx="1090400" cy="7312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6665">
                <a:solidFill>
                  <a:schemeClr val="accent5"/>
                </a:solidFill>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898" name="Google Shape;898;p13"/>
          <p:cNvSpPr txBox="1">
            <a:spLocks noGrp="1"/>
          </p:cNvSpPr>
          <p:nvPr>
            <p:ph type="subTitle" idx="8"/>
          </p:nvPr>
        </p:nvSpPr>
        <p:spPr>
          <a:xfrm>
            <a:off x="1256400" y="4682017"/>
            <a:ext cx="3115200" cy="597200"/>
          </a:xfrm>
          <a:prstGeom prst="rect">
            <a:avLst/>
          </a:prstGeom>
          <a:noFill/>
          <a:ln>
            <a:noFill/>
          </a:ln>
        </p:spPr>
        <p:txBody>
          <a:bodyPr spcFirstLastPara="1" wrap="square" lIns="91425" tIns="91425" rIns="91425" bIns="91425" anchor="ctr" anchorCtr="0">
            <a:noAutofit/>
          </a:bodyPr>
          <a:lstStyle>
            <a:lvl1pPr lvl="0" algn="r" rtl="0">
              <a:lnSpc>
                <a:spcPct val="100000"/>
              </a:lnSpc>
              <a:spcBef>
                <a:spcPts val="0"/>
              </a:spcBef>
              <a:spcAft>
                <a:spcPts val="0"/>
              </a:spcAft>
              <a:buSzPts val="1400"/>
              <a:buNone/>
              <a:defRPr sz="1865">
                <a:solidFill>
                  <a:schemeClr val="dk1"/>
                </a:solidFill>
                <a:latin typeface="Nunito"/>
                <a:ea typeface="Nunito"/>
                <a:cs typeface="Nunito"/>
                <a:sym typeface="Nunito"/>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899" name="Google Shape;899;p13"/>
          <p:cNvSpPr txBox="1">
            <a:spLocks noGrp="1"/>
          </p:cNvSpPr>
          <p:nvPr>
            <p:ph type="title" idx="9"/>
          </p:nvPr>
        </p:nvSpPr>
        <p:spPr>
          <a:xfrm>
            <a:off x="7820567" y="4060905"/>
            <a:ext cx="3115200" cy="6504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400"/>
              <a:buNone/>
              <a:defRPr sz="36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900" name="Google Shape;900;p13"/>
          <p:cNvSpPr txBox="1">
            <a:spLocks noGrp="1"/>
          </p:cNvSpPr>
          <p:nvPr>
            <p:ph type="title" idx="13" hasCustomPrompt="1"/>
          </p:nvPr>
        </p:nvSpPr>
        <p:spPr>
          <a:xfrm>
            <a:off x="6480967" y="4294732"/>
            <a:ext cx="1090400" cy="7312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6665">
                <a:solidFill>
                  <a:schemeClr val="accent6"/>
                </a:solidFill>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901" name="Google Shape;901;p13"/>
          <p:cNvSpPr txBox="1">
            <a:spLocks noGrp="1"/>
          </p:cNvSpPr>
          <p:nvPr>
            <p:ph type="subTitle" idx="14"/>
          </p:nvPr>
        </p:nvSpPr>
        <p:spPr>
          <a:xfrm>
            <a:off x="7820567" y="4682017"/>
            <a:ext cx="3115200" cy="597200"/>
          </a:xfrm>
          <a:prstGeom prst="rect">
            <a:avLst/>
          </a:prstGeom>
          <a:noFill/>
          <a:ln>
            <a:noFill/>
          </a:ln>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5">
                <a:solidFill>
                  <a:schemeClr val="dk1"/>
                </a:solidFill>
                <a:latin typeface="Nunito"/>
                <a:ea typeface="Nunito"/>
                <a:cs typeface="Nunito"/>
                <a:sym typeface="Nunito"/>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902" name="Google Shape;902;p13"/>
          <p:cNvSpPr txBox="1">
            <a:spLocks noGrp="1"/>
          </p:cNvSpPr>
          <p:nvPr>
            <p:ph type="title" idx="15"/>
          </p:nvPr>
        </p:nvSpPr>
        <p:spPr>
          <a:xfrm>
            <a:off x="4663900" y="720000"/>
            <a:ext cx="2864400" cy="8168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917" cy="639763"/>
          </a:xfrm>
        </p:spPr>
        <p:txBody>
          <a:bodyPr anchor="b"/>
          <a:lstStyle>
            <a:lvl1pPr marL="0" indent="0">
              <a:buNone/>
              <a:defRPr sz="3200" b="1"/>
            </a:lvl1pPr>
            <a:lvl2pPr marL="609600" indent="0">
              <a:buNone/>
              <a:defRPr sz="2665" b="1"/>
            </a:lvl2pPr>
            <a:lvl3pPr marL="1219200" indent="0">
              <a:buNone/>
              <a:defRPr sz="2400" b="1"/>
            </a:lvl3pPr>
            <a:lvl4pPr marL="1828800" indent="0">
              <a:buNone/>
              <a:defRPr sz="2135" b="1"/>
            </a:lvl4pPr>
            <a:lvl5pPr marL="2438400" indent="0">
              <a:buNone/>
              <a:defRPr sz="2135" b="1"/>
            </a:lvl5pPr>
            <a:lvl6pPr marL="3048000" indent="0">
              <a:buNone/>
              <a:defRPr sz="2135" b="1"/>
            </a:lvl6pPr>
            <a:lvl7pPr marL="3657600" indent="0">
              <a:buNone/>
              <a:defRPr sz="2135" b="1"/>
            </a:lvl7pPr>
            <a:lvl8pPr marL="4267200" indent="0">
              <a:buNone/>
              <a:defRPr sz="2135" b="1"/>
            </a:lvl8pPr>
            <a:lvl9pPr marL="4876800" indent="0">
              <a:buNone/>
              <a:defRPr sz="2135"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917" cy="3951288"/>
          </a:xfrm>
        </p:spPr>
        <p:txBody>
          <a:bodyPr/>
          <a:lstStyle>
            <a:lvl1pPr>
              <a:defRPr sz="3200"/>
            </a:lvl1pPr>
            <a:lvl2pPr>
              <a:defRPr sz="2665"/>
            </a:lvl2pPr>
            <a:lvl3pPr>
              <a:defRPr sz="2400"/>
            </a:lvl3pPr>
            <a:lvl4pPr>
              <a:defRPr sz="2135"/>
            </a:lvl4pPr>
            <a:lvl5pPr>
              <a:defRPr sz="2135"/>
            </a:lvl5pPr>
            <a:lvl6pPr>
              <a:defRPr sz="2135"/>
            </a:lvl6pPr>
            <a:lvl7pPr>
              <a:defRPr sz="2135"/>
            </a:lvl7pPr>
            <a:lvl8pPr>
              <a:defRPr sz="2135"/>
            </a:lvl8pPr>
            <a:lvl9pPr>
              <a:defRPr sz="2135"/>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3370" y="1535113"/>
            <a:ext cx="5389033" cy="639763"/>
          </a:xfrm>
        </p:spPr>
        <p:txBody>
          <a:bodyPr anchor="b"/>
          <a:lstStyle>
            <a:lvl1pPr marL="0" indent="0">
              <a:buNone/>
              <a:defRPr sz="3200" b="1"/>
            </a:lvl1pPr>
            <a:lvl2pPr marL="609600" indent="0">
              <a:buNone/>
              <a:defRPr sz="2665" b="1"/>
            </a:lvl2pPr>
            <a:lvl3pPr marL="1219200" indent="0">
              <a:buNone/>
              <a:defRPr sz="2400" b="1"/>
            </a:lvl3pPr>
            <a:lvl4pPr marL="1828800" indent="0">
              <a:buNone/>
              <a:defRPr sz="2135" b="1"/>
            </a:lvl4pPr>
            <a:lvl5pPr marL="2438400" indent="0">
              <a:buNone/>
              <a:defRPr sz="2135" b="1"/>
            </a:lvl5pPr>
            <a:lvl6pPr marL="3048000" indent="0">
              <a:buNone/>
              <a:defRPr sz="2135" b="1"/>
            </a:lvl6pPr>
            <a:lvl7pPr marL="3657600" indent="0">
              <a:buNone/>
              <a:defRPr sz="2135" b="1"/>
            </a:lvl7pPr>
            <a:lvl8pPr marL="4267200" indent="0">
              <a:buNone/>
              <a:defRPr sz="2135" b="1"/>
            </a:lvl8pPr>
            <a:lvl9pPr marL="4876800" indent="0">
              <a:buNone/>
              <a:defRPr sz="2135" b="1"/>
            </a:lvl9pPr>
          </a:lstStyle>
          <a:p>
            <a:pPr lvl="0"/>
            <a:r>
              <a:rPr lang="zh-CN" altLang="en-US"/>
              <a:t>单击此处编辑母版文本样式</a:t>
            </a:r>
          </a:p>
        </p:txBody>
      </p:sp>
      <p:sp>
        <p:nvSpPr>
          <p:cNvPr id="6" name="内容占位符 5"/>
          <p:cNvSpPr>
            <a:spLocks noGrp="1"/>
          </p:cNvSpPr>
          <p:nvPr>
            <p:ph sz="quarter" idx="4"/>
          </p:nvPr>
        </p:nvSpPr>
        <p:spPr>
          <a:xfrm>
            <a:off x="6193370" y="2174875"/>
            <a:ext cx="5389033" cy="3951288"/>
          </a:xfrm>
        </p:spPr>
        <p:txBody>
          <a:bodyPr/>
          <a:lstStyle>
            <a:lvl1pPr>
              <a:defRPr sz="3200"/>
            </a:lvl1pPr>
            <a:lvl2pPr>
              <a:defRPr sz="2665"/>
            </a:lvl2pPr>
            <a:lvl3pPr>
              <a:defRPr sz="2400"/>
            </a:lvl3pPr>
            <a:lvl4pPr>
              <a:defRPr sz="2135"/>
            </a:lvl4pPr>
            <a:lvl5pPr>
              <a:defRPr sz="2135"/>
            </a:lvl5pPr>
            <a:lvl6pPr>
              <a:defRPr sz="2135"/>
            </a:lvl6pPr>
            <a:lvl7pPr>
              <a:defRPr sz="2135"/>
            </a:lvl7pPr>
            <a:lvl8pPr>
              <a:defRPr sz="2135"/>
            </a:lvl8pPr>
            <a:lvl9pPr>
              <a:defRPr sz="2135"/>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530820CF-B880-4189-942D-D702A7CBA730}" type="datetimeFigureOut">
              <a:rPr lang="zh-CN" altLang="en-US" smtClean="0"/>
              <a:t>2023/7/17</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itle and Text">
  <p:cSld name="Title and Text">
    <p:bg>
      <p:bgPr>
        <a:solidFill>
          <a:schemeClr val="lt1"/>
        </a:solidFill>
        <a:effectLst/>
      </p:bgPr>
    </p:bg>
    <p:spTree>
      <p:nvGrpSpPr>
        <p:cNvPr id="1" name="Shape 979"/>
        <p:cNvGrpSpPr/>
        <p:nvPr/>
      </p:nvGrpSpPr>
      <p:grpSpPr>
        <a:xfrm>
          <a:off x="0" y="0"/>
          <a:ext cx="0" cy="0"/>
          <a:chOff x="0" y="0"/>
          <a:chExt cx="0" cy="0"/>
        </a:xfrm>
      </p:grpSpPr>
      <p:grpSp>
        <p:nvGrpSpPr>
          <p:cNvPr id="980" name="Google Shape;980;p15"/>
          <p:cNvGrpSpPr/>
          <p:nvPr/>
        </p:nvGrpSpPr>
        <p:grpSpPr>
          <a:xfrm rot="10800000" flipH="1">
            <a:off x="163078" y="91390"/>
            <a:ext cx="11954777" cy="6721505"/>
            <a:chOff x="122308" y="68542"/>
            <a:chExt cx="8966083" cy="5041129"/>
          </a:xfrm>
        </p:grpSpPr>
        <p:sp>
          <p:nvSpPr>
            <p:cNvPr id="981" name="Google Shape;981;p15"/>
            <p:cNvSpPr/>
            <p:nvPr/>
          </p:nvSpPr>
          <p:spPr>
            <a:xfrm rot="2700000">
              <a:off x="243591" y="28706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982" name="Google Shape;982;p15"/>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983" name="Google Shape;983;p15"/>
            <p:cNvSpPr/>
            <p:nvPr/>
          </p:nvSpPr>
          <p:spPr>
            <a:xfrm rot="6300406">
              <a:off x="127712" y="839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984" name="Google Shape;984;p15"/>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985" name="Google Shape;985;p15"/>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986" name="Google Shape;986;p15"/>
            <p:cNvSpPr/>
            <p:nvPr/>
          </p:nvSpPr>
          <p:spPr>
            <a:xfrm rot="-2700000">
              <a:off x="515840" y="236038"/>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987" name="Google Shape;987;p15"/>
            <p:cNvSpPr/>
            <p:nvPr/>
          </p:nvSpPr>
          <p:spPr>
            <a:xfrm>
              <a:off x="7851650" y="218950"/>
              <a:ext cx="193500" cy="183900"/>
            </a:xfrm>
            <a:prstGeom prst="star5">
              <a:avLst>
                <a:gd name="adj" fmla="val 19098"/>
                <a:gd name="hf" fmla="val 105146"/>
                <a:gd name="vf" fmla="val 110557"/>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8" name="Google Shape;988;p15"/>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989" name="Google Shape;989;p15"/>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990" name="Google Shape;990;p15"/>
            <p:cNvSpPr/>
            <p:nvPr/>
          </p:nvSpPr>
          <p:spPr>
            <a:xfrm rot="5400000" flipH="1">
              <a:off x="3671335" y="3499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991" name="Google Shape;991;p15"/>
            <p:cNvSpPr/>
            <p:nvPr/>
          </p:nvSpPr>
          <p:spPr>
            <a:xfrm rot="-900406" flipH="1">
              <a:off x="5078610" y="40507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992" name="Google Shape;992;p15"/>
            <p:cNvSpPr/>
            <p:nvPr/>
          </p:nvSpPr>
          <p:spPr>
            <a:xfrm rot="8100000" flipH="1">
              <a:off x="4509194" y="2360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993" name="Google Shape;993;p15"/>
            <p:cNvSpPr/>
            <p:nvPr/>
          </p:nvSpPr>
          <p:spPr>
            <a:xfrm>
              <a:off x="8650925" y="1961975"/>
              <a:ext cx="193500" cy="183900"/>
            </a:xfrm>
            <a:prstGeom prst="star5">
              <a:avLst>
                <a:gd name="adj" fmla="val 19098"/>
                <a:gd name="hf" fmla="val 105146"/>
                <a:gd name="vf" fmla="val 110557"/>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4" name="Google Shape;994;p15"/>
            <p:cNvSpPr/>
            <p:nvPr/>
          </p:nvSpPr>
          <p:spPr>
            <a:xfrm rot="-5400000">
              <a:off x="3039403" y="2189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995" name="Google Shape;995;p15"/>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996" name="Google Shape;996;p15"/>
            <p:cNvSpPr/>
            <p:nvPr/>
          </p:nvSpPr>
          <p:spPr>
            <a:xfrm rot="6300406">
              <a:off x="2605974" y="3479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997" name="Google Shape;997;p15"/>
            <p:cNvSpPr/>
            <p:nvPr/>
          </p:nvSpPr>
          <p:spPr>
            <a:xfrm rot="-5400000">
              <a:off x="2452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998" name="Google Shape;998;p15"/>
            <p:cNvSpPr/>
            <p:nvPr/>
          </p:nvSpPr>
          <p:spPr>
            <a:xfrm rot="2700000">
              <a:off x="515841" y="23133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999" name="Google Shape;999;p15"/>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1000" name="Google Shape;1000;p15"/>
            <p:cNvSpPr/>
            <p:nvPr/>
          </p:nvSpPr>
          <p:spPr>
            <a:xfrm rot="8999773">
              <a:off x="1430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001" name="Google Shape;1001;p15"/>
            <p:cNvSpPr/>
            <p:nvPr/>
          </p:nvSpPr>
          <p:spPr>
            <a:xfrm rot="6300406">
              <a:off x="466170" y="8853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002" name="Google Shape;1002;p15"/>
            <p:cNvSpPr/>
            <p:nvPr/>
          </p:nvSpPr>
          <p:spPr>
            <a:xfrm>
              <a:off x="5986089" y="36065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003" name="Google Shape;1003;p15"/>
            <p:cNvSpPr/>
            <p:nvPr/>
          </p:nvSpPr>
          <p:spPr>
            <a:xfrm rot="8999773">
              <a:off x="6232222" y="938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1004" name="Google Shape;1004;p15"/>
            <p:cNvSpPr/>
            <p:nvPr/>
          </p:nvSpPr>
          <p:spPr>
            <a:xfrm rot="8100000" flipH="1">
              <a:off x="7273844" y="2911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005" name="Google Shape;1005;p15"/>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006" name="Google Shape;1006;p15"/>
            <p:cNvSpPr/>
            <p:nvPr/>
          </p:nvSpPr>
          <p:spPr>
            <a:xfrm rot="-10594826" flipH="1">
              <a:off x="8826068" y="5207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1007" name="Google Shape;1007;p15"/>
            <p:cNvSpPr/>
            <p:nvPr/>
          </p:nvSpPr>
          <p:spPr>
            <a:xfrm>
              <a:off x="8631314" y="8199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008" name="Google Shape;1008;p15"/>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1009" name="Google Shape;1009;p15"/>
            <p:cNvSpPr/>
            <p:nvPr/>
          </p:nvSpPr>
          <p:spPr>
            <a:xfrm rot="8999773">
              <a:off x="124684" y="3479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010" name="Google Shape;1010;p15"/>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1011" name="Google Shape;1011;p15"/>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012" name="Google Shape;1012;p15"/>
            <p:cNvSpPr/>
            <p:nvPr/>
          </p:nvSpPr>
          <p:spPr>
            <a:xfrm rot="6300406">
              <a:off x="5120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013" name="Google Shape;1013;p15"/>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014" name="Google Shape;1014;p15"/>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015" name="Google Shape;1015;p15"/>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016" name="Google Shape;1016;p15"/>
            <p:cNvSpPr/>
            <p:nvPr/>
          </p:nvSpPr>
          <p:spPr>
            <a:xfrm rot="8100000" flipH="1">
              <a:off x="8978869" y="347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017" name="Google Shape;1017;p15"/>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018" name="Google Shape;1018;p15"/>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019" name="Google Shape;1019;p15"/>
            <p:cNvSpPr/>
            <p:nvPr/>
          </p:nvSpPr>
          <p:spPr>
            <a:xfrm>
              <a:off x="3005139" y="47784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020" name="Google Shape;1020;p15"/>
            <p:cNvSpPr/>
            <p:nvPr/>
          </p:nvSpPr>
          <p:spPr>
            <a:xfrm rot="2700000">
              <a:off x="4401664" y="48410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021" name="Google Shape;1021;p15"/>
            <p:cNvSpPr/>
            <p:nvPr/>
          </p:nvSpPr>
          <p:spPr>
            <a:xfrm rot="5400000" flipH="1">
              <a:off x="2628010" y="49960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022" name="Google Shape;1022;p15"/>
            <p:cNvSpPr/>
            <p:nvPr/>
          </p:nvSpPr>
          <p:spPr>
            <a:xfrm rot="-900406" flipH="1">
              <a:off x="4035285" y="50512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023" name="Google Shape;1023;p15"/>
            <p:cNvSpPr/>
            <p:nvPr/>
          </p:nvSpPr>
          <p:spPr>
            <a:xfrm rot="8100000" flipH="1">
              <a:off x="3465869" y="48821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024" name="Google Shape;1024;p15"/>
            <p:cNvSpPr/>
            <p:nvPr/>
          </p:nvSpPr>
          <p:spPr>
            <a:xfrm>
              <a:off x="4942764" y="5006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025" name="Google Shape;1025;p15"/>
            <p:cNvSpPr/>
            <p:nvPr/>
          </p:nvSpPr>
          <p:spPr>
            <a:xfrm rot="8999773">
              <a:off x="5188897" y="474001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1026" name="Google Shape;1026;p15"/>
            <p:cNvSpPr/>
            <p:nvPr/>
          </p:nvSpPr>
          <p:spPr>
            <a:xfrm>
              <a:off x="57105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027" name="Google Shape;1027;p15"/>
            <p:cNvSpPr/>
            <p:nvPr/>
          </p:nvSpPr>
          <p:spPr>
            <a:xfrm rot="2700000">
              <a:off x="7392164" y="47230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028" name="Google Shape;1028;p15"/>
            <p:cNvSpPr/>
            <p:nvPr/>
          </p:nvSpPr>
          <p:spPr>
            <a:xfrm rot="8999773">
              <a:off x="77422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1029" name="Google Shape;1029;p15"/>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030" name="Google Shape;1030;p15"/>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031" name="Google Shape;1031;p15"/>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032" name="Google Shape;1032;p15"/>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1033" name="Google Shape;1033;p15"/>
            <p:cNvSpPr/>
            <p:nvPr/>
          </p:nvSpPr>
          <p:spPr>
            <a:xfrm rot="6300406">
              <a:off x="8934570" y="4008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sp>
        <p:nvSpPr>
          <p:cNvPr id="1034" name="Google Shape;1034;p15"/>
          <p:cNvSpPr/>
          <p:nvPr/>
        </p:nvSpPr>
        <p:spPr>
          <a:xfrm>
            <a:off x="968367" y="720000"/>
            <a:ext cx="10255200" cy="5418000"/>
          </a:xfrm>
          <a:prstGeom prst="roundRect">
            <a:avLst>
              <a:gd name="adj" fmla="val 5634"/>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35" name="Google Shape;1035;p15"/>
          <p:cNvSpPr/>
          <p:nvPr/>
        </p:nvSpPr>
        <p:spPr>
          <a:xfrm rot="-5028676">
            <a:off x="701206" y="4952426"/>
            <a:ext cx="1322149" cy="2666551"/>
          </a:xfrm>
          <a:custGeom>
            <a:avLst/>
            <a:gdLst/>
            <a:ahLst/>
            <a:cxnLst/>
            <a:rect l="l" t="t" r="r" b="b"/>
            <a:pathLst>
              <a:path w="22236" h="44844" extrusionOk="0">
                <a:moveTo>
                  <a:pt x="13245" y="0"/>
                </a:moveTo>
                <a:cubicBezTo>
                  <a:pt x="13209" y="0"/>
                  <a:pt x="13173" y="21"/>
                  <a:pt x="13154" y="54"/>
                </a:cubicBezTo>
                <a:cubicBezTo>
                  <a:pt x="13127" y="104"/>
                  <a:pt x="13144" y="170"/>
                  <a:pt x="13192" y="197"/>
                </a:cubicBezTo>
                <a:cubicBezTo>
                  <a:pt x="13198" y="197"/>
                  <a:pt x="13478" y="356"/>
                  <a:pt x="13921" y="635"/>
                </a:cubicBezTo>
                <a:cubicBezTo>
                  <a:pt x="13938" y="646"/>
                  <a:pt x="13954" y="646"/>
                  <a:pt x="13976" y="646"/>
                </a:cubicBezTo>
                <a:cubicBezTo>
                  <a:pt x="14009" y="646"/>
                  <a:pt x="14042" y="630"/>
                  <a:pt x="14064" y="597"/>
                </a:cubicBezTo>
                <a:cubicBezTo>
                  <a:pt x="14097" y="547"/>
                  <a:pt x="14080" y="481"/>
                  <a:pt x="14032" y="455"/>
                </a:cubicBezTo>
                <a:cubicBezTo>
                  <a:pt x="13582" y="175"/>
                  <a:pt x="13296" y="16"/>
                  <a:pt x="13296" y="16"/>
                </a:cubicBezTo>
                <a:cubicBezTo>
                  <a:pt x="13280" y="5"/>
                  <a:pt x="13263" y="0"/>
                  <a:pt x="13245" y="0"/>
                </a:cubicBezTo>
                <a:close/>
                <a:moveTo>
                  <a:pt x="14684" y="896"/>
                </a:moveTo>
                <a:cubicBezTo>
                  <a:pt x="14652" y="896"/>
                  <a:pt x="14621" y="912"/>
                  <a:pt x="14601" y="942"/>
                </a:cubicBezTo>
                <a:cubicBezTo>
                  <a:pt x="14568" y="992"/>
                  <a:pt x="14579" y="1058"/>
                  <a:pt x="14629" y="1090"/>
                </a:cubicBezTo>
                <a:cubicBezTo>
                  <a:pt x="14842" y="1232"/>
                  <a:pt x="15079" y="1397"/>
                  <a:pt x="15325" y="1567"/>
                </a:cubicBezTo>
                <a:cubicBezTo>
                  <a:pt x="15342" y="1584"/>
                  <a:pt x="15363" y="1589"/>
                  <a:pt x="15385" y="1589"/>
                </a:cubicBezTo>
                <a:cubicBezTo>
                  <a:pt x="15418" y="1589"/>
                  <a:pt x="15451" y="1573"/>
                  <a:pt x="15473" y="1546"/>
                </a:cubicBezTo>
                <a:cubicBezTo>
                  <a:pt x="15506" y="1496"/>
                  <a:pt x="15494" y="1430"/>
                  <a:pt x="15446" y="1397"/>
                </a:cubicBezTo>
                <a:cubicBezTo>
                  <a:pt x="15198" y="1222"/>
                  <a:pt x="14963" y="1063"/>
                  <a:pt x="14743" y="915"/>
                </a:cubicBezTo>
                <a:cubicBezTo>
                  <a:pt x="14724" y="903"/>
                  <a:pt x="14704" y="896"/>
                  <a:pt x="14684" y="896"/>
                </a:cubicBezTo>
                <a:close/>
                <a:moveTo>
                  <a:pt x="16073" y="1877"/>
                </a:moveTo>
                <a:cubicBezTo>
                  <a:pt x="16040" y="1877"/>
                  <a:pt x="16008" y="1891"/>
                  <a:pt x="15988" y="1918"/>
                </a:cubicBezTo>
                <a:cubicBezTo>
                  <a:pt x="15949" y="1968"/>
                  <a:pt x="15960" y="2034"/>
                  <a:pt x="16005" y="2066"/>
                </a:cubicBezTo>
                <a:cubicBezTo>
                  <a:pt x="16223" y="2231"/>
                  <a:pt x="16448" y="2406"/>
                  <a:pt x="16673" y="2586"/>
                </a:cubicBezTo>
                <a:cubicBezTo>
                  <a:pt x="16690" y="2598"/>
                  <a:pt x="16716" y="2608"/>
                  <a:pt x="16739" y="2608"/>
                </a:cubicBezTo>
                <a:cubicBezTo>
                  <a:pt x="16772" y="2608"/>
                  <a:pt x="16799" y="2593"/>
                  <a:pt x="16822" y="2570"/>
                </a:cubicBezTo>
                <a:cubicBezTo>
                  <a:pt x="16860" y="2520"/>
                  <a:pt x="16848" y="2454"/>
                  <a:pt x="16804" y="2416"/>
                </a:cubicBezTo>
                <a:cubicBezTo>
                  <a:pt x="16580" y="2236"/>
                  <a:pt x="16355" y="2060"/>
                  <a:pt x="16136" y="1895"/>
                </a:cubicBezTo>
                <a:cubicBezTo>
                  <a:pt x="16117" y="1883"/>
                  <a:pt x="16095" y="1877"/>
                  <a:pt x="16073" y="1877"/>
                </a:cubicBezTo>
                <a:close/>
                <a:moveTo>
                  <a:pt x="17389" y="2939"/>
                </a:moveTo>
                <a:cubicBezTo>
                  <a:pt x="17359" y="2939"/>
                  <a:pt x="17330" y="2952"/>
                  <a:pt x="17308" y="2975"/>
                </a:cubicBezTo>
                <a:cubicBezTo>
                  <a:pt x="17270" y="3020"/>
                  <a:pt x="17275" y="3086"/>
                  <a:pt x="17320" y="3124"/>
                </a:cubicBezTo>
                <a:cubicBezTo>
                  <a:pt x="17538" y="3309"/>
                  <a:pt x="17748" y="3502"/>
                  <a:pt x="17945" y="3688"/>
                </a:cubicBezTo>
                <a:cubicBezTo>
                  <a:pt x="17966" y="3704"/>
                  <a:pt x="17994" y="3716"/>
                  <a:pt x="18021" y="3716"/>
                </a:cubicBezTo>
                <a:cubicBezTo>
                  <a:pt x="18049" y="3716"/>
                  <a:pt x="18076" y="3704"/>
                  <a:pt x="18097" y="3683"/>
                </a:cubicBezTo>
                <a:cubicBezTo>
                  <a:pt x="18137" y="3638"/>
                  <a:pt x="18130" y="3573"/>
                  <a:pt x="18092" y="3534"/>
                </a:cubicBezTo>
                <a:cubicBezTo>
                  <a:pt x="17890" y="3342"/>
                  <a:pt x="17677" y="3152"/>
                  <a:pt x="17457" y="2965"/>
                </a:cubicBezTo>
                <a:cubicBezTo>
                  <a:pt x="17437" y="2948"/>
                  <a:pt x="17413" y="2939"/>
                  <a:pt x="17389" y="2939"/>
                </a:cubicBezTo>
                <a:close/>
                <a:moveTo>
                  <a:pt x="18624" y="4098"/>
                </a:moveTo>
                <a:cubicBezTo>
                  <a:pt x="18596" y="4098"/>
                  <a:pt x="18569" y="4107"/>
                  <a:pt x="18547" y="4126"/>
                </a:cubicBezTo>
                <a:cubicBezTo>
                  <a:pt x="18509" y="4165"/>
                  <a:pt x="18509" y="4237"/>
                  <a:pt x="18547" y="4275"/>
                </a:cubicBezTo>
                <a:cubicBezTo>
                  <a:pt x="18750" y="4483"/>
                  <a:pt x="18937" y="4691"/>
                  <a:pt x="19117" y="4895"/>
                </a:cubicBezTo>
                <a:cubicBezTo>
                  <a:pt x="19139" y="4916"/>
                  <a:pt x="19167" y="4933"/>
                  <a:pt x="19195" y="4933"/>
                </a:cubicBezTo>
                <a:cubicBezTo>
                  <a:pt x="19222" y="4933"/>
                  <a:pt x="19243" y="4921"/>
                  <a:pt x="19266" y="4905"/>
                </a:cubicBezTo>
                <a:cubicBezTo>
                  <a:pt x="19309" y="4867"/>
                  <a:pt x="19314" y="4801"/>
                  <a:pt x="19276" y="4756"/>
                </a:cubicBezTo>
                <a:cubicBezTo>
                  <a:pt x="19096" y="4549"/>
                  <a:pt x="18904" y="4336"/>
                  <a:pt x="18701" y="4126"/>
                </a:cubicBezTo>
                <a:cubicBezTo>
                  <a:pt x="18679" y="4107"/>
                  <a:pt x="18651" y="4098"/>
                  <a:pt x="18624" y="4098"/>
                </a:cubicBezTo>
                <a:close/>
                <a:moveTo>
                  <a:pt x="19731" y="5375"/>
                </a:moveTo>
                <a:cubicBezTo>
                  <a:pt x="19709" y="5375"/>
                  <a:pt x="19686" y="5383"/>
                  <a:pt x="19665" y="5398"/>
                </a:cubicBezTo>
                <a:cubicBezTo>
                  <a:pt x="19622" y="5431"/>
                  <a:pt x="19610" y="5497"/>
                  <a:pt x="19650" y="5546"/>
                </a:cubicBezTo>
                <a:cubicBezTo>
                  <a:pt x="19819" y="5776"/>
                  <a:pt x="19984" y="6006"/>
                  <a:pt x="20126" y="6231"/>
                </a:cubicBezTo>
                <a:cubicBezTo>
                  <a:pt x="20143" y="6264"/>
                  <a:pt x="20181" y="6281"/>
                  <a:pt x="20214" y="6281"/>
                </a:cubicBezTo>
                <a:cubicBezTo>
                  <a:pt x="20235" y="6281"/>
                  <a:pt x="20252" y="6276"/>
                  <a:pt x="20268" y="6264"/>
                </a:cubicBezTo>
                <a:cubicBezTo>
                  <a:pt x="20318" y="6231"/>
                  <a:pt x="20334" y="6165"/>
                  <a:pt x="20301" y="6117"/>
                </a:cubicBezTo>
                <a:cubicBezTo>
                  <a:pt x="20159" y="5886"/>
                  <a:pt x="19994" y="5651"/>
                  <a:pt x="19814" y="5421"/>
                </a:cubicBezTo>
                <a:cubicBezTo>
                  <a:pt x="19795" y="5391"/>
                  <a:pt x="19764" y="5375"/>
                  <a:pt x="19731" y="5375"/>
                </a:cubicBezTo>
                <a:close/>
                <a:moveTo>
                  <a:pt x="20629" y="6806"/>
                </a:moveTo>
                <a:cubicBezTo>
                  <a:pt x="20613" y="6806"/>
                  <a:pt x="20597" y="6810"/>
                  <a:pt x="20581" y="6818"/>
                </a:cubicBezTo>
                <a:cubicBezTo>
                  <a:pt x="20531" y="6845"/>
                  <a:pt x="20510" y="6906"/>
                  <a:pt x="20538" y="6960"/>
                </a:cubicBezTo>
                <a:cubicBezTo>
                  <a:pt x="20663" y="7218"/>
                  <a:pt x="20773" y="7475"/>
                  <a:pt x="20855" y="7723"/>
                </a:cubicBezTo>
                <a:cubicBezTo>
                  <a:pt x="20872" y="7766"/>
                  <a:pt x="20910" y="7799"/>
                  <a:pt x="20953" y="7799"/>
                </a:cubicBezTo>
                <a:cubicBezTo>
                  <a:pt x="20965" y="7799"/>
                  <a:pt x="20976" y="7794"/>
                  <a:pt x="20986" y="7788"/>
                </a:cubicBezTo>
                <a:cubicBezTo>
                  <a:pt x="21047" y="7771"/>
                  <a:pt x="21074" y="7711"/>
                  <a:pt x="21052" y="7657"/>
                </a:cubicBezTo>
                <a:cubicBezTo>
                  <a:pt x="20970" y="7399"/>
                  <a:pt x="20855" y="7131"/>
                  <a:pt x="20723" y="6868"/>
                </a:cubicBezTo>
                <a:cubicBezTo>
                  <a:pt x="20703" y="6828"/>
                  <a:pt x="20668" y="6806"/>
                  <a:pt x="20629" y="6806"/>
                </a:cubicBezTo>
                <a:close/>
                <a:moveTo>
                  <a:pt x="21151" y="8401"/>
                </a:moveTo>
                <a:cubicBezTo>
                  <a:pt x="21147" y="8401"/>
                  <a:pt x="21144" y="8401"/>
                  <a:pt x="21140" y="8401"/>
                </a:cubicBezTo>
                <a:cubicBezTo>
                  <a:pt x="21085" y="8413"/>
                  <a:pt x="21047" y="8467"/>
                  <a:pt x="21052" y="8522"/>
                </a:cubicBezTo>
                <a:cubicBezTo>
                  <a:pt x="21090" y="8742"/>
                  <a:pt x="21107" y="8960"/>
                  <a:pt x="21107" y="9175"/>
                </a:cubicBezTo>
                <a:cubicBezTo>
                  <a:pt x="21107" y="9229"/>
                  <a:pt x="21107" y="9289"/>
                  <a:pt x="21102" y="9345"/>
                </a:cubicBezTo>
                <a:cubicBezTo>
                  <a:pt x="21102" y="9405"/>
                  <a:pt x="21145" y="9454"/>
                  <a:pt x="21206" y="9454"/>
                </a:cubicBezTo>
                <a:lnTo>
                  <a:pt x="21211" y="9454"/>
                </a:lnTo>
                <a:cubicBezTo>
                  <a:pt x="21266" y="9454"/>
                  <a:pt x="21310" y="9410"/>
                  <a:pt x="21315" y="9355"/>
                </a:cubicBezTo>
                <a:lnTo>
                  <a:pt x="21315" y="9175"/>
                </a:lnTo>
                <a:cubicBezTo>
                  <a:pt x="21320" y="8950"/>
                  <a:pt x="21299" y="8720"/>
                  <a:pt x="21266" y="8490"/>
                </a:cubicBezTo>
                <a:cubicBezTo>
                  <a:pt x="21255" y="8438"/>
                  <a:pt x="21207" y="8401"/>
                  <a:pt x="21151" y="8401"/>
                </a:cubicBezTo>
                <a:close/>
                <a:moveTo>
                  <a:pt x="21086" y="10077"/>
                </a:moveTo>
                <a:cubicBezTo>
                  <a:pt x="21037" y="10077"/>
                  <a:pt x="20989" y="10108"/>
                  <a:pt x="20976" y="10156"/>
                </a:cubicBezTo>
                <a:cubicBezTo>
                  <a:pt x="20943" y="10276"/>
                  <a:pt x="20905" y="10402"/>
                  <a:pt x="20860" y="10523"/>
                </a:cubicBezTo>
                <a:cubicBezTo>
                  <a:pt x="20806" y="10665"/>
                  <a:pt x="20751" y="10802"/>
                  <a:pt x="20690" y="10934"/>
                </a:cubicBezTo>
                <a:cubicBezTo>
                  <a:pt x="20669" y="10984"/>
                  <a:pt x="20690" y="11049"/>
                  <a:pt x="20745" y="11070"/>
                </a:cubicBezTo>
                <a:cubicBezTo>
                  <a:pt x="20756" y="11077"/>
                  <a:pt x="20773" y="11082"/>
                  <a:pt x="20789" y="11082"/>
                </a:cubicBezTo>
                <a:cubicBezTo>
                  <a:pt x="20827" y="11082"/>
                  <a:pt x="20866" y="11055"/>
                  <a:pt x="20882" y="11016"/>
                </a:cubicBezTo>
                <a:cubicBezTo>
                  <a:pt x="20943" y="10885"/>
                  <a:pt x="21003" y="10742"/>
                  <a:pt x="21057" y="10594"/>
                </a:cubicBezTo>
                <a:cubicBezTo>
                  <a:pt x="21107" y="10468"/>
                  <a:pt x="21145" y="10342"/>
                  <a:pt x="21183" y="10210"/>
                </a:cubicBezTo>
                <a:cubicBezTo>
                  <a:pt x="21195" y="10156"/>
                  <a:pt x="21162" y="10096"/>
                  <a:pt x="21107" y="10079"/>
                </a:cubicBezTo>
                <a:cubicBezTo>
                  <a:pt x="21100" y="10077"/>
                  <a:pt x="21093" y="10077"/>
                  <a:pt x="21086" y="10077"/>
                </a:cubicBezTo>
                <a:close/>
                <a:moveTo>
                  <a:pt x="20403" y="11623"/>
                </a:moveTo>
                <a:cubicBezTo>
                  <a:pt x="20367" y="11623"/>
                  <a:pt x="20331" y="11641"/>
                  <a:pt x="20313" y="11674"/>
                </a:cubicBezTo>
                <a:cubicBezTo>
                  <a:pt x="20164" y="11915"/>
                  <a:pt x="20005" y="12145"/>
                  <a:pt x="19840" y="12353"/>
                </a:cubicBezTo>
                <a:cubicBezTo>
                  <a:pt x="19802" y="12403"/>
                  <a:pt x="19814" y="12469"/>
                  <a:pt x="19858" y="12507"/>
                </a:cubicBezTo>
                <a:cubicBezTo>
                  <a:pt x="19873" y="12517"/>
                  <a:pt x="19901" y="12529"/>
                  <a:pt x="19923" y="12529"/>
                </a:cubicBezTo>
                <a:cubicBezTo>
                  <a:pt x="19956" y="12529"/>
                  <a:pt x="19984" y="12512"/>
                  <a:pt x="20005" y="12491"/>
                </a:cubicBezTo>
                <a:cubicBezTo>
                  <a:pt x="20181" y="12271"/>
                  <a:pt x="20340" y="12036"/>
                  <a:pt x="20493" y="11778"/>
                </a:cubicBezTo>
                <a:cubicBezTo>
                  <a:pt x="20520" y="11728"/>
                  <a:pt x="20505" y="11662"/>
                  <a:pt x="20455" y="11636"/>
                </a:cubicBezTo>
                <a:cubicBezTo>
                  <a:pt x="20439" y="11627"/>
                  <a:pt x="20421" y="11623"/>
                  <a:pt x="20403" y="11623"/>
                </a:cubicBezTo>
                <a:close/>
                <a:moveTo>
                  <a:pt x="17177" y="12248"/>
                </a:moveTo>
                <a:cubicBezTo>
                  <a:pt x="17121" y="12248"/>
                  <a:pt x="17072" y="12285"/>
                  <a:pt x="17068" y="12337"/>
                </a:cubicBezTo>
                <a:cubicBezTo>
                  <a:pt x="17057" y="12398"/>
                  <a:pt x="17095" y="12452"/>
                  <a:pt x="17156" y="12458"/>
                </a:cubicBezTo>
                <a:cubicBezTo>
                  <a:pt x="17407" y="12502"/>
                  <a:pt x="17682" y="12567"/>
                  <a:pt x="17955" y="12661"/>
                </a:cubicBezTo>
                <a:cubicBezTo>
                  <a:pt x="17966" y="12661"/>
                  <a:pt x="17978" y="12666"/>
                  <a:pt x="17988" y="12666"/>
                </a:cubicBezTo>
                <a:cubicBezTo>
                  <a:pt x="18038" y="12666"/>
                  <a:pt x="18076" y="12633"/>
                  <a:pt x="18092" y="12590"/>
                </a:cubicBezTo>
                <a:cubicBezTo>
                  <a:pt x="18109" y="12534"/>
                  <a:pt x="18082" y="12474"/>
                  <a:pt x="18021" y="12458"/>
                </a:cubicBezTo>
                <a:cubicBezTo>
                  <a:pt x="17736" y="12365"/>
                  <a:pt x="17452" y="12294"/>
                  <a:pt x="17189" y="12249"/>
                </a:cubicBezTo>
                <a:cubicBezTo>
                  <a:pt x="17185" y="12249"/>
                  <a:pt x="17181" y="12248"/>
                  <a:pt x="17177" y="12248"/>
                </a:cubicBezTo>
                <a:close/>
                <a:moveTo>
                  <a:pt x="16326" y="12216"/>
                </a:moveTo>
                <a:cubicBezTo>
                  <a:pt x="16323" y="12216"/>
                  <a:pt x="16319" y="12216"/>
                  <a:pt x="16316" y="12216"/>
                </a:cubicBezTo>
                <a:cubicBezTo>
                  <a:pt x="16032" y="12254"/>
                  <a:pt x="15823" y="12342"/>
                  <a:pt x="15681" y="12479"/>
                </a:cubicBezTo>
                <a:cubicBezTo>
                  <a:pt x="15626" y="12540"/>
                  <a:pt x="15572" y="12600"/>
                  <a:pt x="15527" y="12661"/>
                </a:cubicBezTo>
                <a:cubicBezTo>
                  <a:pt x="15494" y="12704"/>
                  <a:pt x="15506" y="12770"/>
                  <a:pt x="15550" y="12808"/>
                </a:cubicBezTo>
                <a:cubicBezTo>
                  <a:pt x="15572" y="12820"/>
                  <a:pt x="15593" y="12825"/>
                  <a:pt x="15615" y="12825"/>
                </a:cubicBezTo>
                <a:cubicBezTo>
                  <a:pt x="15648" y="12825"/>
                  <a:pt x="15681" y="12813"/>
                  <a:pt x="15697" y="12780"/>
                </a:cubicBezTo>
                <a:cubicBezTo>
                  <a:pt x="15736" y="12732"/>
                  <a:pt x="15780" y="12682"/>
                  <a:pt x="15828" y="12633"/>
                </a:cubicBezTo>
                <a:cubicBezTo>
                  <a:pt x="15934" y="12529"/>
                  <a:pt x="16114" y="12458"/>
                  <a:pt x="16344" y="12431"/>
                </a:cubicBezTo>
                <a:cubicBezTo>
                  <a:pt x="16399" y="12419"/>
                  <a:pt x="16443" y="12370"/>
                  <a:pt x="16432" y="12309"/>
                </a:cubicBezTo>
                <a:cubicBezTo>
                  <a:pt x="16427" y="12257"/>
                  <a:pt x="16378" y="12216"/>
                  <a:pt x="16326" y="12216"/>
                </a:cubicBezTo>
                <a:close/>
                <a:moveTo>
                  <a:pt x="18773" y="12763"/>
                </a:moveTo>
                <a:cubicBezTo>
                  <a:pt x="18735" y="12763"/>
                  <a:pt x="18698" y="12786"/>
                  <a:pt x="18679" y="12825"/>
                </a:cubicBezTo>
                <a:cubicBezTo>
                  <a:pt x="18657" y="12879"/>
                  <a:pt x="18679" y="12940"/>
                  <a:pt x="18734" y="12967"/>
                </a:cubicBezTo>
                <a:cubicBezTo>
                  <a:pt x="18843" y="13017"/>
                  <a:pt x="18953" y="13076"/>
                  <a:pt x="19063" y="13132"/>
                </a:cubicBezTo>
                <a:cubicBezTo>
                  <a:pt x="18920" y="13247"/>
                  <a:pt x="18767" y="13357"/>
                  <a:pt x="18613" y="13445"/>
                </a:cubicBezTo>
                <a:cubicBezTo>
                  <a:pt x="18564" y="13478"/>
                  <a:pt x="18547" y="13543"/>
                  <a:pt x="18575" y="13592"/>
                </a:cubicBezTo>
                <a:cubicBezTo>
                  <a:pt x="18597" y="13625"/>
                  <a:pt x="18630" y="13642"/>
                  <a:pt x="18668" y="13642"/>
                </a:cubicBezTo>
                <a:cubicBezTo>
                  <a:pt x="18684" y="13642"/>
                  <a:pt x="18701" y="13635"/>
                  <a:pt x="18717" y="13630"/>
                </a:cubicBezTo>
                <a:cubicBezTo>
                  <a:pt x="18909" y="13516"/>
                  <a:pt x="19091" y="13389"/>
                  <a:pt x="19266" y="13247"/>
                </a:cubicBezTo>
                <a:cubicBezTo>
                  <a:pt x="19331" y="13286"/>
                  <a:pt x="19397" y="13324"/>
                  <a:pt x="19463" y="13362"/>
                </a:cubicBezTo>
                <a:cubicBezTo>
                  <a:pt x="19480" y="13374"/>
                  <a:pt x="19500" y="13379"/>
                  <a:pt x="19519" y="13379"/>
                </a:cubicBezTo>
                <a:cubicBezTo>
                  <a:pt x="19554" y="13379"/>
                  <a:pt x="19589" y="13361"/>
                  <a:pt x="19610" y="13329"/>
                </a:cubicBezTo>
                <a:cubicBezTo>
                  <a:pt x="19638" y="13280"/>
                  <a:pt x="19627" y="13214"/>
                  <a:pt x="19577" y="13187"/>
                </a:cubicBezTo>
                <a:cubicBezTo>
                  <a:pt x="19529" y="13154"/>
                  <a:pt x="19479" y="13126"/>
                  <a:pt x="19430" y="13099"/>
                </a:cubicBezTo>
                <a:cubicBezTo>
                  <a:pt x="19458" y="13055"/>
                  <a:pt x="19458" y="13005"/>
                  <a:pt x="19425" y="12967"/>
                </a:cubicBezTo>
                <a:cubicBezTo>
                  <a:pt x="19404" y="12943"/>
                  <a:pt x="19373" y="12931"/>
                  <a:pt x="19342" y="12931"/>
                </a:cubicBezTo>
                <a:cubicBezTo>
                  <a:pt x="19318" y="12931"/>
                  <a:pt x="19293" y="12939"/>
                  <a:pt x="19276" y="12957"/>
                </a:cubicBezTo>
                <a:cubicBezTo>
                  <a:pt x="19260" y="12967"/>
                  <a:pt x="19248" y="12978"/>
                  <a:pt x="19238" y="12990"/>
                </a:cubicBezTo>
                <a:cubicBezTo>
                  <a:pt x="19101" y="12912"/>
                  <a:pt x="18964" y="12841"/>
                  <a:pt x="18821" y="12775"/>
                </a:cubicBezTo>
                <a:cubicBezTo>
                  <a:pt x="18805" y="12767"/>
                  <a:pt x="18789" y="12763"/>
                  <a:pt x="18773" y="12763"/>
                </a:cubicBezTo>
                <a:close/>
                <a:moveTo>
                  <a:pt x="15547" y="13402"/>
                </a:moveTo>
                <a:cubicBezTo>
                  <a:pt x="15527" y="13402"/>
                  <a:pt x="15507" y="13407"/>
                  <a:pt x="15489" y="13417"/>
                </a:cubicBezTo>
                <a:cubicBezTo>
                  <a:pt x="15440" y="13450"/>
                  <a:pt x="15423" y="13516"/>
                  <a:pt x="15456" y="13564"/>
                </a:cubicBezTo>
                <a:cubicBezTo>
                  <a:pt x="15593" y="13789"/>
                  <a:pt x="15861" y="13964"/>
                  <a:pt x="16207" y="14063"/>
                </a:cubicBezTo>
                <a:cubicBezTo>
                  <a:pt x="16213" y="14069"/>
                  <a:pt x="16223" y="14069"/>
                  <a:pt x="16235" y="14069"/>
                </a:cubicBezTo>
                <a:cubicBezTo>
                  <a:pt x="16278" y="14069"/>
                  <a:pt x="16322" y="14042"/>
                  <a:pt x="16334" y="13992"/>
                </a:cubicBezTo>
                <a:cubicBezTo>
                  <a:pt x="16349" y="13938"/>
                  <a:pt x="16322" y="13877"/>
                  <a:pt x="16262" y="13860"/>
                </a:cubicBezTo>
                <a:cubicBezTo>
                  <a:pt x="15972" y="13779"/>
                  <a:pt x="15747" y="13630"/>
                  <a:pt x="15631" y="13450"/>
                </a:cubicBezTo>
                <a:cubicBezTo>
                  <a:pt x="15614" y="13418"/>
                  <a:pt x="15581" y="13402"/>
                  <a:pt x="15547" y="13402"/>
                </a:cubicBezTo>
                <a:close/>
                <a:moveTo>
                  <a:pt x="17903" y="13782"/>
                </a:moveTo>
                <a:cubicBezTo>
                  <a:pt x="17891" y="13782"/>
                  <a:pt x="17879" y="13784"/>
                  <a:pt x="17867" y="13789"/>
                </a:cubicBezTo>
                <a:cubicBezTo>
                  <a:pt x="17599" y="13877"/>
                  <a:pt x="17331" y="13926"/>
                  <a:pt x="17068" y="13943"/>
                </a:cubicBezTo>
                <a:cubicBezTo>
                  <a:pt x="17007" y="13948"/>
                  <a:pt x="16964" y="13997"/>
                  <a:pt x="16964" y="14052"/>
                </a:cubicBezTo>
                <a:cubicBezTo>
                  <a:pt x="16969" y="14113"/>
                  <a:pt x="17019" y="14156"/>
                  <a:pt x="17073" y="14156"/>
                </a:cubicBezTo>
                <a:lnTo>
                  <a:pt x="17078" y="14151"/>
                </a:lnTo>
                <a:cubicBezTo>
                  <a:pt x="17358" y="14135"/>
                  <a:pt x="17649" y="14080"/>
                  <a:pt x="17933" y="13987"/>
                </a:cubicBezTo>
                <a:cubicBezTo>
                  <a:pt x="17988" y="13971"/>
                  <a:pt x="18016" y="13910"/>
                  <a:pt x="17999" y="13855"/>
                </a:cubicBezTo>
                <a:cubicBezTo>
                  <a:pt x="17986" y="13812"/>
                  <a:pt x="17947" y="13782"/>
                  <a:pt x="17903" y="13782"/>
                </a:cubicBezTo>
                <a:close/>
                <a:moveTo>
                  <a:pt x="20211" y="13657"/>
                </a:moveTo>
                <a:cubicBezTo>
                  <a:pt x="20179" y="13657"/>
                  <a:pt x="20148" y="13671"/>
                  <a:pt x="20126" y="13696"/>
                </a:cubicBezTo>
                <a:cubicBezTo>
                  <a:pt x="20088" y="13741"/>
                  <a:pt x="20098" y="13806"/>
                  <a:pt x="20143" y="13845"/>
                </a:cubicBezTo>
                <a:cubicBezTo>
                  <a:pt x="20361" y="14020"/>
                  <a:pt x="20564" y="14212"/>
                  <a:pt x="20751" y="14409"/>
                </a:cubicBezTo>
                <a:cubicBezTo>
                  <a:pt x="20773" y="14431"/>
                  <a:pt x="20801" y="14442"/>
                  <a:pt x="20827" y="14442"/>
                </a:cubicBezTo>
                <a:cubicBezTo>
                  <a:pt x="20855" y="14442"/>
                  <a:pt x="20882" y="14431"/>
                  <a:pt x="20905" y="14414"/>
                </a:cubicBezTo>
                <a:cubicBezTo>
                  <a:pt x="20943" y="14371"/>
                  <a:pt x="20948" y="14305"/>
                  <a:pt x="20905" y="14267"/>
                </a:cubicBezTo>
                <a:cubicBezTo>
                  <a:pt x="20713" y="14058"/>
                  <a:pt x="20505" y="13860"/>
                  <a:pt x="20274" y="13680"/>
                </a:cubicBezTo>
                <a:cubicBezTo>
                  <a:pt x="20256" y="13664"/>
                  <a:pt x="20233" y="13657"/>
                  <a:pt x="20211" y="13657"/>
                </a:cubicBezTo>
                <a:close/>
                <a:moveTo>
                  <a:pt x="21360" y="14889"/>
                </a:moveTo>
                <a:cubicBezTo>
                  <a:pt x="21339" y="14889"/>
                  <a:pt x="21318" y="14895"/>
                  <a:pt x="21299" y="14907"/>
                </a:cubicBezTo>
                <a:cubicBezTo>
                  <a:pt x="21249" y="14940"/>
                  <a:pt x="21239" y="15006"/>
                  <a:pt x="21272" y="15056"/>
                </a:cubicBezTo>
                <a:cubicBezTo>
                  <a:pt x="21425" y="15286"/>
                  <a:pt x="21562" y="15527"/>
                  <a:pt x="21671" y="15773"/>
                </a:cubicBezTo>
                <a:cubicBezTo>
                  <a:pt x="21689" y="15812"/>
                  <a:pt x="21727" y="15839"/>
                  <a:pt x="21770" y="15839"/>
                </a:cubicBezTo>
                <a:cubicBezTo>
                  <a:pt x="21781" y="15839"/>
                  <a:pt x="21798" y="15833"/>
                  <a:pt x="21808" y="15828"/>
                </a:cubicBezTo>
                <a:cubicBezTo>
                  <a:pt x="21864" y="15806"/>
                  <a:pt x="21886" y="15740"/>
                  <a:pt x="21864" y="15691"/>
                </a:cubicBezTo>
                <a:cubicBezTo>
                  <a:pt x="21748" y="15428"/>
                  <a:pt x="21611" y="15176"/>
                  <a:pt x="21447" y="14935"/>
                </a:cubicBezTo>
                <a:cubicBezTo>
                  <a:pt x="21426" y="14904"/>
                  <a:pt x="21394" y="14889"/>
                  <a:pt x="21360" y="14889"/>
                </a:cubicBezTo>
                <a:close/>
                <a:moveTo>
                  <a:pt x="22033" y="16427"/>
                </a:moveTo>
                <a:cubicBezTo>
                  <a:pt x="22024" y="16427"/>
                  <a:pt x="22015" y="16428"/>
                  <a:pt x="22006" y="16431"/>
                </a:cubicBezTo>
                <a:cubicBezTo>
                  <a:pt x="21952" y="16442"/>
                  <a:pt x="21912" y="16496"/>
                  <a:pt x="21929" y="16557"/>
                </a:cubicBezTo>
                <a:cubicBezTo>
                  <a:pt x="21985" y="16820"/>
                  <a:pt x="22017" y="17095"/>
                  <a:pt x="22023" y="17374"/>
                </a:cubicBezTo>
                <a:cubicBezTo>
                  <a:pt x="22023" y="17429"/>
                  <a:pt x="22071" y="17472"/>
                  <a:pt x="22127" y="17472"/>
                </a:cubicBezTo>
                <a:lnTo>
                  <a:pt x="22132" y="17472"/>
                </a:lnTo>
                <a:cubicBezTo>
                  <a:pt x="22192" y="17472"/>
                  <a:pt x="22236" y="17424"/>
                  <a:pt x="22236" y="17369"/>
                </a:cubicBezTo>
                <a:cubicBezTo>
                  <a:pt x="22231" y="17078"/>
                  <a:pt x="22198" y="16787"/>
                  <a:pt x="22132" y="16508"/>
                </a:cubicBezTo>
                <a:cubicBezTo>
                  <a:pt x="22123" y="16462"/>
                  <a:pt x="22082" y="16427"/>
                  <a:pt x="22033" y="16427"/>
                </a:cubicBezTo>
                <a:close/>
                <a:moveTo>
                  <a:pt x="22065" y="18106"/>
                </a:moveTo>
                <a:cubicBezTo>
                  <a:pt x="22016" y="18106"/>
                  <a:pt x="21972" y="18142"/>
                  <a:pt x="21962" y="18196"/>
                </a:cubicBezTo>
                <a:cubicBezTo>
                  <a:pt x="21919" y="18459"/>
                  <a:pt x="21853" y="18727"/>
                  <a:pt x="21765" y="18996"/>
                </a:cubicBezTo>
                <a:cubicBezTo>
                  <a:pt x="21742" y="19051"/>
                  <a:pt x="21775" y="19111"/>
                  <a:pt x="21831" y="19127"/>
                </a:cubicBezTo>
                <a:cubicBezTo>
                  <a:pt x="21841" y="19134"/>
                  <a:pt x="21853" y="19134"/>
                  <a:pt x="21864" y="19134"/>
                </a:cubicBezTo>
                <a:cubicBezTo>
                  <a:pt x="21907" y="19134"/>
                  <a:pt x="21952" y="19106"/>
                  <a:pt x="21962" y="19061"/>
                </a:cubicBezTo>
                <a:cubicBezTo>
                  <a:pt x="22056" y="18783"/>
                  <a:pt x="22127" y="18502"/>
                  <a:pt x="22170" y="18229"/>
                </a:cubicBezTo>
                <a:cubicBezTo>
                  <a:pt x="22182" y="18168"/>
                  <a:pt x="22142" y="18114"/>
                  <a:pt x="22083" y="18108"/>
                </a:cubicBezTo>
                <a:cubicBezTo>
                  <a:pt x="22077" y="18107"/>
                  <a:pt x="22071" y="18106"/>
                  <a:pt x="22065" y="18106"/>
                </a:cubicBezTo>
                <a:close/>
                <a:moveTo>
                  <a:pt x="21552" y="19706"/>
                </a:moveTo>
                <a:cubicBezTo>
                  <a:pt x="21511" y="19706"/>
                  <a:pt x="21472" y="19727"/>
                  <a:pt x="21452" y="19764"/>
                </a:cubicBezTo>
                <a:cubicBezTo>
                  <a:pt x="21337" y="20005"/>
                  <a:pt x="21201" y="20252"/>
                  <a:pt x="21052" y="20498"/>
                </a:cubicBezTo>
                <a:cubicBezTo>
                  <a:pt x="21024" y="20548"/>
                  <a:pt x="21036" y="20614"/>
                  <a:pt x="21085" y="20640"/>
                </a:cubicBezTo>
                <a:cubicBezTo>
                  <a:pt x="21107" y="20652"/>
                  <a:pt x="21123" y="20657"/>
                  <a:pt x="21140" y="20657"/>
                </a:cubicBezTo>
                <a:cubicBezTo>
                  <a:pt x="21178" y="20657"/>
                  <a:pt x="21211" y="20640"/>
                  <a:pt x="21233" y="20607"/>
                </a:cubicBezTo>
                <a:cubicBezTo>
                  <a:pt x="21386" y="20356"/>
                  <a:pt x="21524" y="20103"/>
                  <a:pt x="21644" y="19857"/>
                </a:cubicBezTo>
                <a:cubicBezTo>
                  <a:pt x="21666" y="19802"/>
                  <a:pt x="21644" y="19742"/>
                  <a:pt x="21595" y="19714"/>
                </a:cubicBezTo>
                <a:cubicBezTo>
                  <a:pt x="21581" y="19708"/>
                  <a:pt x="21566" y="19706"/>
                  <a:pt x="21552" y="19706"/>
                </a:cubicBezTo>
                <a:close/>
                <a:moveTo>
                  <a:pt x="20672" y="21147"/>
                </a:moveTo>
                <a:cubicBezTo>
                  <a:pt x="20639" y="21147"/>
                  <a:pt x="20606" y="21162"/>
                  <a:pt x="20586" y="21188"/>
                </a:cubicBezTo>
                <a:cubicBezTo>
                  <a:pt x="20427" y="21408"/>
                  <a:pt x="20252" y="21626"/>
                  <a:pt x="20065" y="21846"/>
                </a:cubicBezTo>
                <a:cubicBezTo>
                  <a:pt x="20027" y="21890"/>
                  <a:pt x="20032" y="21955"/>
                  <a:pt x="20077" y="21995"/>
                </a:cubicBezTo>
                <a:cubicBezTo>
                  <a:pt x="20098" y="22011"/>
                  <a:pt x="20121" y="22021"/>
                  <a:pt x="20148" y="22021"/>
                </a:cubicBezTo>
                <a:cubicBezTo>
                  <a:pt x="20176" y="22021"/>
                  <a:pt x="20209" y="22005"/>
                  <a:pt x="20225" y="21983"/>
                </a:cubicBezTo>
                <a:cubicBezTo>
                  <a:pt x="20417" y="21758"/>
                  <a:pt x="20592" y="21534"/>
                  <a:pt x="20756" y="21315"/>
                </a:cubicBezTo>
                <a:cubicBezTo>
                  <a:pt x="20789" y="21271"/>
                  <a:pt x="20778" y="21199"/>
                  <a:pt x="20735" y="21166"/>
                </a:cubicBezTo>
                <a:cubicBezTo>
                  <a:pt x="20715" y="21153"/>
                  <a:pt x="20693" y="21147"/>
                  <a:pt x="20672" y="21147"/>
                </a:cubicBezTo>
                <a:close/>
                <a:moveTo>
                  <a:pt x="19581" y="22438"/>
                </a:moveTo>
                <a:cubicBezTo>
                  <a:pt x="19553" y="22438"/>
                  <a:pt x="19526" y="22449"/>
                  <a:pt x="19506" y="22471"/>
                </a:cubicBezTo>
                <a:cubicBezTo>
                  <a:pt x="19321" y="22668"/>
                  <a:pt x="19117" y="22866"/>
                  <a:pt x="18909" y="23063"/>
                </a:cubicBezTo>
                <a:cubicBezTo>
                  <a:pt x="18871" y="23106"/>
                  <a:pt x="18866" y="23172"/>
                  <a:pt x="18909" y="23217"/>
                </a:cubicBezTo>
                <a:cubicBezTo>
                  <a:pt x="18931" y="23233"/>
                  <a:pt x="18959" y="23244"/>
                  <a:pt x="18985" y="23244"/>
                </a:cubicBezTo>
                <a:cubicBezTo>
                  <a:pt x="19013" y="23244"/>
                  <a:pt x="19035" y="23238"/>
                  <a:pt x="19058" y="23217"/>
                </a:cubicBezTo>
                <a:cubicBezTo>
                  <a:pt x="19266" y="23019"/>
                  <a:pt x="19468" y="22817"/>
                  <a:pt x="19660" y="22613"/>
                </a:cubicBezTo>
                <a:cubicBezTo>
                  <a:pt x="19698" y="22575"/>
                  <a:pt x="19698" y="22509"/>
                  <a:pt x="19655" y="22466"/>
                </a:cubicBezTo>
                <a:cubicBezTo>
                  <a:pt x="19633" y="22447"/>
                  <a:pt x="19607" y="22438"/>
                  <a:pt x="19581" y="22438"/>
                </a:cubicBezTo>
                <a:close/>
                <a:moveTo>
                  <a:pt x="18360" y="23607"/>
                </a:moveTo>
                <a:cubicBezTo>
                  <a:pt x="18335" y="23607"/>
                  <a:pt x="18310" y="23615"/>
                  <a:pt x="18290" y="23632"/>
                </a:cubicBezTo>
                <a:cubicBezTo>
                  <a:pt x="18087" y="23809"/>
                  <a:pt x="17874" y="23994"/>
                  <a:pt x="17649" y="24176"/>
                </a:cubicBezTo>
                <a:cubicBezTo>
                  <a:pt x="17604" y="24214"/>
                  <a:pt x="17599" y="24280"/>
                  <a:pt x="17637" y="24323"/>
                </a:cubicBezTo>
                <a:cubicBezTo>
                  <a:pt x="17654" y="24351"/>
                  <a:pt x="17687" y="24363"/>
                  <a:pt x="17720" y="24363"/>
                </a:cubicBezTo>
                <a:cubicBezTo>
                  <a:pt x="17742" y="24363"/>
                  <a:pt x="17763" y="24356"/>
                  <a:pt x="17786" y="24340"/>
                </a:cubicBezTo>
                <a:cubicBezTo>
                  <a:pt x="18011" y="24153"/>
                  <a:pt x="18224" y="23973"/>
                  <a:pt x="18433" y="23792"/>
                </a:cubicBezTo>
                <a:cubicBezTo>
                  <a:pt x="18476" y="23753"/>
                  <a:pt x="18482" y="23688"/>
                  <a:pt x="18443" y="23644"/>
                </a:cubicBezTo>
                <a:cubicBezTo>
                  <a:pt x="18422" y="23620"/>
                  <a:pt x="18391" y="23607"/>
                  <a:pt x="18360" y="23607"/>
                </a:cubicBezTo>
                <a:close/>
                <a:moveTo>
                  <a:pt x="17052" y="24677"/>
                </a:moveTo>
                <a:cubicBezTo>
                  <a:pt x="17030" y="24677"/>
                  <a:pt x="17009" y="24684"/>
                  <a:pt x="16991" y="24697"/>
                </a:cubicBezTo>
                <a:cubicBezTo>
                  <a:pt x="16772" y="24866"/>
                  <a:pt x="16547" y="25031"/>
                  <a:pt x="16316" y="25200"/>
                </a:cubicBezTo>
                <a:cubicBezTo>
                  <a:pt x="16268" y="25239"/>
                  <a:pt x="16256" y="25304"/>
                  <a:pt x="16295" y="25349"/>
                </a:cubicBezTo>
                <a:cubicBezTo>
                  <a:pt x="16311" y="25375"/>
                  <a:pt x="16344" y="25392"/>
                  <a:pt x="16377" y="25392"/>
                </a:cubicBezTo>
                <a:cubicBezTo>
                  <a:pt x="16399" y="25392"/>
                  <a:pt x="16420" y="25387"/>
                  <a:pt x="16437" y="25375"/>
                </a:cubicBezTo>
                <a:cubicBezTo>
                  <a:pt x="16673" y="25200"/>
                  <a:pt x="16903" y="25036"/>
                  <a:pt x="17118" y="24866"/>
                </a:cubicBezTo>
                <a:cubicBezTo>
                  <a:pt x="17166" y="24833"/>
                  <a:pt x="17171" y="24762"/>
                  <a:pt x="17139" y="24718"/>
                </a:cubicBezTo>
                <a:cubicBezTo>
                  <a:pt x="17119" y="24692"/>
                  <a:pt x="17085" y="24677"/>
                  <a:pt x="17052" y="24677"/>
                </a:cubicBezTo>
                <a:close/>
                <a:moveTo>
                  <a:pt x="15688" y="25670"/>
                </a:moveTo>
                <a:cubicBezTo>
                  <a:pt x="15667" y="25670"/>
                  <a:pt x="15645" y="25676"/>
                  <a:pt x="15626" y="25688"/>
                </a:cubicBezTo>
                <a:cubicBezTo>
                  <a:pt x="15401" y="25842"/>
                  <a:pt x="15171" y="26000"/>
                  <a:pt x="14930" y="26159"/>
                </a:cubicBezTo>
                <a:cubicBezTo>
                  <a:pt x="14881" y="26192"/>
                  <a:pt x="14864" y="26258"/>
                  <a:pt x="14897" y="26308"/>
                </a:cubicBezTo>
                <a:cubicBezTo>
                  <a:pt x="14919" y="26336"/>
                  <a:pt x="14952" y="26351"/>
                  <a:pt x="14985" y="26351"/>
                </a:cubicBezTo>
                <a:cubicBezTo>
                  <a:pt x="15006" y="26351"/>
                  <a:pt x="15029" y="26346"/>
                  <a:pt x="15046" y="26336"/>
                </a:cubicBezTo>
                <a:cubicBezTo>
                  <a:pt x="15286" y="26176"/>
                  <a:pt x="15522" y="26017"/>
                  <a:pt x="15747" y="25863"/>
                </a:cubicBezTo>
                <a:cubicBezTo>
                  <a:pt x="15796" y="25831"/>
                  <a:pt x="15807" y="25765"/>
                  <a:pt x="15774" y="25716"/>
                </a:cubicBezTo>
                <a:cubicBezTo>
                  <a:pt x="15754" y="25685"/>
                  <a:pt x="15722" y="25670"/>
                  <a:pt x="15688" y="25670"/>
                </a:cubicBezTo>
                <a:close/>
                <a:moveTo>
                  <a:pt x="14274" y="26598"/>
                </a:moveTo>
                <a:cubicBezTo>
                  <a:pt x="14254" y="26598"/>
                  <a:pt x="14235" y="26603"/>
                  <a:pt x="14217" y="26614"/>
                </a:cubicBezTo>
                <a:cubicBezTo>
                  <a:pt x="13987" y="26763"/>
                  <a:pt x="13746" y="26910"/>
                  <a:pt x="13505" y="27059"/>
                </a:cubicBezTo>
                <a:cubicBezTo>
                  <a:pt x="13450" y="27085"/>
                  <a:pt x="13434" y="27151"/>
                  <a:pt x="13467" y="27201"/>
                </a:cubicBezTo>
                <a:cubicBezTo>
                  <a:pt x="13488" y="27234"/>
                  <a:pt x="13521" y="27256"/>
                  <a:pt x="13559" y="27256"/>
                </a:cubicBezTo>
                <a:cubicBezTo>
                  <a:pt x="13576" y="27256"/>
                  <a:pt x="13592" y="27250"/>
                  <a:pt x="13609" y="27239"/>
                </a:cubicBezTo>
                <a:cubicBezTo>
                  <a:pt x="13855" y="27092"/>
                  <a:pt x="14097" y="26943"/>
                  <a:pt x="14333" y="26796"/>
                </a:cubicBezTo>
                <a:cubicBezTo>
                  <a:pt x="14381" y="26763"/>
                  <a:pt x="14399" y="26697"/>
                  <a:pt x="14366" y="26647"/>
                </a:cubicBezTo>
                <a:cubicBezTo>
                  <a:pt x="14344" y="26616"/>
                  <a:pt x="14309" y="26598"/>
                  <a:pt x="14274" y="26598"/>
                </a:cubicBezTo>
                <a:close/>
                <a:moveTo>
                  <a:pt x="12829" y="27478"/>
                </a:moveTo>
                <a:cubicBezTo>
                  <a:pt x="12811" y="27478"/>
                  <a:pt x="12793" y="27483"/>
                  <a:pt x="12777" y="27492"/>
                </a:cubicBezTo>
                <a:cubicBezTo>
                  <a:pt x="12535" y="27639"/>
                  <a:pt x="12294" y="27788"/>
                  <a:pt x="12058" y="27935"/>
                </a:cubicBezTo>
                <a:cubicBezTo>
                  <a:pt x="12008" y="27968"/>
                  <a:pt x="11993" y="28029"/>
                  <a:pt x="12020" y="28084"/>
                </a:cubicBezTo>
                <a:cubicBezTo>
                  <a:pt x="12041" y="28111"/>
                  <a:pt x="12074" y="28132"/>
                  <a:pt x="12112" y="28132"/>
                </a:cubicBezTo>
                <a:cubicBezTo>
                  <a:pt x="12129" y="28132"/>
                  <a:pt x="12152" y="28127"/>
                  <a:pt x="12168" y="28117"/>
                </a:cubicBezTo>
                <a:cubicBezTo>
                  <a:pt x="12403" y="27968"/>
                  <a:pt x="12645" y="27821"/>
                  <a:pt x="12886" y="27672"/>
                </a:cubicBezTo>
                <a:cubicBezTo>
                  <a:pt x="12935" y="27644"/>
                  <a:pt x="12952" y="27579"/>
                  <a:pt x="12924" y="27530"/>
                </a:cubicBezTo>
                <a:cubicBezTo>
                  <a:pt x="12902" y="27497"/>
                  <a:pt x="12865" y="27478"/>
                  <a:pt x="12829" y="27478"/>
                </a:cubicBezTo>
                <a:close/>
                <a:moveTo>
                  <a:pt x="11397" y="28370"/>
                </a:moveTo>
                <a:cubicBezTo>
                  <a:pt x="11377" y="28370"/>
                  <a:pt x="11358" y="28375"/>
                  <a:pt x="11340" y="28385"/>
                </a:cubicBezTo>
                <a:cubicBezTo>
                  <a:pt x="11100" y="28544"/>
                  <a:pt x="10863" y="28697"/>
                  <a:pt x="10633" y="28851"/>
                </a:cubicBezTo>
                <a:cubicBezTo>
                  <a:pt x="10584" y="28878"/>
                  <a:pt x="10567" y="28944"/>
                  <a:pt x="10600" y="28993"/>
                </a:cubicBezTo>
                <a:cubicBezTo>
                  <a:pt x="10622" y="29026"/>
                  <a:pt x="10655" y="29043"/>
                  <a:pt x="10688" y="29043"/>
                </a:cubicBezTo>
                <a:cubicBezTo>
                  <a:pt x="10710" y="29043"/>
                  <a:pt x="10731" y="29037"/>
                  <a:pt x="10748" y="29026"/>
                </a:cubicBezTo>
                <a:cubicBezTo>
                  <a:pt x="10979" y="28873"/>
                  <a:pt x="11214" y="28719"/>
                  <a:pt x="11455" y="28565"/>
                </a:cubicBezTo>
                <a:cubicBezTo>
                  <a:pt x="11505" y="28532"/>
                  <a:pt x="11515" y="28467"/>
                  <a:pt x="11488" y="28418"/>
                </a:cubicBezTo>
                <a:cubicBezTo>
                  <a:pt x="11467" y="28386"/>
                  <a:pt x="11432" y="28370"/>
                  <a:pt x="11397" y="28370"/>
                </a:cubicBezTo>
                <a:close/>
                <a:moveTo>
                  <a:pt x="9986" y="29303"/>
                </a:moveTo>
                <a:cubicBezTo>
                  <a:pt x="9966" y="29303"/>
                  <a:pt x="9945" y="29309"/>
                  <a:pt x="9926" y="29322"/>
                </a:cubicBezTo>
                <a:cubicBezTo>
                  <a:pt x="9691" y="29481"/>
                  <a:pt x="9461" y="29645"/>
                  <a:pt x="9230" y="29804"/>
                </a:cubicBezTo>
                <a:cubicBezTo>
                  <a:pt x="9186" y="29837"/>
                  <a:pt x="9175" y="29903"/>
                  <a:pt x="9208" y="29953"/>
                </a:cubicBezTo>
                <a:cubicBezTo>
                  <a:pt x="9230" y="29979"/>
                  <a:pt x="9263" y="29996"/>
                  <a:pt x="9296" y="29996"/>
                </a:cubicBezTo>
                <a:cubicBezTo>
                  <a:pt x="9312" y="29996"/>
                  <a:pt x="9334" y="29991"/>
                  <a:pt x="9357" y="29974"/>
                </a:cubicBezTo>
                <a:cubicBezTo>
                  <a:pt x="9580" y="29815"/>
                  <a:pt x="9810" y="29657"/>
                  <a:pt x="10047" y="29493"/>
                </a:cubicBezTo>
                <a:cubicBezTo>
                  <a:pt x="10096" y="29460"/>
                  <a:pt x="10106" y="29394"/>
                  <a:pt x="10074" y="29349"/>
                </a:cubicBezTo>
                <a:cubicBezTo>
                  <a:pt x="10053" y="29319"/>
                  <a:pt x="10020" y="29303"/>
                  <a:pt x="9986" y="29303"/>
                </a:cubicBezTo>
                <a:close/>
                <a:moveTo>
                  <a:pt x="8611" y="30277"/>
                </a:moveTo>
                <a:cubicBezTo>
                  <a:pt x="8588" y="30277"/>
                  <a:pt x="8565" y="30284"/>
                  <a:pt x="8545" y="30298"/>
                </a:cubicBezTo>
                <a:cubicBezTo>
                  <a:pt x="8315" y="30467"/>
                  <a:pt x="8085" y="30637"/>
                  <a:pt x="7865" y="30801"/>
                </a:cubicBezTo>
                <a:cubicBezTo>
                  <a:pt x="7822" y="30841"/>
                  <a:pt x="7811" y="30907"/>
                  <a:pt x="7849" y="30950"/>
                </a:cubicBezTo>
                <a:cubicBezTo>
                  <a:pt x="7865" y="30978"/>
                  <a:pt x="7898" y="30993"/>
                  <a:pt x="7931" y="30993"/>
                </a:cubicBezTo>
                <a:cubicBezTo>
                  <a:pt x="7953" y="30993"/>
                  <a:pt x="7975" y="30988"/>
                  <a:pt x="7996" y="30972"/>
                </a:cubicBezTo>
                <a:cubicBezTo>
                  <a:pt x="8216" y="30808"/>
                  <a:pt x="8441" y="30637"/>
                  <a:pt x="8671" y="30467"/>
                </a:cubicBezTo>
                <a:cubicBezTo>
                  <a:pt x="8715" y="30434"/>
                  <a:pt x="8725" y="30369"/>
                  <a:pt x="8692" y="30320"/>
                </a:cubicBezTo>
                <a:cubicBezTo>
                  <a:pt x="8673" y="30291"/>
                  <a:pt x="8643" y="30277"/>
                  <a:pt x="8611" y="30277"/>
                </a:cubicBezTo>
                <a:close/>
                <a:moveTo>
                  <a:pt x="7265" y="31301"/>
                </a:moveTo>
                <a:cubicBezTo>
                  <a:pt x="7241" y="31301"/>
                  <a:pt x="7218" y="31308"/>
                  <a:pt x="7197" y="31322"/>
                </a:cubicBezTo>
                <a:cubicBezTo>
                  <a:pt x="6972" y="31504"/>
                  <a:pt x="6752" y="31684"/>
                  <a:pt x="6539" y="31860"/>
                </a:cubicBezTo>
                <a:cubicBezTo>
                  <a:pt x="6496" y="31898"/>
                  <a:pt x="6489" y="31964"/>
                  <a:pt x="6528" y="32008"/>
                </a:cubicBezTo>
                <a:cubicBezTo>
                  <a:pt x="6550" y="32035"/>
                  <a:pt x="6577" y="32046"/>
                  <a:pt x="6610" y="32046"/>
                </a:cubicBezTo>
                <a:cubicBezTo>
                  <a:pt x="6632" y="32046"/>
                  <a:pt x="6653" y="32035"/>
                  <a:pt x="6676" y="32018"/>
                </a:cubicBezTo>
                <a:cubicBezTo>
                  <a:pt x="6890" y="31843"/>
                  <a:pt x="7103" y="31668"/>
                  <a:pt x="7328" y="31492"/>
                </a:cubicBezTo>
                <a:cubicBezTo>
                  <a:pt x="7377" y="31454"/>
                  <a:pt x="7383" y="31388"/>
                  <a:pt x="7344" y="31339"/>
                </a:cubicBezTo>
                <a:cubicBezTo>
                  <a:pt x="7325" y="31314"/>
                  <a:pt x="7296" y="31301"/>
                  <a:pt x="7265" y="31301"/>
                </a:cubicBezTo>
                <a:close/>
                <a:moveTo>
                  <a:pt x="5966" y="32382"/>
                </a:moveTo>
                <a:cubicBezTo>
                  <a:pt x="5941" y="32382"/>
                  <a:pt x="5917" y="32390"/>
                  <a:pt x="5897" y="32408"/>
                </a:cubicBezTo>
                <a:cubicBezTo>
                  <a:pt x="5679" y="32600"/>
                  <a:pt x="5470" y="32786"/>
                  <a:pt x="5267" y="32972"/>
                </a:cubicBezTo>
                <a:cubicBezTo>
                  <a:pt x="5224" y="33011"/>
                  <a:pt x="5218" y="33082"/>
                  <a:pt x="5256" y="33126"/>
                </a:cubicBezTo>
                <a:cubicBezTo>
                  <a:pt x="5279" y="33148"/>
                  <a:pt x="5305" y="33159"/>
                  <a:pt x="5338" y="33159"/>
                </a:cubicBezTo>
                <a:cubicBezTo>
                  <a:pt x="5360" y="33159"/>
                  <a:pt x="5388" y="33148"/>
                  <a:pt x="5410" y="33131"/>
                </a:cubicBezTo>
                <a:cubicBezTo>
                  <a:pt x="5608" y="32946"/>
                  <a:pt x="5821" y="32759"/>
                  <a:pt x="6035" y="32567"/>
                </a:cubicBezTo>
                <a:cubicBezTo>
                  <a:pt x="6079" y="32529"/>
                  <a:pt x="6084" y="32463"/>
                  <a:pt x="6046" y="32419"/>
                </a:cubicBezTo>
                <a:cubicBezTo>
                  <a:pt x="6025" y="32395"/>
                  <a:pt x="5995" y="32382"/>
                  <a:pt x="5966" y="32382"/>
                </a:cubicBezTo>
                <a:close/>
                <a:moveTo>
                  <a:pt x="4725" y="33526"/>
                </a:moveTo>
                <a:cubicBezTo>
                  <a:pt x="4697" y="33526"/>
                  <a:pt x="4670" y="33537"/>
                  <a:pt x="4647" y="33559"/>
                </a:cubicBezTo>
                <a:cubicBezTo>
                  <a:pt x="4440" y="33761"/>
                  <a:pt x="4242" y="33958"/>
                  <a:pt x="4050" y="34156"/>
                </a:cubicBezTo>
                <a:cubicBezTo>
                  <a:pt x="4012" y="34200"/>
                  <a:pt x="4012" y="34266"/>
                  <a:pt x="4056" y="34310"/>
                </a:cubicBezTo>
                <a:cubicBezTo>
                  <a:pt x="4078" y="34327"/>
                  <a:pt x="4100" y="34337"/>
                  <a:pt x="4128" y="34337"/>
                </a:cubicBezTo>
                <a:cubicBezTo>
                  <a:pt x="4154" y="34337"/>
                  <a:pt x="4182" y="34327"/>
                  <a:pt x="4204" y="34304"/>
                </a:cubicBezTo>
                <a:cubicBezTo>
                  <a:pt x="4396" y="34107"/>
                  <a:pt x="4594" y="33910"/>
                  <a:pt x="4796" y="33707"/>
                </a:cubicBezTo>
                <a:cubicBezTo>
                  <a:pt x="4839" y="33669"/>
                  <a:pt x="4839" y="33603"/>
                  <a:pt x="4801" y="33559"/>
                </a:cubicBezTo>
                <a:cubicBezTo>
                  <a:pt x="4780" y="33537"/>
                  <a:pt x="4752" y="33526"/>
                  <a:pt x="4725" y="33526"/>
                </a:cubicBezTo>
                <a:close/>
                <a:moveTo>
                  <a:pt x="3555" y="34744"/>
                </a:moveTo>
                <a:cubicBezTo>
                  <a:pt x="3526" y="34744"/>
                  <a:pt x="3496" y="34757"/>
                  <a:pt x="3475" y="34781"/>
                </a:cubicBezTo>
                <a:cubicBezTo>
                  <a:pt x="3283" y="34995"/>
                  <a:pt x="3097" y="35208"/>
                  <a:pt x="2922" y="35422"/>
                </a:cubicBezTo>
                <a:cubicBezTo>
                  <a:pt x="2883" y="35471"/>
                  <a:pt x="2889" y="35537"/>
                  <a:pt x="2937" y="35576"/>
                </a:cubicBezTo>
                <a:cubicBezTo>
                  <a:pt x="2955" y="35587"/>
                  <a:pt x="2982" y="35597"/>
                  <a:pt x="3003" y="35597"/>
                </a:cubicBezTo>
                <a:cubicBezTo>
                  <a:pt x="3031" y="35597"/>
                  <a:pt x="3064" y="35587"/>
                  <a:pt x="3086" y="35559"/>
                </a:cubicBezTo>
                <a:cubicBezTo>
                  <a:pt x="3261" y="35346"/>
                  <a:pt x="3443" y="35132"/>
                  <a:pt x="3635" y="34924"/>
                </a:cubicBezTo>
                <a:cubicBezTo>
                  <a:pt x="3673" y="34879"/>
                  <a:pt x="3667" y="34813"/>
                  <a:pt x="3623" y="34770"/>
                </a:cubicBezTo>
                <a:cubicBezTo>
                  <a:pt x="3603" y="34753"/>
                  <a:pt x="3579" y="34744"/>
                  <a:pt x="3555" y="34744"/>
                </a:cubicBezTo>
                <a:close/>
                <a:moveTo>
                  <a:pt x="2482" y="36050"/>
                </a:moveTo>
                <a:cubicBezTo>
                  <a:pt x="2449" y="36050"/>
                  <a:pt x="2415" y="36065"/>
                  <a:pt x="2395" y="36091"/>
                </a:cubicBezTo>
                <a:cubicBezTo>
                  <a:pt x="2226" y="36321"/>
                  <a:pt x="2056" y="36551"/>
                  <a:pt x="1902" y="36781"/>
                </a:cubicBezTo>
                <a:cubicBezTo>
                  <a:pt x="1869" y="36831"/>
                  <a:pt x="1880" y="36897"/>
                  <a:pt x="1930" y="36930"/>
                </a:cubicBezTo>
                <a:cubicBezTo>
                  <a:pt x="1946" y="36940"/>
                  <a:pt x="1968" y="36946"/>
                  <a:pt x="1990" y="36946"/>
                </a:cubicBezTo>
                <a:cubicBezTo>
                  <a:pt x="2023" y="36946"/>
                  <a:pt x="2056" y="36930"/>
                  <a:pt x="2077" y="36902"/>
                </a:cubicBezTo>
                <a:cubicBezTo>
                  <a:pt x="2231" y="36677"/>
                  <a:pt x="2395" y="36447"/>
                  <a:pt x="2565" y="36217"/>
                </a:cubicBezTo>
                <a:cubicBezTo>
                  <a:pt x="2598" y="36174"/>
                  <a:pt x="2593" y="36108"/>
                  <a:pt x="2543" y="36070"/>
                </a:cubicBezTo>
                <a:cubicBezTo>
                  <a:pt x="2526" y="36057"/>
                  <a:pt x="2504" y="36050"/>
                  <a:pt x="2482" y="36050"/>
                </a:cubicBezTo>
                <a:close/>
                <a:moveTo>
                  <a:pt x="1534" y="37450"/>
                </a:moveTo>
                <a:cubicBezTo>
                  <a:pt x="1499" y="37450"/>
                  <a:pt x="1465" y="37468"/>
                  <a:pt x="1447" y="37499"/>
                </a:cubicBezTo>
                <a:cubicBezTo>
                  <a:pt x="1300" y="37747"/>
                  <a:pt x="1162" y="37998"/>
                  <a:pt x="1037" y="38245"/>
                </a:cubicBezTo>
                <a:cubicBezTo>
                  <a:pt x="1009" y="38299"/>
                  <a:pt x="1030" y="38360"/>
                  <a:pt x="1080" y="38387"/>
                </a:cubicBezTo>
                <a:cubicBezTo>
                  <a:pt x="1096" y="38398"/>
                  <a:pt x="1113" y="38398"/>
                  <a:pt x="1129" y="38398"/>
                </a:cubicBezTo>
                <a:cubicBezTo>
                  <a:pt x="1168" y="38398"/>
                  <a:pt x="1206" y="38377"/>
                  <a:pt x="1222" y="38344"/>
                </a:cubicBezTo>
                <a:cubicBezTo>
                  <a:pt x="1348" y="38097"/>
                  <a:pt x="1485" y="37851"/>
                  <a:pt x="1629" y="37609"/>
                </a:cubicBezTo>
                <a:cubicBezTo>
                  <a:pt x="1655" y="37560"/>
                  <a:pt x="1639" y="37494"/>
                  <a:pt x="1589" y="37467"/>
                </a:cubicBezTo>
                <a:cubicBezTo>
                  <a:pt x="1572" y="37455"/>
                  <a:pt x="1553" y="37450"/>
                  <a:pt x="1534" y="37450"/>
                </a:cubicBezTo>
                <a:close/>
                <a:moveTo>
                  <a:pt x="774" y="38955"/>
                </a:moveTo>
                <a:cubicBezTo>
                  <a:pt x="733" y="38955"/>
                  <a:pt x="694" y="38978"/>
                  <a:pt x="675" y="39017"/>
                </a:cubicBezTo>
                <a:cubicBezTo>
                  <a:pt x="564" y="39286"/>
                  <a:pt x="466" y="39555"/>
                  <a:pt x="384" y="39819"/>
                </a:cubicBezTo>
                <a:cubicBezTo>
                  <a:pt x="362" y="39878"/>
                  <a:pt x="395" y="39933"/>
                  <a:pt x="450" y="39955"/>
                </a:cubicBezTo>
                <a:cubicBezTo>
                  <a:pt x="461" y="39955"/>
                  <a:pt x="471" y="39961"/>
                  <a:pt x="483" y="39961"/>
                </a:cubicBezTo>
                <a:cubicBezTo>
                  <a:pt x="526" y="39961"/>
                  <a:pt x="570" y="39928"/>
                  <a:pt x="582" y="39884"/>
                </a:cubicBezTo>
                <a:cubicBezTo>
                  <a:pt x="663" y="39626"/>
                  <a:pt x="762" y="39363"/>
                  <a:pt x="872" y="39100"/>
                </a:cubicBezTo>
                <a:cubicBezTo>
                  <a:pt x="893" y="39045"/>
                  <a:pt x="866" y="38985"/>
                  <a:pt x="817" y="38964"/>
                </a:cubicBezTo>
                <a:cubicBezTo>
                  <a:pt x="803" y="38958"/>
                  <a:pt x="788" y="38955"/>
                  <a:pt x="774" y="38955"/>
                </a:cubicBezTo>
                <a:close/>
                <a:moveTo>
                  <a:pt x="267" y="40561"/>
                </a:moveTo>
                <a:cubicBezTo>
                  <a:pt x="218" y="40561"/>
                  <a:pt x="173" y="40597"/>
                  <a:pt x="159" y="40646"/>
                </a:cubicBezTo>
                <a:cubicBezTo>
                  <a:pt x="99" y="40930"/>
                  <a:pt x="55" y="41215"/>
                  <a:pt x="28" y="41489"/>
                </a:cubicBezTo>
                <a:cubicBezTo>
                  <a:pt x="22" y="41550"/>
                  <a:pt x="66" y="41600"/>
                  <a:pt x="126" y="41610"/>
                </a:cubicBezTo>
                <a:lnTo>
                  <a:pt x="137" y="41610"/>
                </a:lnTo>
                <a:cubicBezTo>
                  <a:pt x="187" y="41610"/>
                  <a:pt x="236" y="41567"/>
                  <a:pt x="241" y="41511"/>
                </a:cubicBezTo>
                <a:cubicBezTo>
                  <a:pt x="268" y="41243"/>
                  <a:pt x="307" y="40963"/>
                  <a:pt x="367" y="40689"/>
                </a:cubicBezTo>
                <a:cubicBezTo>
                  <a:pt x="379" y="40634"/>
                  <a:pt x="346" y="40575"/>
                  <a:pt x="286" y="40563"/>
                </a:cubicBezTo>
                <a:cubicBezTo>
                  <a:pt x="279" y="40562"/>
                  <a:pt x="273" y="40561"/>
                  <a:pt x="267" y="40561"/>
                </a:cubicBezTo>
                <a:close/>
                <a:moveTo>
                  <a:pt x="104" y="42240"/>
                </a:moveTo>
                <a:cubicBezTo>
                  <a:pt x="44" y="42240"/>
                  <a:pt x="0" y="42290"/>
                  <a:pt x="0" y="42351"/>
                </a:cubicBezTo>
                <a:cubicBezTo>
                  <a:pt x="11" y="42640"/>
                  <a:pt x="38" y="42931"/>
                  <a:pt x="88" y="43206"/>
                </a:cubicBezTo>
                <a:cubicBezTo>
                  <a:pt x="99" y="43254"/>
                  <a:pt x="142" y="43292"/>
                  <a:pt x="192" y="43292"/>
                </a:cubicBezTo>
                <a:lnTo>
                  <a:pt x="208" y="43292"/>
                </a:lnTo>
                <a:cubicBezTo>
                  <a:pt x="268" y="43282"/>
                  <a:pt x="307" y="43227"/>
                  <a:pt x="296" y="43166"/>
                </a:cubicBezTo>
                <a:cubicBezTo>
                  <a:pt x="247" y="42903"/>
                  <a:pt x="220" y="42624"/>
                  <a:pt x="215" y="42344"/>
                </a:cubicBezTo>
                <a:cubicBezTo>
                  <a:pt x="208" y="42285"/>
                  <a:pt x="159" y="42240"/>
                  <a:pt x="104" y="42240"/>
                </a:cubicBezTo>
                <a:close/>
                <a:moveTo>
                  <a:pt x="407" y="43899"/>
                </a:moveTo>
                <a:cubicBezTo>
                  <a:pt x="393" y="43899"/>
                  <a:pt x="380" y="43902"/>
                  <a:pt x="367" y="43907"/>
                </a:cubicBezTo>
                <a:cubicBezTo>
                  <a:pt x="313" y="43923"/>
                  <a:pt x="286" y="43983"/>
                  <a:pt x="301" y="44038"/>
                </a:cubicBezTo>
                <a:cubicBezTo>
                  <a:pt x="307" y="44049"/>
                  <a:pt x="597" y="44843"/>
                  <a:pt x="751" y="44843"/>
                </a:cubicBezTo>
                <a:cubicBezTo>
                  <a:pt x="812" y="44843"/>
                  <a:pt x="860" y="44800"/>
                  <a:pt x="860" y="44739"/>
                </a:cubicBezTo>
                <a:cubicBezTo>
                  <a:pt x="860" y="44718"/>
                  <a:pt x="850" y="44696"/>
                  <a:pt x="839" y="44679"/>
                </a:cubicBezTo>
                <a:cubicBezTo>
                  <a:pt x="828" y="44663"/>
                  <a:pt x="663" y="44416"/>
                  <a:pt x="504" y="43967"/>
                </a:cubicBezTo>
                <a:cubicBezTo>
                  <a:pt x="488" y="43925"/>
                  <a:pt x="449" y="43899"/>
                  <a:pt x="407" y="43899"/>
                </a:cubicBezTo>
                <a:close/>
              </a:path>
            </a:pathLst>
          </a:custGeom>
          <a:solidFill>
            <a:srgbClr val="2E2427"/>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36" name="Google Shape;1036;p15"/>
          <p:cNvSpPr txBox="1">
            <a:spLocks noGrp="1"/>
          </p:cNvSpPr>
          <p:nvPr>
            <p:ph type="subTitle" idx="1"/>
          </p:nvPr>
        </p:nvSpPr>
        <p:spPr>
          <a:xfrm>
            <a:off x="3778400" y="3746200"/>
            <a:ext cx="4635200" cy="15328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135">
                <a:solidFill>
                  <a:schemeClr val="dk1"/>
                </a:solidFill>
                <a:latin typeface="Nunito"/>
                <a:ea typeface="Nunito"/>
                <a:cs typeface="Nunito"/>
                <a:sym typeface="Nunito"/>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037" name="Google Shape;1037;p15"/>
          <p:cNvSpPr txBox="1">
            <a:spLocks noGrp="1"/>
          </p:cNvSpPr>
          <p:nvPr>
            <p:ph type="title"/>
          </p:nvPr>
        </p:nvSpPr>
        <p:spPr>
          <a:xfrm>
            <a:off x="3778400" y="1579000"/>
            <a:ext cx="4635200" cy="216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sz="18665" b="1">
                <a:latin typeface="Amatic SC"/>
                <a:ea typeface="Amatic SC"/>
                <a:cs typeface="Amatic SC"/>
                <a:sym typeface="Amatic SC"/>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038" name="Google Shape;1038;p15"/>
          <p:cNvSpPr/>
          <p:nvPr/>
        </p:nvSpPr>
        <p:spPr>
          <a:xfrm>
            <a:off x="5476501" y="5862816"/>
            <a:ext cx="1238991" cy="416336"/>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39" name="Google Shape;1039;p15"/>
          <p:cNvSpPr/>
          <p:nvPr/>
        </p:nvSpPr>
        <p:spPr>
          <a:xfrm rot="-8099864">
            <a:off x="9541318" y="5155623"/>
            <a:ext cx="1322167" cy="2666557"/>
          </a:xfrm>
          <a:custGeom>
            <a:avLst/>
            <a:gdLst/>
            <a:ahLst/>
            <a:cxnLst/>
            <a:rect l="l" t="t" r="r" b="b"/>
            <a:pathLst>
              <a:path w="22236" h="44844" extrusionOk="0">
                <a:moveTo>
                  <a:pt x="13245" y="0"/>
                </a:moveTo>
                <a:cubicBezTo>
                  <a:pt x="13209" y="0"/>
                  <a:pt x="13173" y="21"/>
                  <a:pt x="13154" y="54"/>
                </a:cubicBezTo>
                <a:cubicBezTo>
                  <a:pt x="13127" y="104"/>
                  <a:pt x="13144" y="170"/>
                  <a:pt x="13192" y="197"/>
                </a:cubicBezTo>
                <a:cubicBezTo>
                  <a:pt x="13198" y="197"/>
                  <a:pt x="13478" y="356"/>
                  <a:pt x="13921" y="635"/>
                </a:cubicBezTo>
                <a:cubicBezTo>
                  <a:pt x="13938" y="646"/>
                  <a:pt x="13954" y="646"/>
                  <a:pt x="13976" y="646"/>
                </a:cubicBezTo>
                <a:cubicBezTo>
                  <a:pt x="14009" y="646"/>
                  <a:pt x="14042" y="630"/>
                  <a:pt x="14064" y="597"/>
                </a:cubicBezTo>
                <a:cubicBezTo>
                  <a:pt x="14097" y="547"/>
                  <a:pt x="14080" y="481"/>
                  <a:pt x="14032" y="455"/>
                </a:cubicBezTo>
                <a:cubicBezTo>
                  <a:pt x="13582" y="175"/>
                  <a:pt x="13296" y="16"/>
                  <a:pt x="13296" y="16"/>
                </a:cubicBezTo>
                <a:cubicBezTo>
                  <a:pt x="13280" y="5"/>
                  <a:pt x="13263" y="0"/>
                  <a:pt x="13245" y="0"/>
                </a:cubicBezTo>
                <a:close/>
                <a:moveTo>
                  <a:pt x="14684" y="896"/>
                </a:moveTo>
                <a:cubicBezTo>
                  <a:pt x="14652" y="896"/>
                  <a:pt x="14621" y="912"/>
                  <a:pt x="14601" y="942"/>
                </a:cubicBezTo>
                <a:cubicBezTo>
                  <a:pt x="14568" y="992"/>
                  <a:pt x="14579" y="1058"/>
                  <a:pt x="14629" y="1090"/>
                </a:cubicBezTo>
                <a:cubicBezTo>
                  <a:pt x="14842" y="1232"/>
                  <a:pt x="15079" y="1397"/>
                  <a:pt x="15325" y="1567"/>
                </a:cubicBezTo>
                <a:cubicBezTo>
                  <a:pt x="15342" y="1584"/>
                  <a:pt x="15363" y="1589"/>
                  <a:pt x="15385" y="1589"/>
                </a:cubicBezTo>
                <a:cubicBezTo>
                  <a:pt x="15418" y="1589"/>
                  <a:pt x="15451" y="1573"/>
                  <a:pt x="15473" y="1546"/>
                </a:cubicBezTo>
                <a:cubicBezTo>
                  <a:pt x="15506" y="1496"/>
                  <a:pt x="15494" y="1430"/>
                  <a:pt x="15446" y="1397"/>
                </a:cubicBezTo>
                <a:cubicBezTo>
                  <a:pt x="15198" y="1222"/>
                  <a:pt x="14963" y="1063"/>
                  <a:pt x="14743" y="915"/>
                </a:cubicBezTo>
                <a:cubicBezTo>
                  <a:pt x="14724" y="903"/>
                  <a:pt x="14704" y="896"/>
                  <a:pt x="14684" y="896"/>
                </a:cubicBezTo>
                <a:close/>
                <a:moveTo>
                  <a:pt x="16073" y="1877"/>
                </a:moveTo>
                <a:cubicBezTo>
                  <a:pt x="16040" y="1877"/>
                  <a:pt x="16008" y="1891"/>
                  <a:pt x="15988" y="1918"/>
                </a:cubicBezTo>
                <a:cubicBezTo>
                  <a:pt x="15949" y="1968"/>
                  <a:pt x="15960" y="2034"/>
                  <a:pt x="16005" y="2066"/>
                </a:cubicBezTo>
                <a:cubicBezTo>
                  <a:pt x="16223" y="2231"/>
                  <a:pt x="16448" y="2406"/>
                  <a:pt x="16673" y="2586"/>
                </a:cubicBezTo>
                <a:cubicBezTo>
                  <a:pt x="16690" y="2598"/>
                  <a:pt x="16716" y="2608"/>
                  <a:pt x="16739" y="2608"/>
                </a:cubicBezTo>
                <a:cubicBezTo>
                  <a:pt x="16772" y="2608"/>
                  <a:pt x="16799" y="2593"/>
                  <a:pt x="16822" y="2570"/>
                </a:cubicBezTo>
                <a:cubicBezTo>
                  <a:pt x="16860" y="2520"/>
                  <a:pt x="16848" y="2454"/>
                  <a:pt x="16804" y="2416"/>
                </a:cubicBezTo>
                <a:cubicBezTo>
                  <a:pt x="16580" y="2236"/>
                  <a:pt x="16355" y="2060"/>
                  <a:pt x="16136" y="1895"/>
                </a:cubicBezTo>
                <a:cubicBezTo>
                  <a:pt x="16117" y="1883"/>
                  <a:pt x="16095" y="1877"/>
                  <a:pt x="16073" y="1877"/>
                </a:cubicBezTo>
                <a:close/>
                <a:moveTo>
                  <a:pt x="17389" y="2939"/>
                </a:moveTo>
                <a:cubicBezTo>
                  <a:pt x="17359" y="2939"/>
                  <a:pt x="17330" y="2952"/>
                  <a:pt x="17308" y="2975"/>
                </a:cubicBezTo>
                <a:cubicBezTo>
                  <a:pt x="17270" y="3020"/>
                  <a:pt x="17275" y="3086"/>
                  <a:pt x="17320" y="3124"/>
                </a:cubicBezTo>
                <a:cubicBezTo>
                  <a:pt x="17538" y="3309"/>
                  <a:pt x="17748" y="3502"/>
                  <a:pt x="17945" y="3688"/>
                </a:cubicBezTo>
                <a:cubicBezTo>
                  <a:pt x="17966" y="3704"/>
                  <a:pt x="17994" y="3716"/>
                  <a:pt x="18021" y="3716"/>
                </a:cubicBezTo>
                <a:cubicBezTo>
                  <a:pt x="18049" y="3716"/>
                  <a:pt x="18076" y="3704"/>
                  <a:pt x="18097" y="3683"/>
                </a:cubicBezTo>
                <a:cubicBezTo>
                  <a:pt x="18137" y="3638"/>
                  <a:pt x="18130" y="3573"/>
                  <a:pt x="18092" y="3534"/>
                </a:cubicBezTo>
                <a:cubicBezTo>
                  <a:pt x="17890" y="3342"/>
                  <a:pt x="17677" y="3152"/>
                  <a:pt x="17457" y="2965"/>
                </a:cubicBezTo>
                <a:cubicBezTo>
                  <a:pt x="17437" y="2948"/>
                  <a:pt x="17413" y="2939"/>
                  <a:pt x="17389" y="2939"/>
                </a:cubicBezTo>
                <a:close/>
                <a:moveTo>
                  <a:pt x="18624" y="4098"/>
                </a:moveTo>
                <a:cubicBezTo>
                  <a:pt x="18596" y="4098"/>
                  <a:pt x="18569" y="4107"/>
                  <a:pt x="18547" y="4126"/>
                </a:cubicBezTo>
                <a:cubicBezTo>
                  <a:pt x="18509" y="4165"/>
                  <a:pt x="18509" y="4237"/>
                  <a:pt x="18547" y="4275"/>
                </a:cubicBezTo>
                <a:cubicBezTo>
                  <a:pt x="18750" y="4483"/>
                  <a:pt x="18937" y="4691"/>
                  <a:pt x="19117" y="4895"/>
                </a:cubicBezTo>
                <a:cubicBezTo>
                  <a:pt x="19139" y="4916"/>
                  <a:pt x="19167" y="4933"/>
                  <a:pt x="19195" y="4933"/>
                </a:cubicBezTo>
                <a:cubicBezTo>
                  <a:pt x="19222" y="4933"/>
                  <a:pt x="19243" y="4921"/>
                  <a:pt x="19266" y="4905"/>
                </a:cubicBezTo>
                <a:cubicBezTo>
                  <a:pt x="19309" y="4867"/>
                  <a:pt x="19314" y="4801"/>
                  <a:pt x="19276" y="4756"/>
                </a:cubicBezTo>
                <a:cubicBezTo>
                  <a:pt x="19096" y="4549"/>
                  <a:pt x="18904" y="4336"/>
                  <a:pt x="18701" y="4126"/>
                </a:cubicBezTo>
                <a:cubicBezTo>
                  <a:pt x="18679" y="4107"/>
                  <a:pt x="18651" y="4098"/>
                  <a:pt x="18624" y="4098"/>
                </a:cubicBezTo>
                <a:close/>
                <a:moveTo>
                  <a:pt x="19731" y="5375"/>
                </a:moveTo>
                <a:cubicBezTo>
                  <a:pt x="19709" y="5375"/>
                  <a:pt x="19686" y="5383"/>
                  <a:pt x="19665" y="5398"/>
                </a:cubicBezTo>
                <a:cubicBezTo>
                  <a:pt x="19622" y="5431"/>
                  <a:pt x="19610" y="5497"/>
                  <a:pt x="19650" y="5546"/>
                </a:cubicBezTo>
                <a:cubicBezTo>
                  <a:pt x="19819" y="5776"/>
                  <a:pt x="19984" y="6006"/>
                  <a:pt x="20126" y="6231"/>
                </a:cubicBezTo>
                <a:cubicBezTo>
                  <a:pt x="20143" y="6264"/>
                  <a:pt x="20181" y="6281"/>
                  <a:pt x="20214" y="6281"/>
                </a:cubicBezTo>
                <a:cubicBezTo>
                  <a:pt x="20235" y="6281"/>
                  <a:pt x="20252" y="6276"/>
                  <a:pt x="20268" y="6264"/>
                </a:cubicBezTo>
                <a:cubicBezTo>
                  <a:pt x="20318" y="6231"/>
                  <a:pt x="20334" y="6165"/>
                  <a:pt x="20301" y="6117"/>
                </a:cubicBezTo>
                <a:cubicBezTo>
                  <a:pt x="20159" y="5886"/>
                  <a:pt x="19994" y="5651"/>
                  <a:pt x="19814" y="5421"/>
                </a:cubicBezTo>
                <a:cubicBezTo>
                  <a:pt x="19795" y="5391"/>
                  <a:pt x="19764" y="5375"/>
                  <a:pt x="19731" y="5375"/>
                </a:cubicBezTo>
                <a:close/>
                <a:moveTo>
                  <a:pt x="20629" y="6806"/>
                </a:moveTo>
                <a:cubicBezTo>
                  <a:pt x="20613" y="6806"/>
                  <a:pt x="20597" y="6810"/>
                  <a:pt x="20581" y="6818"/>
                </a:cubicBezTo>
                <a:cubicBezTo>
                  <a:pt x="20531" y="6845"/>
                  <a:pt x="20510" y="6906"/>
                  <a:pt x="20538" y="6960"/>
                </a:cubicBezTo>
                <a:cubicBezTo>
                  <a:pt x="20663" y="7218"/>
                  <a:pt x="20773" y="7475"/>
                  <a:pt x="20855" y="7723"/>
                </a:cubicBezTo>
                <a:cubicBezTo>
                  <a:pt x="20872" y="7766"/>
                  <a:pt x="20910" y="7799"/>
                  <a:pt x="20953" y="7799"/>
                </a:cubicBezTo>
                <a:cubicBezTo>
                  <a:pt x="20965" y="7799"/>
                  <a:pt x="20976" y="7794"/>
                  <a:pt x="20986" y="7788"/>
                </a:cubicBezTo>
                <a:cubicBezTo>
                  <a:pt x="21047" y="7771"/>
                  <a:pt x="21074" y="7711"/>
                  <a:pt x="21052" y="7657"/>
                </a:cubicBezTo>
                <a:cubicBezTo>
                  <a:pt x="20970" y="7399"/>
                  <a:pt x="20855" y="7131"/>
                  <a:pt x="20723" y="6868"/>
                </a:cubicBezTo>
                <a:cubicBezTo>
                  <a:pt x="20703" y="6828"/>
                  <a:pt x="20668" y="6806"/>
                  <a:pt x="20629" y="6806"/>
                </a:cubicBezTo>
                <a:close/>
                <a:moveTo>
                  <a:pt x="21151" y="8401"/>
                </a:moveTo>
                <a:cubicBezTo>
                  <a:pt x="21147" y="8401"/>
                  <a:pt x="21144" y="8401"/>
                  <a:pt x="21140" y="8401"/>
                </a:cubicBezTo>
                <a:cubicBezTo>
                  <a:pt x="21085" y="8413"/>
                  <a:pt x="21047" y="8467"/>
                  <a:pt x="21052" y="8522"/>
                </a:cubicBezTo>
                <a:cubicBezTo>
                  <a:pt x="21090" y="8742"/>
                  <a:pt x="21107" y="8960"/>
                  <a:pt x="21107" y="9175"/>
                </a:cubicBezTo>
                <a:cubicBezTo>
                  <a:pt x="21107" y="9229"/>
                  <a:pt x="21107" y="9289"/>
                  <a:pt x="21102" y="9345"/>
                </a:cubicBezTo>
                <a:cubicBezTo>
                  <a:pt x="21102" y="9405"/>
                  <a:pt x="21145" y="9454"/>
                  <a:pt x="21206" y="9454"/>
                </a:cubicBezTo>
                <a:lnTo>
                  <a:pt x="21211" y="9454"/>
                </a:lnTo>
                <a:cubicBezTo>
                  <a:pt x="21266" y="9454"/>
                  <a:pt x="21310" y="9410"/>
                  <a:pt x="21315" y="9355"/>
                </a:cubicBezTo>
                <a:lnTo>
                  <a:pt x="21315" y="9175"/>
                </a:lnTo>
                <a:cubicBezTo>
                  <a:pt x="21320" y="8950"/>
                  <a:pt x="21299" y="8720"/>
                  <a:pt x="21266" y="8490"/>
                </a:cubicBezTo>
                <a:cubicBezTo>
                  <a:pt x="21255" y="8438"/>
                  <a:pt x="21207" y="8401"/>
                  <a:pt x="21151" y="8401"/>
                </a:cubicBezTo>
                <a:close/>
                <a:moveTo>
                  <a:pt x="21086" y="10077"/>
                </a:moveTo>
                <a:cubicBezTo>
                  <a:pt x="21037" y="10077"/>
                  <a:pt x="20989" y="10108"/>
                  <a:pt x="20976" y="10156"/>
                </a:cubicBezTo>
                <a:cubicBezTo>
                  <a:pt x="20943" y="10276"/>
                  <a:pt x="20905" y="10402"/>
                  <a:pt x="20860" y="10523"/>
                </a:cubicBezTo>
                <a:cubicBezTo>
                  <a:pt x="20806" y="10665"/>
                  <a:pt x="20751" y="10802"/>
                  <a:pt x="20690" y="10934"/>
                </a:cubicBezTo>
                <a:cubicBezTo>
                  <a:pt x="20669" y="10984"/>
                  <a:pt x="20690" y="11049"/>
                  <a:pt x="20745" y="11070"/>
                </a:cubicBezTo>
                <a:cubicBezTo>
                  <a:pt x="20756" y="11077"/>
                  <a:pt x="20773" y="11082"/>
                  <a:pt x="20789" y="11082"/>
                </a:cubicBezTo>
                <a:cubicBezTo>
                  <a:pt x="20827" y="11082"/>
                  <a:pt x="20866" y="11055"/>
                  <a:pt x="20882" y="11016"/>
                </a:cubicBezTo>
                <a:cubicBezTo>
                  <a:pt x="20943" y="10885"/>
                  <a:pt x="21003" y="10742"/>
                  <a:pt x="21057" y="10594"/>
                </a:cubicBezTo>
                <a:cubicBezTo>
                  <a:pt x="21107" y="10468"/>
                  <a:pt x="21145" y="10342"/>
                  <a:pt x="21183" y="10210"/>
                </a:cubicBezTo>
                <a:cubicBezTo>
                  <a:pt x="21195" y="10156"/>
                  <a:pt x="21162" y="10096"/>
                  <a:pt x="21107" y="10079"/>
                </a:cubicBezTo>
                <a:cubicBezTo>
                  <a:pt x="21100" y="10077"/>
                  <a:pt x="21093" y="10077"/>
                  <a:pt x="21086" y="10077"/>
                </a:cubicBezTo>
                <a:close/>
                <a:moveTo>
                  <a:pt x="20403" y="11623"/>
                </a:moveTo>
                <a:cubicBezTo>
                  <a:pt x="20367" y="11623"/>
                  <a:pt x="20331" y="11641"/>
                  <a:pt x="20313" y="11674"/>
                </a:cubicBezTo>
                <a:cubicBezTo>
                  <a:pt x="20164" y="11915"/>
                  <a:pt x="20005" y="12145"/>
                  <a:pt x="19840" y="12353"/>
                </a:cubicBezTo>
                <a:cubicBezTo>
                  <a:pt x="19802" y="12403"/>
                  <a:pt x="19814" y="12469"/>
                  <a:pt x="19858" y="12507"/>
                </a:cubicBezTo>
                <a:cubicBezTo>
                  <a:pt x="19873" y="12517"/>
                  <a:pt x="19901" y="12529"/>
                  <a:pt x="19923" y="12529"/>
                </a:cubicBezTo>
                <a:cubicBezTo>
                  <a:pt x="19956" y="12529"/>
                  <a:pt x="19984" y="12512"/>
                  <a:pt x="20005" y="12491"/>
                </a:cubicBezTo>
                <a:cubicBezTo>
                  <a:pt x="20181" y="12271"/>
                  <a:pt x="20340" y="12036"/>
                  <a:pt x="20493" y="11778"/>
                </a:cubicBezTo>
                <a:cubicBezTo>
                  <a:pt x="20520" y="11728"/>
                  <a:pt x="20505" y="11662"/>
                  <a:pt x="20455" y="11636"/>
                </a:cubicBezTo>
                <a:cubicBezTo>
                  <a:pt x="20439" y="11627"/>
                  <a:pt x="20421" y="11623"/>
                  <a:pt x="20403" y="11623"/>
                </a:cubicBezTo>
                <a:close/>
                <a:moveTo>
                  <a:pt x="17177" y="12248"/>
                </a:moveTo>
                <a:cubicBezTo>
                  <a:pt x="17121" y="12248"/>
                  <a:pt x="17072" y="12285"/>
                  <a:pt x="17068" y="12337"/>
                </a:cubicBezTo>
                <a:cubicBezTo>
                  <a:pt x="17057" y="12398"/>
                  <a:pt x="17095" y="12452"/>
                  <a:pt x="17156" y="12458"/>
                </a:cubicBezTo>
                <a:cubicBezTo>
                  <a:pt x="17407" y="12502"/>
                  <a:pt x="17682" y="12567"/>
                  <a:pt x="17955" y="12661"/>
                </a:cubicBezTo>
                <a:cubicBezTo>
                  <a:pt x="17966" y="12661"/>
                  <a:pt x="17978" y="12666"/>
                  <a:pt x="17988" y="12666"/>
                </a:cubicBezTo>
                <a:cubicBezTo>
                  <a:pt x="18038" y="12666"/>
                  <a:pt x="18076" y="12633"/>
                  <a:pt x="18092" y="12590"/>
                </a:cubicBezTo>
                <a:cubicBezTo>
                  <a:pt x="18109" y="12534"/>
                  <a:pt x="18082" y="12474"/>
                  <a:pt x="18021" y="12458"/>
                </a:cubicBezTo>
                <a:cubicBezTo>
                  <a:pt x="17736" y="12365"/>
                  <a:pt x="17452" y="12294"/>
                  <a:pt x="17189" y="12249"/>
                </a:cubicBezTo>
                <a:cubicBezTo>
                  <a:pt x="17185" y="12249"/>
                  <a:pt x="17181" y="12248"/>
                  <a:pt x="17177" y="12248"/>
                </a:cubicBezTo>
                <a:close/>
                <a:moveTo>
                  <a:pt x="16326" y="12216"/>
                </a:moveTo>
                <a:cubicBezTo>
                  <a:pt x="16323" y="12216"/>
                  <a:pt x="16319" y="12216"/>
                  <a:pt x="16316" y="12216"/>
                </a:cubicBezTo>
                <a:cubicBezTo>
                  <a:pt x="16032" y="12254"/>
                  <a:pt x="15823" y="12342"/>
                  <a:pt x="15681" y="12479"/>
                </a:cubicBezTo>
                <a:cubicBezTo>
                  <a:pt x="15626" y="12540"/>
                  <a:pt x="15572" y="12600"/>
                  <a:pt x="15527" y="12661"/>
                </a:cubicBezTo>
                <a:cubicBezTo>
                  <a:pt x="15494" y="12704"/>
                  <a:pt x="15506" y="12770"/>
                  <a:pt x="15550" y="12808"/>
                </a:cubicBezTo>
                <a:cubicBezTo>
                  <a:pt x="15572" y="12820"/>
                  <a:pt x="15593" y="12825"/>
                  <a:pt x="15615" y="12825"/>
                </a:cubicBezTo>
                <a:cubicBezTo>
                  <a:pt x="15648" y="12825"/>
                  <a:pt x="15681" y="12813"/>
                  <a:pt x="15697" y="12780"/>
                </a:cubicBezTo>
                <a:cubicBezTo>
                  <a:pt x="15736" y="12732"/>
                  <a:pt x="15780" y="12682"/>
                  <a:pt x="15828" y="12633"/>
                </a:cubicBezTo>
                <a:cubicBezTo>
                  <a:pt x="15934" y="12529"/>
                  <a:pt x="16114" y="12458"/>
                  <a:pt x="16344" y="12431"/>
                </a:cubicBezTo>
                <a:cubicBezTo>
                  <a:pt x="16399" y="12419"/>
                  <a:pt x="16443" y="12370"/>
                  <a:pt x="16432" y="12309"/>
                </a:cubicBezTo>
                <a:cubicBezTo>
                  <a:pt x="16427" y="12257"/>
                  <a:pt x="16378" y="12216"/>
                  <a:pt x="16326" y="12216"/>
                </a:cubicBezTo>
                <a:close/>
                <a:moveTo>
                  <a:pt x="18773" y="12763"/>
                </a:moveTo>
                <a:cubicBezTo>
                  <a:pt x="18735" y="12763"/>
                  <a:pt x="18698" y="12786"/>
                  <a:pt x="18679" y="12825"/>
                </a:cubicBezTo>
                <a:cubicBezTo>
                  <a:pt x="18657" y="12879"/>
                  <a:pt x="18679" y="12940"/>
                  <a:pt x="18734" y="12967"/>
                </a:cubicBezTo>
                <a:cubicBezTo>
                  <a:pt x="18843" y="13017"/>
                  <a:pt x="18953" y="13076"/>
                  <a:pt x="19063" y="13132"/>
                </a:cubicBezTo>
                <a:cubicBezTo>
                  <a:pt x="18920" y="13247"/>
                  <a:pt x="18767" y="13357"/>
                  <a:pt x="18613" y="13445"/>
                </a:cubicBezTo>
                <a:cubicBezTo>
                  <a:pt x="18564" y="13478"/>
                  <a:pt x="18547" y="13543"/>
                  <a:pt x="18575" y="13592"/>
                </a:cubicBezTo>
                <a:cubicBezTo>
                  <a:pt x="18597" y="13625"/>
                  <a:pt x="18630" y="13642"/>
                  <a:pt x="18668" y="13642"/>
                </a:cubicBezTo>
                <a:cubicBezTo>
                  <a:pt x="18684" y="13642"/>
                  <a:pt x="18701" y="13635"/>
                  <a:pt x="18717" y="13630"/>
                </a:cubicBezTo>
                <a:cubicBezTo>
                  <a:pt x="18909" y="13516"/>
                  <a:pt x="19091" y="13389"/>
                  <a:pt x="19266" y="13247"/>
                </a:cubicBezTo>
                <a:cubicBezTo>
                  <a:pt x="19331" y="13286"/>
                  <a:pt x="19397" y="13324"/>
                  <a:pt x="19463" y="13362"/>
                </a:cubicBezTo>
                <a:cubicBezTo>
                  <a:pt x="19480" y="13374"/>
                  <a:pt x="19500" y="13379"/>
                  <a:pt x="19519" y="13379"/>
                </a:cubicBezTo>
                <a:cubicBezTo>
                  <a:pt x="19554" y="13379"/>
                  <a:pt x="19589" y="13361"/>
                  <a:pt x="19610" y="13329"/>
                </a:cubicBezTo>
                <a:cubicBezTo>
                  <a:pt x="19638" y="13280"/>
                  <a:pt x="19627" y="13214"/>
                  <a:pt x="19577" y="13187"/>
                </a:cubicBezTo>
                <a:cubicBezTo>
                  <a:pt x="19529" y="13154"/>
                  <a:pt x="19479" y="13126"/>
                  <a:pt x="19430" y="13099"/>
                </a:cubicBezTo>
                <a:cubicBezTo>
                  <a:pt x="19458" y="13055"/>
                  <a:pt x="19458" y="13005"/>
                  <a:pt x="19425" y="12967"/>
                </a:cubicBezTo>
                <a:cubicBezTo>
                  <a:pt x="19404" y="12943"/>
                  <a:pt x="19373" y="12931"/>
                  <a:pt x="19342" y="12931"/>
                </a:cubicBezTo>
                <a:cubicBezTo>
                  <a:pt x="19318" y="12931"/>
                  <a:pt x="19293" y="12939"/>
                  <a:pt x="19276" y="12957"/>
                </a:cubicBezTo>
                <a:cubicBezTo>
                  <a:pt x="19260" y="12967"/>
                  <a:pt x="19248" y="12978"/>
                  <a:pt x="19238" y="12990"/>
                </a:cubicBezTo>
                <a:cubicBezTo>
                  <a:pt x="19101" y="12912"/>
                  <a:pt x="18964" y="12841"/>
                  <a:pt x="18821" y="12775"/>
                </a:cubicBezTo>
                <a:cubicBezTo>
                  <a:pt x="18805" y="12767"/>
                  <a:pt x="18789" y="12763"/>
                  <a:pt x="18773" y="12763"/>
                </a:cubicBezTo>
                <a:close/>
                <a:moveTo>
                  <a:pt x="15547" y="13402"/>
                </a:moveTo>
                <a:cubicBezTo>
                  <a:pt x="15527" y="13402"/>
                  <a:pt x="15507" y="13407"/>
                  <a:pt x="15489" y="13417"/>
                </a:cubicBezTo>
                <a:cubicBezTo>
                  <a:pt x="15440" y="13450"/>
                  <a:pt x="15423" y="13516"/>
                  <a:pt x="15456" y="13564"/>
                </a:cubicBezTo>
                <a:cubicBezTo>
                  <a:pt x="15593" y="13789"/>
                  <a:pt x="15861" y="13964"/>
                  <a:pt x="16207" y="14063"/>
                </a:cubicBezTo>
                <a:cubicBezTo>
                  <a:pt x="16213" y="14069"/>
                  <a:pt x="16223" y="14069"/>
                  <a:pt x="16235" y="14069"/>
                </a:cubicBezTo>
                <a:cubicBezTo>
                  <a:pt x="16278" y="14069"/>
                  <a:pt x="16322" y="14042"/>
                  <a:pt x="16334" y="13992"/>
                </a:cubicBezTo>
                <a:cubicBezTo>
                  <a:pt x="16349" y="13938"/>
                  <a:pt x="16322" y="13877"/>
                  <a:pt x="16262" y="13860"/>
                </a:cubicBezTo>
                <a:cubicBezTo>
                  <a:pt x="15972" y="13779"/>
                  <a:pt x="15747" y="13630"/>
                  <a:pt x="15631" y="13450"/>
                </a:cubicBezTo>
                <a:cubicBezTo>
                  <a:pt x="15614" y="13418"/>
                  <a:pt x="15581" y="13402"/>
                  <a:pt x="15547" y="13402"/>
                </a:cubicBezTo>
                <a:close/>
                <a:moveTo>
                  <a:pt x="17903" y="13782"/>
                </a:moveTo>
                <a:cubicBezTo>
                  <a:pt x="17891" y="13782"/>
                  <a:pt x="17879" y="13784"/>
                  <a:pt x="17867" y="13789"/>
                </a:cubicBezTo>
                <a:cubicBezTo>
                  <a:pt x="17599" y="13877"/>
                  <a:pt x="17331" y="13926"/>
                  <a:pt x="17068" y="13943"/>
                </a:cubicBezTo>
                <a:cubicBezTo>
                  <a:pt x="17007" y="13948"/>
                  <a:pt x="16964" y="13997"/>
                  <a:pt x="16964" y="14052"/>
                </a:cubicBezTo>
                <a:cubicBezTo>
                  <a:pt x="16969" y="14113"/>
                  <a:pt x="17019" y="14156"/>
                  <a:pt x="17073" y="14156"/>
                </a:cubicBezTo>
                <a:lnTo>
                  <a:pt x="17078" y="14151"/>
                </a:lnTo>
                <a:cubicBezTo>
                  <a:pt x="17358" y="14135"/>
                  <a:pt x="17649" y="14080"/>
                  <a:pt x="17933" y="13987"/>
                </a:cubicBezTo>
                <a:cubicBezTo>
                  <a:pt x="17988" y="13971"/>
                  <a:pt x="18016" y="13910"/>
                  <a:pt x="17999" y="13855"/>
                </a:cubicBezTo>
                <a:cubicBezTo>
                  <a:pt x="17986" y="13812"/>
                  <a:pt x="17947" y="13782"/>
                  <a:pt x="17903" y="13782"/>
                </a:cubicBezTo>
                <a:close/>
                <a:moveTo>
                  <a:pt x="20211" y="13657"/>
                </a:moveTo>
                <a:cubicBezTo>
                  <a:pt x="20179" y="13657"/>
                  <a:pt x="20148" y="13671"/>
                  <a:pt x="20126" y="13696"/>
                </a:cubicBezTo>
                <a:cubicBezTo>
                  <a:pt x="20088" y="13741"/>
                  <a:pt x="20098" y="13806"/>
                  <a:pt x="20143" y="13845"/>
                </a:cubicBezTo>
                <a:cubicBezTo>
                  <a:pt x="20361" y="14020"/>
                  <a:pt x="20564" y="14212"/>
                  <a:pt x="20751" y="14409"/>
                </a:cubicBezTo>
                <a:cubicBezTo>
                  <a:pt x="20773" y="14431"/>
                  <a:pt x="20801" y="14442"/>
                  <a:pt x="20827" y="14442"/>
                </a:cubicBezTo>
                <a:cubicBezTo>
                  <a:pt x="20855" y="14442"/>
                  <a:pt x="20882" y="14431"/>
                  <a:pt x="20905" y="14414"/>
                </a:cubicBezTo>
                <a:cubicBezTo>
                  <a:pt x="20943" y="14371"/>
                  <a:pt x="20948" y="14305"/>
                  <a:pt x="20905" y="14267"/>
                </a:cubicBezTo>
                <a:cubicBezTo>
                  <a:pt x="20713" y="14058"/>
                  <a:pt x="20505" y="13860"/>
                  <a:pt x="20274" y="13680"/>
                </a:cubicBezTo>
                <a:cubicBezTo>
                  <a:pt x="20256" y="13664"/>
                  <a:pt x="20233" y="13657"/>
                  <a:pt x="20211" y="13657"/>
                </a:cubicBezTo>
                <a:close/>
                <a:moveTo>
                  <a:pt x="21360" y="14889"/>
                </a:moveTo>
                <a:cubicBezTo>
                  <a:pt x="21339" y="14889"/>
                  <a:pt x="21318" y="14895"/>
                  <a:pt x="21299" y="14907"/>
                </a:cubicBezTo>
                <a:cubicBezTo>
                  <a:pt x="21249" y="14940"/>
                  <a:pt x="21239" y="15006"/>
                  <a:pt x="21272" y="15056"/>
                </a:cubicBezTo>
                <a:cubicBezTo>
                  <a:pt x="21425" y="15286"/>
                  <a:pt x="21562" y="15527"/>
                  <a:pt x="21671" y="15773"/>
                </a:cubicBezTo>
                <a:cubicBezTo>
                  <a:pt x="21689" y="15812"/>
                  <a:pt x="21727" y="15839"/>
                  <a:pt x="21770" y="15839"/>
                </a:cubicBezTo>
                <a:cubicBezTo>
                  <a:pt x="21781" y="15839"/>
                  <a:pt x="21798" y="15833"/>
                  <a:pt x="21808" y="15828"/>
                </a:cubicBezTo>
                <a:cubicBezTo>
                  <a:pt x="21864" y="15806"/>
                  <a:pt x="21886" y="15740"/>
                  <a:pt x="21864" y="15691"/>
                </a:cubicBezTo>
                <a:cubicBezTo>
                  <a:pt x="21748" y="15428"/>
                  <a:pt x="21611" y="15176"/>
                  <a:pt x="21447" y="14935"/>
                </a:cubicBezTo>
                <a:cubicBezTo>
                  <a:pt x="21426" y="14904"/>
                  <a:pt x="21394" y="14889"/>
                  <a:pt x="21360" y="14889"/>
                </a:cubicBezTo>
                <a:close/>
                <a:moveTo>
                  <a:pt x="22033" y="16427"/>
                </a:moveTo>
                <a:cubicBezTo>
                  <a:pt x="22024" y="16427"/>
                  <a:pt x="22015" y="16428"/>
                  <a:pt x="22006" y="16431"/>
                </a:cubicBezTo>
                <a:cubicBezTo>
                  <a:pt x="21952" y="16442"/>
                  <a:pt x="21912" y="16496"/>
                  <a:pt x="21929" y="16557"/>
                </a:cubicBezTo>
                <a:cubicBezTo>
                  <a:pt x="21985" y="16820"/>
                  <a:pt x="22017" y="17095"/>
                  <a:pt x="22023" y="17374"/>
                </a:cubicBezTo>
                <a:cubicBezTo>
                  <a:pt x="22023" y="17429"/>
                  <a:pt x="22071" y="17472"/>
                  <a:pt x="22127" y="17472"/>
                </a:cubicBezTo>
                <a:lnTo>
                  <a:pt x="22132" y="17472"/>
                </a:lnTo>
                <a:cubicBezTo>
                  <a:pt x="22192" y="17472"/>
                  <a:pt x="22236" y="17424"/>
                  <a:pt x="22236" y="17369"/>
                </a:cubicBezTo>
                <a:cubicBezTo>
                  <a:pt x="22231" y="17078"/>
                  <a:pt x="22198" y="16787"/>
                  <a:pt x="22132" y="16508"/>
                </a:cubicBezTo>
                <a:cubicBezTo>
                  <a:pt x="22123" y="16462"/>
                  <a:pt x="22082" y="16427"/>
                  <a:pt x="22033" y="16427"/>
                </a:cubicBezTo>
                <a:close/>
                <a:moveTo>
                  <a:pt x="22065" y="18106"/>
                </a:moveTo>
                <a:cubicBezTo>
                  <a:pt x="22016" y="18106"/>
                  <a:pt x="21972" y="18142"/>
                  <a:pt x="21962" y="18196"/>
                </a:cubicBezTo>
                <a:cubicBezTo>
                  <a:pt x="21919" y="18459"/>
                  <a:pt x="21853" y="18727"/>
                  <a:pt x="21765" y="18996"/>
                </a:cubicBezTo>
                <a:cubicBezTo>
                  <a:pt x="21742" y="19051"/>
                  <a:pt x="21775" y="19111"/>
                  <a:pt x="21831" y="19127"/>
                </a:cubicBezTo>
                <a:cubicBezTo>
                  <a:pt x="21841" y="19134"/>
                  <a:pt x="21853" y="19134"/>
                  <a:pt x="21864" y="19134"/>
                </a:cubicBezTo>
                <a:cubicBezTo>
                  <a:pt x="21907" y="19134"/>
                  <a:pt x="21952" y="19106"/>
                  <a:pt x="21962" y="19061"/>
                </a:cubicBezTo>
                <a:cubicBezTo>
                  <a:pt x="22056" y="18783"/>
                  <a:pt x="22127" y="18502"/>
                  <a:pt x="22170" y="18229"/>
                </a:cubicBezTo>
                <a:cubicBezTo>
                  <a:pt x="22182" y="18168"/>
                  <a:pt x="22142" y="18114"/>
                  <a:pt x="22083" y="18108"/>
                </a:cubicBezTo>
                <a:cubicBezTo>
                  <a:pt x="22077" y="18107"/>
                  <a:pt x="22071" y="18106"/>
                  <a:pt x="22065" y="18106"/>
                </a:cubicBezTo>
                <a:close/>
                <a:moveTo>
                  <a:pt x="21552" y="19706"/>
                </a:moveTo>
                <a:cubicBezTo>
                  <a:pt x="21511" y="19706"/>
                  <a:pt x="21472" y="19727"/>
                  <a:pt x="21452" y="19764"/>
                </a:cubicBezTo>
                <a:cubicBezTo>
                  <a:pt x="21337" y="20005"/>
                  <a:pt x="21201" y="20252"/>
                  <a:pt x="21052" y="20498"/>
                </a:cubicBezTo>
                <a:cubicBezTo>
                  <a:pt x="21024" y="20548"/>
                  <a:pt x="21036" y="20614"/>
                  <a:pt x="21085" y="20640"/>
                </a:cubicBezTo>
                <a:cubicBezTo>
                  <a:pt x="21107" y="20652"/>
                  <a:pt x="21123" y="20657"/>
                  <a:pt x="21140" y="20657"/>
                </a:cubicBezTo>
                <a:cubicBezTo>
                  <a:pt x="21178" y="20657"/>
                  <a:pt x="21211" y="20640"/>
                  <a:pt x="21233" y="20607"/>
                </a:cubicBezTo>
                <a:cubicBezTo>
                  <a:pt x="21386" y="20356"/>
                  <a:pt x="21524" y="20103"/>
                  <a:pt x="21644" y="19857"/>
                </a:cubicBezTo>
                <a:cubicBezTo>
                  <a:pt x="21666" y="19802"/>
                  <a:pt x="21644" y="19742"/>
                  <a:pt x="21595" y="19714"/>
                </a:cubicBezTo>
                <a:cubicBezTo>
                  <a:pt x="21581" y="19708"/>
                  <a:pt x="21566" y="19706"/>
                  <a:pt x="21552" y="19706"/>
                </a:cubicBezTo>
                <a:close/>
                <a:moveTo>
                  <a:pt x="20672" y="21147"/>
                </a:moveTo>
                <a:cubicBezTo>
                  <a:pt x="20639" y="21147"/>
                  <a:pt x="20606" y="21162"/>
                  <a:pt x="20586" y="21188"/>
                </a:cubicBezTo>
                <a:cubicBezTo>
                  <a:pt x="20427" y="21408"/>
                  <a:pt x="20252" y="21626"/>
                  <a:pt x="20065" y="21846"/>
                </a:cubicBezTo>
                <a:cubicBezTo>
                  <a:pt x="20027" y="21890"/>
                  <a:pt x="20032" y="21955"/>
                  <a:pt x="20077" y="21995"/>
                </a:cubicBezTo>
                <a:cubicBezTo>
                  <a:pt x="20098" y="22011"/>
                  <a:pt x="20121" y="22021"/>
                  <a:pt x="20148" y="22021"/>
                </a:cubicBezTo>
                <a:cubicBezTo>
                  <a:pt x="20176" y="22021"/>
                  <a:pt x="20209" y="22005"/>
                  <a:pt x="20225" y="21983"/>
                </a:cubicBezTo>
                <a:cubicBezTo>
                  <a:pt x="20417" y="21758"/>
                  <a:pt x="20592" y="21534"/>
                  <a:pt x="20756" y="21315"/>
                </a:cubicBezTo>
                <a:cubicBezTo>
                  <a:pt x="20789" y="21271"/>
                  <a:pt x="20778" y="21199"/>
                  <a:pt x="20735" y="21166"/>
                </a:cubicBezTo>
                <a:cubicBezTo>
                  <a:pt x="20715" y="21153"/>
                  <a:pt x="20693" y="21147"/>
                  <a:pt x="20672" y="21147"/>
                </a:cubicBezTo>
                <a:close/>
                <a:moveTo>
                  <a:pt x="19581" y="22438"/>
                </a:moveTo>
                <a:cubicBezTo>
                  <a:pt x="19553" y="22438"/>
                  <a:pt x="19526" y="22449"/>
                  <a:pt x="19506" y="22471"/>
                </a:cubicBezTo>
                <a:cubicBezTo>
                  <a:pt x="19321" y="22668"/>
                  <a:pt x="19117" y="22866"/>
                  <a:pt x="18909" y="23063"/>
                </a:cubicBezTo>
                <a:cubicBezTo>
                  <a:pt x="18871" y="23106"/>
                  <a:pt x="18866" y="23172"/>
                  <a:pt x="18909" y="23217"/>
                </a:cubicBezTo>
                <a:cubicBezTo>
                  <a:pt x="18931" y="23233"/>
                  <a:pt x="18959" y="23244"/>
                  <a:pt x="18985" y="23244"/>
                </a:cubicBezTo>
                <a:cubicBezTo>
                  <a:pt x="19013" y="23244"/>
                  <a:pt x="19035" y="23238"/>
                  <a:pt x="19058" y="23217"/>
                </a:cubicBezTo>
                <a:cubicBezTo>
                  <a:pt x="19266" y="23019"/>
                  <a:pt x="19468" y="22817"/>
                  <a:pt x="19660" y="22613"/>
                </a:cubicBezTo>
                <a:cubicBezTo>
                  <a:pt x="19698" y="22575"/>
                  <a:pt x="19698" y="22509"/>
                  <a:pt x="19655" y="22466"/>
                </a:cubicBezTo>
                <a:cubicBezTo>
                  <a:pt x="19633" y="22447"/>
                  <a:pt x="19607" y="22438"/>
                  <a:pt x="19581" y="22438"/>
                </a:cubicBezTo>
                <a:close/>
                <a:moveTo>
                  <a:pt x="18360" y="23607"/>
                </a:moveTo>
                <a:cubicBezTo>
                  <a:pt x="18335" y="23607"/>
                  <a:pt x="18310" y="23615"/>
                  <a:pt x="18290" y="23632"/>
                </a:cubicBezTo>
                <a:cubicBezTo>
                  <a:pt x="18087" y="23809"/>
                  <a:pt x="17874" y="23994"/>
                  <a:pt x="17649" y="24176"/>
                </a:cubicBezTo>
                <a:cubicBezTo>
                  <a:pt x="17604" y="24214"/>
                  <a:pt x="17599" y="24280"/>
                  <a:pt x="17637" y="24323"/>
                </a:cubicBezTo>
                <a:cubicBezTo>
                  <a:pt x="17654" y="24351"/>
                  <a:pt x="17687" y="24363"/>
                  <a:pt x="17720" y="24363"/>
                </a:cubicBezTo>
                <a:cubicBezTo>
                  <a:pt x="17742" y="24363"/>
                  <a:pt x="17763" y="24356"/>
                  <a:pt x="17786" y="24340"/>
                </a:cubicBezTo>
                <a:cubicBezTo>
                  <a:pt x="18011" y="24153"/>
                  <a:pt x="18224" y="23973"/>
                  <a:pt x="18433" y="23792"/>
                </a:cubicBezTo>
                <a:cubicBezTo>
                  <a:pt x="18476" y="23753"/>
                  <a:pt x="18482" y="23688"/>
                  <a:pt x="18443" y="23644"/>
                </a:cubicBezTo>
                <a:cubicBezTo>
                  <a:pt x="18422" y="23620"/>
                  <a:pt x="18391" y="23607"/>
                  <a:pt x="18360" y="23607"/>
                </a:cubicBezTo>
                <a:close/>
                <a:moveTo>
                  <a:pt x="17052" y="24677"/>
                </a:moveTo>
                <a:cubicBezTo>
                  <a:pt x="17030" y="24677"/>
                  <a:pt x="17009" y="24684"/>
                  <a:pt x="16991" y="24697"/>
                </a:cubicBezTo>
                <a:cubicBezTo>
                  <a:pt x="16772" y="24866"/>
                  <a:pt x="16547" y="25031"/>
                  <a:pt x="16316" y="25200"/>
                </a:cubicBezTo>
                <a:cubicBezTo>
                  <a:pt x="16268" y="25239"/>
                  <a:pt x="16256" y="25304"/>
                  <a:pt x="16295" y="25349"/>
                </a:cubicBezTo>
                <a:cubicBezTo>
                  <a:pt x="16311" y="25375"/>
                  <a:pt x="16344" y="25392"/>
                  <a:pt x="16377" y="25392"/>
                </a:cubicBezTo>
                <a:cubicBezTo>
                  <a:pt x="16399" y="25392"/>
                  <a:pt x="16420" y="25387"/>
                  <a:pt x="16437" y="25375"/>
                </a:cubicBezTo>
                <a:cubicBezTo>
                  <a:pt x="16673" y="25200"/>
                  <a:pt x="16903" y="25036"/>
                  <a:pt x="17118" y="24866"/>
                </a:cubicBezTo>
                <a:cubicBezTo>
                  <a:pt x="17166" y="24833"/>
                  <a:pt x="17171" y="24762"/>
                  <a:pt x="17139" y="24718"/>
                </a:cubicBezTo>
                <a:cubicBezTo>
                  <a:pt x="17119" y="24692"/>
                  <a:pt x="17085" y="24677"/>
                  <a:pt x="17052" y="24677"/>
                </a:cubicBezTo>
                <a:close/>
                <a:moveTo>
                  <a:pt x="15688" y="25670"/>
                </a:moveTo>
                <a:cubicBezTo>
                  <a:pt x="15667" y="25670"/>
                  <a:pt x="15645" y="25676"/>
                  <a:pt x="15626" y="25688"/>
                </a:cubicBezTo>
                <a:cubicBezTo>
                  <a:pt x="15401" y="25842"/>
                  <a:pt x="15171" y="26000"/>
                  <a:pt x="14930" y="26159"/>
                </a:cubicBezTo>
                <a:cubicBezTo>
                  <a:pt x="14881" y="26192"/>
                  <a:pt x="14864" y="26258"/>
                  <a:pt x="14897" y="26308"/>
                </a:cubicBezTo>
                <a:cubicBezTo>
                  <a:pt x="14919" y="26336"/>
                  <a:pt x="14952" y="26351"/>
                  <a:pt x="14985" y="26351"/>
                </a:cubicBezTo>
                <a:cubicBezTo>
                  <a:pt x="15006" y="26351"/>
                  <a:pt x="15029" y="26346"/>
                  <a:pt x="15046" y="26336"/>
                </a:cubicBezTo>
                <a:cubicBezTo>
                  <a:pt x="15286" y="26176"/>
                  <a:pt x="15522" y="26017"/>
                  <a:pt x="15747" y="25863"/>
                </a:cubicBezTo>
                <a:cubicBezTo>
                  <a:pt x="15796" y="25831"/>
                  <a:pt x="15807" y="25765"/>
                  <a:pt x="15774" y="25716"/>
                </a:cubicBezTo>
                <a:cubicBezTo>
                  <a:pt x="15754" y="25685"/>
                  <a:pt x="15722" y="25670"/>
                  <a:pt x="15688" y="25670"/>
                </a:cubicBezTo>
                <a:close/>
                <a:moveTo>
                  <a:pt x="14274" y="26598"/>
                </a:moveTo>
                <a:cubicBezTo>
                  <a:pt x="14254" y="26598"/>
                  <a:pt x="14235" y="26603"/>
                  <a:pt x="14217" y="26614"/>
                </a:cubicBezTo>
                <a:cubicBezTo>
                  <a:pt x="13987" y="26763"/>
                  <a:pt x="13746" y="26910"/>
                  <a:pt x="13505" y="27059"/>
                </a:cubicBezTo>
                <a:cubicBezTo>
                  <a:pt x="13450" y="27085"/>
                  <a:pt x="13434" y="27151"/>
                  <a:pt x="13467" y="27201"/>
                </a:cubicBezTo>
                <a:cubicBezTo>
                  <a:pt x="13488" y="27234"/>
                  <a:pt x="13521" y="27256"/>
                  <a:pt x="13559" y="27256"/>
                </a:cubicBezTo>
                <a:cubicBezTo>
                  <a:pt x="13576" y="27256"/>
                  <a:pt x="13592" y="27250"/>
                  <a:pt x="13609" y="27239"/>
                </a:cubicBezTo>
                <a:cubicBezTo>
                  <a:pt x="13855" y="27092"/>
                  <a:pt x="14097" y="26943"/>
                  <a:pt x="14333" y="26796"/>
                </a:cubicBezTo>
                <a:cubicBezTo>
                  <a:pt x="14381" y="26763"/>
                  <a:pt x="14399" y="26697"/>
                  <a:pt x="14366" y="26647"/>
                </a:cubicBezTo>
                <a:cubicBezTo>
                  <a:pt x="14344" y="26616"/>
                  <a:pt x="14309" y="26598"/>
                  <a:pt x="14274" y="26598"/>
                </a:cubicBezTo>
                <a:close/>
                <a:moveTo>
                  <a:pt x="12829" y="27478"/>
                </a:moveTo>
                <a:cubicBezTo>
                  <a:pt x="12811" y="27478"/>
                  <a:pt x="12793" y="27483"/>
                  <a:pt x="12777" y="27492"/>
                </a:cubicBezTo>
                <a:cubicBezTo>
                  <a:pt x="12535" y="27639"/>
                  <a:pt x="12294" y="27788"/>
                  <a:pt x="12058" y="27935"/>
                </a:cubicBezTo>
                <a:cubicBezTo>
                  <a:pt x="12008" y="27968"/>
                  <a:pt x="11993" y="28029"/>
                  <a:pt x="12020" y="28084"/>
                </a:cubicBezTo>
                <a:cubicBezTo>
                  <a:pt x="12041" y="28111"/>
                  <a:pt x="12074" y="28132"/>
                  <a:pt x="12112" y="28132"/>
                </a:cubicBezTo>
                <a:cubicBezTo>
                  <a:pt x="12129" y="28132"/>
                  <a:pt x="12152" y="28127"/>
                  <a:pt x="12168" y="28117"/>
                </a:cubicBezTo>
                <a:cubicBezTo>
                  <a:pt x="12403" y="27968"/>
                  <a:pt x="12645" y="27821"/>
                  <a:pt x="12886" y="27672"/>
                </a:cubicBezTo>
                <a:cubicBezTo>
                  <a:pt x="12935" y="27644"/>
                  <a:pt x="12952" y="27579"/>
                  <a:pt x="12924" y="27530"/>
                </a:cubicBezTo>
                <a:cubicBezTo>
                  <a:pt x="12902" y="27497"/>
                  <a:pt x="12865" y="27478"/>
                  <a:pt x="12829" y="27478"/>
                </a:cubicBezTo>
                <a:close/>
                <a:moveTo>
                  <a:pt x="11397" y="28370"/>
                </a:moveTo>
                <a:cubicBezTo>
                  <a:pt x="11377" y="28370"/>
                  <a:pt x="11358" y="28375"/>
                  <a:pt x="11340" y="28385"/>
                </a:cubicBezTo>
                <a:cubicBezTo>
                  <a:pt x="11100" y="28544"/>
                  <a:pt x="10863" y="28697"/>
                  <a:pt x="10633" y="28851"/>
                </a:cubicBezTo>
                <a:cubicBezTo>
                  <a:pt x="10584" y="28878"/>
                  <a:pt x="10567" y="28944"/>
                  <a:pt x="10600" y="28993"/>
                </a:cubicBezTo>
                <a:cubicBezTo>
                  <a:pt x="10622" y="29026"/>
                  <a:pt x="10655" y="29043"/>
                  <a:pt x="10688" y="29043"/>
                </a:cubicBezTo>
                <a:cubicBezTo>
                  <a:pt x="10710" y="29043"/>
                  <a:pt x="10731" y="29037"/>
                  <a:pt x="10748" y="29026"/>
                </a:cubicBezTo>
                <a:cubicBezTo>
                  <a:pt x="10979" y="28873"/>
                  <a:pt x="11214" y="28719"/>
                  <a:pt x="11455" y="28565"/>
                </a:cubicBezTo>
                <a:cubicBezTo>
                  <a:pt x="11505" y="28532"/>
                  <a:pt x="11515" y="28467"/>
                  <a:pt x="11488" y="28418"/>
                </a:cubicBezTo>
                <a:cubicBezTo>
                  <a:pt x="11467" y="28386"/>
                  <a:pt x="11432" y="28370"/>
                  <a:pt x="11397" y="28370"/>
                </a:cubicBezTo>
                <a:close/>
                <a:moveTo>
                  <a:pt x="9986" y="29303"/>
                </a:moveTo>
                <a:cubicBezTo>
                  <a:pt x="9966" y="29303"/>
                  <a:pt x="9945" y="29309"/>
                  <a:pt x="9926" y="29322"/>
                </a:cubicBezTo>
                <a:cubicBezTo>
                  <a:pt x="9691" y="29481"/>
                  <a:pt x="9461" y="29645"/>
                  <a:pt x="9230" y="29804"/>
                </a:cubicBezTo>
                <a:cubicBezTo>
                  <a:pt x="9186" y="29837"/>
                  <a:pt x="9175" y="29903"/>
                  <a:pt x="9208" y="29953"/>
                </a:cubicBezTo>
                <a:cubicBezTo>
                  <a:pt x="9230" y="29979"/>
                  <a:pt x="9263" y="29996"/>
                  <a:pt x="9296" y="29996"/>
                </a:cubicBezTo>
                <a:cubicBezTo>
                  <a:pt x="9312" y="29996"/>
                  <a:pt x="9334" y="29991"/>
                  <a:pt x="9357" y="29974"/>
                </a:cubicBezTo>
                <a:cubicBezTo>
                  <a:pt x="9580" y="29815"/>
                  <a:pt x="9810" y="29657"/>
                  <a:pt x="10047" y="29493"/>
                </a:cubicBezTo>
                <a:cubicBezTo>
                  <a:pt x="10096" y="29460"/>
                  <a:pt x="10106" y="29394"/>
                  <a:pt x="10074" y="29349"/>
                </a:cubicBezTo>
                <a:cubicBezTo>
                  <a:pt x="10053" y="29319"/>
                  <a:pt x="10020" y="29303"/>
                  <a:pt x="9986" y="29303"/>
                </a:cubicBezTo>
                <a:close/>
                <a:moveTo>
                  <a:pt x="8611" y="30277"/>
                </a:moveTo>
                <a:cubicBezTo>
                  <a:pt x="8588" y="30277"/>
                  <a:pt x="8565" y="30284"/>
                  <a:pt x="8545" y="30298"/>
                </a:cubicBezTo>
                <a:cubicBezTo>
                  <a:pt x="8315" y="30467"/>
                  <a:pt x="8085" y="30637"/>
                  <a:pt x="7865" y="30801"/>
                </a:cubicBezTo>
                <a:cubicBezTo>
                  <a:pt x="7822" y="30841"/>
                  <a:pt x="7811" y="30907"/>
                  <a:pt x="7849" y="30950"/>
                </a:cubicBezTo>
                <a:cubicBezTo>
                  <a:pt x="7865" y="30978"/>
                  <a:pt x="7898" y="30993"/>
                  <a:pt x="7931" y="30993"/>
                </a:cubicBezTo>
                <a:cubicBezTo>
                  <a:pt x="7953" y="30993"/>
                  <a:pt x="7975" y="30988"/>
                  <a:pt x="7996" y="30972"/>
                </a:cubicBezTo>
                <a:cubicBezTo>
                  <a:pt x="8216" y="30808"/>
                  <a:pt x="8441" y="30637"/>
                  <a:pt x="8671" y="30467"/>
                </a:cubicBezTo>
                <a:cubicBezTo>
                  <a:pt x="8715" y="30434"/>
                  <a:pt x="8725" y="30369"/>
                  <a:pt x="8692" y="30320"/>
                </a:cubicBezTo>
                <a:cubicBezTo>
                  <a:pt x="8673" y="30291"/>
                  <a:pt x="8643" y="30277"/>
                  <a:pt x="8611" y="30277"/>
                </a:cubicBezTo>
                <a:close/>
                <a:moveTo>
                  <a:pt x="7265" y="31301"/>
                </a:moveTo>
                <a:cubicBezTo>
                  <a:pt x="7241" y="31301"/>
                  <a:pt x="7218" y="31308"/>
                  <a:pt x="7197" y="31322"/>
                </a:cubicBezTo>
                <a:cubicBezTo>
                  <a:pt x="6972" y="31504"/>
                  <a:pt x="6752" y="31684"/>
                  <a:pt x="6539" y="31860"/>
                </a:cubicBezTo>
                <a:cubicBezTo>
                  <a:pt x="6496" y="31898"/>
                  <a:pt x="6489" y="31964"/>
                  <a:pt x="6528" y="32008"/>
                </a:cubicBezTo>
                <a:cubicBezTo>
                  <a:pt x="6550" y="32035"/>
                  <a:pt x="6577" y="32046"/>
                  <a:pt x="6610" y="32046"/>
                </a:cubicBezTo>
                <a:cubicBezTo>
                  <a:pt x="6632" y="32046"/>
                  <a:pt x="6653" y="32035"/>
                  <a:pt x="6676" y="32018"/>
                </a:cubicBezTo>
                <a:cubicBezTo>
                  <a:pt x="6890" y="31843"/>
                  <a:pt x="7103" y="31668"/>
                  <a:pt x="7328" y="31492"/>
                </a:cubicBezTo>
                <a:cubicBezTo>
                  <a:pt x="7377" y="31454"/>
                  <a:pt x="7383" y="31388"/>
                  <a:pt x="7344" y="31339"/>
                </a:cubicBezTo>
                <a:cubicBezTo>
                  <a:pt x="7325" y="31314"/>
                  <a:pt x="7296" y="31301"/>
                  <a:pt x="7265" y="31301"/>
                </a:cubicBezTo>
                <a:close/>
                <a:moveTo>
                  <a:pt x="5966" y="32382"/>
                </a:moveTo>
                <a:cubicBezTo>
                  <a:pt x="5941" y="32382"/>
                  <a:pt x="5917" y="32390"/>
                  <a:pt x="5897" y="32408"/>
                </a:cubicBezTo>
                <a:cubicBezTo>
                  <a:pt x="5679" y="32600"/>
                  <a:pt x="5470" y="32786"/>
                  <a:pt x="5267" y="32972"/>
                </a:cubicBezTo>
                <a:cubicBezTo>
                  <a:pt x="5224" y="33011"/>
                  <a:pt x="5218" y="33082"/>
                  <a:pt x="5256" y="33126"/>
                </a:cubicBezTo>
                <a:cubicBezTo>
                  <a:pt x="5279" y="33148"/>
                  <a:pt x="5305" y="33159"/>
                  <a:pt x="5338" y="33159"/>
                </a:cubicBezTo>
                <a:cubicBezTo>
                  <a:pt x="5360" y="33159"/>
                  <a:pt x="5388" y="33148"/>
                  <a:pt x="5410" y="33131"/>
                </a:cubicBezTo>
                <a:cubicBezTo>
                  <a:pt x="5608" y="32946"/>
                  <a:pt x="5821" y="32759"/>
                  <a:pt x="6035" y="32567"/>
                </a:cubicBezTo>
                <a:cubicBezTo>
                  <a:pt x="6079" y="32529"/>
                  <a:pt x="6084" y="32463"/>
                  <a:pt x="6046" y="32419"/>
                </a:cubicBezTo>
                <a:cubicBezTo>
                  <a:pt x="6025" y="32395"/>
                  <a:pt x="5995" y="32382"/>
                  <a:pt x="5966" y="32382"/>
                </a:cubicBezTo>
                <a:close/>
                <a:moveTo>
                  <a:pt x="4725" y="33526"/>
                </a:moveTo>
                <a:cubicBezTo>
                  <a:pt x="4697" y="33526"/>
                  <a:pt x="4670" y="33537"/>
                  <a:pt x="4647" y="33559"/>
                </a:cubicBezTo>
                <a:cubicBezTo>
                  <a:pt x="4440" y="33761"/>
                  <a:pt x="4242" y="33958"/>
                  <a:pt x="4050" y="34156"/>
                </a:cubicBezTo>
                <a:cubicBezTo>
                  <a:pt x="4012" y="34200"/>
                  <a:pt x="4012" y="34266"/>
                  <a:pt x="4056" y="34310"/>
                </a:cubicBezTo>
                <a:cubicBezTo>
                  <a:pt x="4078" y="34327"/>
                  <a:pt x="4100" y="34337"/>
                  <a:pt x="4128" y="34337"/>
                </a:cubicBezTo>
                <a:cubicBezTo>
                  <a:pt x="4154" y="34337"/>
                  <a:pt x="4182" y="34327"/>
                  <a:pt x="4204" y="34304"/>
                </a:cubicBezTo>
                <a:cubicBezTo>
                  <a:pt x="4396" y="34107"/>
                  <a:pt x="4594" y="33910"/>
                  <a:pt x="4796" y="33707"/>
                </a:cubicBezTo>
                <a:cubicBezTo>
                  <a:pt x="4839" y="33669"/>
                  <a:pt x="4839" y="33603"/>
                  <a:pt x="4801" y="33559"/>
                </a:cubicBezTo>
                <a:cubicBezTo>
                  <a:pt x="4780" y="33537"/>
                  <a:pt x="4752" y="33526"/>
                  <a:pt x="4725" y="33526"/>
                </a:cubicBezTo>
                <a:close/>
                <a:moveTo>
                  <a:pt x="3555" y="34744"/>
                </a:moveTo>
                <a:cubicBezTo>
                  <a:pt x="3526" y="34744"/>
                  <a:pt x="3496" y="34757"/>
                  <a:pt x="3475" y="34781"/>
                </a:cubicBezTo>
                <a:cubicBezTo>
                  <a:pt x="3283" y="34995"/>
                  <a:pt x="3097" y="35208"/>
                  <a:pt x="2922" y="35422"/>
                </a:cubicBezTo>
                <a:cubicBezTo>
                  <a:pt x="2883" y="35471"/>
                  <a:pt x="2889" y="35537"/>
                  <a:pt x="2937" y="35576"/>
                </a:cubicBezTo>
                <a:cubicBezTo>
                  <a:pt x="2955" y="35587"/>
                  <a:pt x="2982" y="35597"/>
                  <a:pt x="3003" y="35597"/>
                </a:cubicBezTo>
                <a:cubicBezTo>
                  <a:pt x="3031" y="35597"/>
                  <a:pt x="3064" y="35587"/>
                  <a:pt x="3086" y="35559"/>
                </a:cubicBezTo>
                <a:cubicBezTo>
                  <a:pt x="3261" y="35346"/>
                  <a:pt x="3443" y="35132"/>
                  <a:pt x="3635" y="34924"/>
                </a:cubicBezTo>
                <a:cubicBezTo>
                  <a:pt x="3673" y="34879"/>
                  <a:pt x="3667" y="34813"/>
                  <a:pt x="3623" y="34770"/>
                </a:cubicBezTo>
                <a:cubicBezTo>
                  <a:pt x="3603" y="34753"/>
                  <a:pt x="3579" y="34744"/>
                  <a:pt x="3555" y="34744"/>
                </a:cubicBezTo>
                <a:close/>
                <a:moveTo>
                  <a:pt x="2482" y="36050"/>
                </a:moveTo>
                <a:cubicBezTo>
                  <a:pt x="2449" y="36050"/>
                  <a:pt x="2415" y="36065"/>
                  <a:pt x="2395" y="36091"/>
                </a:cubicBezTo>
                <a:cubicBezTo>
                  <a:pt x="2226" y="36321"/>
                  <a:pt x="2056" y="36551"/>
                  <a:pt x="1902" y="36781"/>
                </a:cubicBezTo>
                <a:cubicBezTo>
                  <a:pt x="1869" y="36831"/>
                  <a:pt x="1880" y="36897"/>
                  <a:pt x="1930" y="36930"/>
                </a:cubicBezTo>
                <a:cubicBezTo>
                  <a:pt x="1946" y="36940"/>
                  <a:pt x="1968" y="36946"/>
                  <a:pt x="1990" y="36946"/>
                </a:cubicBezTo>
                <a:cubicBezTo>
                  <a:pt x="2023" y="36946"/>
                  <a:pt x="2056" y="36930"/>
                  <a:pt x="2077" y="36902"/>
                </a:cubicBezTo>
                <a:cubicBezTo>
                  <a:pt x="2231" y="36677"/>
                  <a:pt x="2395" y="36447"/>
                  <a:pt x="2565" y="36217"/>
                </a:cubicBezTo>
                <a:cubicBezTo>
                  <a:pt x="2598" y="36174"/>
                  <a:pt x="2593" y="36108"/>
                  <a:pt x="2543" y="36070"/>
                </a:cubicBezTo>
                <a:cubicBezTo>
                  <a:pt x="2526" y="36057"/>
                  <a:pt x="2504" y="36050"/>
                  <a:pt x="2482" y="36050"/>
                </a:cubicBezTo>
                <a:close/>
                <a:moveTo>
                  <a:pt x="1534" y="37450"/>
                </a:moveTo>
                <a:cubicBezTo>
                  <a:pt x="1499" y="37450"/>
                  <a:pt x="1465" y="37468"/>
                  <a:pt x="1447" y="37499"/>
                </a:cubicBezTo>
                <a:cubicBezTo>
                  <a:pt x="1300" y="37747"/>
                  <a:pt x="1162" y="37998"/>
                  <a:pt x="1037" y="38245"/>
                </a:cubicBezTo>
                <a:cubicBezTo>
                  <a:pt x="1009" y="38299"/>
                  <a:pt x="1030" y="38360"/>
                  <a:pt x="1080" y="38387"/>
                </a:cubicBezTo>
                <a:cubicBezTo>
                  <a:pt x="1096" y="38398"/>
                  <a:pt x="1113" y="38398"/>
                  <a:pt x="1129" y="38398"/>
                </a:cubicBezTo>
                <a:cubicBezTo>
                  <a:pt x="1168" y="38398"/>
                  <a:pt x="1206" y="38377"/>
                  <a:pt x="1222" y="38344"/>
                </a:cubicBezTo>
                <a:cubicBezTo>
                  <a:pt x="1348" y="38097"/>
                  <a:pt x="1485" y="37851"/>
                  <a:pt x="1629" y="37609"/>
                </a:cubicBezTo>
                <a:cubicBezTo>
                  <a:pt x="1655" y="37560"/>
                  <a:pt x="1639" y="37494"/>
                  <a:pt x="1589" y="37467"/>
                </a:cubicBezTo>
                <a:cubicBezTo>
                  <a:pt x="1572" y="37455"/>
                  <a:pt x="1553" y="37450"/>
                  <a:pt x="1534" y="37450"/>
                </a:cubicBezTo>
                <a:close/>
                <a:moveTo>
                  <a:pt x="774" y="38955"/>
                </a:moveTo>
                <a:cubicBezTo>
                  <a:pt x="733" y="38955"/>
                  <a:pt x="694" y="38978"/>
                  <a:pt x="675" y="39017"/>
                </a:cubicBezTo>
                <a:cubicBezTo>
                  <a:pt x="564" y="39286"/>
                  <a:pt x="466" y="39555"/>
                  <a:pt x="384" y="39819"/>
                </a:cubicBezTo>
                <a:cubicBezTo>
                  <a:pt x="362" y="39878"/>
                  <a:pt x="395" y="39933"/>
                  <a:pt x="450" y="39955"/>
                </a:cubicBezTo>
                <a:cubicBezTo>
                  <a:pt x="461" y="39955"/>
                  <a:pt x="471" y="39961"/>
                  <a:pt x="483" y="39961"/>
                </a:cubicBezTo>
                <a:cubicBezTo>
                  <a:pt x="526" y="39961"/>
                  <a:pt x="570" y="39928"/>
                  <a:pt x="582" y="39884"/>
                </a:cubicBezTo>
                <a:cubicBezTo>
                  <a:pt x="663" y="39626"/>
                  <a:pt x="762" y="39363"/>
                  <a:pt x="872" y="39100"/>
                </a:cubicBezTo>
                <a:cubicBezTo>
                  <a:pt x="893" y="39045"/>
                  <a:pt x="866" y="38985"/>
                  <a:pt x="817" y="38964"/>
                </a:cubicBezTo>
                <a:cubicBezTo>
                  <a:pt x="803" y="38958"/>
                  <a:pt x="788" y="38955"/>
                  <a:pt x="774" y="38955"/>
                </a:cubicBezTo>
                <a:close/>
                <a:moveTo>
                  <a:pt x="267" y="40561"/>
                </a:moveTo>
                <a:cubicBezTo>
                  <a:pt x="218" y="40561"/>
                  <a:pt x="173" y="40597"/>
                  <a:pt x="159" y="40646"/>
                </a:cubicBezTo>
                <a:cubicBezTo>
                  <a:pt x="99" y="40930"/>
                  <a:pt x="55" y="41215"/>
                  <a:pt x="28" y="41489"/>
                </a:cubicBezTo>
                <a:cubicBezTo>
                  <a:pt x="22" y="41550"/>
                  <a:pt x="66" y="41600"/>
                  <a:pt x="126" y="41610"/>
                </a:cubicBezTo>
                <a:lnTo>
                  <a:pt x="137" y="41610"/>
                </a:lnTo>
                <a:cubicBezTo>
                  <a:pt x="187" y="41610"/>
                  <a:pt x="236" y="41567"/>
                  <a:pt x="241" y="41511"/>
                </a:cubicBezTo>
                <a:cubicBezTo>
                  <a:pt x="268" y="41243"/>
                  <a:pt x="307" y="40963"/>
                  <a:pt x="367" y="40689"/>
                </a:cubicBezTo>
                <a:cubicBezTo>
                  <a:pt x="379" y="40634"/>
                  <a:pt x="346" y="40575"/>
                  <a:pt x="286" y="40563"/>
                </a:cubicBezTo>
                <a:cubicBezTo>
                  <a:pt x="279" y="40562"/>
                  <a:pt x="273" y="40561"/>
                  <a:pt x="267" y="40561"/>
                </a:cubicBezTo>
                <a:close/>
                <a:moveTo>
                  <a:pt x="104" y="42240"/>
                </a:moveTo>
                <a:cubicBezTo>
                  <a:pt x="44" y="42240"/>
                  <a:pt x="0" y="42290"/>
                  <a:pt x="0" y="42351"/>
                </a:cubicBezTo>
                <a:cubicBezTo>
                  <a:pt x="11" y="42640"/>
                  <a:pt x="38" y="42931"/>
                  <a:pt x="88" y="43206"/>
                </a:cubicBezTo>
                <a:cubicBezTo>
                  <a:pt x="99" y="43254"/>
                  <a:pt x="142" y="43292"/>
                  <a:pt x="192" y="43292"/>
                </a:cubicBezTo>
                <a:lnTo>
                  <a:pt x="208" y="43292"/>
                </a:lnTo>
                <a:cubicBezTo>
                  <a:pt x="268" y="43282"/>
                  <a:pt x="307" y="43227"/>
                  <a:pt x="296" y="43166"/>
                </a:cubicBezTo>
                <a:cubicBezTo>
                  <a:pt x="247" y="42903"/>
                  <a:pt x="220" y="42624"/>
                  <a:pt x="215" y="42344"/>
                </a:cubicBezTo>
                <a:cubicBezTo>
                  <a:pt x="208" y="42285"/>
                  <a:pt x="159" y="42240"/>
                  <a:pt x="104" y="42240"/>
                </a:cubicBezTo>
                <a:close/>
                <a:moveTo>
                  <a:pt x="407" y="43899"/>
                </a:moveTo>
                <a:cubicBezTo>
                  <a:pt x="393" y="43899"/>
                  <a:pt x="380" y="43902"/>
                  <a:pt x="367" y="43907"/>
                </a:cubicBezTo>
                <a:cubicBezTo>
                  <a:pt x="313" y="43923"/>
                  <a:pt x="286" y="43983"/>
                  <a:pt x="301" y="44038"/>
                </a:cubicBezTo>
                <a:cubicBezTo>
                  <a:pt x="307" y="44049"/>
                  <a:pt x="597" y="44843"/>
                  <a:pt x="751" y="44843"/>
                </a:cubicBezTo>
                <a:cubicBezTo>
                  <a:pt x="812" y="44843"/>
                  <a:pt x="860" y="44800"/>
                  <a:pt x="860" y="44739"/>
                </a:cubicBezTo>
                <a:cubicBezTo>
                  <a:pt x="860" y="44718"/>
                  <a:pt x="850" y="44696"/>
                  <a:pt x="839" y="44679"/>
                </a:cubicBezTo>
                <a:cubicBezTo>
                  <a:pt x="828" y="44663"/>
                  <a:pt x="663" y="44416"/>
                  <a:pt x="504" y="43967"/>
                </a:cubicBezTo>
                <a:cubicBezTo>
                  <a:pt x="488" y="43925"/>
                  <a:pt x="449" y="43899"/>
                  <a:pt x="407" y="43899"/>
                </a:cubicBezTo>
                <a:close/>
              </a:path>
            </a:pathLst>
          </a:custGeom>
          <a:solidFill>
            <a:srgbClr val="2E2427"/>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Title and Text 1">
  <p:cSld name="Title and Text 1">
    <p:bg>
      <p:bgPr>
        <a:solidFill>
          <a:schemeClr val="lt1"/>
        </a:solidFill>
        <a:effectLst/>
      </p:bgPr>
    </p:bg>
    <p:spTree>
      <p:nvGrpSpPr>
        <p:cNvPr id="1" name="Shape 1040"/>
        <p:cNvGrpSpPr/>
        <p:nvPr/>
      </p:nvGrpSpPr>
      <p:grpSpPr>
        <a:xfrm>
          <a:off x="0" y="0"/>
          <a:ext cx="0" cy="0"/>
          <a:chOff x="0" y="0"/>
          <a:chExt cx="0" cy="0"/>
        </a:xfrm>
      </p:grpSpPr>
      <p:grpSp>
        <p:nvGrpSpPr>
          <p:cNvPr id="1041" name="Google Shape;1041;p16"/>
          <p:cNvGrpSpPr/>
          <p:nvPr/>
        </p:nvGrpSpPr>
        <p:grpSpPr>
          <a:xfrm flipH="1">
            <a:off x="163078" y="91390"/>
            <a:ext cx="11860749" cy="6623228"/>
            <a:chOff x="135794" y="68542"/>
            <a:chExt cx="8895562" cy="4967421"/>
          </a:xfrm>
        </p:grpSpPr>
        <p:grpSp>
          <p:nvGrpSpPr>
            <p:cNvPr id="1042" name="Google Shape;1042;p16"/>
            <p:cNvGrpSpPr/>
            <p:nvPr/>
          </p:nvGrpSpPr>
          <p:grpSpPr>
            <a:xfrm>
              <a:off x="135794" y="68542"/>
              <a:ext cx="8895562" cy="4967421"/>
              <a:chOff x="135794" y="68542"/>
              <a:chExt cx="8895562" cy="4967421"/>
            </a:xfrm>
          </p:grpSpPr>
          <p:grpSp>
            <p:nvGrpSpPr>
              <p:cNvPr id="1043" name="Google Shape;1043;p16"/>
              <p:cNvGrpSpPr/>
              <p:nvPr/>
            </p:nvGrpSpPr>
            <p:grpSpPr>
              <a:xfrm>
                <a:off x="135794" y="68542"/>
                <a:ext cx="8895562" cy="4967421"/>
                <a:chOff x="135794" y="68542"/>
                <a:chExt cx="8895562" cy="4967421"/>
              </a:xfrm>
            </p:grpSpPr>
            <p:grpSp>
              <p:nvGrpSpPr>
                <p:cNvPr id="1044" name="Google Shape;1044;p16"/>
                <p:cNvGrpSpPr/>
                <p:nvPr/>
              </p:nvGrpSpPr>
              <p:grpSpPr>
                <a:xfrm rot="10800000">
                  <a:off x="7868647" y="1236600"/>
                  <a:ext cx="456959" cy="2111662"/>
                  <a:chOff x="8524342" y="1674075"/>
                  <a:chExt cx="456959" cy="2111662"/>
                </a:xfrm>
              </p:grpSpPr>
              <p:sp>
                <p:nvSpPr>
                  <p:cNvPr id="1045" name="Google Shape;1045;p16"/>
                  <p:cNvSpPr/>
                  <p:nvPr/>
                </p:nvSpPr>
                <p:spPr>
                  <a:xfrm>
                    <a:off x="85955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1046" name="Google Shape;1046;p16"/>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047" name="Google Shape;1047;p16"/>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048" name="Google Shape;1048;p16"/>
                  <p:cNvSpPr/>
                  <p:nvPr/>
                </p:nvSpPr>
                <p:spPr>
                  <a:xfrm rot="-5400000">
                    <a:off x="8649628" y="3708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grpSp>
              <p:nvGrpSpPr>
                <p:cNvPr id="1049" name="Google Shape;1049;p16"/>
                <p:cNvGrpSpPr/>
                <p:nvPr/>
              </p:nvGrpSpPr>
              <p:grpSpPr>
                <a:xfrm>
                  <a:off x="135794" y="68542"/>
                  <a:ext cx="8895562" cy="4967421"/>
                  <a:chOff x="135794" y="68542"/>
                  <a:chExt cx="8895562" cy="4967421"/>
                </a:xfrm>
              </p:grpSpPr>
              <p:grpSp>
                <p:nvGrpSpPr>
                  <p:cNvPr id="1050" name="Google Shape;1050;p16"/>
                  <p:cNvGrpSpPr/>
                  <p:nvPr/>
                </p:nvGrpSpPr>
                <p:grpSpPr>
                  <a:xfrm>
                    <a:off x="135794" y="68542"/>
                    <a:ext cx="8895562" cy="4967421"/>
                    <a:chOff x="135794" y="68542"/>
                    <a:chExt cx="8895562" cy="4967421"/>
                  </a:xfrm>
                </p:grpSpPr>
                <p:sp>
                  <p:nvSpPr>
                    <p:cNvPr id="1051" name="Google Shape;1051;p16"/>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052" name="Google Shape;1052;p16"/>
                    <p:cNvSpPr/>
                    <p:nvPr/>
                  </p:nvSpPr>
                  <p:spPr>
                    <a:xfrm rot="6300406">
                      <a:off x="127712" y="1220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053" name="Google Shape;1053;p16"/>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054" name="Google Shape;1054;p16"/>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055" name="Google Shape;1055;p16"/>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056" name="Google Shape;1056;p16"/>
                    <p:cNvSpPr/>
                    <p:nvPr/>
                  </p:nvSpPr>
                  <p:spPr>
                    <a:xfrm rot="5400000" flipH="1">
                      <a:off x="1080535" y="9595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057" name="Google Shape;1057;p16"/>
                    <p:cNvSpPr/>
                    <p:nvPr/>
                  </p:nvSpPr>
                  <p:spPr>
                    <a:xfrm rot="-900406" flipH="1">
                      <a:off x="4850010" y="70987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058" name="Google Shape;1058;p16"/>
                    <p:cNvSpPr/>
                    <p:nvPr/>
                  </p:nvSpPr>
                  <p:spPr>
                    <a:xfrm rot="8100000" flipH="1">
                      <a:off x="1537394" y="11504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059" name="Google Shape;1059;p16"/>
                    <p:cNvSpPr/>
                    <p:nvPr/>
                  </p:nvSpPr>
                  <p:spPr>
                    <a:xfrm rot="-5400000">
                      <a:off x="3039403" y="3713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1060" name="Google Shape;1060;p16"/>
                    <p:cNvSpPr/>
                    <p:nvPr/>
                  </p:nvSpPr>
                  <p:spPr>
                    <a:xfrm>
                      <a:off x="1878594" y="6579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061" name="Google Shape;1061;p16"/>
                    <p:cNvSpPr/>
                    <p:nvPr/>
                  </p:nvSpPr>
                  <p:spPr>
                    <a:xfrm rot="6300406">
                      <a:off x="2301174" y="3479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062" name="Google Shape;1062;p16"/>
                    <p:cNvSpPr/>
                    <p:nvPr/>
                  </p:nvSpPr>
                  <p:spPr>
                    <a:xfrm rot="-5400000">
                      <a:off x="2452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063" name="Google Shape;1063;p16"/>
                    <p:cNvSpPr/>
                    <p:nvPr/>
                  </p:nvSpPr>
                  <p:spPr>
                    <a:xfrm rot="2700000">
                      <a:off x="515841" y="23133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1064" name="Google Shape;1064;p16"/>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1065" name="Google Shape;1065;p16"/>
                    <p:cNvSpPr/>
                    <p:nvPr/>
                  </p:nvSpPr>
                  <p:spPr>
                    <a:xfrm rot="8999773">
                      <a:off x="1430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066" name="Google Shape;1066;p16"/>
                    <p:cNvSpPr/>
                    <p:nvPr/>
                  </p:nvSpPr>
                  <p:spPr>
                    <a:xfrm>
                      <a:off x="5833689" y="58925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067" name="Google Shape;1067;p16"/>
                    <p:cNvSpPr/>
                    <p:nvPr/>
                  </p:nvSpPr>
                  <p:spPr>
                    <a:xfrm rot="8999773">
                      <a:off x="6232222" y="938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1068" name="Google Shape;1068;p16"/>
                    <p:cNvSpPr/>
                    <p:nvPr/>
                  </p:nvSpPr>
                  <p:spPr>
                    <a:xfrm rot="8100000" flipH="1">
                      <a:off x="7273844" y="2911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069" name="Google Shape;1069;p16"/>
                    <p:cNvSpPr/>
                    <p:nvPr/>
                  </p:nvSpPr>
                  <p:spPr>
                    <a:xfrm rot="8100000" flipH="1">
                      <a:off x="8836969" y="2203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070" name="Google Shape;1070;p16"/>
                    <p:cNvSpPr/>
                    <p:nvPr/>
                  </p:nvSpPr>
                  <p:spPr>
                    <a:xfrm rot="-10594826" flipH="1">
                      <a:off x="2806268" y="40259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1071" name="Google Shape;1071;p16"/>
                    <p:cNvSpPr/>
                    <p:nvPr/>
                  </p:nvSpPr>
                  <p:spPr>
                    <a:xfrm>
                      <a:off x="8631314" y="11247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072" name="Google Shape;1072;p16"/>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1073" name="Google Shape;1073;p16"/>
                    <p:cNvSpPr/>
                    <p:nvPr/>
                  </p:nvSpPr>
                  <p:spPr>
                    <a:xfrm rot="8999773">
                      <a:off x="200884" y="37084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074" name="Google Shape;1074;p16"/>
                    <p:cNvSpPr/>
                    <p:nvPr/>
                  </p:nvSpPr>
                  <p:spPr>
                    <a:xfrm rot="2700000">
                      <a:off x="2087466" y="44972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1075" name="Google Shape;1075;p16"/>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076" name="Google Shape;1076;p16"/>
                    <p:cNvSpPr/>
                    <p:nvPr/>
                  </p:nvSpPr>
                  <p:spPr>
                    <a:xfrm rot="6300406">
                      <a:off x="359695" y="33070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077" name="Google Shape;1077;p16"/>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078" name="Google Shape;1078;p16"/>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079" name="Google Shape;1079;p16"/>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080" name="Google Shape;1080;p16"/>
                    <p:cNvSpPr/>
                    <p:nvPr/>
                  </p:nvSpPr>
                  <p:spPr>
                    <a:xfrm rot="8100000" flipH="1">
                      <a:off x="8826469" y="37084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081" name="Google Shape;1081;p16"/>
                    <p:cNvSpPr/>
                    <p:nvPr/>
                  </p:nvSpPr>
                  <p:spPr>
                    <a:xfrm rot="2700000">
                      <a:off x="8598114" y="20295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082" name="Google Shape;1082;p16"/>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083" name="Google Shape;1083;p16"/>
                    <p:cNvSpPr/>
                    <p:nvPr/>
                  </p:nvSpPr>
                  <p:spPr>
                    <a:xfrm>
                      <a:off x="3005139" y="48546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084" name="Google Shape;1084;p16"/>
                    <p:cNvSpPr/>
                    <p:nvPr/>
                  </p:nvSpPr>
                  <p:spPr>
                    <a:xfrm rot="2700000">
                      <a:off x="4401664" y="48410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085" name="Google Shape;1085;p16"/>
                    <p:cNvSpPr/>
                    <p:nvPr/>
                  </p:nvSpPr>
                  <p:spPr>
                    <a:xfrm rot="5400000" flipH="1">
                      <a:off x="951610" y="48436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086" name="Google Shape;1086;p16"/>
                    <p:cNvSpPr/>
                    <p:nvPr/>
                  </p:nvSpPr>
                  <p:spPr>
                    <a:xfrm rot="-900406" flipH="1">
                      <a:off x="7311885" y="42130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087" name="Google Shape;1087;p16"/>
                    <p:cNvSpPr/>
                    <p:nvPr/>
                  </p:nvSpPr>
                  <p:spPr>
                    <a:xfrm rot="8100000" flipH="1">
                      <a:off x="3618269" y="46535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088" name="Google Shape;1088;p16"/>
                    <p:cNvSpPr/>
                    <p:nvPr/>
                  </p:nvSpPr>
                  <p:spPr>
                    <a:xfrm>
                      <a:off x="6923964" y="49305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089" name="Google Shape;1089;p16"/>
                    <p:cNvSpPr/>
                    <p:nvPr/>
                  </p:nvSpPr>
                  <p:spPr>
                    <a:xfrm rot="8999773">
                      <a:off x="6027097" y="405421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1090" name="Google Shape;1090;p16"/>
                    <p:cNvSpPr/>
                    <p:nvPr/>
                  </p:nvSpPr>
                  <p:spPr>
                    <a:xfrm>
                      <a:off x="60153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091" name="Google Shape;1091;p16"/>
                    <p:cNvSpPr/>
                    <p:nvPr/>
                  </p:nvSpPr>
                  <p:spPr>
                    <a:xfrm rot="2700000">
                      <a:off x="6706364" y="44944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092" name="Google Shape;1092;p16"/>
                    <p:cNvSpPr/>
                    <p:nvPr/>
                  </p:nvSpPr>
                  <p:spPr>
                    <a:xfrm rot="8999773">
                      <a:off x="7589872" y="47502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1093" name="Google Shape;1093;p16"/>
                    <p:cNvSpPr/>
                    <p:nvPr/>
                  </p:nvSpPr>
                  <p:spPr>
                    <a:xfrm>
                      <a:off x="81914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094" name="Google Shape;1094;p16"/>
                    <p:cNvSpPr/>
                    <p:nvPr/>
                  </p:nvSpPr>
                  <p:spPr>
                    <a:xfrm rot="8100000" flipH="1">
                      <a:off x="5488294" y="45105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095" name="Google Shape;1095;p16"/>
                    <p:cNvSpPr/>
                    <p:nvPr/>
                  </p:nvSpPr>
                  <p:spPr>
                    <a:xfrm rot="-900406" flipH="1">
                      <a:off x="8776360" y="47420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096" name="Google Shape;1096;p16"/>
                    <p:cNvSpPr/>
                    <p:nvPr/>
                  </p:nvSpPr>
                  <p:spPr>
                    <a:xfrm rot="-5400000">
                      <a:off x="8568653" y="32713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grpSp>
              <p:grpSp>
                <p:nvGrpSpPr>
                  <p:cNvPr id="1097" name="Google Shape;1097;p16"/>
                  <p:cNvGrpSpPr/>
                  <p:nvPr/>
                </p:nvGrpSpPr>
                <p:grpSpPr>
                  <a:xfrm rot="10800000">
                    <a:off x="1132858" y="911298"/>
                    <a:ext cx="1533329" cy="1542048"/>
                    <a:chOff x="-1235806" y="3683092"/>
                    <a:chExt cx="1533329" cy="1542048"/>
                  </a:xfrm>
                </p:grpSpPr>
                <p:sp>
                  <p:nvSpPr>
                    <p:cNvPr id="1098" name="Google Shape;1098;p16"/>
                    <p:cNvSpPr/>
                    <p:nvPr/>
                  </p:nvSpPr>
                  <p:spPr>
                    <a:xfrm rot="8999773">
                      <a:off x="124684" y="37084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099" name="Google Shape;1099;p16"/>
                    <p:cNvSpPr/>
                    <p:nvPr/>
                  </p:nvSpPr>
                  <p:spPr>
                    <a:xfrm rot="2700000">
                      <a:off x="-1238234" y="51518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100" name="Google Shape;1100;p16"/>
                    <p:cNvSpPr/>
                    <p:nvPr/>
                  </p:nvSpPr>
                  <p:spPr>
                    <a:xfrm rot="6300406">
                      <a:off x="2072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grpSp>
          </p:grpSp>
          <p:sp>
            <p:nvSpPr>
              <p:cNvPr id="1101" name="Google Shape;1101;p16"/>
              <p:cNvSpPr/>
              <p:nvPr/>
            </p:nvSpPr>
            <p:spPr>
              <a:xfrm>
                <a:off x="623250" y="4376475"/>
                <a:ext cx="193500" cy="183900"/>
              </a:xfrm>
              <a:prstGeom prst="star5">
                <a:avLst>
                  <a:gd name="adj" fmla="val 19098"/>
                  <a:gd name="hf" fmla="val 105146"/>
                  <a:gd name="vf" fmla="val 110557"/>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2" name="Google Shape;1102;p16"/>
              <p:cNvSpPr/>
              <p:nvPr/>
            </p:nvSpPr>
            <p:spPr>
              <a:xfrm>
                <a:off x="8047200" y="4224075"/>
                <a:ext cx="193500" cy="183900"/>
              </a:xfrm>
              <a:prstGeom prst="star5">
                <a:avLst>
                  <a:gd name="adj" fmla="val 19098"/>
                  <a:gd name="hf" fmla="val 105146"/>
                  <a:gd name="vf" fmla="val 110557"/>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103" name="Google Shape;1103;p16"/>
            <p:cNvSpPr/>
            <p:nvPr/>
          </p:nvSpPr>
          <p:spPr>
            <a:xfrm rot="-2700000">
              <a:off x="1246965" y="34801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104" name="Google Shape;1104;p16"/>
            <p:cNvSpPr/>
            <p:nvPr/>
          </p:nvSpPr>
          <p:spPr>
            <a:xfrm rot="6300406">
              <a:off x="1578295" y="412945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105" name="Google Shape;1105;p16"/>
            <p:cNvSpPr/>
            <p:nvPr/>
          </p:nvSpPr>
          <p:spPr>
            <a:xfrm rot="6300406">
              <a:off x="7533437" y="167933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106" name="Google Shape;1106;p16"/>
            <p:cNvSpPr/>
            <p:nvPr/>
          </p:nvSpPr>
          <p:spPr>
            <a:xfrm rot="-2700000">
              <a:off x="7522690" y="115171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107" name="Google Shape;1107;p16"/>
            <p:cNvSpPr/>
            <p:nvPr/>
          </p:nvSpPr>
          <p:spPr>
            <a:xfrm rot="6300406">
              <a:off x="7996995" y="267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108" name="Google Shape;1108;p16"/>
            <p:cNvSpPr/>
            <p:nvPr/>
          </p:nvSpPr>
          <p:spPr>
            <a:xfrm rot="-4499594">
              <a:off x="1727987" y="30121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109" name="Google Shape;1109;p16"/>
            <p:cNvSpPr/>
            <p:nvPr/>
          </p:nvSpPr>
          <p:spPr>
            <a:xfrm rot="-4499594">
              <a:off x="1580237" y="19870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110" name="Google Shape;1110;p16"/>
            <p:cNvSpPr/>
            <p:nvPr/>
          </p:nvSpPr>
          <p:spPr>
            <a:xfrm rot="8100000">
              <a:off x="7448940" y="2924110"/>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111" name="Google Shape;1111;p16"/>
            <p:cNvSpPr/>
            <p:nvPr/>
          </p:nvSpPr>
          <p:spPr>
            <a:xfrm rot="-4499594">
              <a:off x="6618137" y="7318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sp>
        <p:nvSpPr>
          <p:cNvPr id="1112" name="Google Shape;1112;p16"/>
          <p:cNvSpPr/>
          <p:nvPr/>
        </p:nvSpPr>
        <p:spPr>
          <a:xfrm>
            <a:off x="968367" y="720000"/>
            <a:ext cx="10255200" cy="5418000"/>
          </a:xfrm>
          <a:prstGeom prst="roundRect">
            <a:avLst>
              <a:gd name="adj" fmla="val 5634"/>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13" name="Google Shape;1113;p16"/>
          <p:cNvSpPr txBox="1">
            <a:spLocks noGrp="1"/>
          </p:cNvSpPr>
          <p:nvPr>
            <p:ph type="subTitle" idx="1"/>
          </p:nvPr>
        </p:nvSpPr>
        <p:spPr>
          <a:xfrm>
            <a:off x="1297533" y="3746200"/>
            <a:ext cx="4862000" cy="1532800"/>
          </a:xfrm>
          <a:prstGeom prst="rect">
            <a:avLst/>
          </a:prstGeom>
          <a:noFill/>
          <a:ln>
            <a:noFill/>
          </a:ln>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2000">
                <a:solidFill>
                  <a:schemeClr val="dk1"/>
                </a:solidFill>
                <a:latin typeface="Nunito"/>
                <a:ea typeface="Nunito"/>
                <a:cs typeface="Nunito"/>
                <a:sym typeface="Nunito"/>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114" name="Google Shape;1114;p16"/>
          <p:cNvSpPr txBox="1">
            <a:spLocks noGrp="1"/>
          </p:cNvSpPr>
          <p:nvPr>
            <p:ph type="title"/>
          </p:nvPr>
        </p:nvSpPr>
        <p:spPr>
          <a:xfrm>
            <a:off x="1297533" y="1579000"/>
            <a:ext cx="4862000" cy="21672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3500"/>
              <a:buNone/>
              <a:defRPr sz="6000" b="1">
                <a:latin typeface="Amatic SC"/>
                <a:ea typeface="Amatic SC"/>
                <a:cs typeface="Amatic SC"/>
                <a:sym typeface="Amatic SC"/>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Title and four columns">
  <p:cSld name="Title and four columns">
    <p:spTree>
      <p:nvGrpSpPr>
        <p:cNvPr id="1" name="Shape 2030"/>
        <p:cNvGrpSpPr/>
        <p:nvPr/>
      </p:nvGrpSpPr>
      <p:grpSpPr>
        <a:xfrm>
          <a:off x="0" y="0"/>
          <a:ext cx="0" cy="0"/>
          <a:chOff x="0" y="0"/>
          <a:chExt cx="0" cy="0"/>
        </a:xfrm>
      </p:grpSpPr>
      <p:grpSp>
        <p:nvGrpSpPr>
          <p:cNvPr id="2031" name="Google Shape;2031;p33"/>
          <p:cNvGrpSpPr/>
          <p:nvPr/>
        </p:nvGrpSpPr>
        <p:grpSpPr>
          <a:xfrm>
            <a:off x="81426" y="91390"/>
            <a:ext cx="12036429" cy="6721505"/>
            <a:chOff x="61069" y="68542"/>
            <a:chExt cx="9027322" cy="5041129"/>
          </a:xfrm>
        </p:grpSpPr>
        <p:sp>
          <p:nvSpPr>
            <p:cNvPr id="2032" name="Google Shape;2032;p33"/>
            <p:cNvSpPr/>
            <p:nvPr/>
          </p:nvSpPr>
          <p:spPr>
            <a:xfrm rot="2700000">
              <a:off x="319791" y="28706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033" name="Google Shape;2033;p33"/>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034" name="Google Shape;2034;p33"/>
            <p:cNvSpPr/>
            <p:nvPr/>
          </p:nvSpPr>
          <p:spPr>
            <a:xfrm rot="6300406">
              <a:off x="127712" y="839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035" name="Google Shape;2035;p33"/>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036" name="Google Shape;2036;p33"/>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037" name="Google Shape;2037;p33"/>
            <p:cNvSpPr/>
            <p:nvPr/>
          </p:nvSpPr>
          <p:spPr>
            <a:xfrm rot="-2700000">
              <a:off x="515840" y="388438"/>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038" name="Google Shape;2038;p33"/>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039" name="Google Shape;2039;p33"/>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040" name="Google Shape;2040;p33"/>
            <p:cNvSpPr/>
            <p:nvPr/>
          </p:nvSpPr>
          <p:spPr>
            <a:xfrm rot="5400000" flipH="1">
              <a:off x="3671335" y="3499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041" name="Google Shape;2041;p33"/>
            <p:cNvSpPr/>
            <p:nvPr/>
          </p:nvSpPr>
          <p:spPr>
            <a:xfrm rot="-900406" flipH="1">
              <a:off x="5078610" y="40507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042" name="Google Shape;2042;p33"/>
            <p:cNvSpPr/>
            <p:nvPr/>
          </p:nvSpPr>
          <p:spPr>
            <a:xfrm rot="8100000" flipH="1">
              <a:off x="4509194" y="15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043" name="Google Shape;2043;p33"/>
            <p:cNvSpPr/>
            <p:nvPr/>
          </p:nvSpPr>
          <p:spPr>
            <a:xfrm>
              <a:off x="8650925" y="1961975"/>
              <a:ext cx="193500" cy="183900"/>
            </a:xfrm>
            <a:prstGeom prst="star5">
              <a:avLst>
                <a:gd name="adj" fmla="val 19098"/>
                <a:gd name="hf" fmla="val 105146"/>
                <a:gd name="vf" fmla="val 110557"/>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44" name="Google Shape;2044;p33"/>
            <p:cNvSpPr/>
            <p:nvPr/>
          </p:nvSpPr>
          <p:spPr>
            <a:xfrm rot="-5400000">
              <a:off x="3039403" y="1427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045" name="Google Shape;2045;p33"/>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046" name="Google Shape;2046;p33"/>
            <p:cNvSpPr/>
            <p:nvPr/>
          </p:nvSpPr>
          <p:spPr>
            <a:xfrm rot="6300406">
              <a:off x="2605974" y="3479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047" name="Google Shape;2047;p33"/>
            <p:cNvSpPr/>
            <p:nvPr/>
          </p:nvSpPr>
          <p:spPr>
            <a:xfrm rot="-5400000">
              <a:off x="1690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048" name="Google Shape;2048;p33"/>
            <p:cNvSpPr/>
            <p:nvPr/>
          </p:nvSpPr>
          <p:spPr>
            <a:xfrm rot="2700000">
              <a:off x="58641" y="25419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049" name="Google Shape;2049;p33"/>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050" name="Google Shape;2050;p33"/>
            <p:cNvSpPr/>
            <p:nvPr/>
          </p:nvSpPr>
          <p:spPr>
            <a:xfrm rot="8999773">
              <a:off x="3716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051" name="Google Shape;2051;p33"/>
            <p:cNvSpPr/>
            <p:nvPr/>
          </p:nvSpPr>
          <p:spPr>
            <a:xfrm rot="6300406">
              <a:off x="466170" y="8853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052" name="Google Shape;2052;p33"/>
            <p:cNvSpPr/>
            <p:nvPr/>
          </p:nvSpPr>
          <p:spPr>
            <a:xfrm>
              <a:off x="5986089" y="36065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053" name="Google Shape;2053;p33"/>
            <p:cNvSpPr/>
            <p:nvPr/>
          </p:nvSpPr>
          <p:spPr>
            <a:xfrm rot="8999773">
              <a:off x="6232222" y="938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054" name="Google Shape;2054;p33"/>
            <p:cNvSpPr/>
            <p:nvPr/>
          </p:nvSpPr>
          <p:spPr>
            <a:xfrm rot="8100000" flipH="1">
              <a:off x="7273844" y="2149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055" name="Google Shape;2055;p33"/>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056" name="Google Shape;2056;p33"/>
            <p:cNvSpPr/>
            <p:nvPr/>
          </p:nvSpPr>
          <p:spPr>
            <a:xfrm rot="-10594826" flipH="1">
              <a:off x="8902268" y="7493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057" name="Google Shape;2057;p33"/>
            <p:cNvSpPr/>
            <p:nvPr/>
          </p:nvSpPr>
          <p:spPr>
            <a:xfrm>
              <a:off x="8631314" y="8199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058" name="Google Shape;2058;p33"/>
            <p:cNvSpPr/>
            <p:nvPr/>
          </p:nvSpPr>
          <p:spPr>
            <a:xfrm>
              <a:off x="8976589" y="13692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2059" name="Google Shape;2059;p33"/>
            <p:cNvSpPr/>
            <p:nvPr/>
          </p:nvSpPr>
          <p:spPr>
            <a:xfrm rot="8999773">
              <a:off x="124684" y="3479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060" name="Google Shape;2060;p33"/>
            <p:cNvSpPr/>
            <p:nvPr/>
          </p:nvSpPr>
          <p:spPr>
            <a:xfrm rot="2700000">
              <a:off x="3348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061" name="Google Shape;2061;p33"/>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062" name="Google Shape;2062;p33"/>
            <p:cNvSpPr/>
            <p:nvPr/>
          </p:nvSpPr>
          <p:spPr>
            <a:xfrm rot="6300406">
              <a:off x="5120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063" name="Google Shape;2063;p33"/>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064" name="Google Shape;2064;p33"/>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065" name="Google Shape;2065;p33"/>
            <p:cNvSpPr/>
            <p:nvPr/>
          </p:nvSpPr>
          <p:spPr>
            <a:xfrm>
              <a:off x="8946314" y="21592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066" name="Google Shape;2066;p33"/>
            <p:cNvSpPr/>
            <p:nvPr/>
          </p:nvSpPr>
          <p:spPr>
            <a:xfrm rot="8100000" flipH="1">
              <a:off x="8978869" y="347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067" name="Google Shape;2067;p33"/>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068" name="Google Shape;2068;p33"/>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069" name="Google Shape;2069;p33"/>
            <p:cNvSpPr/>
            <p:nvPr/>
          </p:nvSpPr>
          <p:spPr>
            <a:xfrm>
              <a:off x="3005139" y="47784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070" name="Google Shape;2070;p33"/>
            <p:cNvSpPr/>
            <p:nvPr/>
          </p:nvSpPr>
          <p:spPr>
            <a:xfrm rot="2700000">
              <a:off x="4401664" y="48410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071" name="Google Shape;2071;p33"/>
            <p:cNvSpPr/>
            <p:nvPr/>
          </p:nvSpPr>
          <p:spPr>
            <a:xfrm rot="5400000" flipH="1">
              <a:off x="2628010" y="49960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072" name="Google Shape;2072;p33"/>
            <p:cNvSpPr/>
            <p:nvPr/>
          </p:nvSpPr>
          <p:spPr>
            <a:xfrm rot="-900406" flipH="1">
              <a:off x="4035285" y="50512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073" name="Google Shape;2073;p33"/>
            <p:cNvSpPr/>
            <p:nvPr/>
          </p:nvSpPr>
          <p:spPr>
            <a:xfrm rot="8100000" flipH="1">
              <a:off x="3465869" y="48821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074" name="Google Shape;2074;p33"/>
            <p:cNvSpPr/>
            <p:nvPr/>
          </p:nvSpPr>
          <p:spPr>
            <a:xfrm>
              <a:off x="4942764" y="5006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075" name="Google Shape;2075;p33"/>
            <p:cNvSpPr/>
            <p:nvPr/>
          </p:nvSpPr>
          <p:spPr>
            <a:xfrm rot="8999773">
              <a:off x="5188897" y="474001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076" name="Google Shape;2076;p33"/>
            <p:cNvSpPr/>
            <p:nvPr/>
          </p:nvSpPr>
          <p:spPr>
            <a:xfrm>
              <a:off x="57105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077" name="Google Shape;2077;p33"/>
            <p:cNvSpPr/>
            <p:nvPr/>
          </p:nvSpPr>
          <p:spPr>
            <a:xfrm rot="2700000">
              <a:off x="7392164" y="47230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078" name="Google Shape;2078;p33"/>
            <p:cNvSpPr/>
            <p:nvPr/>
          </p:nvSpPr>
          <p:spPr>
            <a:xfrm rot="8999773">
              <a:off x="77422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079" name="Google Shape;2079;p33"/>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080" name="Google Shape;2080;p33"/>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081" name="Google Shape;2081;p33"/>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082" name="Google Shape;2082;p33"/>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083" name="Google Shape;2083;p33"/>
            <p:cNvSpPr/>
            <p:nvPr/>
          </p:nvSpPr>
          <p:spPr>
            <a:xfrm rot="6300406">
              <a:off x="8934570" y="4008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sp>
        <p:nvSpPr>
          <p:cNvPr id="2084" name="Google Shape;2084;p33"/>
          <p:cNvSpPr/>
          <p:nvPr/>
        </p:nvSpPr>
        <p:spPr>
          <a:xfrm>
            <a:off x="415200" y="413467"/>
            <a:ext cx="11361600" cy="6031200"/>
          </a:xfrm>
          <a:prstGeom prst="roundRect">
            <a:avLst>
              <a:gd name="adj" fmla="val 5634"/>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085" name="Google Shape;2085;p33"/>
          <p:cNvSpPr txBox="1">
            <a:spLocks noGrp="1"/>
          </p:cNvSpPr>
          <p:nvPr>
            <p:ph type="title"/>
          </p:nvPr>
        </p:nvSpPr>
        <p:spPr>
          <a:xfrm>
            <a:off x="961183" y="2376084"/>
            <a:ext cx="3403200" cy="7036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2500"/>
              <a:buNone/>
              <a:defRPr sz="3600"/>
            </a:lvl1pPr>
            <a:lvl2pPr lvl="1" algn="ctr" rtl="0">
              <a:spcBef>
                <a:spcPts val="0"/>
              </a:spcBef>
              <a:spcAft>
                <a:spcPts val="0"/>
              </a:spcAft>
              <a:buSzPts val="2500"/>
              <a:buNone/>
              <a:defRPr sz="3335"/>
            </a:lvl2pPr>
            <a:lvl3pPr lvl="2" algn="ctr" rtl="0">
              <a:spcBef>
                <a:spcPts val="0"/>
              </a:spcBef>
              <a:spcAft>
                <a:spcPts val="0"/>
              </a:spcAft>
              <a:buSzPts val="2500"/>
              <a:buNone/>
              <a:defRPr sz="3335"/>
            </a:lvl3pPr>
            <a:lvl4pPr lvl="3" algn="ctr" rtl="0">
              <a:spcBef>
                <a:spcPts val="0"/>
              </a:spcBef>
              <a:spcAft>
                <a:spcPts val="0"/>
              </a:spcAft>
              <a:buSzPts val="2500"/>
              <a:buNone/>
              <a:defRPr sz="3335"/>
            </a:lvl4pPr>
            <a:lvl5pPr lvl="4" algn="ctr" rtl="0">
              <a:spcBef>
                <a:spcPts val="0"/>
              </a:spcBef>
              <a:spcAft>
                <a:spcPts val="0"/>
              </a:spcAft>
              <a:buSzPts val="2500"/>
              <a:buNone/>
              <a:defRPr sz="3335"/>
            </a:lvl5pPr>
            <a:lvl6pPr lvl="5" algn="ctr" rtl="0">
              <a:spcBef>
                <a:spcPts val="0"/>
              </a:spcBef>
              <a:spcAft>
                <a:spcPts val="0"/>
              </a:spcAft>
              <a:buSzPts val="2500"/>
              <a:buNone/>
              <a:defRPr sz="3335"/>
            </a:lvl6pPr>
            <a:lvl7pPr lvl="6" algn="ctr" rtl="0">
              <a:spcBef>
                <a:spcPts val="0"/>
              </a:spcBef>
              <a:spcAft>
                <a:spcPts val="0"/>
              </a:spcAft>
              <a:buSzPts val="2500"/>
              <a:buNone/>
              <a:defRPr sz="3335"/>
            </a:lvl7pPr>
            <a:lvl8pPr lvl="7" algn="ctr" rtl="0">
              <a:spcBef>
                <a:spcPts val="0"/>
              </a:spcBef>
              <a:spcAft>
                <a:spcPts val="0"/>
              </a:spcAft>
              <a:buSzPts val="2500"/>
              <a:buNone/>
              <a:defRPr sz="3335"/>
            </a:lvl8pPr>
            <a:lvl9pPr lvl="8" algn="ctr" rtl="0">
              <a:spcBef>
                <a:spcPts val="0"/>
              </a:spcBef>
              <a:spcAft>
                <a:spcPts val="0"/>
              </a:spcAft>
              <a:buSzPts val="2500"/>
              <a:buNone/>
              <a:defRPr sz="3335"/>
            </a:lvl9pPr>
          </a:lstStyle>
          <a:p>
            <a:endParaRPr/>
          </a:p>
        </p:txBody>
      </p:sp>
      <p:sp>
        <p:nvSpPr>
          <p:cNvPr id="2086" name="Google Shape;2086;p33"/>
          <p:cNvSpPr txBox="1">
            <a:spLocks noGrp="1"/>
          </p:cNvSpPr>
          <p:nvPr>
            <p:ph type="subTitle" idx="1"/>
          </p:nvPr>
        </p:nvSpPr>
        <p:spPr>
          <a:xfrm>
            <a:off x="961183" y="3056517"/>
            <a:ext cx="3403200" cy="646400"/>
          </a:xfrm>
          <a:prstGeom prst="rect">
            <a:avLst/>
          </a:prstGeom>
          <a:noFill/>
          <a:ln>
            <a:noFill/>
          </a:ln>
        </p:spPr>
        <p:txBody>
          <a:bodyPr spcFirstLastPara="1" wrap="square" lIns="91425" tIns="91425" rIns="91425" bIns="91425" anchor="ctr" anchorCtr="0">
            <a:noAutofit/>
          </a:bodyPr>
          <a:lstStyle>
            <a:lvl1pPr lvl="0" algn="r" rtl="0">
              <a:lnSpc>
                <a:spcPct val="100000"/>
              </a:lnSpc>
              <a:spcBef>
                <a:spcPts val="0"/>
              </a:spcBef>
              <a:spcAft>
                <a:spcPts val="0"/>
              </a:spcAft>
              <a:buSzPts val="1400"/>
              <a:buNone/>
              <a:defRPr sz="1865">
                <a:solidFill>
                  <a:schemeClr val="dk1"/>
                </a:solidFill>
                <a:latin typeface="Nunito"/>
                <a:ea typeface="Nunito"/>
                <a:cs typeface="Nunito"/>
                <a:sym typeface="Nunito"/>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087" name="Google Shape;2087;p33"/>
          <p:cNvSpPr txBox="1">
            <a:spLocks noGrp="1"/>
          </p:cNvSpPr>
          <p:nvPr>
            <p:ph type="title" idx="2"/>
          </p:nvPr>
        </p:nvSpPr>
        <p:spPr>
          <a:xfrm>
            <a:off x="7829981" y="2376084"/>
            <a:ext cx="3403200" cy="703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3600"/>
            </a:lvl1pPr>
            <a:lvl2pPr lvl="1" algn="ctr" rtl="0">
              <a:spcBef>
                <a:spcPts val="0"/>
              </a:spcBef>
              <a:spcAft>
                <a:spcPts val="0"/>
              </a:spcAft>
              <a:buSzPts val="2500"/>
              <a:buNone/>
              <a:defRPr sz="3335"/>
            </a:lvl2pPr>
            <a:lvl3pPr lvl="2" algn="ctr" rtl="0">
              <a:spcBef>
                <a:spcPts val="0"/>
              </a:spcBef>
              <a:spcAft>
                <a:spcPts val="0"/>
              </a:spcAft>
              <a:buSzPts val="2500"/>
              <a:buNone/>
              <a:defRPr sz="3335"/>
            </a:lvl3pPr>
            <a:lvl4pPr lvl="3" algn="ctr" rtl="0">
              <a:spcBef>
                <a:spcPts val="0"/>
              </a:spcBef>
              <a:spcAft>
                <a:spcPts val="0"/>
              </a:spcAft>
              <a:buSzPts val="2500"/>
              <a:buNone/>
              <a:defRPr sz="3335"/>
            </a:lvl4pPr>
            <a:lvl5pPr lvl="4" algn="ctr" rtl="0">
              <a:spcBef>
                <a:spcPts val="0"/>
              </a:spcBef>
              <a:spcAft>
                <a:spcPts val="0"/>
              </a:spcAft>
              <a:buSzPts val="2500"/>
              <a:buNone/>
              <a:defRPr sz="3335"/>
            </a:lvl5pPr>
            <a:lvl6pPr lvl="5" algn="ctr" rtl="0">
              <a:spcBef>
                <a:spcPts val="0"/>
              </a:spcBef>
              <a:spcAft>
                <a:spcPts val="0"/>
              </a:spcAft>
              <a:buSzPts val="2500"/>
              <a:buNone/>
              <a:defRPr sz="3335"/>
            </a:lvl6pPr>
            <a:lvl7pPr lvl="6" algn="ctr" rtl="0">
              <a:spcBef>
                <a:spcPts val="0"/>
              </a:spcBef>
              <a:spcAft>
                <a:spcPts val="0"/>
              </a:spcAft>
              <a:buSzPts val="2500"/>
              <a:buNone/>
              <a:defRPr sz="3335"/>
            </a:lvl7pPr>
            <a:lvl8pPr lvl="7" algn="ctr" rtl="0">
              <a:spcBef>
                <a:spcPts val="0"/>
              </a:spcBef>
              <a:spcAft>
                <a:spcPts val="0"/>
              </a:spcAft>
              <a:buSzPts val="2500"/>
              <a:buNone/>
              <a:defRPr sz="3335"/>
            </a:lvl8pPr>
            <a:lvl9pPr lvl="8" algn="ctr" rtl="0">
              <a:spcBef>
                <a:spcPts val="0"/>
              </a:spcBef>
              <a:spcAft>
                <a:spcPts val="0"/>
              </a:spcAft>
              <a:buSzPts val="2500"/>
              <a:buNone/>
              <a:defRPr sz="3335"/>
            </a:lvl9pPr>
          </a:lstStyle>
          <a:p>
            <a:endParaRPr/>
          </a:p>
        </p:txBody>
      </p:sp>
      <p:sp>
        <p:nvSpPr>
          <p:cNvPr id="2088" name="Google Shape;2088;p33"/>
          <p:cNvSpPr txBox="1">
            <a:spLocks noGrp="1"/>
          </p:cNvSpPr>
          <p:nvPr>
            <p:ph type="subTitle" idx="3"/>
          </p:nvPr>
        </p:nvSpPr>
        <p:spPr>
          <a:xfrm>
            <a:off x="7829981" y="3056517"/>
            <a:ext cx="3403200" cy="646400"/>
          </a:xfrm>
          <a:prstGeom prst="rect">
            <a:avLst/>
          </a:prstGeom>
          <a:noFill/>
          <a:ln>
            <a:noFill/>
          </a:ln>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5">
                <a:solidFill>
                  <a:schemeClr val="dk1"/>
                </a:solidFill>
                <a:latin typeface="Nunito"/>
                <a:ea typeface="Nunito"/>
                <a:cs typeface="Nunito"/>
                <a:sym typeface="Nunito"/>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089" name="Google Shape;2089;p33"/>
          <p:cNvSpPr txBox="1">
            <a:spLocks noGrp="1"/>
          </p:cNvSpPr>
          <p:nvPr>
            <p:ph type="title" idx="4"/>
          </p:nvPr>
        </p:nvSpPr>
        <p:spPr>
          <a:xfrm>
            <a:off x="961183" y="4200317"/>
            <a:ext cx="3403200" cy="7036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2500"/>
              <a:buNone/>
              <a:defRPr sz="3600"/>
            </a:lvl1pPr>
            <a:lvl2pPr lvl="1" algn="ctr" rtl="0">
              <a:spcBef>
                <a:spcPts val="0"/>
              </a:spcBef>
              <a:spcAft>
                <a:spcPts val="0"/>
              </a:spcAft>
              <a:buSzPts val="2500"/>
              <a:buNone/>
              <a:defRPr sz="3335"/>
            </a:lvl2pPr>
            <a:lvl3pPr lvl="2" algn="ctr" rtl="0">
              <a:spcBef>
                <a:spcPts val="0"/>
              </a:spcBef>
              <a:spcAft>
                <a:spcPts val="0"/>
              </a:spcAft>
              <a:buSzPts val="2500"/>
              <a:buNone/>
              <a:defRPr sz="3335"/>
            </a:lvl3pPr>
            <a:lvl4pPr lvl="3" algn="ctr" rtl="0">
              <a:spcBef>
                <a:spcPts val="0"/>
              </a:spcBef>
              <a:spcAft>
                <a:spcPts val="0"/>
              </a:spcAft>
              <a:buSzPts val="2500"/>
              <a:buNone/>
              <a:defRPr sz="3335"/>
            </a:lvl4pPr>
            <a:lvl5pPr lvl="4" algn="ctr" rtl="0">
              <a:spcBef>
                <a:spcPts val="0"/>
              </a:spcBef>
              <a:spcAft>
                <a:spcPts val="0"/>
              </a:spcAft>
              <a:buSzPts val="2500"/>
              <a:buNone/>
              <a:defRPr sz="3335"/>
            </a:lvl5pPr>
            <a:lvl6pPr lvl="5" algn="ctr" rtl="0">
              <a:spcBef>
                <a:spcPts val="0"/>
              </a:spcBef>
              <a:spcAft>
                <a:spcPts val="0"/>
              </a:spcAft>
              <a:buSzPts val="2500"/>
              <a:buNone/>
              <a:defRPr sz="3335"/>
            </a:lvl6pPr>
            <a:lvl7pPr lvl="6" algn="ctr" rtl="0">
              <a:spcBef>
                <a:spcPts val="0"/>
              </a:spcBef>
              <a:spcAft>
                <a:spcPts val="0"/>
              </a:spcAft>
              <a:buSzPts val="2500"/>
              <a:buNone/>
              <a:defRPr sz="3335"/>
            </a:lvl7pPr>
            <a:lvl8pPr lvl="7" algn="ctr" rtl="0">
              <a:spcBef>
                <a:spcPts val="0"/>
              </a:spcBef>
              <a:spcAft>
                <a:spcPts val="0"/>
              </a:spcAft>
              <a:buSzPts val="2500"/>
              <a:buNone/>
              <a:defRPr sz="3335"/>
            </a:lvl8pPr>
            <a:lvl9pPr lvl="8" algn="ctr" rtl="0">
              <a:spcBef>
                <a:spcPts val="0"/>
              </a:spcBef>
              <a:spcAft>
                <a:spcPts val="0"/>
              </a:spcAft>
              <a:buSzPts val="2500"/>
              <a:buNone/>
              <a:defRPr sz="3335"/>
            </a:lvl9pPr>
          </a:lstStyle>
          <a:p>
            <a:endParaRPr/>
          </a:p>
        </p:txBody>
      </p:sp>
      <p:sp>
        <p:nvSpPr>
          <p:cNvPr id="2090" name="Google Shape;2090;p33"/>
          <p:cNvSpPr txBox="1">
            <a:spLocks noGrp="1"/>
          </p:cNvSpPr>
          <p:nvPr>
            <p:ph type="subTitle" idx="5"/>
          </p:nvPr>
        </p:nvSpPr>
        <p:spPr>
          <a:xfrm>
            <a:off x="961183" y="4880751"/>
            <a:ext cx="3403200" cy="646400"/>
          </a:xfrm>
          <a:prstGeom prst="rect">
            <a:avLst/>
          </a:prstGeom>
          <a:noFill/>
          <a:ln>
            <a:noFill/>
          </a:ln>
        </p:spPr>
        <p:txBody>
          <a:bodyPr spcFirstLastPara="1" wrap="square" lIns="91425" tIns="91425" rIns="91425" bIns="91425" anchor="ctr" anchorCtr="0">
            <a:noAutofit/>
          </a:bodyPr>
          <a:lstStyle>
            <a:lvl1pPr lvl="0" algn="r" rtl="0">
              <a:lnSpc>
                <a:spcPct val="100000"/>
              </a:lnSpc>
              <a:spcBef>
                <a:spcPts val="0"/>
              </a:spcBef>
              <a:spcAft>
                <a:spcPts val="0"/>
              </a:spcAft>
              <a:buSzPts val="1400"/>
              <a:buNone/>
              <a:defRPr sz="1865">
                <a:solidFill>
                  <a:schemeClr val="dk1"/>
                </a:solidFill>
                <a:latin typeface="Nunito"/>
                <a:ea typeface="Nunito"/>
                <a:cs typeface="Nunito"/>
                <a:sym typeface="Nunito"/>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091" name="Google Shape;2091;p33"/>
          <p:cNvSpPr txBox="1">
            <a:spLocks noGrp="1"/>
          </p:cNvSpPr>
          <p:nvPr>
            <p:ph type="title" idx="6"/>
          </p:nvPr>
        </p:nvSpPr>
        <p:spPr>
          <a:xfrm>
            <a:off x="7829981" y="4200317"/>
            <a:ext cx="3403200" cy="703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3600"/>
            </a:lvl1pPr>
            <a:lvl2pPr lvl="1" algn="ctr" rtl="0">
              <a:spcBef>
                <a:spcPts val="0"/>
              </a:spcBef>
              <a:spcAft>
                <a:spcPts val="0"/>
              </a:spcAft>
              <a:buSzPts val="2500"/>
              <a:buNone/>
              <a:defRPr sz="3335"/>
            </a:lvl2pPr>
            <a:lvl3pPr lvl="2" algn="ctr" rtl="0">
              <a:spcBef>
                <a:spcPts val="0"/>
              </a:spcBef>
              <a:spcAft>
                <a:spcPts val="0"/>
              </a:spcAft>
              <a:buSzPts val="2500"/>
              <a:buNone/>
              <a:defRPr sz="3335"/>
            </a:lvl3pPr>
            <a:lvl4pPr lvl="3" algn="ctr" rtl="0">
              <a:spcBef>
                <a:spcPts val="0"/>
              </a:spcBef>
              <a:spcAft>
                <a:spcPts val="0"/>
              </a:spcAft>
              <a:buSzPts val="2500"/>
              <a:buNone/>
              <a:defRPr sz="3335"/>
            </a:lvl4pPr>
            <a:lvl5pPr lvl="4" algn="ctr" rtl="0">
              <a:spcBef>
                <a:spcPts val="0"/>
              </a:spcBef>
              <a:spcAft>
                <a:spcPts val="0"/>
              </a:spcAft>
              <a:buSzPts val="2500"/>
              <a:buNone/>
              <a:defRPr sz="3335"/>
            </a:lvl5pPr>
            <a:lvl6pPr lvl="5" algn="ctr" rtl="0">
              <a:spcBef>
                <a:spcPts val="0"/>
              </a:spcBef>
              <a:spcAft>
                <a:spcPts val="0"/>
              </a:spcAft>
              <a:buSzPts val="2500"/>
              <a:buNone/>
              <a:defRPr sz="3335"/>
            </a:lvl6pPr>
            <a:lvl7pPr lvl="6" algn="ctr" rtl="0">
              <a:spcBef>
                <a:spcPts val="0"/>
              </a:spcBef>
              <a:spcAft>
                <a:spcPts val="0"/>
              </a:spcAft>
              <a:buSzPts val="2500"/>
              <a:buNone/>
              <a:defRPr sz="3335"/>
            </a:lvl7pPr>
            <a:lvl8pPr lvl="7" algn="ctr" rtl="0">
              <a:spcBef>
                <a:spcPts val="0"/>
              </a:spcBef>
              <a:spcAft>
                <a:spcPts val="0"/>
              </a:spcAft>
              <a:buSzPts val="2500"/>
              <a:buNone/>
              <a:defRPr sz="3335"/>
            </a:lvl8pPr>
            <a:lvl9pPr lvl="8" algn="ctr" rtl="0">
              <a:spcBef>
                <a:spcPts val="0"/>
              </a:spcBef>
              <a:spcAft>
                <a:spcPts val="0"/>
              </a:spcAft>
              <a:buSzPts val="2500"/>
              <a:buNone/>
              <a:defRPr sz="3335"/>
            </a:lvl9pPr>
          </a:lstStyle>
          <a:p>
            <a:endParaRPr/>
          </a:p>
        </p:txBody>
      </p:sp>
      <p:sp>
        <p:nvSpPr>
          <p:cNvPr id="2092" name="Google Shape;2092;p33"/>
          <p:cNvSpPr txBox="1">
            <a:spLocks noGrp="1"/>
          </p:cNvSpPr>
          <p:nvPr>
            <p:ph type="subTitle" idx="7"/>
          </p:nvPr>
        </p:nvSpPr>
        <p:spPr>
          <a:xfrm>
            <a:off x="7829981" y="4880751"/>
            <a:ext cx="3403200" cy="646400"/>
          </a:xfrm>
          <a:prstGeom prst="rect">
            <a:avLst/>
          </a:prstGeom>
          <a:noFill/>
          <a:ln>
            <a:noFill/>
          </a:ln>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5">
                <a:solidFill>
                  <a:schemeClr val="dk1"/>
                </a:solidFill>
                <a:latin typeface="Nunito"/>
                <a:ea typeface="Nunito"/>
                <a:cs typeface="Nunito"/>
                <a:sym typeface="Nunito"/>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093" name="Google Shape;2093;p33"/>
          <p:cNvSpPr txBox="1">
            <a:spLocks noGrp="1"/>
          </p:cNvSpPr>
          <p:nvPr>
            <p:ph type="title" idx="8"/>
          </p:nvPr>
        </p:nvSpPr>
        <p:spPr>
          <a:xfrm>
            <a:off x="3352167" y="720000"/>
            <a:ext cx="5487600" cy="8168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Background">
  <p:cSld name="Background">
    <p:bg>
      <p:bgPr>
        <a:solidFill>
          <a:schemeClr val="lt1"/>
        </a:solidFill>
        <a:effectLst/>
      </p:bgPr>
    </p:bg>
    <p:spTree>
      <p:nvGrpSpPr>
        <p:cNvPr id="1" name="Shape 2356"/>
        <p:cNvGrpSpPr/>
        <p:nvPr/>
      </p:nvGrpSpPr>
      <p:grpSpPr>
        <a:xfrm>
          <a:off x="0" y="0"/>
          <a:ext cx="0" cy="0"/>
          <a:chOff x="0" y="0"/>
          <a:chExt cx="0" cy="0"/>
        </a:xfrm>
      </p:grpSpPr>
      <p:grpSp>
        <p:nvGrpSpPr>
          <p:cNvPr id="2357" name="Google Shape;2357;p38"/>
          <p:cNvGrpSpPr/>
          <p:nvPr/>
        </p:nvGrpSpPr>
        <p:grpSpPr>
          <a:xfrm>
            <a:off x="163078" y="105368"/>
            <a:ext cx="11860749" cy="6609251"/>
            <a:chOff x="122308" y="79026"/>
            <a:chExt cx="8895562" cy="4956938"/>
          </a:xfrm>
        </p:grpSpPr>
        <p:grpSp>
          <p:nvGrpSpPr>
            <p:cNvPr id="2358" name="Google Shape;2358;p38"/>
            <p:cNvGrpSpPr/>
            <p:nvPr/>
          </p:nvGrpSpPr>
          <p:grpSpPr>
            <a:xfrm>
              <a:off x="122308" y="79026"/>
              <a:ext cx="8895562" cy="4956938"/>
              <a:chOff x="122308" y="79026"/>
              <a:chExt cx="8895562" cy="4956938"/>
            </a:xfrm>
          </p:grpSpPr>
          <p:grpSp>
            <p:nvGrpSpPr>
              <p:cNvPr id="2359" name="Google Shape;2359;p38"/>
              <p:cNvGrpSpPr/>
              <p:nvPr/>
            </p:nvGrpSpPr>
            <p:grpSpPr>
              <a:xfrm flipH="1">
                <a:off x="122308" y="79026"/>
                <a:ext cx="8895562" cy="4956938"/>
                <a:chOff x="135794" y="79026"/>
                <a:chExt cx="8895562" cy="4956938"/>
              </a:xfrm>
            </p:grpSpPr>
            <p:grpSp>
              <p:nvGrpSpPr>
                <p:cNvPr id="2360" name="Google Shape;2360;p38"/>
                <p:cNvGrpSpPr/>
                <p:nvPr/>
              </p:nvGrpSpPr>
              <p:grpSpPr>
                <a:xfrm>
                  <a:off x="135794" y="104949"/>
                  <a:ext cx="8895562" cy="4931014"/>
                  <a:chOff x="135794" y="104949"/>
                  <a:chExt cx="8895562" cy="4931014"/>
                </a:xfrm>
              </p:grpSpPr>
              <p:grpSp>
                <p:nvGrpSpPr>
                  <p:cNvPr id="2361" name="Google Shape;2361;p38"/>
                  <p:cNvGrpSpPr/>
                  <p:nvPr/>
                </p:nvGrpSpPr>
                <p:grpSpPr>
                  <a:xfrm rot="10800000">
                    <a:off x="7868647" y="1236600"/>
                    <a:ext cx="456959" cy="2111662"/>
                    <a:chOff x="8524342" y="1674075"/>
                    <a:chExt cx="456959" cy="2111662"/>
                  </a:xfrm>
                </p:grpSpPr>
                <p:sp>
                  <p:nvSpPr>
                    <p:cNvPr id="2362" name="Google Shape;2362;p38"/>
                    <p:cNvSpPr/>
                    <p:nvPr/>
                  </p:nvSpPr>
                  <p:spPr>
                    <a:xfrm>
                      <a:off x="85955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2363" name="Google Shape;2363;p38"/>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364" name="Google Shape;2364;p38"/>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365" name="Google Shape;2365;p38"/>
                    <p:cNvSpPr/>
                    <p:nvPr/>
                  </p:nvSpPr>
                  <p:spPr>
                    <a:xfrm rot="-5400000">
                      <a:off x="8649628" y="3708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grpSp>
                <p:nvGrpSpPr>
                  <p:cNvPr id="2366" name="Google Shape;2366;p38"/>
                  <p:cNvGrpSpPr/>
                  <p:nvPr/>
                </p:nvGrpSpPr>
                <p:grpSpPr>
                  <a:xfrm>
                    <a:off x="135794" y="104949"/>
                    <a:ext cx="8895562" cy="4931014"/>
                    <a:chOff x="135794" y="104949"/>
                    <a:chExt cx="8895562" cy="4931014"/>
                  </a:xfrm>
                </p:grpSpPr>
                <p:grpSp>
                  <p:nvGrpSpPr>
                    <p:cNvPr id="2367" name="Google Shape;2367;p38"/>
                    <p:cNvGrpSpPr/>
                    <p:nvPr/>
                  </p:nvGrpSpPr>
                  <p:grpSpPr>
                    <a:xfrm>
                      <a:off x="135794" y="104949"/>
                      <a:ext cx="8895562" cy="4931014"/>
                      <a:chOff x="135794" y="104949"/>
                      <a:chExt cx="8895562" cy="4931014"/>
                    </a:xfrm>
                  </p:grpSpPr>
                  <p:sp>
                    <p:nvSpPr>
                      <p:cNvPr id="2368" name="Google Shape;2368;p38"/>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369" name="Google Shape;2369;p38"/>
                      <p:cNvSpPr/>
                      <p:nvPr/>
                    </p:nvSpPr>
                    <p:spPr>
                      <a:xfrm rot="6300406">
                        <a:off x="127712" y="1220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370" name="Google Shape;2370;p38"/>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371" name="Google Shape;2371;p38"/>
                      <p:cNvSpPr/>
                      <p:nvPr/>
                    </p:nvSpPr>
                    <p:spPr>
                      <a:xfrm>
                        <a:off x="7085889" y="18074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372" name="Google Shape;2372;p38"/>
                      <p:cNvSpPr/>
                      <p:nvPr/>
                    </p:nvSpPr>
                    <p:spPr>
                      <a:xfrm rot="2700000">
                        <a:off x="7121389" y="2480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373" name="Google Shape;2373;p38"/>
                      <p:cNvSpPr/>
                      <p:nvPr/>
                    </p:nvSpPr>
                    <p:spPr>
                      <a:xfrm rot="5400000" flipH="1">
                        <a:off x="699535" y="9595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374" name="Google Shape;2374;p38"/>
                      <p:cNvSpPr/>
                      <p:nvPr/>
                    </p:nvSpPr>
                    <p:spPr>
                      <a:xfrm rot="8100000" flipH="1">
                        <a:off x="1232594" y="921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375" name="Google Shape;2375;p38"/>
                      <p:cNvSpPr/>
                      <p:nvPr/>
                    </p:nvSpPr>
                    <p:spPr>
                      <a:xfrm>
                        <a:off x="1878594" y="6579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376" name="Google Shape;2376;p38"/>
                      <p:cNvSpPr/>
                      <p:nvPr/>
                    </p:nvSpPr>
                    <p:spPr>
                      <a:xfrm rot="-5400000">
                        <a:off x="2452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377" name="Google Shape;2377;p38"/>
                      <p:cNvSpPr/>
                      <p:nvPr/>
                    </p:nvSpPr>
                    <p:spPr>
                      <a:xfrm rot="2700000">
                        <a:off x="515841" y="23133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378" name="Google Shape;2378;p38"/>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379" name="Google Shape;2379;p38"/>
                      <p:cNvSpPr/>
                      <p:nvPr/>
                    </p:nvSpPr>
                    <p:spPr>
                      <a:xfrm rot="8999773">
                        <a:off x="143059" y="2694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380" name="Google Shape;2380;p38"/>
                      <p:cNvSpPr/>
                      <p:nvPr/>
                    </p:nvSpPr>
                    <p:spPr>
                      <a:xfrm rot="8999773">
                        <a:off x="6994222" y="9320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381" name="Google Shape;2381;p38"/>
                      <p:cNvSpPr/>
                      <p:nvPr/>
                    </p:nvSpPr>
                    <p:spPr>
                      <a:xfrm rot="8100000" flipH="1">
                        <a:off x="7273844" y="1387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382" name="Google Shape;2382;p38"/>
                      <p:cNvSpPr/>
                      <p:nvPr/>
                    </p:nvSpPr>
                    <p:spPr>
                      <a:xfrm rot="8100000" flipH="1">
                        <a:off x="8836969" y="2203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383" name="Google Shape;2383;p38"/>
                      <p:cNvSpPr/>
                      <p:nvPr/>
                    </p:nvSpPr>
                    <p:spPr>
                      <a:xfrm rot="-10594826" flipH="1">
                        <a:off x="2044268" y="40259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384" name="Google Shape;2384;p38"/>
                      <p:cNvSpPr/>
                      <p:nvPr/>
                    </p:nvSpPr>
                    <p:spPr>
                      <a:xfrm>
                        <a:off x="8631314" y="11247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385" name="Google Shape;2385;p38"/>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2386" name="Google Shape;2386;p38"/>
                      <p:cNvSpPr/>
                      <p:nvPr/>
                    </p:nvSpPr>
                    <p:spPr>
                      <a:xfrm rot="8999773">
                        <a:off x="200884" y="37084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387" name="Google Shape;2387;p38"/>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388" name="Google Shape;2388;p38"/>
                      <p:cNvSpPr/>
                      <p:nvPr/>
                    </p:nvSpPr>
                    <p:spPr>
                      <a:xfrm rot="6300406">
                        <a:off x="359695" y="33070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389" name="Google Shape;2389;p38"/>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390" name="Google Shape;2390;p38"/>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391" name="Google Shape;2391;p38"/>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392" name="Google Shape;2392;p38"/>
                      <p:cNvSpPr/>
                      <p:nvPr/>
                    </p:nvSpPr>
                    <p:spPr>
                      <a:xfrm rot="8100000" flipH="1">
                        <a:off x="8674069" y="36322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393" name="Google Shape;2393;p38"/>
                      <p:cNvSpPr/>
                      <p:nvPr/>
                    </p:nvSpPr>
                    <p:spPr>
                      <a:xfrm rot="2700000">
                        <a:off x="7759914" y="37059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394" name="Google Shape;2394;p38"/>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395" name="Google Shape;2395;p38"/>
                      <p:cNvSpPr/>
                      <p:nvPr/>
                    </p:nvSpPr>
                    <p:spPr>
                      <a:xfrm>
                        <a:off x="2166939" y="33306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396" name="Google Shape;2396;p38"/>
                      <p:cNvSpPr/>
                      <p:nvPr/>
                    </p:nvSpPr>
                    <p:spPr>
                      <a:xfrm rot="5400000" flipH="1">
                        <a:off x="951610" y="48436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397" name="Google Shape;2397;p38"/>
                      <p:cNvSpPr/>
                      <p:nvPr/>
                    </p:nvSpPr>
                    <p:spPr>
                      <a:xfrm rot="-900406" flipH="1">
                        <a:off x="7311885" y="42130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398" name="Google Shape;2398;p38"/>
                      <p:cNvSpPr/>
                      <p:nvPr/>
                    </p:nvSpPr>
                    <p:spPr>
                      <a:xfrm rot="8100000" flipH="1">
                        <a:off x="1941869" y="14531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399" name="Google Shape;2399;p38"/>
                      <p:cNvSpPr/>
                      <p:nvPr/>
                    </p:nvSpPr>
                    <p:spPr>
                      <a:xfrm>
                        <a:off x="6923964" y="49305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400" name="Google Shape;2400;p38"/>
                      <p:cNvSpPr/>
                      <p:nvPr/>
                    </p:nvSpPr>
                    <p:spPr>
                      <a:xfrm rot="8999773">
                        <a:off x="7742272" y="46740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401" name="Google Shape;2401;p38"/>
                      <p:cNvSpPr/>
                      <p:nvPr/>
                    </p:nvSpPr>
                    <p:spPr>
                      <a:xfrm>
                        <a:off x="81914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402" name="Google Shape;2402;p38"/>
                      <p:cNvSpPr/>
                      <p:nvPr/>
                    </p:nvSpPr>
                    <p:spPr>
                      <a:xfrm rot="-900406" flipH="1">
                        <a:off x="8776360" y="47420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403" name="Google Shape;2403;p38"/>
                      <p:cNvSpPr/>
                      <p:nvPr/>
                    </p:nvSpPr>
                    <p:spPr>
                      <a:xfrm rot="-5400000">
                        <a:off x="8340053" y="40333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grpSp>
                <p:sp>
                  <p:nvSpPr>
                    <p:cNvPr id="2404" name="Google Shape;2404;p38"/>
                    <p:cNvSpPr/>
                    <p:nvPr/>
                  </p:nvSpPr>
                  <p:spPr>
                    <a:xfrm rot="-4499594">
                      <a:off x="809600" y="141259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grpSp>
            <p:sp>
              <p:nvSpPr>
                <p:cNvPr id="2405" name="Google Shape;2405;p38"/>
                <p:cNvSpPr/>
                <p:nvPr/>
              </p:nvSpPr>
              <p:spPr>
                <a:xfrm rot="-2700000">
                  <a:off x="942165" y="37849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406" name="Google Shape;2406;p38"/>
                <p:cNvSpPr/>
                <p:nvPr/>
              </p:nvSpPr>
              <p:spPr>
                <a:xfrm rot="6300406">
                  <a:off x="1273495" y="397705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407" name="Google Shape;2407;p38"/>
                <p:cNvSpPr/>
                <p:nvPr/>
              </p:nvSpPr>
              <p:spPr>
                <a:xfrm rot="6300406">
                  <a:off x="7762037" y="198413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408" name="Google Shape;2408;p38"/>
                <p:cNvSpPr/>
                <p:nvPr/>
              </p:nvSpPr>
              <p:spPr>
                <a:xfrm rot="-2700000">
                  <a:off x="7675090" y="92311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409" name="Google Shape;2409;p38"/>
                <p:cNvSpPr/>
                <p:nvPr/>
              </p:nvSpPr>
              <p:spPr>
                <a:xfrm rot="6300406">
                  <a:off x="7996995" y="1147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410" name="Google Shape;2410;p38"/>
                <p:cNvSpPr/>
                <p:nvPr/>
              </p:nvSpPr>
              <p:spPr>
                <a:xfrm rot="-4499594">
                  <a:off x="1727987" y="30121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411" name="Google Shape;2411;p38"/>
                <p:cNvSpPr/>
                <p:nvPr/>
              </p:nvSpPr>
              <p:spPr>
                <a:xfrm rot="-4499594">
                  <a:off x="1427837" y="19870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412" name="Google Shape;2412;p38"/>
                <p:cNvSpPr/>
                <p:nvPr/>
              </p:nvSpPr>
              <p:spPr>
                <a:xfrm rot="8100000">
                  <a:off x="7220340" y="3381310"/>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grpSp>
          <p:sp>
            <p:nvSpPr>
              <p:cNvPr id="2413" name="Google Shape;2413;p38"/>
              <p:cNvSpPr/>
              <p:nvPr/>
            </p:nvSpPr>
            <p:spPr>
              <a:xfrm flipH="1">
                <a:off x="8673364" y="322013"/>
                <a:ext cx="193500" cy="183900"/>
              </a:xfrm>
              <a:prstGeom prst="star5">
                <a:avLst>
                  <a:gd name="adj" fmla="val 19098"/>
                  <a:gd name="hf" fmla="val 105146"/>
                  <a:gd name="vf" fmla="val 110557"/>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414" name="Google Shape;2414;p38"/>
            <p:cNvSpPr/>
            <p:nvPr/>
          </p:nvSpPr>
          <p:spPr>
            <a:xfrm flipH="1">
              <a:off x="7837439" y="2479825"/>
              <a:ext cx="193500" cy="183900"/>
            </a:xfrm>
            <a:prstGeom prst="star5">
              <a:avLst>
                <a:gd name="adj" fmla="val 19098"/>
                <a:gd name="hf" fmla="val 105146"/>
                <a:gd name="vf" fmla="val 110557"/>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415" name="Google Shape;2415;p38"/>
          <p:cNvSpPr/>
          <p:nvPr/>
        </p:nvSpPr>
        <p:spPr>
          <a:xfrm>
            <a:off x="960000" y="397367"/>
            <a:ext cx="10272000" cy="6063600"/>
          </a:xfrm>
          <a:prstGeom prst="roundRect">
            <a:avLst>
              <a:gd name="adj" fmla="val 5634"/>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416" name="Google Shape;2416;p38"/>
          <p:cNvGrpSpPr/>
          <p:nvPr/>
        </p:nvGrpSpPr>
        <p:grpSpPr>
          <a:xfrm rot="1799965" flipH="1">
            <a:off x="8981540" y="3592577"/>
            <a:ext cx="2390217" cy="2318351"/>
            <a:chOff x="6997200" y="3219600"/>
            <a:chExt cx="1426800" cy="1383900"/>
          </a:xfrm>
        </p:grpSpPr>
        <p:sp>
          <p:nvSpPr>
            <p:cNvPr id="2417" name="Google Shape;2417;p38"/>
            <p:cNvSpPr/>
            <p:nvPr/>
          </p:nvSpPr>
          <p:spPr>
            <a:xfrm>
              <a:off x="7226125" y="4200625"/>
              <a:ext cx="413050" cy="393250"/>
            </a:xfrm>
            <a:custGeom>
              <a:avLst/>
              <a:gdLst/>
              <a:ahLst/>
              <a:cxnLst/>
              <a:rect l="l" t="t" r="r" b="b"/>
              <a:pathLst>
                <a:path w="16522" h="15730" extrusionOk="0">
                  <a:moveTo>
                    <a:pt x="16521" y="0"/>
                  </a:moveTo>
                  <a:lnTo>
                    <a:pt x="16521" y="0"/>
                  </a:lnTo>
                  <a:cubicBezTo>
                    <a:pt x="16521" y="0"/>
                    <a:pt x="12378" y="746"/>
                    <a:pt x="8432" y="4232"/>
                  </a:cubicBezTo>
                  <a:cubicBezTo>
                    <a:pt x="4480" y="7723"/>
                    <a:pt x="2310" y="14184"/>
                    <a:pt x="2310" y="14184"/>
                  </a:cubicBezTo>
                  <a:cubicBezTo>
                    <a:pt x="2310" y="14184"/>
                    <a:pt x="327" y="12910"/>
                    <a:pt x="49" y="12910"/>
                  </a:cubicBezTo>
                  <a:cubicBezTo>
                    <a:pt x="0" y="12910"/>
                    <a:pt x="4" y="12949"/>
                    <a:pt x="79" y="13040"/>
                  </a:cubicBezTo>
                  <a:cubicBezTo>
                    <a:pt x="588" y="13653"/>
                    <a:pt x="3269" y="15730"/>
                    <a:pt x="3269" y="15730"/>
                  </a:cubicBezTo>
                  <a:cubicBezTo>
                    <a:pt x="3269" y="15730"/>
                    <a:pt x="12044" y="7273"/>
                    <a:pt x="15775" y="6555"/>
                  </a:cubicBezTo>
                  <a:lnTo>
                    <a:pt x="16521" y="0"/>
                  </a:ln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18" name="Google Shape;2418;p38"/>
            <p:cNvSpPr/>
            <p:nvPr/>
          </p:nvSpPr>
          <p:spPr>
            <a:xfrm>
              <a:off x="7210525" y="4512200"/>
              <a:ext cx="144450" cy="91300"/>
            </a:xfrm>
            <a:custGeom>
              <a:avLst/>
              <a:gdLst/>
              <a:ahLst/>
              <a:cxnLst/>
              <a:rect l="l" t="t" r="r" b="b"/>
              <a:pathLst>
                <a:path w="5778" h="3652" extrusionOk="0">
                  <a:moveTo>
                    <a:pt x="3334" y="1"/>
                  </a:moveTo>
                  <a:lnTo>
                    <a:pt x="2949" y="532"/>
                  </a:lnTo>
                  <a:cubicBezTo>
                    <a:pt x="2949" y="532"/>
                    <a:pt x="1841" y="32"/>
                    <a:pt x="903" y="32"/>
                  </a:cubicBezTo>
                  <a:cubicBezTo>
                    <a:pt x="558" y="32"/>
                    <a:pt x="235" y="100"/>
                    <a:pt x="0" y="286"/>
                  </a:cubicBezTo>
                  <a:lnTo>
                    <a:pt x="4260" y="3651"/>
                  </a:lnTo>
                  <a:lnTo>
                    <a:pt x="5778" y="1827"/>
                  </a:lnTo>
                  <a:lnTo>
                    <a:pt x="333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19" name="Google Shape;2419;p38"/>
            <p:cNvSpPr/>
            <p:nvPr/>
          </p:nvSpPr>
          <p:spPr>
            <a:xfrm>
              <a:off x="7263125" y="4516325"/>
              <a:ext cx="6075" cy="25925"/>
            </a:xfrm>
            <a:custGeom>
              <a:avLst/>
              <a:gdLst/>
              <a:ahLst/>
              <a:cxnLst/>
              <a:rect l="l" t="t" r="r" b="b"/>
              <a:pathLst>
                <a:path w="243" h="1037" extrusionOk="0">
                  <a:moveTo>
                    <a:pt x="139" y="0"/>
                  </a:moveTo>
                  <a:cubicBezTo>
                    <a:pt x="79" y="0"/>
                    <a:pt x="29" y="44"/>
                    <a:pt x="29" y="104"/>
                  </a:cubicBezTo>
                  <a:lnTo>
                    <a:pt x="1" y="926"/>
                  </a:lnTo>
                  <a:cubicBezTo>
                    <a:pt x="1" y="981"/>
                    <a:pt x="46" y="1030"/>
                    <a:pt x="106" y="1037"/>
                  </a:cubicBezTo>
                  <a:lnTo>
                    <a:pt x="111" y="1037"/>
                  </a:lnTo>
                  <a:cubicBezTo>
                    <a:pt x="165" y="1037"/>
                    <a:pt x="215" y="992"/>
                    <a:pt x="215" y="932"/>
                  </a:cubicBezTo>
                  <a:lnTo>
                    <a:pt x="243" y="109"/>
                  </a:lnTo>
                  <a:cubicBezTo>
                    <a:pt x="243" y="50"/>
                    <a:pt x="198" y="0"/>
                    <a:pt x="13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20" name="Google Shape;2420;p38"/>
            <p:cNvSpPr/>
            <p:nvPr/>
          </p:nvSpPr>
          <p:spPr>
            <a:xfrm>
              <a:off x="7006225" y="4047525"/>
              <a:ext cx="524675" cy="161200"/>
            </a:xfrm>
            <a:custGeom>
              <a:avLst/>
              <a:gdLst/>
              <a:ahLst/>
              <a:cxnLst/>
              <a:rect l="l" t="t" r="r" b="b"/>
              <a:pathLst>
                <a:path w="20987" h="6448" extrusionOk="0">
                  <a:moveTo>
                    <a:pt x="12871" y="0"/>
                  </a:moveTo>
                  <a:cubicBezTo>
                    <a:pt x="12597" y="0"/>
                    <a:pt x="12319" y="6"/>
                    <a:pt x="12037" y="18"/>
                  </a:cubicBezTo>
                  <a:cubicBezTo>
                    <a:pt x="6770" y="243"/>
                    <a:pt x="1020" y="3899"/>
                    <a:pt x="1020" y="3899"/>
                  </a:cubicBezTo>
                  <a:cubicBezTo>
                    <a:pt x="1020" y="3899"/>
                    <a:pt x="217" y="1481"/>
                    <a:pt x="37" y="1481"/>
                  </a:cubicBezTo>
                  <a:cubicBezTo>
                    <a:pt x="13" y="1481"/>
                    <a:pt x="0" y="1522"/>
                    <a:pt x="1" y="1614"/>
                  </a:cubicBezTo>
                  <a:cubicBezTo>
                    <a:pt x="11" y="2408"/>
                    <a:pt x="790" y="5707"/>
                    <a:pt x="790" y="5707"/>
                  </a:cubicBezTo>
                  <a:cubicBezTo>
                    <a:pt x="790" y="5707"/>
                    <a:pt x="4330" y="5401"/>
                    <a:pt x="8115" y="5401"/>
                  </a:cubicBezTo>
                  <a:cubicBezTo>
                    <a:pt x="11339" y="5401"/>
                    <a:pt x="14741" y="5623"/>
                    <a:pt x="16284" y="6448"/>
                  </a:cubicBezTo>
                  <a:lnTo>
                    <a:pt x="20987" y="1816"/>
                  </a:lnTo>
                  <a:cubicBezTo>
                    <a:pt x="20987" y="1816"/>
                    <a:pt x="17684" y="0"/>
                    <a:pt x="12871" y="0"/>
                  </a:cubicBez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21" name="Google Shape;2421;p38"/>
            <p:cNvSpPr/>
            <p:nvPr/>
          </p:nvSpPr>
          <p:spPr>
            <a:xfrm>
              <a:off x="6997200" y="4071000"/>
              <a:ext cx="88125" cy="132375"/>
            </a:xfrm>
            <a:custGeom>
              <a:avLst/>
              <a:gdLst/>
              <a:ahLst/>
              <a:cxnLst/>
              <a:rect l="l" t="t" r="r" b="b"/>
              <a:pathLst>
                <a:path w="3525" h="5295" extrusionOk="0">
                  <a:moveTo>
                    <a:pt x="0" y="0"/>
                  </a:moveTo>
                  <a:lnTo>
                    <a:pt x="1195" y="5295"/>
                  </a:lnTo>
                  <a:lnTo>
                    <a:pt x="3524" y="4834"/>
                  </a:lnTo>
                  <a:lnTo>
                    <a:pt x="2768" y="1881"/>
                  </a:lnTo>
                  <a:lnTo>
                    <a:pt x="2138" y="2051"/>
                  </a:lnTo>
                  <a:cubicBezTo>
                    <a:pt x="2138" y="2051"/>
                    <a:pt x="1113" y="12"/>
                    <a:pt x="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22" name="Google Shape;2422;p38"/>
            <p:cNvSpPr/>
            <p:nvPr/>
          </p:nvSpPr>
          <p:spPr>
            <a:xfrm>
              <a:off x="7290125" y="4013025"/>
              <a:ext cx="506750" cy="403700"/>
            </a:xfrm>
            <a:custGeom>
              <a:avLst/>
              <a:gdLst/>
              <a:ahLst/>
              <a:cxnLst/>
              <a:rect l="l" t="t" r="r" b="b"/>
              <a:pathLst>
                <a:path w="20270" h="16148" extrusionOk="0">
                  <a:moveTo>
                    <a:pt x="6092" y="1"/>
                  </a:moveTo>
                  <a:cubicBezTo>
                    <a:pt x="3985" y="1"/>
                    <a:pt x="549" y="834"/>
                    <a:pt x="549" y="834"/>
                  </a:cubicBezTo>
                  <a:cubicBezTo>
                    <a:pt x="1" y="3224"/>
                    <a:pt x="1782" y="8711"/>
                    <a:pt x="1782" y="8711"/>
                  </a:cubicBezTo>
                  <a:cubicBezTo>
                    <a:pt x="4567" y="7876"/>
                    <a:pt x="7167" y="7542"/>
                    <a:pt x="7491" y="7542"/>
                  </a:cubicBezTo>
                  <a:cubicBezTo>
                    <a:pt x="7546" y="7542"/>
                    <a:pt x="7536" y="7552"/>
                    <a:pt x="7450" y="7570"/>
                  </a:cubicBezTo>
                  <a:cubicBezTo>
                    <a:pt x="6090" y="8529"/>
                    <a:pt x="4650" y="10941"/>
                    <a:pt x="4650" y="10941"/>
                  </a:cubicBezTo>
                  <a:cubicBezTo>
                    <a:pt x="6096" y="12842"/>
                    <a:pt x="10678" y="16148"/>
                    <a:pt x="10678" y="16148"/>
                  </a:cubicBezTo>
                  <a:cubicBezTo>
                    <a:pt x="15753" y="15249"/>
                    <a:pt x="20270" y="9692"/>
                    <a:pt x="20270" y="9692"/>
                  </a:cubicBezTo>
                  <a:cubicBezTo>
                    <a:pt x="17792" y="9028"/>
                    <a:pt x="7296" y="160"/>
                    <a:pt x="7296" y="160"/>
                  </a:cubicBezTo>
                  <a:cubicBezTo>
                    <a:pt x="7009" y="47"/>
                    <a:pt x="6587" y="1"/>
                    <a:pt x="609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23" name="Google Shape;2423;p38"/>
            <p:cNvSpPr/>
            <p:nvPr/>
          </p:nvSpPr>
          <p:spPr>
            <a:xfrm>
              <a:off x="7489775" y="4145275"/>
              <a:ext cx="45125" cy="47700"/>
            </a:xfrm>
            <a:custGeom>
              <a:avLst/>
              <a:gdLst/>
              <a:ahLst/>
              <a:cxnLst/>
              <a:rect l="l" t="t" r="r" b="b"/>
              <a:pathLst>
                <a:path w="1805" h="1908" extrusionOk="0">
                  <a:moveTo>
                    <a:pt x="1108" y="0"/>
                  </a:moveTo>
                  <a:cubicBezTo>
                    <a:pt x="1094" y="0"/>
                    <a:pt x="1078" y="4"/>
                    <a:pt x="1064" y="11"/>
                  </a:cubicBezTo>
                  <a:cubicBezTo>
                    <a:pt x="105" y="444"/>
                    <a:pt x="11" y="1738"/>
                    <a:pt x="6" y="1792"/>
                  </a:cubicBezTo>
                  <a:cubicBezTo>
                    <a:pt x="1" y="1842"/>
                    <a:pt x="34" y="1885"/>
                    <a:pt x="77" y="1903"/>
                  </a:cubicBezTo>
                  <a:cubicBezTo>
                    <a:pt x="89" y="1903"/>
                    <a:pt x="99" y="1908"/>
                    <a:pt x="110" y="1908"/>
                  </a:cubicBezTo>
                  <a:cubicBezTo>
                    <a:pt x="149" y="1908"/>
                    <a:pt x="182" y="1885"/>
                    <a:pt x="203" y="1853"/>
                  </a:cubicBezTo>
                  <a:cubicBezTo>
                    <a:pt x="412" y="1508"/>
                    <a:pt x="1371" y="1080"/>
                    <a:pt x="1721" y="942"/>
                  </a:cubicBezTo>
                  <a:cubicBezTo>
                    <a:pt x="1777" y="921"/>
                    <a:pt x="1804" y="861"/>
                    <a:pt x="1782" y="806"/>
                  </a:cubicBezTo>
                  <a:cubicBezTo>
                    <a:pt x="1770" y="764"/>
                    <a:pt x="1728" y="738"/>
                    <a:pt x="1684" y="738"/>
                  </a:cubicBezTo>
                  <a:cubicBezTo>
                    <a:pt x="1671" y="738"/>
                    <a:pt x="1658" y="740"/>
                    <a:pt x="1645" y="745"/>
                  </a:cubicBezTo>
                  <a:cubicBezTo>
                    <a:pt x="1602" y="762"/>
                    <a:pt x="741" y="1096"/>
                    <a:pt x="269" y="1480"/>
                  </a:cubicBezTo>
                  <a:cubicBezTo>
                    <a:pt x="357" y="1091"/>
                    <a:pt x="582" y="461"/>
                    <a:pt x="1152" y="203"/>
                  </a:cubicBezTo>
                  <a:cubicBezTo>
                    <a:pt x="1207" y="181"/>
                    <a:pt x="1228" y="115"/>
                    <a:pt x="1207" y="66"/>
                  </a:cubicBezTo>
                  <a:cubicBezTo>
                    <a:pt x="1187" y="26"/>
                    <a:pt x="1149" y="0"/>
                    <a:pt x="11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24" name="Google Shape;2424;p38"/>
            <p:cNvSpPr/>
            <p:nvPr/>
          </p:nvSpPr>
          <p:spPr>
            <a:xfrm>
              <a:off x="7291650" y="4034750"/>
              <a:ext cx="67050" cy="182350"/>
            </a:xfrm>
            <a:custGeom>
              <a:avLst/>
              <a:gdLst/>
              <a:ahLst/>
              <a:cxnLst/>
              <a:rect l="l" t="t" r="r" b="b"/>
              <a:pathLst>
                <a:path w="2682" h="7294" extrusionOk="0">
                  <a:moveTo>
                    <a:pt x="1637" y="0"/>
                  </a:moveTo>
                  <a:cubicBezTo>
                    <a:pt x="1608" y="0"/>
                    <a:pt x="1580" y="11"/>
                    <a:pt x="1557" y="31"/>
                  </a:cubicBezTo>
                  <a:cubicBezTo>
                    <a:pt x="1491" y="102"/>
                    <a:pt x="0" y="1735"/>
                    <a:pt x="2462" y="7233"/>
                  </a:cubicBezTo>
                  <a:cubicBezTo>
                    <a:pt x="2477" y="7271"/>
                    <a:pt x="2517" y="7293"/>
                    <a:pt x="2560" y="7293"/>
                  </a:cubicBezTo>
                  <a:cubicBezTo>
                    <a:pt x="2571" y="7293"/>
                    <a:pt x="2588" y="7293"/>
                    <a:pt x="2604" y="7288"/>
                  </a:cubicBezTo>
                  <a:cubicBezTo>
                    <a:pt x="2654" y="7260"/>
                    <a:pt x="2681" y="7200"/>
                    <a:pt x="2654" y="7146"/>
                  </a:cubicBezTo>
                  <a:cubicBezTo>
                    <a:pt x="263" y="1812"/>
                    <a:pt x="1695" y="195"/>
                    <a:pt x="1710" y="179"/>
                  </a:cubicBezTo>
                  <a:cubicBezTo>
                    <a:pt x="1749" y="135"/>
                    <a:pt x="1749" y="69"/>
                    <a:pt x="1710" y="31"/>
                  </a:cubicBezTo>
                  <a:cubicBezTo>
                    <a:pt x="1689" y="10"/>
                    <a:pt x="1663" y="0"/>
                    <a:pt x="163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25" name="Google Shape;2425;p38"/>
            <p:cNvSpPr/>
            <p:nvPr/>
          </p:nvSpPr>
          <p:spPr>
            <a:xfrm>
              <a:off x="7421400" y="4275450"/>
              <a:ext cx="154475" cy="128400"/>
            </a:xfrm>
            <a:custGeom>
              <a:avLst/>
              <a:gdLst/>
              <a:ahLst/>
              <a:cxnLst/>
              <a:rect l="l" t="t" r="r" b="b"/>
              <a:pathLst>
                <a:path w="6179" h="5136" extrusionOk="0">
                  <a:moveTo>
                    <a:pt x="121" y="1"/>
                  </a:moveTo>
                  <a:cubicBezTo>
                    <a:pt x="98" y="1"/>
                    <a:pt x="75" y="8"/>
                    <a:pt x="56" y="22"/>
                  </a:cubicBezTo>
                  <a:cubicBezTo>
                    <a:pt x="6" y="60"/>
                    <a:pt x="1" y="126"/>
                    <a:pt x="39" y="170"/>
                  </a:cubicBezTo>
                  <a:cubicBezTo>
                    <a:pt x="67" y="208"/>
                    <a:pt x="3065" y="3891"/>
                    <a:pt x="6019" y="5130"/>
                  </a:cubicBezTo>
                  <a:cubicBezTo>
                    <a:pt x="6030" y="5135"/>
                    <a:pt x="6047" y="5135"/>
                    <a:pt x="6057" y="5135"/>
                  </a:cubicBezTo>
                  <a:cubicBezTo>
                    <a:pt x="6101" y="5135"/>
                    <a:pt x="6140" y="5114"/>
                    <a:pt x="6156" y="5069"/>
                  </a:cubicBezTo>
                  <a:cubicBezTo>
                    <a:pt x="6178" y="5021"/>
                    <a:pt x="6151" y="4955"/>
                    <a:pt x="6101" y="4933"/>
                  </a:cubicBezTo>
                  <a:cubicBezTo>
                    <a:pt x="3196" y="3716"/>
                    <a:pt x="231" y="76"/>
                    <a:pt x="204" y="38"/>
                  </a:cubicBezTo>
                  <a:cubicBezTo>
                    <a:pt x="182" y="13"/>
                    <a:pt x="151" y="1"/>
                    <a:pt x="1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26" name="Google Shape;2426;p38"/>
            <p:cNvSpPr/>
            <p:nvPr/>
          </p:nvSpPr>
          <p:spPr>
            <a:xfrm>
              <a:off x="7536075" y="4278825"/>
              <a:ext cx="183100" cy="127350"/>
            </a:xfrm>
            <a:custGeom>
              <a:avLst/>
              <a:gdLst/>
              <a:ahLst/>
              <a:cxnLst/>
              <a:rect l="l" t="t" r="r" b="b"/>
              <a:pathLst>
                <a:path w="7324" h="5094" extrusionOk="0">
                  <a:moveTo>
                    <a:pt x="7206" y="1"/>
                  </a:moveTo>
                  <a:cubicBezTo>
                    <a:pt x="7175" y="1"/>
                    <a:pt x="7143" y="15"/>
                    <a:pt x="7121" y="40"/>
                  </a:cubicBezTo>
                  <a:cubicBezTo>
                    <a:pt x="4731" y="3164"/>
                    <a:pt x="132" y="4869"/>
                    <a:pt x="84" y="4886"/>
                  </a:cubicBezTo>
                  <a:cubicBezTo>
                    <a:pt x="28" y="4907"/>
                    <a:pt x="1" y="4967"/>
                    <a:pt x="23" y="5023"/>
                  </a:cubicBezTo>
                  <a:cubicBezTo>
                    <a:pt x="40" y="5066"/>
                    <a:pt x="78" y="5094"/>
                    <a:pt x="122" y="5094"/>
                  </a:cubicBezTo>
                  <a:cubicBezTo>
                    <a:pt x="132" y="5094"/>
                    <a:pt x="144" y="5088"/>
                    <a:pt x="155" y="5088"/>
                  </a:cubicBezTo>
                  <a:cubicBezTo>
                    <a:pt x="205" y="5066"/>
                    <a:pt x="4863" y="3340"/>
                    <a:pt x="7291" y="171"/>
                  </a:cubicBezTo>
                  <a:cubicBezTo>
                    <a:pt x="7324" y="123"/>
                    <a:pt x="7318" y="57"/>
                    <a:pt x="7268" y="24"/>
                  </a:cubicBezTo>
                  <a:cubicBezTo>
                    <a:pt x="7250" y="8"/>
                    <a:pt x="7228" y="1"/>
                    <a:pt x="72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27" name="Google Shape;2427;p38"/>
            <p:cNvSpPr/>
            <p:nvPr/>
          </p:nvSpPr>
          <p:spPr>
            <a:xfrm>
              <a:off x="7581725" y="4247675"/>
              <a:ext cx="49475" cy="109050"/>
            </a:xfrm>
            <a:custGeom>
              <a:avLst/>
              <a:gdLst/>
              <a:ahLst/>
              <a:cxnLst/>
              <a:rect l="l" t="t" r="r" b="b"/>
              <a:pathLst>
                <a:path w="1979" h="4362" extrusionOk="0">
                  <a:moveTo>
                    <a:pt x="1374" y="0"/>
                  </a:moveTo>
                  <a:cubicBezTo>
                    <a:pt x="1339" y="0"/>
                    <a:pt x="1306" y="16"/>
                    <a:pt x="1288" y="48"/>
                  </a:cubicBezTo>
                  <a:cubicBezTo>
                    <a:pt x="1273" y="69"/>
                    <a:pt x="1" y="2087"/>
                    <a:pt x="1776" y="4323"/>
                  </a:cubicBezTo>
                  <a:cubicBezTo>
                    <a:pt x="1799" y="4351"/>
                    <a:pt x="1832" y="4361"/>
                    <a:pt x="1858" y="4361"/>
                  </a:cubicBezTo>
                  <a:cubicBezTo>
                    <a:pt x="1880" y="4361"/>
                    <a:pt x="1908" y="4356"/>
                    <a:pt x="1924" y="4339"/>
                  </a:cubicBezTo>
                  <a:cubicBezTo>
                    <a:pt x="1974" y="4301"/>
                    <a:pt x="1979" y="4235"/>
                    <a:pt x="1941" y="4192"/>
                  </a:cubicBezTo>
                  <a:cubicBezTo>
                    <a:pt x="264" y="2075"/>
                    <a:pt x="1415" y="240"/>
                    <a:pt x="1463" y="162"/>
                  </a:cubicBezTo>
                  <a:cubicBezTo>
                    <a:pt x="1496" y="114"/>
                    <a:pt x="1480" y="48"/>
                    <a:pt x="1430" y="15"/>
                  </a:cubicBezTo>
                  <a:cubicBezTo>
                    <a:pt x="1413" y="5"/>
                    <a:pt x="1393" y="0"/>
                    <a:pt x="13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28" name="Google Shape;2428;p38"/>
            <p:cNvSpPr/>
            <p:nvPr/>
          </p:nvSpPr>
          <p:spPr>
            <a:xfrm>
              <a:off x="7607075" y="3219600"/>
              <a:ext cx="668675" cy="538650"/>
            </a:xfrm>
            <a:custGeom>
              <a:avLst/>
              <a:gdLst/>
              <a:ahLst/>
              <a:cxnLst/>
              <a:rect l="l" t="t" r="r" b="b"/>
              <a:pathLst>
                <a:path w="26747" h="21546" extrusionOk="0">
                  <a:moveTo>
                    <a:pt x="13552" y="1"/>
                  </a:moveTo>
                  <a:cubicBezTo>
                    <a:pt x="7681" y="1"/>
                    <a:pt x="5394" y="4734"/>
                    <a:pt x="5394" y="4734"/>
                  </a:cubicBezTo>
                  <a:cubicBezTo>
                    <a:pt x="5394" y="4734"/>
                    <a:pt x="1" y="12835"/>
                    <a:pt x="6057" y="17987"/>
                  </a:cubicBezTo>
                  <a:cubicBezTo>
                    <a:pt x="8775" y="20299"/>
                    <a:pt x="11904" y="21545"/>
                    <a:pt x="14852" y="21545"/>
                  </a:cubicBezTo>
                  <a:cubicBezTo>
                    <a:pt x="18474" y="21545"/>
                    <a:pt x="21822" y="19664"/>
                    <a:pt x="23798" y="15564"/>
                  </a:cubicBezTo>
                  <a:cubicBezTo>
                    <a:pt x="26747" y="9447"/>
                    <a:pt x="25350" y="2749"/>
                    <a:pt x="16947" y="480"/>
                  </a:cubicBezTo>
                  <a:cubicBezTo>
                    <a:pt x="15702" y="144"/>
                    <a:pt x="14573" y="1"/>
                    <a:pt x="1355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29" name="Google Shape;2429;p38"/>
            <p:cNvSpPr/>
            <p:nvPr/>
          </p:nvSpPr>
          <p:spPr>
            <a:xfrm>
              <a:off x="7415800" y="3715425"/>
              <a:ext cx="626900" cy="627575"/>
            </a:xfrm>
            <a:custGeom>
              <a:avLst/>
              <a:gdLst/>
              <a:ahLst/>
              <a:cxnLst/>
              <a:rect l="l" t="t" r="r" b="b"/>
              <a:pathLst>
                <a:path w="25076" h="25103" extrusionOk="0">
                  <a:moveTo>
                    <a:pt x="9800" y="1"/>
                  </a:moveTo>
                  <a:cubicBezTo>
                    <a:pt x="7712" y="3009"/>
                    <a:pt x="0" y="11883"/>
                    <a:pt x="0" y="11883"/>
                  </a:cubicBezTo>
                  <a:cubicBezTo>
                    <a:pt x="1721" y="17523"/>
                    <a:pt x="12881" y="25103"/>
                    <a:pt x="12881" y="25103"/>
                  </a:cubicBezTo>
                  <a:cubicBezTo>
                    <a:pt x="25076" y="15912"/>
                    <a:pt x="23650" y="4846"/>
                    <a:pt x="23650" y="4846"/>
                  </a:cubicBezTo>
                  <a:cubicBezTo>
                    <a:pt x="19025" y="3634"/>
                    <a:pt x="9800" y="1"/>
                    <a:pt x="98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30" name="Google Shape;2430;p38"/>
            <p:cNvSpPr/>
            <p:nvPr/>
          </p:nvSpPr>
          <p:spPr>
            <a:xfrm>
              <a:off x="7297150" y="3351150"/>
              <a:ext cx="352575" cy="476125"/>
            </a:xfrm>
            <a:custGeom>
              <a:avLst/>
              <a:gdLst/>
              <a:ahLst/>
              <a:cxnLst/>
              <a:rect l="l" t="t" r="r" b="b"/>
              <a:pathLst>
                <a:path w="14103" h="19045" extrusionOk="0">
                  <a:moveTo>
                    <a:pt x="5897" y="1"/>
                  </a:moveTo>
                  <a:cubicBezTo>
                    <a:pt x="5887" y="1"/>
                    <a:pt x="5876" y="3"/>
                    <a:pt x="5864" y="9"/>
                  </a:cubicBezTo>
                  <a:cubicBezTo>
                    <a:pt x="5480" y="191"/>
                    <a:pt x="4768" y="2432"/>
                    <a:pt x="4768" y="2432"/>
                  </a:cubicBezTo>
                  <a:cubicBezTo>
                    <a:pt x="4768" y="2432"/>
                    <a:pt x="4845" y="407"/>
                    <a:pt x="4286" y="407"/>
                  </a:cubicBezTo>
                  <a:cubicBezTo>
                    <a:pt x="4267" y="407"/>
                    <a:pt x="4246" y="409"/>
                    <a:pt x="4225" y="414"/>
                  </a:cubicBezTo>
                  <a:cubicBezTo>
                    <a:pt x="3606" y="573"/>
                    <a:pt x="4220" y="3111"/>
                    <a:pt x="4220" y="3111"/>
                  </a:cubicBezTo>
                  <a:cubicBezTo>
                    <a:pt x="4220" y="3111"/>
                    <a:pt x="3824" y="1986"/>
                    <a:pt x="3381" y="1986"/>
                  </a:cubicBezTo>
                  <a:cubicBezTo>
                    <a:pt x="3341" y="1986"/>
                    <a:pt x="3301" y="1995"/>
                    <a:pt x="3261" y="2015"/>
                  </a:cubicBezTo>
                  <a:cubicBezTo>
                    <a:pt x="2773" y="2250"/>
                    <a:pt x="4078" y="4426"/>
                    <a:pt x="4078" y="4426"/>
                  </a:cubicBezTo>
                  <a:cubicBezTo>
                    <a:pt x="4078" y="4426"/>
                    <a:pt x="0" y="12599"/>
                    <a:pt x="10380" y="19044"/>
                  </a:cubicBezTo>
                  <a:lnTo>
                    <a:pt x="14103" y="14555"/>
                  </a:lnTo>
                  <a:cubicBezTo>
                    <a:pt x="14103" y="14555"/>
                    <a:pt x="5568" y="9475"/>
                    <a:pt x="6494" y="4712"/>
                  </a:cubicBezTo>
                  <a:cubicBezTo>
                    <a:pt x="6494" y="4712"/>
                    <a:pt x="8035" y="3188"/>
                    <a:pt x="7875" y="2953"/>
                  </a:cubicBezTo>
                  <a:cubicBezTo>
                    <a:pt x="7860" y="2928"/>
                    <a:pt x="7830" y="2917"/>
                    <a:pt x="7790" y="2917"/>
                  </a:cubicBezTo>
                  <a:cubicBezTo>
                    <a:pt x="7440" y="2917"/>
                    <a:pt x="6269" y="3768"/>
                    <a:pt x="6269" y="3768"/>
                  </a:cubicBezTo>
                  <a:cubicBezTo>
                    <a:pt x="6269" y="3768"/>
                    <a:pt x="7612" y="1138"/>
                    <a:pt x="7207" y="985"/>
                  </a:cubicBezTo>
                  <a:cubicBezTo>
                    <a:pt x="7191" y="979"/>
                    <a:pt x="7173" y="976"/>
                    <a:pt x="7154" y="976"/>
                  </a:cubicBezTo>
                  <a:cubicBezTo>
                    <a:pt x="6708" y="976"/>
                    <a:pt x="5694" y="2657"/>
                    <a:pt x="5694" y="2657"/>
                  </a:cubicBezTo>
                  <a:cubicBezTo>
                    <a:pt x="5694" y="2657"/>
                    <a:pt x="6215" y="1"/>
                    <a:pt x="5897" y="1"/>
                  </a:cubicBez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31" name="Google Shape;2431;p38"/>
            <p:cNvSpPr/>
            <p:nvPr/>
          </p:nvSpPr>
          <p:spPr>
            <a:xfrm>
              <a:off x="7428000" y="3442750"/>
              <a:ext cx="28650" cy="18400"/>
            </a:xfrm>
            <a:custGeom>
              <a:avLst/>
              <a:gdLst/>
              <a:ahLst/>
              <a:cxnLst/>
              <a:rect l="l" t="t" r="r" b="b"/>
              <a:pathLst>
                <a:path w="1146" h="736" extrusionOk="0">
                  <a:moveTo>
                    <a:pt x="1035" y="1"/>
                  </a:moveTo>
                  <a:cubicBezTo>
                    <a:pt x="170" y="28"/>
                    <a:pt x="22" y="582"/>
                    <a:pt x="16" y="610"/>
                  </a:cubicBezTo>
                  <a:cubicBezTo>
                    <a:pt x="0" y="664"/>
                    <a:pt x="38" y="719"/>
                    <a:pt x="93" y="736"/>
                  </a:cubicBezTo>
                  <a:lnTo>
                    <a:pt x="121" y="736"/>
                  </a:lnTo>
                  <a:cubicBezTo>
                    <a:pt x="165" y="736"/>
                    <a:pt x="208" y="708"/>
                    <a:pt x="220" y="658"/>
                  </a:cubicBezTo>
                  <a:cubicBezTo>
                    <a:pt x="225" y="642"/>
                    <a:pt x="345" y="231"/>
                    <a:pt x="1042" y="210"/>
                  </a:cubicBezTo>
                  <a:cubicBezTo>
                    <a:pt x="1101" y="210"/>
                    <a:pt x="1146" y="160"/>
                    <a:pt x="1146" y="99"/>
                  </a:cubicBezTo>
                  <a:cubicBezTo>
                    <a:pt x="1141" y="45"/>
                    <a:pt x="1101" y="1"/>
                    <a:pt x="103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32" name="Google Shape;2432;p38"/>
            <p:cNvSpPr/>
            <p:nvPr/>
          </p:nvSpPr>
          <p:spPr>
            <a:xfrm>
              <a:off x="7961950" y="3861900"/>
              <a:ext cx="355350" cy="446275"/>
            </a:xfrm>
            <a:custGeom>
              <a:avLst/>
              <a:gdLst/>
              <a:ahLst/>
              <a:cxnLst/>
              <a:rect l="l" t="t" r="r" b="b"/>
              <a:pathLst>
                <a:path w="14214" h="17851" extrusionOk="0">
                  <a:moveTo>
                    <a:pt x="2802" y="1"/>
                  </a:moveTo>
                  <a:lnTo>
                    <a:pt x="0" y="5115"/>
                  </a:lnTo>
                  <a:cubicBezTo>
                    <a:pt x="0" y="5115"/>
                    <a:pt x="9340" y="8490"/>
                    <a:pt x="9329" y="13336"/>
                  </a:cubicBezTo>
                  <a:cubicBezTo>
                    <a:pt x="9329" y="13336"/>
                    <a:pt x="8112" y="15128"/>
                    <a:pt x="8310" y="15330"/>
                  </a:cubicBezTo>
                  <a:cubicBezTo>
                    <a:pt x="8324" y="15345"/>
                    <a:pt x="8343" y="15352"/>
                    <a:pt x="8367" y="15352"/>
                  </a:cubicBezTo>
                  <a:cubicBezTo>
                    <a:pt x="8676" y="15352"/>
                    <a:pt x="9729" y="14224"/>
                    <a:pt x="9729" y="14224"/>
                  </a:cubicBezTo>
                  <a:lnTo>
                    <a:pt x="9729" y="14224"/>
                  </a:lnTo>
                  <a:cubicBezTo>
                    <a:pt x="9729" y="14224"/>
                    <a:pt x="8912" y="17063"/>
                    <a:pt x="9340" y="17134"/>
                  </a:cubicBezTo>
                  <a:cubicBezTo>
                    <a:pt x="9347" y="17135"/>
                    <a:pt x="9355" y="17136"/>
                    <a:pt x="9363" y="17136"/>
                  </a:cubicBezTo>
                  <a:cubicBezTo>
                    <a:pt x="9799" y="17136"/>
                    <a:pt x="10508" y="15204"/>
                    <a:pt x="10508" y="15204"/>
                  </a:cubicBezTo>
                  <a:lnTo>
                    <a:pt x="10508" y="15204"/>
                  </a:lnTo>
                  <a:cubicBezTo>
                    <a:pt x="10508" y="15205"/>
                    <a:pt x="10503" y="17851"/>
                    <a:pt x="10801" y="17851"/>
                  </a:cubicBezTo>
                  <a:cubicBezTo>
                    <a:pt x="10814" y="17851"/>
                    <a:pt x="10828" y="17846"/>
                    <a:pt x="10842" y="17835"/>
                  </a:cubicBezTo>
                  <a:cubicBezTo>
                    <a:pt x="11188" y="17584"/>
                    <a:pt x="11462" y="15249"/>
                    <a:pt x="11462" y="15249"/>
                  </a:cubicBezTo>
                  <a:cubicBezTo>
                    <a:pt x="11462" y="15249"/>
                    <a:pt x="11753" y="17152"/>
                    <a:pt x="12272" y="17152"/>
                  </a:cubicBezTo>
                  <a:cubicBezTo>
                    <a:pt x="12304" y="17152"/>
                    <a:pt x="12338" y="17144"/>
                    <a:pt x="12372" y="17129"/>
                  </a:cubicBezTo>
                  <a:cubicBezTo>
                    <a:pt x="12952" y="16855"/>
                    <a:pt x="11872" y="14481"/>
                    <a:pt x="11872" y="14481"/>
                  </a:cubicBezTo>
                  <a:lnTo>
                    <a:pt x="11872" y="14481"/>
                  </a:lnTo>
                  <a:cubicBezTo>
                    <a:pt x="11872" y="14481"/>
                    <a:pt x="12426" y="15431"/>
                    <a:pt x="12857" y="15431"/>
                  </a:cubicBezTo>
                  <a:cubicBezTo>
                    <a:pt x="12915" y="15431"/>
                    <a:pt x="12971" y="15414"/>
                    <a:pt x="13023" y="15375"/>
                  </a:cubicBezTo>
                  <a:cubicBezTo>
                    <a:pt x="13457" y="15052"/>
                    <a:pt x="11763" y="13160"/>
                    <a:pt x="11763" y="13160"/>
                  </a:cubicBezTo>
                  <a:cubicBezTo>
                    <a:pt x="11763" y="13160"/>
                    <a:pt x="14213" y="4364"/>
                    <a:pt x="2802" y="1"/>
                  </a:cubicBez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33" name="Google Shape;2433;p38"/>
            <p:cNvSpPr/>
            <p:nvPr/>
          </p:nvSpPr>
          <p:spPr>
            <a:xfrm>
              <a:off x="7613775" y="3292925"/>
              <a:ext cx="570050" cy="449950"/>
            </a:xfrm>
            <a:custGeom>
              <a:avLst/>
              <a:gdLst/>
              <a:ahLst/>
              <a:cxnLst/>
              <a:rect l="l" t="t" r="r" b="b"/>
              <a:pathLst>
                <a:path w="22802" h="17998" extrusionOk="0">
                  <a:moveTo>
                    <a:pt x="12211" y="0"/>
                  </a:moveTo>
                  <a:cubicBezTo>
                    <a:pt x="6594" y="0"/>
                    <a:pt x="1" y="6510"/>
                    <a:pt x="4128" y="13908"/>
                  </a:cubicBezTo>
                  <a:cubicBezTo>
                    <a:pt x="5670" y="16665"/>
                    <a:pt x="8779" y="17998"/>
                    <a:pt x="11946" y="17998"/>
                  </a:cubicBezTo>
                  <a:cubicBezTo>
                    <a:pt x="16040" y="17998"/>
                    <a:pt x="20232" y="15771"/>
                    <a:pt x="21267" y="11513"/>
                  </a:cubicBezTo>
                  <a:cubicBezTo>
                    <a:pt x="21267" y="11513"/>
                    <a:pt x="22801" y="2343"/>
                    <a:pt x="13763" y="178"/>
                  </a:cubicBezTo>
                  <a:cubicBezTo>
                    <a:pt x="13261" y="58"/>
                    <a:pt x="12740" y="0"/>
                    <a:pt x="12211" y="0"/>
                  </a:cubicBez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34" name="Google Shape;2434;p38"/>
            <p:cNvSpPr/>
            <p:nvPr/>
          </p:nvSpPr>
          <p:spPr>
            <a:xfrm>
              <a:off x="7730275" y="3687225"/>
              <a:ext cx="187300" cy="159650"/>
            </a:xfrm>
            <a:custGeom>
              <a:avLst/>
              <a:gdLst/>
              <a:ahLst/>
              <a:cxnLst/>
              <a:rect l="l" t="t" r="r" b="b"/>
              <a:pathLst>
                <a:path w="7492" h="6386" extrusionOk="0">
                  <a:moveTo>
                    <a:pt x="4352" y="0"/>
                  </a:moveTo>
                  <a:lnTo>
                    <a:pt x="2269" y="3047"/>
                  </a:lnTo>
                  <a:lnTo>
                    <a:pt x="1030" y="2586"/>
                  </a:lnTo>
                  <a:lnTo>
                    <a:pt x="1030" y="2586"/>
                  </a:lnTo>
                  <a:cubicBezTo>
                    <a:pt x="1030" y="2586"/>
                    <a:pt x="0" y="3743"/>
                    <a:pt x="2017" y="5518"/>
                  </a:cubicBezTo>
                  <a:cubicBezTo>
                    <a:pt x="2742" y="6157"/>
                    <a:pt x="3494" y="6385"/>
                    <a:pt x="4199" y="6385"/>
                  </a:cubicBezTo>
                  <a:cubicBezTo>
                    <a:pt x="5970" y="6385"/>
                    <a:pt x="7443" y="4944"/>
                    <a:pt x="7443" y="4944"/>
                  </a:cubicBezTo>
                  <a:lnTo>
                    <a:pt x="6133" y="4357"/>
                  </a:lnTo>
                  <a:lnTo>
                    <a:pt x="7492" y="532"/>
                  </a:lnTo>
                  <a:lnTo>
                    <a:pt x="4352" y="0"/>
                  </a:ln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35" name="Google Shape;2435;p38"/>
            <p:cNvSpPr/>
            <p:nvPr/>
          </p:nvSpPr>
          <p:spPr>
            <a:xfrm>
              <a:off x="7767100" y="3535225"/>
              <a:ext cx="93350" cy="76075"/>
            </a:xfrm>
            <a:custGeom>
              <a:avLst/>
              <a:gdLst/>
              <a:ahLst/>
              <a:cxnLst/>
              <a:rect l="l" t="t" r="r" b="b"/>
              <a:pathLst>
                <a:path w="3734" h="3043" extrusionOk="0">
                  <a:moveTo>
                    <a:pt x="808" y="0"/>
                  </a:moveTo>
                  <a:cubicBezTo>
                    <a:pt x="769" y="0"/>
                    <a:pt x="733" y="23"/>
                    <a:pt x="714" y="62"/>
                  </a:cubicBezTo>
                  <a:cubicBezTo>
                    <a:pt x="686" y="121"/>
                    <a:pt x="1" y="1586"/>
                    <a:pt x="895" y="2654"/>
                  </a:cubicBezTo>
                  <a:cubicBezTo>
                    <a:pt x="1086" y="2890"/>
                    <a:pt x="1338" y="3015"/>
                    <a:pt x="1640" y="3038"/>
                  </a:cubicBezTo>
                  <a:cubicBezTo>
                    <a:pt x="1672" y="3043"/>
                    <a:pt x="1705" y="3043"/>
                    <a:pt x="1738" y="3043"/>
                  </a:cubicBezTo>
                  <a:cubicBezTo>
                    <a:pt x="2631" y="3043"/>
                    <a:pt x="3640" y="2167"/>
                    <a:pt x="3684" y="2127"/>
                  </a:cubicBezTo>
                  <a:cubicBezTo>
                    <a:pt x="3728" y="2089"/>
                    <a:pt x="3734" y="2024"/>
                    <a:pt x="3696" y="1980"/>
                  </a:cubicBezTo>
                  <a:cubicBezTo>
                    <a:pt x="3675" y="1956"/>
                    <a:pt x="3645" y="1943"/>
                    <a:pt x="3615" y="1943"/>
                  </a:cubicBezTo>
                  <a:cubicBezTo>
                    <a:pt x="3591" y="1943"/>
                    <a:pt x="3567" y="1952"/>
                    <a:pt x="3547" y="1970"/>
                  </a:cubicBezTo>
                  <a:cubicBezTo>
                    <a:pt x="3537" y="1980"/>
                    <a:pt x="2551" y="2833"/>
                    <a:pt x="1737" y="2833"/>
                  </a:cubicBezTo>
                  <a:cubicBezTo>
                    <a:pt x="1710" y="2833"/>
                    <a:pt x="1683" y="2832"/>
                    <a:pt x="1657" y="2830"/>
                  </a:cubicBezTo>
                  <a:cubicBezTo>
                    <a:pt x="1409" y="2808"/>
                    <a:pt x="1212" y="2709"/>
                    <a:pt x="1053" y="2522"/>
                  </a:cubicBezTo>
                  <a:cubicBezTo>
                    <a:pt x="253" y="1558"/>
                    <a:pt x="900" y="166"/>
                    <a:pt x="906" y="149"/>
                  </a:cubicBezTo>
                  <a:cubicBezTo>
                    <a:pt x="928" y="100"/>
                    <a:pt x="906" y="35"/>
                    <a:pt x="856" y="12"/>
                  </a:cubicBezTo>
                  <a:cubicBezTo>
                    <a:pt x="840" y="4"/>
                    <a:pt x="824" y="0"/>
                    <a:pt x="8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36" name="Google Shape;2436;p38"/>
            <p:cNvSpPr/>
            <p:nvPr/>
          </p:nvSpPr>
          <p:spPr>
            <a:xfrm>
              <a:off x="7877000" y="3600300"/>
              <a:ext cx="107025" cy="93975"/>
            </a:xfrm>
            <a:custGeom>
              <a:avLst/>
              <a:gdLst/>
              <a:ahLst/>
              <a:cxnLst/>
              <a:rect l="l" t="t" r="r" b="b"/>
              <a:pathLst>
                <a:path w="4281" h="3759" extrusionOk="0">
                  <a:moveTo>
                    <a:pt x="2138" y="1"/>
                  </a:moveTo>
                  <a:cubicBezTo>
                    <a:pt x="1782" y="1"/>
                    <a:pt x="1422" y="102"/>
                    <a:pt x="1103" y="314"/>
                  </a:cubicBezTo>
                  <a:cubicBezTo>
                    <a:pt x="236" y="885"/>
                    <a:pt x="1" y="2051"/>
                    <a:pt x="577" y="2918"/>
                  </a:cubicBezTo>
                  <a:cubicBezTo>
                    <a:pt x="936" y="3464"/>
                    <a:pt x="1532" y="3759"/>
                    <a:pt x="2140" y="3759"/>
                  </a:cubicBezTo>
                  <a:cubicBezTo>
                    <a:pt x="2498" y="3759"/>
                    <a:pt x="2859" y="3657"/>
                    <a:pt x="3180" y="3444"/>
                  </a:cubicBezTo>
                  <a:cubicBezTo>
                    <a:pt x="4040" y="2873"/>
                    <a:pt x="4281" y="1707"/>
                    <a:pt x="3706" y="840"/>
                  </a:cubicBezTo>
                  <a:cubicBezTo>
                    <a:pt x="3346" y="297"/>
                    <a:pt x="2748" y="1"/>
                    <a:pt x="2138" y="1"/>
                  </a:cubicBezTo>
                  <a:close/>
                </a:path>
              </a:pathLst>
            </a:custGeom>
            <a:solidFill>
              <a:srgbClr val="9E55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37" name="Google Shape;2437;p38"/>
            <p:cNvSpPr/>
            <p:nvPr/>
          </p:nvSpPr>
          <p:spPr>
            <a:xfrm>
              <a:off x="7690650" y="3447325"/>
              <a:ext cx="106900" cy="93900"/>
            </a:xfrm>
            <a:custGeom>
              <a:avLst/>
              <a:gdLst/>
              <a:ahLst/>
              <a:cxnLst/>
              <a:rect l="l" t="t" r="r" b="b"/>
              <a:pathLst>
                <a:path w="4276" h="3756" extrusionOk="0">
                  <a:moveTo>
                    <a:pt x="2136" y="0"/>
                  </a:moveTo>
                  <a:cubicBezTo>
                    <a:pt x="1781" y="0"/>
                    <a:pt x="1422" y="101"/>
                    <a:pt x="1103" y="311"/>
                  </a:cubicBezTo>
                  <a:cubicBezTo>
                    <a:pt x="237" y="887"/>
                    <a:pt x="0" y="2048"/>
                    <a:pt x="571" y="2914"/>
                  </a:cubicBezTo>
                  <a:cubicBezTo>
                    <a:pt x="933" y="3460"/>
                    <a:pt x="1528" y="3755"/>
                    <a:pt x="2136" y="3755"/>
                  </a:cubicBezTo>
                  <a:cubicBezTo>
                    <a:pt x="2493" y="3755"/>
                    <a:pt x="2854" y="3653"/>
                    <a:pt x="3174" y="3440"/>
                  </a:cubicBezTo>
                  <a:cubicBezTo>
                    <a:pt x="4040" y="2871"/>
                    <a:pt x="4275" y="1704"/>
                    <a:pt x="3706" y="842"/>
                  </a:cubicBezTo>
                  <a:cubicBezTo>
                    <a:pt x="3343" y="296"/>
                    <a:pt x="2745" y="0"/>
                    <a:pt x="2136" y="0"/>
                  </a:cubicBezTo>
                  <a:close/>
                </a:path>
              </a:pathLst>
            </a:custGeom>
            <a:solidFill>
              <a:srgbClr val="9E55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38" name="Google Shape;2438;p38"/>
            <p:cNvSpPr/>
            <p:nvPr/>
          </p:nvSpPr>
          <p:spPr>
            <a:xfrm>
              <a:off x="7911150" y="3534075"/>
              <a:ext cx="54100" cy="47625"/>
            </a:xfrm>
            <a:custGeom>
              <a:avLst/>
              <a:gdLst/>
              <a:ahLst/>
              <a:cxnLst/>
              <a:rect l="l" t="t" r="r" b="b"/>
              <a:pathLst>
                <a:path w="2164" h="1905" extrusionOk="0">
                  <a:moveTo>
                    <a:pt x="1079" y="1"/>
                  </a:moveTo>
                  <a:cubicBezTo>
                    <a:pt x="898" y="1"/>
                    <a:pt x="715" y="52"/>
                    <a:pt x="553" y="157"/>
                  </a:cubicBezTo>
                  <a:cubicBezTo>
                    <a:pt x="120" y="448"/>
                    <a:pt x="0" y="1040"/>
                    <a:pt x="289" y="1478"/>
                  </a:cubicBezTo>
                  <a:cubicBezTo>
                    <a:pt x="473" y="1755"/>
                    <a:pt x="774" y="1905"/>
                    <a:pt x="1081" y="1905"/>
                  </a:cubicBezTo>
                  <a:cubicBezTo>
                    <a:pt x="1261" y="1905"/>
                    <a:pt x="1443" y="1853"/>
                    <a:pt x="1605" y="1746"/>
                  </a:cubicBezTo>
                  <a:cubicBezTo>
                    <a:pt x="2044" y="1457"/>
                    <a:pt x="2164" y="865"/>
                    <a:pt x="1875" y="425"/>
                  </a:cubicBezTo>
                  <a:cubicBezTo>
                    <a:pt x="1691" y="149"/>
                    <a:pt x="1388" y="1"/>
                    <a:pt x="107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39" name="Google Shape;2439;p38"/>
            <p:cNvSpPr/>
            <p:nvPr/>
          </p:nvSpPr>
          <p:spPr>
            <a:xfrm>
              <a:off x="7785200" y="3425300"/>
              <a:ext cx="54150" cy="47600"/>
            </a:xfrm>
            <a:custGeom>
              <a:avLst/>
              <a:gdLst/>
              <a:ahLst/>
              <a:cxnLst/>
              <a:rect l="l" t="t" r="r" b="b"/>
              <a:pathLst>
                <a:path w="2166" h="1904" extrusionOk="0">
                  <a:moveTo>
                    <a:pt x="1085" y="1"/>
                  </a:moveTo>
                  <a:cubicBezTo>
                    <a:pt x="904" y="1"/>
                    <a:pt x="721" y="51"/>
                    <a:pt x="559" y="157"/>
                  </a:cubicBezTo>
                  <a:cubicBezTo>
                    <a:pt x="121" y="447"/>
                    <a:pt x="0" y="1039"/>
                    <a:pt x="291" y="1477"/>
                  </a:cubicBezTo>
                  <a:cubicBezTo>
                    <a:pt x="474" y="1754"/>
                    <a:pt x="778" y="1904"/>
                    <a:pt x="1087" y="1904"/>
                  </a:cubicBezTo>
                  <a:cubicBezTo>
                    <a:pt x="1268" y="1904"/>
                    <a:pt x="1450" y="1853"/>
                    <a:pt x="1611" y="1746"/>
                  </a:cubicBezTo>
                  <a:cubicBezTo>
                    <a:pt x="2051" y="1455"/>
                    <a:pt x="2165" y="863"/>
                    <a:pt x="1881" y="425"/>
                  </a:cubicBezTo>
                  <a:cubicBezTo>
                    <a:pt x="1698" y="149"/>
                    <a:pt x="1394" y="1"/>
                    <a:pt x="108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40" name="Google Shape;2440;p38"/>
            <p:cNvSpPr/>
            <p:nvPr/>
          </p:nvSpPr>
          <p:spPr>
            <a:xfrm>
              <a:off x="7799725" y="3724225"/>
              <a:ext cx="104700" cy="53150"/>
            </a:xfrm>
            <a:custGeom>
              <a:avLst/>
              <a:gdLst/>
              <a:ahLst/>
              <a:cxnLst/>
              <a:rect l="l" t="t" r="r" b="b"/>
              <a:pathLst>
                <a:path w="4188" h="2126" extrusionOk="0">
                  <a:moveTo>
                    <a:pt x="582" y="0"/>
                  </a:moveTo>
                  <a:lnTo>
                    <a:pt x="0" y="871"/>
                  </a:lnTo>
                  <a:lnTo>
                    <a:pt x="3607" y="2126"/>
                  </a:lnTo>
                  <a:lnTo>
                    <a:pt x="4187" y="739"/>
                  </a:lnTo>
                  <a:lnTo>
                    <a:pt x="4187" y="739"/>
                  </a:lnTo>
                  <a:cubicBezTo>
                    <a:pt x="3993" y="756"/>
                    <a:pt x="3804" y="764"/>
                    <a:pt x="3621" y="764"/>
                  </a:cubicBezTo>
                  <a:cubicBezTo>
                    <a:pt x="1807" y="764"/>
                    <a:pt x="582" y="0"/>
                    <a:pt x="582" y="0"/>
                  </a:cubicBezTo>
                  <a:close/>
                </a:path>
              </a:pathLst>
            </a:custGeom>
            <a:solidFill>
              <a:srgbClr val="B563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41" name="Google Shape;2441;p38"/>
            <p:cNvSpPr/>
            <p:nvPr/>
          </p:nvSpPr>
          <p:spPr>
            <a:xfrm>
              <a:off x="7961000" y="3659025"/>
              <a:ext cx="145950" cy="108800"/>
            </a:xfrm>
            <a:custGeom>
              <a:avLst/>
              <a:gdLst/>
              <a:ahLst/>
              <a:cxnLst/>
              <a:rect l="l" t="t" r="r" b="b"/>
              <a:pathLst>
                <a:path w="5838" h="4352" extrusionOk="0">
                  <a:moveTo>
                    <a:pt x="4556" y="0"/>
                  </a:moveTo>
                  <a:cubicBezTo>
                    <a:pt x="3505" y="0"/>
                    <a:pt x="2171" y="886"/>
                    <a:pt x="2171" y="886"/>
                  </a:cubicBezTo>
                  <a:cubicBezTo>
                    <a:pt x="2171" y="886"/>
                    <a:pt x="0" y="2509"/>
                    <a:pt x="1174" y="3534"/>
                  </a:cubicBezTo>
                  <a:cubicBezTo>
                    <a:pt x="1678" y="3971"/>
                    <a:pt x="2611" y="4352"/>
                    <a:pt x="3507" y="4352"/>
                  </a:cubicBezTo>
                  <a:cubicBezTo>
                    <a:pt x="4704" y="4352"/>
                    <a:pt x="5837" y="3671"/>
                    <a:pt x="5800" y="1533"/>
                  </a:cubicBezTo>
                  <a:cubicBezTo>
                    <a:pt x="5778" y="359"/>
                    <a:pt x="5225" y="0"/>
                    <a:pt x="4556" y="0"/>
                  </a:cubicBez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42" name="Google Shape;2442;p38"/>
            <p:cNvSpPr/>
            <p:nvPr/>
          </p:nvSpPr>
          <p:spPr>
            <a:xfrm>
              <a:off x="8010750" y="3693650"/>
              <a:ext cx="81275" cy="39900"/>
            </a:xfrm>
            <a:custGeom>
              <a:avLst/>
              <a:gdLst/>
              <a:ahLst/>
              <a:cxnLst/>
              <a:rect l="l" t="t" r="r" b="b"/>
              <a:pathLst>
                <a:path w="3251" h="1596" extrusionOk="0">
                  <a:moveTo>
                    <a:pt x="2481" y="1"/>
                  </a:moveTo>
                  <a:cubicBezTo>
                    <a:pt x="1868" y="1"/>
                    <a:pt x="1049" y="476"/>
                    <a:pt x="44" y="1409"/>
                  </a:cubicBezTo>
                  <a:cubicBezTo>
                    <a:pt x="0" y="1453"/>
                    <a:pt x="0" y="1519"/>
                    <a:pt x="39" y="1562"/>
                  </a:cubicBezTo>
                  <a:cubicBezTo>
                    <a:pt x="61" y="1585"/>
                    <a:pt x="87" y="1595"/>
                    <a:pt x="115" y="1595"/>
                  </a:cubicBezTo>
                  <a:cubicBezTo>
                    <a:pt x="142" y="1595"/>
                    <a:pt x="170" y="1585"/>
                    <a:pt x="186" y="1568"/>
                  </a:cubicBezTo>
                  <a:cubicBezTo>
                    <a:pt x="1355" y="480"/>
                    <a:pt x="2068" y="209"/>
                    <a:pt x="2485" y="209"/>
                  </a:cubicBezTo>
                  <a:cubicBezTo>
                    <a:pt x="2545" y="209"/>
                    <a:pt x="2599" y="215"/>
                    <a:pt x="2647" y="225"/>
                  </a:cubicBezTo>
                  <a:cubicBezTo>
                    <a:pt x="2932" y="280"/>
                    <a:pt x="3031" y="477"/>
                    <a:pt x="3036" y="488"/>
                  </a:cubicBezTo>
                  <a:cubicBezTo>
                    <a:pt x="3053" y="524"/>
                    <a:pt x="3092" y="549"/>
                    <a:pt x="3131" y="549"/>
                  </a:cubicBezTo>
                  <a:cubicBezTo>
                    <a:pt x="3145" y="549"/>
                    <a:pt x="3160" y="545"/>
                    <a:pt x="3173" y="538"/>
                  </a:cubicBezTo>
                  <a:cubicBezTo>
                    <a:pt x="3228" y="515"/>
                    <a:pt x="3251" y="455"/>
                    <a:pt x="3228" y="401"/>
                  </a:cubicBezTo>
                  <a:cubicBezTo>
                    <a:pt x="3223" y="389"/>
                    <a:pt x="3092" y="98"/>
                    <a:pt x="2697" y="22"/>
                  </a:cubicBezTo>
                  <a:cubicBezTo>
                    <a:pt x="2628" y="8"/>
                    <a:pt x="2556" y="1"/>
                    <a:pt x="248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43" name="Google Shape;2443;p38"/>
            <p:cNvSpPr/>
            <p:nvPr/>
          </p:nvSpPr>
          <p:spPr>
            <a:xfrm>
              <a:off x="7810975" y="3503050"/>
              <a:ext cx="64025" cy="57025"/>
            </a:xfrm>
            <a:custGeom>
              <a:avLst/>
              <a:gdLst/>
              <a:ahLst/>
              <a:cxnLst/>
              <a:rect l="l" t="t" r="r" b="b"/>
              <a:pathLst>
                <a:path w="2561" h="2281" extrusionOk="0">
                  <a:moveTo>
                    <a:pt x="2447" y="0"/>
                  </a:moveTo>
                  <a:cubicBezTo>
                    <a:pt x="2420" y="0"/>
                    <a:pt x="2392" y="12"/>
                    <a:pt x="2373" y="34"/>
                  </a:cubicBezTo>
                  <a:lnTo>
                    <a:pt x="1146" y="1223"/>
                  </a:lnTo>
                  <a:lnTo>
                    <a:pt x="186" y="72"/>
                  </a:lnTo>
                  <a:cubicBezTo>
                    <a:pt x="167" y="45"/>
                    <a:pt x="137" y="32"/>
                    <a:pt x="106" y="32"/>
                  </a:cubicBezTo>
                  <a:cubicBezTo>
                    <a:pt x="93" y="32"/>
                    <a:pt x="79" y="34"/>
                    <a:pt x="66" y="39"/>
                  </a:cubicBezTo>
                  <a:cubicBezTo>
                    <a:pt x="28" y="55"/>
                    <a:pt x="0" y="100"/>
                    <a:pt x="0" y="143"/>
                  </a:cubicBezTo>
                  <a:lnTo>
                    <a:pt x="104" y="2182"/>
                  </a:lnTo>
                  <a:cubicBezTo>
                    <a:pt x="109" y="2237"/>
                    <a:pt x="153" y="2281"/>
                    <a:pt x="208" y="2281"/>
                  </a:cubicBezTo>
                  <a:lnTo>
                    <a:pt x="213" y="2281"/>
                  </a:lnTo>
                  <a:cubicBezTo>
                    <a:pt x="274" y="2275"/>
                    <a:pt x="317" y="2225"/>
                    <a:pt x="317" y="2171"/>
                  </a:cubicBezTo>
                  <a:lnTo>
                    <a:pt x="231" y="450"/>
                  </a:lnTo>
                  <a:lnTo>
                    <a:pt x="231" y="450"/>
                  </a:lnTo>
                  <a:lnTo>
                    <a:pt x="1058" y="1448"/>
                  </a:lnTo>
                  <a:cubicBezTo>
                    <a:pt x="1080" y="1469"/>
                    <a:pt x="1107" y="1481"/>
                    <a:pt x="1134" y="1486"/>
                  </a:cubicBezTo>
                  <a:cubicBezTo>
                    <a:pt x="1162" y="1486"/>
                    <a:pt x="1189" y="1474"/>
                    <a:pt x="1212" y="1453"/>
                  </a:cubicBezTo>
                  <a:lnTo>
                    <a:pt x="2521" y="181"/>
                  </a:lnTo>
                  <a:cubicBezTo>
                    <a:pt x="2560" y="143"/>
                    <a:pt x="2560" y="77"/>
                    <a:pt x="2521" y="34"/>
                  </a:cubicBezTo>
                  <a:cubicBezTo>
                    <a:pt x="2502" y="12"/>
                    <a:pt x="2474" y="0"/>
                    <a:pt x="24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44" name="Google Shape;2444;p38"/>
            <p:cNvSpPr/>
            <p:nvPr/>
          </p:nvSpPr>
          <p:spPr>
            <a:xfrm>
              <a:off x="7759450" y="3237775"/>
              <a:ext cx="527950" cy="355400"/>
            </a:xfrm>
            <a:custGeom>
              <a:avLst/>
              <a:gdLst/>
              <a:ahLst/>
              <a:cxnLst/>
              <a:rect l="l" t="t" r="r" b="b"/>
              <a:pathLst>
                <a:path w="21118" h="14216" extrusionOk="0">
                  <a:moveTo>
                    <a:pt x="8082" y="0"/>
                  </a:moveTo>
                  <a:cubicBezTo>
                    <a:pt x="3664" y="0"/>
                    <a:pt x="590" y="3053"/>
                    <a:pt x="0" y="3914"/>
                  </a:cubicBezTo>
                  <a:cubicBezTo>
                    <a:pt x="0" y="3914"/>
                    <a:pt x="2710" y="7970"/>
                    <a:pt x="4785" y="7970"/>
                  </a:cubicBezTo>
                  <a:cubicBezTo>
                    <a:pt x="4846" y="7970"/>
                    <a:pt x="4906" y="7966"/>
                    <a:pt x="4966" y="7959"/>
                  </a:cubicBezTo>
                  <a:cubicBezTo>
                    <a:pt x="6101" y="7822"/>
                    <a:pt x="7114" y="6826"/>
                    <a:pt x="7804" y="5943"/>
                  </a:cubicBezTo>
                  <a:lnTo>
                    <a:pt x="7804" y="5943"/>
                  </a:lnTo>
                  <a:cubicBezTo>
                    <a:pt x="7203" y="6981"/>
                    <a:pt x="6580" y="8382"/>
                    <a:pt x="6840" y="9406"/>
                  </a:cubicBezTo>
                  <a:cubicBezTo>
                    <a:pt x="7277" y="11118"/>
                    <a:pt x="11686" y="14216"/>
                    <a:pt x="13533" y="14216"/>
                  </a:cubicBezTo>
                  <a:cubicBezTo>
                    <a:pt x="13654" y="14216"/>
                    <a:pt x="13764" y="14202"/>
                    <a:pt x="13862" y="14174"/>
                  </a:cubicBezTo>
                  <a:cubicBezTo>
                    <a:pt x="15440" y="13719"/>
                    <a:pt x="21118" y="6145"/>
                    <a:pt x="13862" y="1744"/>
                  </a:cubicBezTo>
                  <a:cubicBezTo>
                    <a:pt x="11773" y="474"/>
                    <a:pt x="9823" y="0"/>
                    <a:pt x="808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45" name="Google Shape;2445;p38"/>
            <p:cNvSpPr/>
            <p:nvPr/>
          </p:nvSpPr>
          <p:spPr>
            <a:xfrm>
              <a:off x="8041975" y="3511725"/>
              <a:ext cx="144750" cy="178750"/>
            </a:xfrm>
            <a:custGeom>
              <a:avLst/>
              <a:gdLst/>
              <a:ahLst/>
              <a:cxnLst/>
              <a:rect l="l" t="t" r="r" b="b"/>
              <a:pathLst>
                <a:path w="5790" h="7150" extrusionOk="0">
                  <a:moveTo>
                    <a:pt x="4182" y="1"/>
                  </a:moveTo>
                  <a:cubicBezTo>
                    <a:pt x="3766" y="1"/>
                    <a:pt x="3237" y="212"/>
                    <a:pt x="2561" y="722"/>
                  </a:cubicBezTo>
                  <a:cubicBezTo>
                    <a:pt x="2561" y="722"/>
                    <a:pt x="2561" y="3972"/>
                    <a:pt x="72" y="7020"/>
                  </a:cubicBezTo>
                  <a:cubicBezTo>
                    <a:pt x="0" y="7109"/>
                    <a:pt x="18" y="7150"/>
                    <a:pt x="106" y="7150"/>
                  </a:cubicBezTo>
                  <a:cubicBezTo>
                    <a:pt x="796" y="7150"/>
                    <a:pt x="5789" y="4636"/>
                    <a:pt x="5668" y="2799"/>
                  </a:cubicBezTo>
                  <a:cubicBezTo>
                    <a:pt x="5576" y="1465"/>
                    <a:pt x="5275" y="1"/>
                    <a:pt x="41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46" name="Google Shape;2446;p38"/>
            <p:cNvSpPr/>
            <p:nvPr/>
          </p:nvSpPr>
          <p:spPr>
            <a:xfrm>
              <a:off x="8177225" y="3531575"/>
              <a:ext cx="246775" cy="289950"/>
            </a:xfrm>
            <a:custGeom>
              <a:avLst/>
              <a:gdLst/>
              <a:ahLst/>
              <a:cxnLst/>
              <a:rect l="l" t="t" r="r" b="b"/>
              <a:pathLst>
                <a:path w="9871" h="11598" extrusionOk="0">
                  <a:moveTo>
                    <a:pt x="2841" y="1"/>
                  </a:moveTo>
                  <a:cubicBezTo>
                    <a:pt x="1998" y="1"/>
                    <a:pt x="1409" y="93"/>
                    <a:pt x="1409" y="93"/>
                  </a:cubicBezTo>
                  <a:cubicBezTo>
                    <a:pt x="0" y="6894"/>
                    <a:pt x="5504" y="11597"/>
                    <a:pt x="5504" y="11597"/>
                  </a:cubicBezTo>
                  <a:cubicBezTo>
                    <a:pt x="5504" y="11597"/>
                    <a:pt x="9871" y="5968"/>
                    <a:pt x="8315" y="2614"/>
                  </a:cubicBezTo>
                  <a:cubicBezTo>
                    <a:pt x="7275" y="373"/>
                    <a:pt x="4541" y="1"/>
                    <a:pt x="28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47" name="Google Shape;2447;p38"/>
            <p:cNvSpPr/>
            <p:nvPr/>
          </p:nvSpPr>
          <p:spPr>
            <a:xfrm>
              <a:off x="7416350" y="3624050"/>
              <a:ext cx="331600" cy="251850"/>
            </a:xfrm>
            <a:custGeom>
              <a:avLst/>
              <a:gdLst/>
              <a:ahLst/>
              <a:cxnLst/>
              <a:rect l="l" t="t" r="r" b="b"/>
              <a:pathLst>
                <a:path w="13264" h="10074" extrusionOk="0">
                  <a:moveTo>
                    <a:pt x="4734" y="0"/>
                  </a:moveTo>
                  <a:cubicBezTo>
                    <a:pt x="4707" y="0"/>
                    <a:pt x="4689" y="7"/>
                    <a:pt x="4681" y="21"/>
                  </a:cubicBezTo>
                  <a:cubicBezTo>
                    <a:pt x="4450" y="406"/>
                    <a:pt x="581" y="4007"/>
                    <a:pt x="581" y="4007"/>
                  </a:cubicBezTo>
                  <a:cubicBezTo>
                    <a:pt x="1" y="4550"/>
                    <a:pt x="5085" y="10073"/>
                    <a:pt x="6352" y="10073"/>
                  </a:cubicBezTo>
                  <a:cubicBezTo>
                    <a:pt x="6390" y="10073"/>
                    <a:pt x="6425" y="10068"/>
                    <a:pt x="6456" y="10058"/>
                  </a:cubicBezTo>
                  <a:cubicBezTo>
                    <a:pt x="7514" y="9707"/>
                    <a:pt x="13264" y="5070"/>
                    <a:pt x="13264" y="5070"/>
                  </a:cubicBezTo>
                  <a:cubicBezTo>
                    <a:pt x="12440" y="4727"/>
                    <a:pt x="5448" y="0"/>
                    <a:pt x="473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48" name="Google Shape;2448;p38"/>
            <p:cNvSpPr/>
            <p:nvPr/>
          </p:nvSpPr>
          <p:spPr>
            <a:xfrm>
              <a:off x="7852075" y="3810800"/>
              <a:ext cx="309975" cy="274350"/>
            </a:xfrm>
            <a:custGeom>
              <a:avLst/>
              <a:gdLst/>
              <a:ahLst/>
              <a:cxnLst/>
              <a:rect l="l" t="t" r="r" b="b"/>
              <a:pathLst>
                <a:path w="12399" h="10974" extrusionOk="0">
                  <a:moveTo>
                    <a:pt x="2571" y="1"/>
                  </a:moveTo>
                  <a:lnTo>
                    <a:pt x="1" y="7871"/>
                  </a:lnTo>
                  <a:cubicBezTo>
                    <a:pt x="55" y="7868"/>
                    <a:pt x="111" y="7866"/>
                    <a:pt x="168" y="7866"/>
                  </a:cubicBezTo>
                  <a:cubicBezTo>
                    <a:pt x="2900" y="7866"/>
                    <a:pt x="9477" y="10974"/>
                    <a:pt x="9477" y="10974"/>
                  </a:cubicBezTo>
                  <a:cubicBezTo>
                    <a:pt x="9833" y="10436"/>
                    <a:pt x="12398" y="4774"/>
                    <a:pt x="12398" y="4774"/>
                  </a:cubicBezTo>
                  <a:cubicBezTo>
                    <a:pt x="8468" y="970"/>
                    <a:pt x="2571" y="1"/>
                    <a:pt x="257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49" name="Google Shape;2449;p38"/>
            <p:cNvSpPr/>
            <p:nvPr/>
          </p:nvSpPr>
          <p:spPr>
            <a:xfrm>
              <a:off x="7971975" y="3844150"/>
              <a:ext cx="41650" cy="170950"/>
            </a:xfrm>
            <a:custGeom>
              <a:avLst/>
              <a:gdLst/>
              <a:ahLst/>
              <a:cxnLst/>
              <a:rect l="l" t="t" r="r" b="b"/>
              <a:pathLst>
                <a:path w="1666" h="6838" extrusionOk="0">
                  <a:moveTo>
                    <a:pt x="384" y="1"/>
                  </a:moveTo>
                  <a:cubicBezTo>
                    <a:pt x="369" y="1"/>
                    <a:pt x="355" y="4"/>
                    <a:pt x="340" y="10"/>
                  </a:cubicBezTo>
                  <a:cubicBezTo>
                    <a:pt x="285" y="37"/>
                    <a:pt x="264" y="103"/>
                    <a:pt x="290" y="152"/>
                  </a:cubicBezTo>
                  <a:cubicBezTo>
                    <a:pt x="302" y="179"/>
                    <a:pt x="1436" y="2590"/>
                    <a:pt x="22" y="6696"/>
                  </a:cubicBezTo>
                  <a:cubicBezTo>
                    <a:pt x="1" y="6751"/>
                    <a:pt x="33" y="6812"/>
                    <a:pt x="87" y="6833"/>
                  </a:cubicBezTo>
                  <a:cubicBezTo>
                    <a:pt x="99" y="6838"/>
                    <a:pt x="110" y="6838"/>
                    <a:pt x="120" y="6838"/>
                  </a:cubicBezTo>
                  <a:cubicBezTo>
                    <a:pt x="165" y="6838"/>
                    <a:pt x="208" y="6812"/>
                    <a:pt x="219" y="6767"/>
                  </a:cubicBezTo>
                  <a:cubicBezTo>
                    <a:pt x="1666" y="2569"/>
                    <a:pt x="532" y="162"/>
                    <a:pt x="482" y="58"/>
                  </a:cubicBezTo>
                  <a:cubicBezTo>
                    <a:pt x="462" y="22"/>
                    <a:pt x="424" y="1"/>
                    <a:pt x="3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50" name="Google Shape;2450;p38"/>
            <p:cNvSpPr/>
            <p:nvPr/>
          </p:nvSpPr>
          <p:spPr>
            <a:xfrm>
              <a:off x="7553650" y="3728275"/>
              <a:ext cx="133900" cy="121200"/>
            </a:xfrm>
            <a:custGeom>
              <a:avLst/>
              <a:gdLst/>
              <a:ahLst/>
              <a:cxnLst/>
              <a:rect l="l" t="t" r="r" b="b"/>
              <a:pathLst>
                <a:path w="5356" h="4848" extrusionOk="0">
                  <a:moveTo>
                    <a:pt x="5245" y="0"/>
                  </a:moveTo>
                  <a:cubicBezTo>
                    <a:pt x="5238" y="0"/>
                    <a:pt x="5231" y="1"/>
                    <a:pt x="5224" y="3"/>
                  </a:cubicBezTo>
                  <a:cubicBezTo>
                    <a:pt x="3284" y="342"/>
                    <a:pt x="170" y="4501"/>
                    <a:pt x="38" y="4677"/>
                  </a:cubicBezTo>
                  <a:cubicBezTo>
                    <a:pt x="0" y="4726"/>
                    <a:pt x="11" y="4792"/>
                    <a:pt x="61" y="4825"/>
                  </a:cubicBezTo>
                  <a:cubicBezTo>
                    <a:pt x="77" y="4842"/>
                    <a:pt x="99" y="4847"/>
                    <a:pt x="120" y="4847"/>
                  </a:cubicBezTo>
                  <a:cubicBezTo>
                    <a:pt x="153" y="4847"/>
                    <a:pt x="186" y="4830"/>
                    <a:pt x="208" y="4804"/>
                  </a:cubicBezTo>
                  <a:cubicBezTo>
                    <a:pt x="241" y="4764"/>
                    <a:pt x="3403" y="539"/>
                    <a:pt x="5262" y="210"/>
                  </a:cubicBezTo>
                  <a:cubicBezTo>
                    <a:pt x="5316" y="200"/>
                    <a:pt x="5355" y="145"/>
                    <a:pt x="5343" y="84"/>
                  </a:cubicBezTo>
                  <a:cubicBezTo>
                    <a:pt x="5339" y="36"/>
                    <a:pt x="5296" y="0"/>
                    <a:pt x="524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51" name="Google Shape;2451;p38"/>
            <p:cNvSpPr/>
            <p:nvPr/>
          </p:nvSpPr>
          <p:spPr>
            <a:xfrm>
              <a:off x="7734900" y="3786175"/>
              <a:ext cx="172550" cy="87400"/>
            </a:xfrm>
            <a:custGeom>
              <a:avLst/>
              <a:gdLst/>
              <a:ahLst/>
              <a:cxnLst/>
              <a:rect l="l" t="t" r="r" b="b"/>
              <a:pathLst>
                <a:path w="6902" h="3496" extrusionOk="0">
                  <a:moveTo>
                    <a:pt x="116" y="1"/>
                  </a:moveTo>
                  <a:cubicBezTo>
                    <a:pt x="107" y="1"/>
                    <a:pt x="98" y="2"/>
                    <a:pt x="89" y="4"/>
                  </a:cubicBezTo>
                  <a:cubicBezTo>
                    <a:pt x="34" y="21"/>
                    <a:pt x="1" y="75"/>
                    <a:pt x="13" y="131"/>
                  </a:cubicBezTo>
                  <a:cubicBezTo>
                    <a:pt x="34" y="207"/>
                    <a:pt x="494" y="2038"/>
                    <a:pt x="2188" y="3118"/>
                  </a:cubicBezTo>
                  <a:cubicBezTo>
                    <a:pt x="2621" y="3391"/>
                    <a:pt x="3120" y="3495"/>
                    <a:pt x="3623" y="3495"/>
                  </a:cubicBezTo>
                  <a:cubicBezTo>
                    <a:pt x="5143" y="3495"/>
                    <a:pt x="6742" y="2569"/>
                    <a:pt x="6830" y="2514"/>
                  </a:cubicBezTo>
                  <a:cubicBezTo>
                    <a:pt x="6886" y="2488"/>
                    <a:pt x="6901" y="2422"/>
                    <a:pt x="6869" y="2372"/>
                  </a:cubicBezTo>
                  <a:cubicBezTo>
                    <a:pt x="6850" y="2339"/>
                    <a:pt x="6814" y="2321"/>
                    <a:pt x="6777" y="2321"/>
                  </a:cubicBezTo>
                  <a:cubicBezTo>
                    <a:pt x="6760" y="2321"/>
                    <a:pt x="6742" y="2325"/>
                    <a:pt x="6726" y="2334"/>
                  </a:cubicBezTo>
                  <a:cubicBezTo>
                    <a:pt x="6705" y="2346"/>
                    <a:pt x="5094" y="3282"/>
                    <a:pt x="3614" y="3282"/>
                  </a:cubicBezTo>
                  <a:cubicBezTo>
                    <a:pt x="3146" y="3282"/>
                    <a:pt x="2690" y="3188"/>
                    <a:pt x="2303" y="2942"/>
                  </a:cubicBezTo>
                  <a:cubicBezTo>
                    <a:pt x="681" y="1906"/>
                    <a:pt x="220" y="98"/>
                    <a:pt x="220" y="81"/>
                  </a:cubicBezTo>
                  <a:cubicBezTo>
                    <a:pt x="206" y="35"/>
                    <a:pt x="165" y="1"/>
                    <a:pt x="1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452" name="Google Shape;2452;p38"/>
          <p:cNvGrpSpPr/>
          <p:nvPr/>
        </p:nvGrpSpPr>
        <p:grpSpPr>
          <a:xfrm>
            <a:off x="9394201" y="380468"/>
            <a:ext cx="2105633" cy="3636633"/>
            <a:chOff x="7045650" y="285350"/>
            <a:chExt cx="1579225" cy="2727475"/>
          </a:xfrm>
        </p:grpSpPr>
        <p:grpSp>
          <p:nvGrpSpPr>
            <p:cNvPr id="2453" name="Google Shape;2453;p38"/>
            <p:cNvGrpSpPr/>
            <p:nvPr/>
          </p:nvGrpSpPr>
          <p:grpSpPr>
            <a:xfrm flipH="1">
              <a:off x="8185275" y="2099425"/>
              <a:ext cx="439600" cy="913400"/>
              <a:chOff x="7212850" y="2109375"/>
              <a:chExt cx="439600" cy="913400"/>
            </a:xfrm>
          </p:grpSpPr>
          <p:sp>
            <p:nvSpPr>
              <p:cNvPr id="2454" name="Google Shape;2454;p38"/>
              <p:cNvSpPr/>
              <p:nvPr/>
            </p:nvSpPr>
            <p:spPr>
              <a:xfrm>
                <a:off x="7379875" y="2398250"/>
                <a:ext cx="172675" cy="624525"/>
              </a:xfrm>
              <a:custGeom>
                <a:avLst/>
                <a:gdLst/>
                <a:ahLst/>
                <a:cxnLst/>
                <a:rect l="l" t="t" r="r" b="b"/>
                <a:pathLst>
                  <a:path w="6907" h="24981" extrusionOk="0">
                    <a:moveTo>
                      <a:pt x="888" y="13898"/>
                    </a:moveTo>
                    <a:cubicBezTo>
                      <a:pt x="1421" y="13898"/>
                      <a:pt x="2198" y="14288"/>
                      <a:pt x="2960" y="14957"/>
                    </a:cubicBezTo>
                    <a:cubicBezTo>
                      <a:pt x="2371" y="15347"/>
                      <a:pt x="1743" y="15553"/>
                      <a:pt x="1245" y="15553"/>
                    </a:cubicBezTo>
                    <a:cubicBezTo>
                      <a:pt x="1072" y="15553"/>
                      <a:pt x="914" y="15528"/>
                      <a:pt x="779" y="15477"/>
                    </a:cubicBezTo>
                    <a:cubicBezTo>
                      <a:pt x="401" y="15340"/>
                      <a:pt x="220" y="15017"/>
                      <a:pt x="248" y="14535"/>
                    </a:cubicBezTo>
                    <a:cubicBezTo>
                      <a:pt x="263" y="14194"/>
                      <a:pt x="407" y="13992"/>
                      <a:pt x="670" y="13926"/>
                    </a:cubicBezTo>
                    <a:cubicBezTo>
                      <a:pt x="736" y="13910"/>
                      <a:pt x="812" y="13898"/>
                      <a:pt x="888" y="13898"/>
                    </a:cubicBezTo>
                    <a:close/>
                    <a:moveTo>
                      <a:pt x="3308" y="0"/>
                    </a:moveTo>
                    <a:cubicBezTo>
                      <a:pt x="3277" y="0"/>
                      <a:pt x="3246" y="13"/>
                      <a:pt x="3223" y="38"/>
                    </a:cubicBezTo>
                    <a:cubicBezTo>
                      <a:pt x="3190" y="81"/>
                      <a:pt x="2446" y="1052"/>
                      <a:pt x="2133" y="2669"/>
                    </a:cubicBezTo>
                    <a:cubicBezTo>
                      <a:pt x="1848" y="4154"/>
                      <a:pt x="1902" y="6484"/>
                      <a:pt x="3789" y="9147"/>
                    </a:cubicBezTo>
                    <a:cubicBezTo>
                      <a:pt x="5433" y="11454"/>
                      <a:pt x="4621" y="13175"/>
                      <a:pt x="3997" y="13992"/>
                    </a:cubicBezTo>
                    <a:cubicBezTo>
                      <a:pt x="3744" y="14321"/>
                      <a:pt x="3448" y="14601"/>
                      <a:pt x="3141" y="14831"/>
                    </a:cubicBezTo>
                    <a:cubicBezTo>
                      <a:pt x="2315" y="14099"/>
                      <a:pt x="1468" y="13689"/>
                      <a:pt x="875" y="13689"/>
                    </a:cubicBezTo>
                    <a:cubicBezTo>
                      <a:pt x="784" y="13689"/>
                      <a:pt x="698" y="13698"/>
                      <a:pt x="620" y="13718"/>
                    </a:cubicBezTo>
                    <a:cubicBezTo>
                      <a:pt x="263" y="13806"/>
                      <a:pt x="61" y="14096"/>
                      <a:pt x="33" y="14523"/>
                    </a:cubicBezTo>
                    <a:cubicBezTo>
                      <a:pt x="0" y="15099"/>
                      <a:pt x="242" y="15505"/>
                      <a:pt x="703" y="15681"/>
                    </a:cubicBezTo>
                    <a:cubicBezTo>
                      <a:pt x="868" y="15742"/>
                      <a:pt x="1053" y="15771"/>
                      <a:pt x="1249" y="15771"/>
                    </a:cubicBezTo>
                    <a:cubicBezTo>
                      <a:pt x="1826" y="15771"/>
                      <a:pt x="2506" y="15521"/>
                      <a:pt x="3119" y="15099"/>
                    </a:cubicBezTo>
                    <a:cubicBezTo>
                      <a:pt x="3602" y="15549"/>
                      <a:pt x="4068" y="16102"/>
                      <a:pt x="4452" y="16744"/>
                    </a:cubicBezTo>
                    <a:cubicBezTo>
                      <a:pt x="5400" y="18295"/>
                      <a:pt x="6539" y="21408"/>
                      <a:pt x="3547" y="24806"/>
                    </a:cubicBezTo>
                    <a:cubicBezTo>
                      <a:pt x="3508" y="24849"/>
                      <a:pt x="3508" y="24915"/>
                      <a:pt x="3552" y="24954"/>
                    </a:cubicBezTo>
                    <a:cubicBezTo>
                      <a:pt x="3574" y="24975"/>
                      <a:pt x="3602" y="24981"/>
                      <a:pt x="3624" y="24981"/>
                    </a:cubicBezTo>
                    <a:cubicBezTo>
                      <a:pt x="3657" y="24981"/>
                      <a:pt x="3683" y="24970"/>
                      <a:pt x="3706" y="24948"/>
                    </a:cubicBezTo>
                    <a:cubicBezTo>
                      <a:pt x="6906" y="21315"/>
                      <a:pt x="5421" y="17922"/>
                      <a:pt x="4632" y="16635"/>
                    </a:cubicBezTo>
                    <a:cubicBezTo>
                      <a:pt x="4237" y="15982"/>
                      <a:pt x="3777" y="15428"/>
                      <a:pt x="3295" y="14973"/>
                    </a:cubicBezTo>
                    <a:cubicBezTo>
                      <a:pt x="3618" y="14732"/>
                      <a:pt x="3914" y="14447"/>
                      <a:pt x="4166" y="14118"/>
                    </a:cubicBezTo>
                    <a:cubicBezTo>
                      <a:pt x="4824" y="13258"/>
                      <a:pt x="5679" y="11444"/>
                      <a:pt x="3964" y="9021"/>
                    </a:cubicBezTo>
                    <a:cubicBezTo>
                      <a:pt x="440" y="4061"/>
                      <a:pt x="3361" y="208"/>
                      <a:pt x="3394" y="170"/>
                    </a:cubicBezTo>
                    <a:cubicBezTo>
                      <a:pt x="3427" y="126"/>
                      <a:pt x="3420" y="60"/>
                      <a:pt x="3372" y="21"/>
                    </a:cubicBezTo>
                    <a:cubicBezTo>
                      <a:pt x="3353" y="7"/>
                      <a:pt x="3331" y="0"/>
                      <a:pt x="33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55" name="Google Shape;2455;p38"/>
              <p:cNvSpPr/>
              <p:nvPr/>
            </p:nvSpPr>
            <p:spPr>
              <a:xfrm>
                <a:off x="7212850" y="2109375"/>
                <a:ext cx="439600" cy="491250"/>
              </a:xfrm>
              <a:custGeom>
                <a:avLst/>
                <a:gdLst/>
                <a:ahLst/>
                <a:cxnLst/>
                <a:rect l="l" t="t" r="r" b="b"/>
                <a:pathLst>
                  <a:path w="17584" h="19650" extrusionOk="0">
                    <a:moveTo>
                      <a:pt x="8793" y="0"/>
                    </a:moveTo>
                    <a:cubicBezTo>
                      <a:pt x="3936" y="0"/>
                      <a:pt x="0" y="4397"/>
                      <a:pt x="0" y="9823"/>
                    </a:cubicBezTo>
                    <a:cubicBezTo>
                      <a:pt x="0" y="15249"/>
                      <a:pt x="3936" y="19650"/>
                      <a:pt x="8793" y="19650"/>
                    </a:cubicBezTo>
                    <a:cubicBezTo>
                      <a:pt x="13648" y="19650"/>
                      <a:pt x="17583" y="15249"/>
                      <a:pt x="17583" y="9823"/>
                    </a:cubicBezTo>
                    <a:cubicBezTo>
                      <a:pt x="17583" y="4397"/>
                      <a:pt x="13648" y="0"/>
                      <a:pt x="879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56" name="Google Shape;2456;p38"/>
              <p:cNvSpPr/>
              <p:nvPr/>
            </p:nvSpPr>
            <p:spPr>
              <a:xfrm>
                <a:off x="7443875" y="2576275"/>
                <a:ext cx="56150" cy="64750"/>
              </a:xfrm>
              <a:custGeom>
                <a:avLst/>
                <a:gdLst/>
                <a:ahLst/>
                <a:cxnLst/>
                <a:rect l="l" t="t" r="r" b="b"/>
                <a:pathLst>
                  <a:path w="2246" h="2590" extrusionOk="0">
                    <a:moveTo>
                      <a:pt x="429" y="1"/>
                    </a:moveTo>
                    <a:cubicBezTo>
                      <a:pt x="322" y="1"/>
                      <a:pt x="267" y="64"/>
                      <a:pt x="296" y="212"/>
                    </a:cubicBezTo>
                    <a:cubicBezTo>
                      <a:pt x="296" y="212"/>
                      <a:pt x="0" y="2322"/>
                      <a:pt x="296" y="2530"/>
                    </a:cubicBezTo>
                    <a:cubicBezTo>
                      <a:pt x="351" y="2570"/>
                      <a:pt x="440" y="2589"/>
                      <a:pt x="550" y="2589"/>
                    </a:cubicBezTo>
                    <a:cubicBezTo>
                      <a:pt x="1029" y="2589"/>
                      <a:pt x="1903" y="2227"/>
                      <a:pt x="2072" y="1670"/>
                    </a:cubicBezTo>
                    <a:cubicBezTo>
                      <a:pt x="2245" y="1116"/>
                      <a:pt x="880" y="1"/>
                      <a:pt x="42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57" name="Google Shape;2457;p38"/>
              <p:cNvSpPr/>
              <p:nvPr/>
            </p:nvSpPr>
            <p:spPr>
              <a:xfrm>
                <a:off x="7393800" y="2141850"/>
                <a:ext cx="207625" cy="129925"/>
              </a:xfrm>
              <a:custGeom>
                <a:avLst/>
                <a:gdLst/>
                <a:ahLst/>
                <a:cxnLst/>
                <a:rect l="l" t="t" r="r" b="b"/>
                <a:pathLst>
                  <a:path w="8305" h="5197" extrusionOk="0">
                    <a:moveTo>
                      <a:pt x="1619" y="1"/>
                    </a:moveTo>
                    <a:cubicBezTo>
                      <a:pt x="393" y="1"/>
                      <a:pt x="0" y="527"/>
                      <a:pt x="3126" y="1957"/>
                    </a:cubicBezTo>
                    <a:cubicBezTo>
                      <a:pt x="5688" y="3134"/>
                      <a:pt x="7851" y="5197"/>
                      <a:pt x="8240" y="5197"/>
                    </a:cubicBezTo>
                    <a:cubicBezTo>
                      <a:pt x="8283" y="5197"/>
                      <a:pt x="8305" y="5171"/>
                      <a:pt x="8301" y="5114"/>
                    </a:cubicBezTo>
                    <a:cubicBezTo>
                      <a:pt x="8099" y="1804"/>
                      <a:pt x="4092" y="467"/>
                      <a:pt x="4092" y="467"/>
                    </a:cubicBezTo>
                    <a:cubicBezTo>
                      <a:pt x="3342" y="181"/>
                      <a:pt x="2338" y="1"/>
                      <a:pt x="161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458" name="Google Shape;2458;p38"/>
            <p:cNvGrpSpPr/>
            <p:nvPr/>
          </p:nvGrpSpPr>
          <p:grpSpPr>
            <a:xfrm flipH="1">
              <a:off x="7045650" y="1449350"/>
              <a:ext cx="439600" cy="913400"/>
              <a:chOff x="7212850" y="2109375"/>
              <a:chExt cx="439600" cy="913400"/>
            </a:xfrm>
          </p:grpSpPr>
          <p:sp>
            <p:nvSpPr>
              <p:cNvPr id="2459" name="Google Shape;2459;p38"/>
              <p:cNvSpPr/>
              <p:nvPr/>
            </p:nvSpPr>
            <p:spPr>
              <a:xfrm>
                <a:off x="7379875" y="2398250"/>
                <a:ext cx="172675" cy="624525"/>
              </a:xfrm>
              <a:custGeom>
                <a:avLst/>
                <a:gdLst/>
                <a:ahLst/>
                <a:cxnLst/>
                <a:rect l="l" t="t" r="r" b="b"/>
                <a:pathLst>
                  <a:path w="6907" h="24981" extrusionOk="0">
                    <a:moveTo>
                      <a:pt x="888" y="13898"/>
                    </a:moveTo>
                    <a:cubicBezTo>
                      <a:pt x="1421" y="13898"/>
                      <a:pt x="2198" y="14288"/>
                      <a:pt x="2960" y="14957"/>
                    </a:cubicBezTo>
                    <a:cubicBezTo>
                      <a:pt x="2371" y="15347"/>
                      <a:pt x="1743" y="15553"/>
                      <a:pt x="1245" y="15553"/>
                    </a:cubicBezTo>
                    <a:cubicBezTo>
                      <a:pt x="1072" y="15553"/>
                      <a:pt x="914" y="15528"/>
                      <a:pt x="779" y="15477"/>
                    </a:cubicBezTo>
                    <a:cubicBezTo>
                      <a:pt x="401" y="15340"/>
                      <a:pt x="220" y="15017"/>
                      <a:pt x="248" y="14535"/>
                    </a:cubicBezTo>
                    <a:cubicBezTo>
                      <a:pt x="263" y="14194"/>
                      <a:pt x="407" y="13992"/>
                      <a:pt x="670" y="13926"/>
                    </a:cubicBezTo>
                    <a:cubicBezTo>
                      <a:pt x="736" y="13910"/>
                      <a:pt x="812" y="13898"/>
                      <a:pt x="888" y="13898"/>
                    </a:cubicBezTo>
                    <a:close/>
                    <a:moveTo>
                      <a:pt x="3308" y="0"/>
                    </a:moveTo>
                    <a:cubicBezTo>
                      <a:pt x="3277" y="0"/>
                      <a:pt x="3246" y="13"/>
                      <a:pt x="3223" y="38"/>
                    </a:cubicBezTo>
                    <a:cubicBezTo>
                      <a:pt x="3190" y="81"/>
                      <a:pt x="2446" y="1052"/>
                      <a:pt x="2133" y="2669"/>
                    </a:cubicBezTo>
                    <a:cubicBezTo>
                      <a:pt x="1848" y="4154"/>
                      <a:pt x="1902" y="6484"/>
                      <a:pt x="3789" y="9147"/>
                    </a:cubicBezTo>
                    <a:cubicBezTo>
                      <a:pt x="5433" y="11454"/>
                      <a:pt x="4621" y="13175"/>
                      <a:pt x="3997" y="13992"/>
                    </a:cubicBezTo>
                    <a:cubicBezTo>
                      <a:pt x="3744" y="14321"/>
                      <a:pt x="3448" y="14601"/>
                      <a:pt x="3141" y="14831"/>
                    </a:cubicBezTo>
                    <a:cubicBezTo>
                      <a:pt x="2315" y="14099"/>
                      <a:pt x="1468" y="13689"/>
                      <a:pt x="875" y="13689"/>
                    </a:cubicBezTo>
                    <a:cubicBezTo>
                      <a:pt x="784" y="13689"/>
                      <a:pt x="698" y="13698"/>
                      <a:pt x="620" y="13718"/>
                    </a:cubicBezTo>
                    <a:cubicBezTo>
                      <a:pt x="263" y="13806"/>
                      <a:pt x="61" y="14096"/>
                      <a:pt x="33" y="14523"/>
                    </a:cubicBezTo>
                    <a:cubicBezTo>
                      <a:pt x="0" y="15099"/>
                      <a:pt x="242" y="15505"/>
                      <a:pt x="703" y="15681"/>
                    </a:cubicBezTo>
                    <a:cubicBezTo>
                      <a:pt x="868" y="15742"/>
                      <a:pt x="1053" y="15771"/>
                      <a:pt x="1249" y="15771"/>
                    </a:cubicBezTo>
                    <a:cubicBezTo>
                      <a:pt x="1826" y="15771"/>
                      <a:pt x="2506" y="15521"/>
                      <a:pt x="3119" y="15099"/>
                    </a:cubicBezTo>
                    <a:cubicBezTo>
                      <a:pt x="3602" y="15549"/>
                      <a:pt x="4068" y="16102"/>
                      <a:pt x="4452" y="16744"/>
                    </a:cubicBezTo>
                    <a:cubicBezTo>
                      <a:pt x="5400" y="18295"/>
                      <a:pt x="6539" y="21408"/>
                      <a:pt x="3547" y="24806"/>
                    </a:cubicBezTo>
                    <a:cubicBezTo>
                      <a:pt x="3508" y="24849"/>
                      <a:pt x="3508" y="24915"/>
                      <a:pt x="3552" y="24954"/>
                    </a:cubicBezTo>
                    <a:cubicBezTo>
                      <a:pt x="3574" y="24975"/>
                      <a:pt x="3602" y="24981"/>
                      <a:pt x="3624" y="24981"/>
                    </a:cubicBezTo>
                    <a:cubicBezTo>
                      <a:pt x="3657" y="24981"/>
                      <a:pt x="3683" y="24970"/>
                      <a:pt x="3706" y="24948"/>
                    </a:cubicBezTo>
                    <a:cubicBezTo>
                      <a:pt x="6906" y="21315"/>
                      <a:pt x="5421" y="17922"/>
                      <a:pt x="4632" y="16635"/>
                    </a:cubicBezTo>
                    <a:cubicBezTo>
                      <a:pt x="4237" y="15982"/>
                      <a:pt x="3777" y="15428"/>
                      <a:pt x="3295" y="14973"/>
                    </a:cubicBezTo>
                    <a:cubicBezTo>
                      <a:pt x="3618" y="14732"/>
                      <a:pt x="3914" y="14447"/>
                      <a:pt x="4166" y="14118"/>
                    </a:cubicBezTo>
                    <a:cubicBezTo>
                      <a:pt x="4824" y="13258"/>
                      <a:pt x="5679" y="11444"/>
                      <a:pt x="3964" y="9021"/>
                    </a:cubicBezTo>
                    <a:cubicBezTo>
                      <a:pt x="440" y="4061"/>
                      <a:pt x="3361" y="208"/>
                      <a:pt x="3394" y="170"/>
                    </a:cubicBezTo>
                    <a:cubicBezTo>
                      <a:pt x="3427" y="126"/>
                      <a:pt x="3420" y="60"/>
                      <a:pt x="3372" y="21"/>
                    </a:cubicBezTo>
                    <a:cubicBezTo>
                      <a:pt x="3353" y="7"/>
                      <a:pt x="3331" y="0"/>
                      <a:pt x="33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60" name="Google Shape;2460;p38"/>
              <p:cNvSpPr/>
              <p:nvPr/>
            </p:nvSpPr>
            <p:spPr>
              <a:xfrm>
                <a:off x="7212850" y="2109375"/>
                <a:ext cx="439600" cy="491250"/>
              </a:xfrm>
              <a:custGeom>
                <a:avLst/>
                <a:gdLst/>
                <a:ahLst/>
                <a:cxnLst/>
                <a:rect l="l" t="t" r="r" b="b"/>
                <a:pathLst>
                  <a:path w="17584" h="19650" extrusionOk="0">
                    <a:moveTo>
                      <a:pt x="8793" y="0"/>
                    </a:moveTo>
                    <a:cubicBezTo>
                      <a:pt x="3936" y="0"/>
                      <a:pt x="0" y="4397"/>
                      <a:pt x="0" y="9823"/>
                    </a:cubicBezTo>
                    <a:cubicBezTo>
                      <a:pt x="0" y="15249"/>
                      <a:pt x="3936" y="19650"/>
                      <a:pt x="8793" y="19650"/>
                    </a:cubicBezTo>
                    <a:cubicBezTo>
                      <a:pt x="13648" y="19650"/>
                      <a:pt x="17583" y="15249"/>
                      <a:pt x="17583" y="9823"/>
                    </a:cubicBezTo>
                    <a:cubicBezTo>
                      <a:pt x="17583" y="4397"/>
                      <a:pt x="13648" y="0"/>
                      <a:pt x="879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61" name="Google Shape;2461;p38"/>
              <p:cNvSpPr/>
              <p:nvPr/>
            </p:nvSpPr>
            <p:spPr>
              <a:xfrm>
                <a:off x="7443875" y="2576275"/>
                <a:ext cx="56150" cy="64750"/>
              </a:xfrm>
              <a:custGeom>
                <a:avLst/>
                <a:gdLst/>
                <a:ahLst/>
                <a:cxnLst/>
                <a:rect l="l" t="t" r="r" b="b"/>
                <a:pathLst>
                  <a:path w="2246" h="2590" extrusionOk="0">
                    <a:moveTo>
                      <a:pt x="429" y="1"/>
                    </a:moveTo>
                    <a:cubicBezTo>
                      <a:pt x="322" y="1"/>
                      <a:pt x="267" y="64"/>
                      <a:pt x="296" y="212"/>
                    </a:cubicBezTo>
                    <a:cubicBezTo>
                      <a:pt x="296" y="212"/>
                      <a:pt x="0" y="2322"/>
                      <a:pt x="296" y="2530"/>
                    </a:cubicBezTo>
                    <a:cubicBezTo>
                      <a:pt x="351" y="2570"/>
                      <a:pt x="440" y="2589"/>
                      <a:pt x="550" y="2589"/>
                    </a:cubicBezTo>
                    <a:cubicBezTo>
                      <a:pt x="1029" y="2589"/>
                      <a:pt x="1903" y="2227"/>
                      <a:pt x="2072" y="1670"/>
                    </a:cubicBezTo>
                    <a:cubicBezTo>
                      <a:pt x="2245" y="1116"/>
                      <a:pt x="880" y="1"/>
                      <a:pt x="42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62" name="Google Shape;2462;p38"/>
              <p:cNvSpPr/>
              <p:nvPr/>
            </p:nvSpPr>
            <p:spPr>
              <a:xfrm>
                <a:off x="7393800" y="2141850"/>
                <a:ext cx="207625" cy="129925"/>
              </a:xfrm>
              <a:custGeom>
                <a:avLst/>
                <a:gdLst/>
                <a:ahLst/>
                <a:cxnLst/>
                <a:rect l="l" t="t" r="r" b="b"/>
                <a:pathLst>
                  <a:path w="8305" h="5197" extrusionOk="0">
                    <a:moveTo>
                      <a:pt x="1619" y="1"/>
                    </a:moveTo>
                    <a:cubicBezTo>
                      <a:pt x="393" y="1"/>
                      <a:pt x="0" y="527"/>
                      <a:pt x="3126" y="1957"/>
                    </a:cubicBezTo>
                    <a:cubicBezTo>
                      <a:pt x="5688" y="3134"/>
                      <a:pt x="7851" y="5197"/>
                      <a:pt x="8240" y="5197"/>
                    </a:cubicBezTo>
                    <a:cubicBezTo>
                      <a:pt x="8283" y="5197"/>
                      <a:pt x="8305" y="5171"/>
                      <a:pt x="8301" y="5114"/>
                    </a:cubicBezTo>
                    <a:cubicBezTo>
                      <a:pt x="8099" y="1804"/>
                      <a:pt x="4092" y="467"/>
                      <a:pt x="4092" y="467"/>
                    </a:cubicBezTo>
                    <a:cubicBezTo>
                      <a:pt x="3342" y="181"/>
                      <a:pt x="2338" y="1"/>
                      <a:pt x="161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463" name="Google Shape;2463;p38"/>
            <p:cNvGrpSpPr/>
            <p:nvPr/>
          </p:nvGrpSpPr>
          <p:grpSpPr>
            <a:xfrm flipH="1">
              <a:off x="8157625" y="285350"/>
              <a:ext cx="439600" cy="913400"/>
              <a:chOff x="7212850" y="2109375"/>
              <a:chExt cx="439600" cy="913400"/>
            </a:xfrm>
          </p:grpSpPr>
          <p:sp>
            <p:nvSpPr>
              <p:cNvPr id="2464" name="Google Shape;2464;p38"/>
              <p:cNvSpPr/>
              <p:nvPr/>
            </p:nvSpPr>
            <p:spPr>
              <a:xfrm>
                <a:off x="7379875" y="2398250"/>
                <a:ext cx="172675" cy="624525"/>
              </a:xfrm>
              <a:custGeom>
                <a:avLst/>
                <a:gdLst/>
                <a:ahLst/>
                <a:cxnLst/>
                <a:rect l="l" t="t" r="r" b="b"/>
                <a:pathLst>
                  <a:path w="6907" h="24981" extrusionOk="0">
                    <a:moveTo>
                      <a:pt x="888" y="13898"/>
                    </a:moveTo>
                    <a:cubicBezTo>
                      <a:pt x="1421" y="13898"/>
                      <a:pt x="2198" y="14288"/>
                      <a:pt x="2960" y="14957"/>
                    </a:cubicBezTo>
                    <a:cubicBezTo>
                      <a:pt x="2371" y="15347"/>
                      <a:pt x="1743" y="15553"/>
                      <a:pt x="1245" y="15553"/>
                    </a:cubicBezTo>
                    <a:cubicBezTo>
                      <a:pt x="1072" y="15553"/>
                      <a:pt x="914" y="15528"/>
                      <a:pt x="779" y="15477"/>
                    </a:cubicBezTo>
                    <a:cubicBezTo>
                      <a:pt x="401" y="15340"/>
                      <a:pt x="220" y="15017"/>
                      <a:pt x="248" y="14535"/>
                    </a:cubicBezTo>
                    <a:cubicBezTo>
                      <a:pt x="263" y="14194"/>
                      <a:pt x="407" y="13992"/>
                      <a:pt x="670" y="13926"/>
                    </a:cubicBezTo>
                    <a:cubicBezTo>
                      <a:pt x="736" y="13910"/>
                      <a:pt x="812" y="13898"/>
                      <a:pt x="888" y="13898"/>
                    </a:cubicBezTo>
                    <a:close/>
                    <a:moveTo>
                      <a:pt x="3308" y="0"/>
                    </a:moveTo>
                    <a:cubicBezTo>
                      <a:pt x="3277" y="0"/>
                      <a:pt x="3246" y="13"/>
                      <a:pt x="3223" y="38"/>
                    </a:cubicBezTo>
                    <a:cubicBezTo>
                      <a:pt x="3190" y="81"/>
                      <a:pt x="2446" y="1052"/>
                      <a:pt x="2133" y="2669"/>
                    </a:cubicBezTo>
                    <a:cubicBezTo>
                      <a:pt x="1848" y="4154"/>
                      <a:pt x="1902" y="6484"/>
                      <a:pt x="3789" y="9147"/>
                    </a:cubicBezTo>
                    <a:cubicBezTo>
                      <a:pt x="5433" y="11454"/>
                      <a:pt x="4621" y="13175"/>
                      <a:pt x="3997" y="13992"/>
                    </a:cubicBezTo>
                    <a:cubicBezTo>
                      <a:pt x="3744" y="14321"/>
                      <a:pt x="3448" y="14601"/>
                      <a:pt x="3141" y="14831"/>
                    </a:cubicBezTo>
                    <a:cubicBezTo>
                      <a:pt x="2315" y="14099"/>
                      <a:pt x="1468" y="13689"/>
                      <a:pt x="875" y="13689"/>
                    </a:cubicBezTo>
                    <a:cubicBezTo>
                      <a:pt x="784" y="13689"/>
                      <a:pt x="698" y="13698"/>
                      <a:pt x="620" y="13718"/>
                    </a:cubicBezTo>
                    <a:cubicBezTo>
                      <a:pt x="263" y="13806"/>
                      <a:pt x="61" y="14096"/>
                      <a:pt x="33" y="14523"/>
                    </a:cubicBezTo>
                    <a:cubicBezTo>
                      <a:pt x="0" y="15099"/>
                      <a:pt x="242" y="15505"/>
                      <a:pt x="703" y="15681"/>
                    </a:cubicBezTo>
                    <a:cubicBezTo>
                      <a:pt x="868" y="15742"/>
                      <a:pt x="1053" y="15771"/>
                      <a:pt x="1249" y="15771"/>
                    </a:cubicBezTo>
                    <a:cubicBezTo>
                      <a:pt x="1826" y="15771"/>
                      <a:pt x="2506" y="15521"/>
                      <a:pt x="3119" y="15099"/>
                    </a:cubicBezTo>
                    <a:cubicBezTo>
                      <a:pt x="3602" y="15549"/>
                      <a:pt x="4068" y="16102"/>
                      <a:pt x="4452" y="16744"/>
                    </a:cubicBezTo>
                    <a:cubicBezTo>
                      <a:pt x="5400" y="18295"/>
                      <a:pt x="6539" y="21408"/>
                      <a:pt x="3547" y="24806"/>
                    </a:cubicBezTo>
                    <a:cubicBezTo>
                      <a:pt x="3508" y="24849"/>
                      <a:pt x="3508" y="24915"/>
                      <a:pt x="3552" y="24954"/>
                    </a:cubicBezTo>
                    <a:cubicBezTo>
                      <a:pt x="3574" y="24975"/>
                      <a:pt x="3602" y="24981"/>
                      <a:pt x="3624" y="24981"/>
                    </a:cubicBezTo>
                    <a:cubicBezTo>
                      <a:pt x="3657" y="24981"/>
                      <a:pt x="3683" y="24970"/>
                      <a:pt x="3706" y="24948"/>
                    </a:cubicBezTo>
                    <a:cubicBezTo>
                      <a:pt x="6906" y="21315"/>
                      <a:pt x="5421" y="17922"/>
                      <a:pt x="4632" y="16635"/>
                    </a:cubicBezTo>
                    <a:cubicBezTo>
                      <a:pt x="4237" y="15982"/>
                      <a:pt x="3777" y="15428"/>
                      <a:pt x="3295" y="14973"/>
                    </a:cubicBezTo>
                    <a:cubicBezTo>
                      <a:pt x="3618" y="14732"/>
                      <a:pt x="3914" y="14447"/>
                      <a:pt x="4166" y="14118"/>
                    </a:cubicBezTo>
                    <a:cubicBezTo>
                      <a:pt x="4824" y="13258"/>
                      <a:pt x="5679" y="11444"/>
                      <a:pt x="3964" y="9021"/>
                    </a:cubicBezTo>
                    <a:cubicBezTo>
                      <a:pt x="440" y="4061"/>
                      <a:pt x="3361" y="208"/>
                      <a:pt x="3394" y="170"/>
                    </a:cubicBezTo>
                    <a:cubicBezTo>
                      <a:pt x="3427" y="126"/>
                      <a:pt x="3420" y="60"/>
                      <a:pt x="3372" y="21"/>
                    </a:cubicBezTo>
                    <a:cubicBezTo>
                      <a:pt x="3353" y="7"/>
                      <a:pt x="3331" y="0"/>
                      <a:pt x="33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65" name="Google Shape;2465;p38"/>
              <p:cNvSpPr/>
              <p:nvPr/>
            </p:nvSpPr>
            <p:spPr>
              <a:xfrm>
                <a:off x="7212850" y="2109375"/>
                <a:ext cx="439600" cy="491250"/>
              </a:xfrm>
              <a:custGeom>
                <a:avLst/>
                <a:gdLst/>
                <a:ahLst/>
                <a:cxnLst/>
                <a:rect l="l" t="t" r="r" b="b"/>
                <a:pathLst>
                  <a:path w="17584" h="19650" extrusionOk="0">
                    <a:moveTo>
                      <a:pt x="8793" y="0"/>
                    </a:moveTo>
                    <a:cubicBezTo>
                      <a:pt x="3936" y="0"/>
                      <a:pt x="0" y="4397"/>
                      <a:pt x="0" y="9823"/>
                    </a:cubicBezTo>
                    <a:cubicBezTo>
                      <a:pt x="0" y="15249"/>
                      <a:pt x="3936" y="19650"/>
                      <a:pt x="8793" y="19650"/>
                    </a:cubicBezTo>
                    <a:cubicBezTo>
                      <a:pt x="13648" y="19650"/>
                      <a:pt x="17583" y="15249"/>
                      <a:pt x="17583" y="9823"/>
                    </a:cubicBezTo>
                    <a:cubicBezTo>
                      <a:pt x="17583" y="4397"/>
                      <a:pt x="13648" y="0"/>
                      <a:pt x="879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66" name="Google Shape;2466;p38"/>
              <p:cNvSpPr/>
              <p:nvPr/>
            </p:nvSpPr>
            <p:spPr>
              <a:xfrm>
                <a:off x="7443875" y="2576275"/>
                <a:ext cx="56150" cy="64750"/>
              </a:xfrm>
              <a:custGeom>
                <a:avLst/>
                <a:gdLst/>
                <a:ahLst/>
                <a:cxnLst/>
                <a:rect l="l" t="t" r="r" b="b"/>
                <a:pathLst>
                  <a:path w="2246" h="2590" extrusionOk="0">
                    <a:moveTo>
                      <a:pt x="429" y="1"/>
                    </a:moveTo>
                    <a:cubicBezTo>
                      <a:pt x="322" y="1"/>
                      <a:pt x="267" y="64"/>
                      <a:pt x="296" y="212"/>
                    </a:cubicBezTo>
                    <a:cubicBezTo>
                      <a:pt x="296" y="212"/>
                      <a:pt x="0" y="2322"/>
                      <a:pt x="296" y="2530"/>
                    </a:cubicBezTo>
                    <a:cubicBezTo>
                      <a:pt x="351" y="2570"/>
                      <a:pt x="440" y="2589"/>
                      <a:pt x="550" y="2589"/>
                    </a:cubicBezTo>
                    <a:cubicBezTo>
                      <a:pt x="1029" y="2589"/>
                      <a:pt x="1903" y="2227"/>
                      <a:pt x="2072" y="1670"/>
                    </a:cubicBezTo>
                    <a:cubicBezTo>
                      <a:pt x="2245" y="1116"/>
                      <a:pt x="880" y="1"/>
                      <a:pt x="42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67" name="Google Shape;2467;p38"/>
              <p:cNvSpPr/>
              <p:nvPr/>
            </p:nvSpPr>
            <p:spPr>
              <a:xfrm>
                <a:off x="7393800" y="2141850"/>
                <a:ext cx="207625" cy="129925"/>
              </a:xfrm>
              <a:custGeom>
                <a:avLst/>
                <a:gdLst/>
                <a:ahLst/>
                <a:cxnLst/>
                <a:rect l="l" t="t" r="r" b="b"/>
                <a:pathLst>
                  <a:path w="8305" h="5197" extrusionOk="0">
                    <a:moveTo>
                      <a:pt x="1619" y="1"/>
                    </a:moveTo>
                    <a:cubicBezTo>
                      <a:pt x="393" y="1"/>
                      <a:pt x="0" y="527"/>
                      <a:pt x="3126" y="1957"/>
                    </a:cubicBezTo>
                    <a:cubicBezTo>
                      <a:pt x="5688" y="3134"/>
                      <a:pt x="7851" y="5197"/>
                      <a:pt x="8240" y="5197"/>
                    </a:cubicBezTo>
                    <a:cubicBezTo>
                      <a:pt x="8283" y="5197"/>
                      <a:pt x="8305" y="5171"/>
                      <a:pt x="8301" y="5114"/>
                    </a:cubicBezTo>
                    <a:cubicBezTo>
                      <a:pt x="8099" y="1804"/>
                      <a:pt x="4092" y="467"/>
                      <a:pt x="4092" y="467"/>
                    </a:cubicBezTo>
                    <a:cubicBezTo>
                      <a:pt x="3342" y="181"/>
                      <a:pt x="2338" y="1"/>
                      <a:pt x="161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grpSp>
        <p:nvGrpSpPr>
          <p:cNvPr id="2468" name="Google Shape;2468;p38"/>
          <p:cNvGrpSpPr/>
          <p:nvPr/>
        </p:nvGrpSpPr>
        <p:grpSpPr>
          <a:xfrm>
            <a:off x="1274501" y="1024800"/>
            <a:ext cx="1019067" cy="1006067"/>
            <a:chOff x="955876" y="768600"/>
            <a:chExt cx="764300" cy="754550"/>
          </a:xfrm>
        </p:grpSpPr>
        <p:sp>
          <p:nvSpPr>
            <p:cNvPr id="2469" name="Google Shape;2469;p38"/>
            <p:cNvSpPr/>
            <p:nvPr/>
          </p:nvSpPr>
          <p:spPr>
            <a:xfrm flipH="1">
              <a:off x="1526676" y="770125"/>
              <a:ext cx="193500" cy="183900"/>
            </a:xfrm>
            <a:prstGeom prst="star5">
              <a:avLst>
                <a:gd name="adj" fmla="val 19098"/>
                <a:gd name="hf" fmla="val 105146"/>
                <a:gd name="vf" fmla="val 110557"/>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70" name="Google Shape;2470;p38"/>
            <p:cNvSpPr/>
            <p:nvPr/>
          </p:nvSpPr>
          <p:spPr>
            <a:xfrm flipH="1">
              <a:off x="955876" y="768600"/>
              <a:ext cx="193500" cy="183900"/>
            </a:xfrm>
            <a:prstGeom prst="star5">
              <a:avLst>
                <a:gd name="adj" fmla="val 19098"/>
                <a:gd name="hf" fmla="val 105146"/>
                <a:gd name="vf" fmla="val 110557"/>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71" name="Google Shape;2471;p38"/>
            <p:cNvSpPr/>
            <p:nvPr/>
          </p:nvSpPr>
          <p:spPr>
            <a:xfrm flipH="1">
              <a:off x="1333176" y="1339250"/>
              <a:ext cx="193500" cy="183900"/>
            </a:xfrm>
            <a:prstGeom prst="star5">
              <a:avLst>
                <a:gd name="adj" fmla="val 19098"/>
                <a:gd name="hf" fmla="val 105146"/>
                <a:gd name="vf" fmla="val 110557"/>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472" name="Google Shape;2472;p38"/>
          <p:cNvSpPr/>
          <p:nvPr/>
        </p:nvSpPr>
        <p:spPr>
          <a:xfrm rot="8823568">
            <a:off x="2254886" y="5510810"/>
            <a:ext cx="2715127" cy="2473629"/>
          </a:xfrm>
          <a:custGeom>
            <a:avLst/>
            <a:gdLst/>
            <a:ahLst/>
            <a:cxnLst/>
            <a:rect l="l" t="t" r="r" b="b"/>
            <a:pathLst>
              <a:path w="40958" h="37315" extrusionOk="0">
                <a:moveTo>
                  <a:pt x="947" y="1"/>
                </a:moveTo>
                <a:cubicBezTo>
                  <a:pt x="421" y="1"/>
                  <a:pt x="115" y="39"/>
                  <a:pt x="104" y="39"/>
                </a:cubicBezTo>
                <a:cubicBezTo>
                  <a:pt x="43" y="44"/>
                  <a:pt x="0" y="99"/>
                  <a:pt x="11" y="154"/>
                </a:cubicBezTo>
                <a:cubicBezTo>
                  <a:pt x="16" y="208"/>
                  <a:pt x="59" y="248"/>
                  <a:pt x="115" y="248"/>
                </a:cubicBezTo>
                <a:lnTo>
                  <a:pt x="125" y="248"/>
                </a:lnTo>
                <a:cubicBezTo>
                  <a:pt x="125" y="248"/>
                  <a:pt x="438" y="215"/>
                  <a:pt x="959" y="215"/>
                </a:cubicBezTo>
                <a:cubicBezTo>
                  <a:pt x="1013" y="215"/>
                  <a:pt x="1058" y="165"/>
                  <a:pt x="1058" y="104"/>
                </a:cubicBezTo>
                <a:cubicBezTo>
                  <a:pt x="1058" y="51"/>
                  <a:pt x="1002" y="1"/>
                  <a:pt x="947" y="1"/>
                </a:cubicBezTo>
                <a:close/>
                <a:moveTo>
                  <a:pt x="1803" y="33"/>
                </a:moveTo>
                <a:cubicBezTo>
                  <a:pt x="1743" y="33"/>
                  <a:pt x="1703" y="75"/>
                  <a:pt x="1698" y="132"/>
                </a:cubicBezTo>
                <a:cubicBezTo>
                  <a:pt x="1693" y="187"/>
                  <a:pt x="1736" y="241"/>
                  <a:pt x="1797" y="241"/>
                </a:cubicBezTo>
                <a:cubicBezTo>
                  <a:pt x="2072" y="264"/>
                  <a:pt x="2356" y="291"/>
                  <a:pt x="2631" y="329"/>
                </a:cubicBezTo>
                <a:lnTo>
                  <a:pt x="2647" y="329"/>
                </a:lnTo>
                <a:cubicBezTo>
                  <a:pt x="2697" y="329"/>
                  <a:pt x="2745" y="291"/>
                  <a:pt x="2751" y="236"/>
                </a:cubicBezTo>
                <a:cubicBezTo>
                  <a:pt x="2756" y="182"/>
                  <a:pt x="2718" y="127"/>
                  <a:pt x="2657" y="122"/>
                </a:cubicBezTo>
                <a:cubicBezTo>
                  <a:pt x="2378" y="83"/>
                  <a:pt x="2093" y="51"/>
                  <a:pt x="1814" y="33"/>
                </a:cubicBezTo>
                <a:cubicBezTo>
                  <a:pt x="1810" y="33"/>
                  <a:pt x="1807" y="33"/>
                  <a:pt x="1803" y="33"/>
                </a:cubicBezTo>
                <a:close/>
                <a:moveTo>
                  <a:pt x="3481" y="262"/>
                </a:moveTo>
                <a:cubicBezTo>
                  <a:pt x="3432" y="262"/>
                  <a:pt x="3386" y="293"/>
                  <a:pt x="3375" y="346"/>
                </a:cubicBezTo>
                <a:cubicBezTo>
                  <a:pt x="3365" y="400"/>
                  <a:pt x="3403" y="456"/>
                  <a:pt x="3458" y="466"/>
                </a:cubicBezTo>
                <a:cubicBezTo>
                  <a:pt x="3732" y="527"/>
                  <a:pt x="4005" y="587"/>
                  <a:pt x="4275" y="664"/>
                </a:cubicBezTo>
                <a:cubicBezTo>
                  <a:pt x="4286" y="664"/>
                  <a:pt x="4291" y="669"/>
                  <a:pt x="4301" y="669"/>
                </a:cubicBezTo>
                <a:cubicBezTo>
                  <a:pt x="4351" y="669"/>
                  <a:pt x="4390" y="636"/>
                  <a:pt x="4407" y="587"/>
                </a:cubicBezTo>
                <a:cubicBezTo>
                  <a:pt x="4422" y="532"/>
                  <a:pt x="4384" y="471"/>
                  <a:pt x="4329" y="461"/>
                </a:cubicBezTo>
                <a:cubicBezTo>
                  <a:pt x="4061" y="385"/>
                  <a:pt x="3782" y="319"/>
                  <a:pt x="3502" y="264"/>
                </a:cubicBezTo>
                <a:cubicBezTo>
                  <a:pt x="3495" y="262"/>
                  <a:pt x="3488" y="262"/>
                  <a:pt x="3481" y="262"/>
                </a:cubicBezTo>
                <a:close/>
                <a:moveTo>
                  <a:pt x="5113" y="708"/>
                </a:moveTo>
                <a:cubicBezTo>
                  <a:pt x="5069" y="708"/>
                  <a:pt x="5027" y="735"/>
                  <a:pt x="5009" y="779"/>
                </a:cubicBezTo>
                <a:cubicBezTo>
                  <a:pt x="4992" y="833"/>
                  <a:pt x="5020" y="894"/>
                  <a:pt x="5075" y="916"/>
                </a:cubicBezTo>
                <a:cubicBezTo>
                  <a:pt x="5338" y="1009"/>
                  <a:pt x="5601" y="1113"/>
                  <a:pt x="5854" y="1223"/>
                </a:cubicBezTo>
                <a:cubicBezTo>
                  <a:pt x="5864" y="1228"/>
                  <a:pt x="5880" y="1234"/>
                  <a:pt x="5897" y="1234"/>
                </a:cubicBezTo>
                <a:cubicBezTo>
                  <a:pt x="5935" y="1234"/>
                  <a:pt x="5973" y="1207"/>
                  <a:pt x="5990" y="1169"/>
                </a:cubicBezTo>
                <a:cubicBezTo>
                  <a:pt x="6018" y="1113"/>
                  <a:pt x="5990" y="1053"/>
                  <a:pt x="5935" y="1031"/>
                </a:cubicBezTo>
                <a:cubicBezTo>
                  <a:pt x="5677" y="916"/>
                  <a:pt x="5414" y="812"/>
                  <a:pt x="5146" y="713"/>
                </a:cubicBezTo>
                <a:cubicBezTo>
                  <a:pt x="5135" y="710"/>
                  <a:pt x="5124" y="708"/>
                  <a:pt x="5113" y="708"/>
                </a:cubicBezTo>
                <a:close/>
                <a:moveTo>
                  <a:pt x="6656" y="1392"/>
                </a:moveTo>
                <a:cubicBezTo>
                  <a:pt x="6618" y="1392"/>
                  <a:pt x="6579" y="1413"/>
                  <a:pt x="6560" y="1447"/>
                </a:cubicBezTo>
                <a:cubicBezTo>
                  <a:pt x="6532" y="1497"/>
                  <a:pt x="6555" y="1563"/>
                  <a:pt x="6603" y="1590"/>
                </a:cubicBezTo>
                <a:cubicBezTo>
                  <a:pt x="6851" y="1721"/>
                  <a:pt x="7091" y="1870"/>
                  <a:pt x="7322" y="2017"/>
                </a:cubicBezTo>
                <a:cubicBezTo>
                  <a:pt x="7339" y="2029"/>
                  <a:pt x="7360" y="2034"/>
                  <a:pt x="7382" y="2034"/>
                </a:cubicBezTo>
                <a:cubicBezTo>
                  <a:pt x="7415" y="2034"/>
                  <a:pt x="7448" y="2017"/>
                  <a:pt x="7470" y="1984"/>
                </a:cubicBezTo>
                <a:cubicBezTo>
                  <a:pt x="7503" y="1936"/>
                  <a:pt x="7486" y="1875"/>
                  <a:pt x="7437" y="1842"/>
                </a:cubicBezTo>
                <a:cubicBezTo>
                  <a:pt x="7202" y="1688"/>
                  <a:pt x="6955" y="1541"/>
                  <a:pt x="6702" y="1404"/>
                </a:cubicBezTo>
                <a:cubicBezTo>
                  <a:pt x="6688" y="1396"/>
                  <a:pt x="6672" y="1392"/>
                  <a:pt x="6656" y="1392"/>
                </a:cubicBezTo>
                <a:close/>
                <a:moveTo>
                  <a:pt x="8069" y="2314"/>
                </a:moveTo>
                <a:cubicBezTo>
                  <a:pt x="8038" y="2314"/>
                  <a:pt x="8007" y="2327"/>
                  <a:pt x="7985" y="2352"/>
                </a:cubicBezTo>
                <a:cubicBezTo>
                  <a:pt x="7946" y="2401"/>
                  <a:pt x="7958" y="2467"/>
                  <a:pt x="8002" y="2505"/>
                </a:cubicBezTo>
                <a:cubicBezTo>
                  <a:pt x="8221" y="2675"/>
                  <a:pt x="8434" y="2856"/>
                  <a:pt x="8642" y="3043"/>
                </a:cubicBezTo>
                <a:cubicBezTo>
                  <a:pt x="8659" y="3064"/>
                  <a:pt x="8687" y="3069"/>
                  <a:pt x="8715" y="3069"/>
                </a:cubicBezTo>
                <a:cubicBezTo>
                  <a:pt x="8741" y="3069"/>
                  <a:pt x="8769" y="3059"/>
                  <a:pt x="8791" y="3036"/>
                </a:cubicBezTo>
                <a:cubicBezTo>
                  <a:pt x="8829" y="2993"/>
                  <a:pt x="8829" y="2927"/>
                  <a:pt x="8786" y="2889"/>
                </a:cubicBezTo>
                <a:cubicBezTo>
                  <a:pt x="8577" y="2697"/>
                  <a:pt x="8358" y="2510"/>
                  <a:pt x="8133" y="2335"/>
                </a:cubicBezTo>
                <a:cubicBezTo>
                  <a:pt x="8115" y="2321"/>
                  <a:pt x="8092" y="2314"/>
                  <a:pt x="8069" y="2314"/>
                </a:cubicBezTo>
                <a:close/>
                <a:moveTo>
                  <a:pt x="9308" y="3458"/>
                </a:moveTo>
                <a:cubicBezTo>
                  <a:pt x="9282" y="3458"/>
                  <a:pt x="9256" y="3468"/>
                  <a:pt x="9234" y="3486"/>
                </a:cubicBezTo>
                <a:cubicBezTo>
                  <a:pt x="9191" y="3525"/>
                  <a:pt x="9191" y="3590"/>
                  <a:pt x="9229" y="3635"/>
                </a:cubicBezTo>
                <a:cubicBezTo>
                  <a:pt x="9416" y="3838"/>
                  <a:pt x="9596" y="4056"/>
                  <a:pt x="9767" y="4276"/>
                </a:cubicBezTo>
                <a:cubicBezTo>
                  <a:pt x="9788" y="4303"/>
                  <a:pt x="9816" y="4319"/>
                  <a:pt x="9849" y="4319"/>
                </a:cubicBezTo>
                <a:cubicBezTo>
                  <a:pt x="9871" y="4319"/>
                  <a:pt x="9892" y="4308"/>
                  <a:pt x="9914" y="4298"/>
                </a:cubicBezTo>
                <a:cubicBezTo>
                  <a:pt x="9958" y="4260"/>
                  <a:pt x="9970" y="4194"/>
                  <a:pt x="9931" y="4144"/>
                </a:cubicBezTo>
                <a:cubicBezTo>
                  <a:pt x="9760" y="3919"/>
                  <a:pt x="9575" y="3701"/>
                  <a:pt x="9383" y="3492"/>
                </a:cubicBezTo>
                <a:cubicBezTo>
                  <a:pt x="9363" y="3469"/>
                  <a:pt x="9336" y="3458"/>
                  <a:pt x="9308" y="3458"/>
                </a:cubicBezTo>
                <a:close/>
                <a:moveTo>
                  <a:pt x="10342" y="4794"/>
                </a:moveTo>
                <a:cubicBezTo>
                  <a:pt x="10322" y="4794"/>
                  <a:pt x="10300" y="4800"/>
                  <a:pt x="10281" y="4812"/>
                </a:cubicBezTo>
                <a:cubicBezTo>
                  <a:pt x="10233" y="4845"/>
                  <a:pt x="10216" y="4906"/>
                  <a:pt x="10248" y="4956"/>
                </a:cubicBezTo>
                <a:cubicBezTo>
                  <a:pt x="10402" y="5186"/>
                  <a:pt x="10544" y="5432"/>
                  <a:pt x="10676" y="5674"/>
                </a:cubicBezTo>
                <a:cubicBezTo>
                  <a:pt x="10698" y="5712"/>
                  <a:pt x="10736" y="5728"/>
                  <a:pt x="10769" y="5728"/>
                </a:cubicBezTo>
                <a:cubicBezTo>
                  <a:pt x="10792" y="5728"/>
                  <a:pt x="10807" y="5723"/>
                  <a:pt x="10825" y="5717"/>
                </a:cubicBezTo>
                <a:cubicBezTo>
                  <a:pt x="10873" y="5690"/>
                  <a:pt x="10890" y="5624"/>
                  <a:pt x="10863" y="5575"/>
                </a:cubicBezTo>
                <a:cubicBezTo>
                  <a:pt x="10726" y="5323"/>
                  <a:pt x="10577" y="5075"/>
                  <a:pt x="10425" y="4840"/>
                </a:cubicBezTo>
                <a:cubicBezTo>
                  <a:pt x="10408" y="4810"/>
                  <a:pt x="10376" y="4794"/>
                  <a:pt x="10342" y="4794"/>
                </a:cubicBezTo>
                <a:close/>
                <a:moveTo>
                  <a:pt x="11152" y="6271"/>
                </a:moveTo>
                <a:cubicBezTo>
                  <a:pt x="11137" y="6271"/>
                  <a:pt x="11122" y="6274"/>
                  <a:pt x="11109" y="6282"/>
                </a:cubicBezTo>
                <a:cubicBezTo>
                  <a:pt x="11055" y="6304"/>
                  <a:pt x="11032" y="6370"/>
                  <a:pt x="11055" y="6424"/>
                </a:cubicBezTo>
                <a:cubicBezTo>
                  <a:pt x="11169" y="6671"/>
                  <a:pt x="11280" y="6929"/>
                  <a:pt x="11378" y="7192"/>
                </a:cubicBezTo>
                <a:cubicBezTo>
                  <a:pt x="11394" y="7235"/>
                  <a:pt x="11438" y="7263"/>
                  <a:pt x="11477" y="7263"/>
                </a:cubicBezTo>
                <a:cubicBezTo>
                  <a:pt x="11493" y="7263"/>
                  <a:pt x="11503" y="7258"/>
                  <a:pt x="11515" y="7252"/>
                </a:cubicBezTo>
                <a:cubicBezTo>
                  <a:pt x="11569" y="7230"/>
                  <a:pt x="11597" y="7169"/>
                  <a:pt x="11576" y="7114"/>
                </a:cubicBezTo>
                <a:cubicBezTo>
                  <a:pt x="11477" y="6851"/>
                  <a:pt x="11361" y="6588"/>
                  <a:pt x="11247" y="6332"/>
                </a:cubicBezTo>
                <a:cubicBezTo>
                  <a:pt x="11231" y="6295"/>
                  <a:pt x="11191" y="6271"/>
                  <a:pt x="11152" y="6271"/>
                </a:cubicBezTo>
                <a:close/>
                <a:moveTo>
                  <a:pt x="11758" y="7845"/>
                </a:moveTo>
                <a:cubicBezTo>
                  <a:pt x="11748" y="7845"/>
                  <a:pt x="11738" y="7846"/>
                  <a:pt x="11728" y="7850"/>
                </a:cubicBezTo>
                <a:cubicBezTo>
                  <a:pt x="11668" y="7865"/>
                  <a:pt x="11641" y="7926"/>
                  <a:pt x="11657" y="7981"/>
                </a:cubicBezTo>
                <a:cubicBezTo>
                  <a:pt x="11740" y="8244"/>
                  <a:pt x="11816" y="8518"/>
                  <a:pt x="11887" y="8786"/>
                </a:cubicBezTo>
                <a:cubicBezTo>
                  <a:pt x="11898" y="8836"/>
                  <a:pt x="11943" y="8869"/>
                  <a:pt x="11991" y="8869"/>
                </a:cubicBezTo>
                <a:cubicBezTo>
                  <a:pt x="11997" y="8869"/>
                  <a:pt x="12008" y="8869"/>
                  <a:pt x="12019" y="8864"/>
                </a:cubicBezTo>
                <a:cubicBezTo>
                  <a:pt x="12074" y="8852"/>
                  <a:pt x="12107" y="8791"/>
                  <a:pt x="12090" y="8737"/>
                </a:cubicBezTo>
                <a:cubicBezTo>
                  <a:pt x="12019" y="8463"/>
                  <a:pt x="11943" y="8184"/>
                  <a:pt x="11860" y="7921"/>
                </a:cubicBezTo>
                <a:cubicBezTo>
                  <a:pt x="11847" y="7875"/>
                  <a:pt x="11804" y="7845"/>
                  <a:pt x="11758" y="7845"/>
                </a:cubicBezTo>
                <a:close/>
                <a:moveTo>
                  <a:pt x="12181" y="9480"/>
                </a:moveTo>
                <a:cubicBezTo>
                  <a:pt x="12175" y="9480"/>
                  <a:pt x="12168" y="9481"/>
                  <a:pt x="12161" y="9482"/>
                </a:cubicBezTo>
                <a:cubicBezTo>
                  <a:pt x="12102" y="9494"/>
                  <a:pt x="12062" y="9548"/>
                  <a:pt x="12079" y="9608"/>
                </a:cubicBezTo>
                <a:cubicBezTo>
                  <a:pt x="12112" y="9767"/>
                  <a:pt x="12140" y="9932"/>
                  <a:pt x="12173" y="10096"/>
                </a:cubicBezTo>
                <a:cubicBezTo>
                  <a:pt x="12189" y="10212"/>
                  <a:pt x="12211" y="10321"/>
                  <a:pt x="12227" y="10436"/>
                </a:cubicBezTo>
                <a:cubicBezTo>
                  <a:pt x="12239" y="10486"/>
                  <a:pt x="12282" y="10524"/>
                  <a:pt x="12332" y="10524"/>
                </a:cubicBezTo>
                <a:cubicBezTo>
                  <a:pt x="12337" y="10524"/>
                  <a:pt x="12343" y="10524"/>
                  <a:pt x="12348" y="10519"/>
                </a:cubicBezTo>
                <a:cubicBezTo>
                  <a:pt x="12408" y="10513"/>
                  <a:pt x="12446" y="10458"/>
                  <a:pt x="12436" y="10397"/>
                </a:cubicBezTo>
                <a:cubicBezTo>
                  <a:pt x="12419" y="10288"/>
                  <a:pt x="12398" y="10173"/>
                  <a:pt x="12381" y="10058"/>
                </a:cubicBezTo>
                <a:cubicBezTo>
                  <a:pt x="12348" y="9894"/>
                  <a:pt x="12315" y="9724"/>
                  <a:pt x="12282" y="9565"/>
                </a:cubicBezTo>
                <a:cubicBezTo>
                  <a:pt x="12273" y="9512"/>
                  <a:pt x="12229" y="9480"/>
                  <a:pt x="12181" y="9480"/>
                </a:cubicBezTo>
                <a:close/>
                <a:moveTo>
                  <a:pt x="12470" y="11147"/>
                </a:moveTo>
                <a:cubicBezTo>
                  <a:pt x="12464" y="11147"/>
                  <a:pt x="12458" y="11147"/>
                  <a:pt x="12452" y="11149"/>
                </a:cubicBezTo>
                <a:cubicBezTo>
                  <a:pt x="12391" y="11154"/>
                  <a:pt x="12353" y="11209"/>
                  <a:pt x="12365" y="11270"/>
                </a:cubicBezTo>
                <a:cubicBezTo>
                  <a:pt x="12403" y="11554"/>
                  <a:pt x="12441" y="11834"/>
                  <a:pt x="12474" y="12102"/>
                </a:cubicBezTo>
                <a:cubicBezTo>
                  <a:pt x="12485" y="12158"/>
                  <a:pt x="12529" y="12196"/>
                  <a:pt x="12583" y="12196"/>
                </a:cubicBezTo>
                <a:lnTo>
                  <a:pt x="12595" y="12196"/>
                </a:lnTo>
                <a:cubicBezTo>
                  <a:pt x="12654" y="12185"/>
                  <a:pt x="12694" y="12135"/>
                  <a:pt x="12687" y="12075"/>
                </a:cubicBezTo>
                <a:cubicBezTo>
                  <a:pt x="12654" y="11806"/>
                  <a:pt x="12616" y="11527"/>
                  <a:pt x="12573" y="11237"/>
                </a:cubicBezTo>
                <a:cubicBezTo>
                  <a:pt x="12563" y="11183"/>
                  <a:pt x="12519" y="11147"/>
                  <a:pt x="12470" y="11147"/>
                </a:cubicBezTo>
                <a:close/>
                <a:moveTo>
                  <a:pt x="12677" y="12825"/>
                </a:moveTo>
                <a:cubicBezTo>
                  <a:pt x="12674" y="12825"/>
                  <a:pt x="12670" y="12825"/>
                  <a:pt x="12666" y="12826"/>
                </a:cubicBezTo>
                <a:cubicBezTo>
                  <a:pt x="12606" y="12831"/>
                  <a:pt x="12567" y="12881"/>
                  <a:pt x="12573" y="12941"/>
                </a:cubicBezTo>
                <a:cubicBezTo>
                  <a:pt x="12600" y="13226"/>
                  <a:pt x="12621" y="13511"/>
                  <a:pt x="12639" y="13779"/>
                </a:cubicBezTo>
                <a:cubicBezTo>
                  <a:pt x="12644" y="13835"/>
                  <a:pt x="12687" y="13878"/>
                  <a:pt x="12742" y="13878"/>
                </a:cubicBezTo>
                <a:lnTo>
                  <a:pt x="12748" y="13878"/>
                </a:lnTo>
                <a:cubicBezTo>
                  <a:pt x="12808" y="13873"/>
                  <a:pt x="12852" y="13823"/>
                  <a:pt x="12852" y="13764"/>
                </a:cubicBezTo>
                <a:cubicBezTo>
                  <a:pt x="12831" y="13494"/>
                  <a:pt x="12808" y="13210"/>
                  <a:pt x="12781" y="12919"/>
                </a:cubicBezTo>
                <a:cubicBezTo>
                  <a:pt x="12776" y="12862"/>
                  <a:pt x="12732" y="12825"/>
                  <a:pt x="12677" y="12825"/>
                </a:cubicBezTo>
                <a:close/>
                <a:moveTo>
                  <a:pt x="12775" y="14508"/>
                </a:moveTo>
                <a:cubicBezTo>
                  <a:pt x="12720" y="14508"/>
                  <a:pt x="12671" y="14558"/>
                  <a:pt x="12677" y="14619"/>
                </a:cubicBezTo>
                <a:lnTo>
                  <a:pt x="12677" y="14930"/>
                </a:lnTo>
                <a:cubicBezTo>
                  <a:pt x="12677" y="15112"/>
                  <a:pt x="12677" y="15287"/>
                  <a:pt x="12666" y="15451"/>
                </a:cubicBezTo>
                <a:cubicBezTo>
                  <a:pt x="12523" y="15474"/>
                  <a:pt x="12381" y="15500"/>
                  <a:pt x="12239" y="15539"/>
                </a:cubicBezTo>
                <a:cubicBezTo>
                  <a:pt x="12178" y="15555"/>
                  <a:pt x="12145" y="15610"/>
                  <a:pt x="12161" y="15664"/>
                </a:cubicBezTo>
                <a:cubicBezTo>
                  <a:pt x="12173" y="15714"/>
                  <a:pt x="12216" y="15747"/>
                  <a:pt x="12266" y="15747"/>
                </a:cubicBezTo>
                <a:cubicBezTo>
                  <a:pt x="12272" y="15747"/>
                  <a:pt x="12282" y="15747"/>
                  <a:pt x="12293" y="15742"/>
                </a:cubicBezTo>
                <a:cubicBezTo>
                  <a:pt x="12556" y="15671"/>
                  <a:pt x="12831" y="15631"/>
                  <a:pt x="13099" y="15631"/>
                </a:cubicBezTo>
                <a:cubicBezTo>
                  <a:pt x="13159" y="15631"/>
                  <a:pt x="13208" y="15583"/>
                  <a:pt x="13203" y="15522"/>
                </a:cubicBezTo>
                <a:cubicBezTo>
                  <a:pt x="13203" y="15467"/>
                  <a:pt x="13159" y="15418"/>
                  <a:pt x="13099" y="15418"/>
                </a:cubicBezTo>
                <a:cubicBezTo>
                  <a:pt x="13028" y="15418"/>
                  <a:pt x="12950" y="15424"/>
                  <a:pt x="12879" y="15429"/>
                </a:cubicBezTo>
                <a:cubicBezTo>
                  <a:pt x="12884" y="15270"/>
                  <a:pt x="12891" y="15105"/>
                  <a:pt x="12891" y="14930"/>
                </a:cubicBezTo>
                <a:cubicBezTo>
                  <a:pt x="12891" y="14826"/>
                  <a:pt x="12884" y="14723"/>
                  <a:pt x="12884" y="14612"/>
                </a:cubicBezTo>
                <a:cubicBezTo>
                  <a:pt x="12884" y="14558"/>
                  <a:pt x="12836" y="14508"/>
                  <a:pt x="12781" y="14508"/>
                </a:cubicBezTo>
                <a:close/>
                <a:moveTo>
                  <a:pt x="13935" y="15518"/>
                </a:moveTo>
                <a:cubicBezTo>
                  <a:pt x="13887" y="15518"/>
                  <a:pt x="13847" y="15549"/>
                  <a:pt x="13833" y="15599"/>
                </a:cubicBezTo>
                <a:cubicBezTo>
                  <a:pt x="13817" y="15654"/>
                  <a:pt x="13855" y="15714"/>
                  <a:pt x="13911" y="15725"/>
                </a:cubicBezTo>
                <a:cubicBezTo>
                  <a:pt x="14179" y="15796"/>
                  <a:pt x="14430" y="15906"/>
                  <a:pt x="14655" y="16043"/>
                </a:cubicBezTo>
                <a:cubicBezTo>
                  <a:pt x="14672" y="16054"/>
                  <a:pt x="14688" y="16059"/>
                  <a:pt x="14710" y="16059"/>
                </a:cubicBezTo>
                <a:cubicBezTo>
                  <a:pt x="14743" y="16059"/>
                  <a:pt x="14781" y="16043"/>
                  <a:pt x="14798" y="16010"/>
                </a:cubicBezTo>
                <a:cubicBezTo>
                  <a:pt x="14831" y="15960"/>
                  <a:pt x="14814" y="15901"/>
                  <a:pt x="14766" y="15868"/>
                </a:cubicBezTo>
                <a:cubicBezTo>
                  <a:pt x="14523" y="15714"/>
                  <a:pt x="14250" y="15599"/>
                  <a:pt x="13964" y="15522"/>
                </a:cubicBezTo>
                <a:cubicBezTo>
                  <a:pt x="13954" y="15520"/>
                  <a:pt x="13944" y="15518"/>
                  <a:pt x="13935" y="15518"/>
                </a:cubicBezTo>
                <a:close/>
                <a:moveTo>
                  <a:pt x="11485" y="15855"/>
                </a:moveTo>
                <a:cubicBezTo>
                  <a:pt x="11467" y="15855"/>
                  <a:pt x="11449" y="15859"/>
                  <a:pt x="11432" y="15868"/>
                </a:cubicBezTo>
                <a:cubicBezTo>
                  <a:pt x="11159" y="16026"/>
                  <a:pt x="10934" y="16213"/>
                  <a:pt x="10754" y="16427"/>
                </a:cubicBezTo>
                <a:cubicBezTo>
                  <a:pt x="10714" y="16471"/>
                  <a:pt x="10721" y="16536"/>
                  <a:pt x="10769" y="16575"/>
                </a:cubicBezTo>
                <a:cubicBezTo>
                  <a:pt x="10786" y="16592"/>
                  <a:pt x="10813" y="16597"/>
                  <a:pt x="10835" y="16597"/>
                </a:cubicBezTo>
                <a:cubicBezTo>
                  <a:pt x="10863" y="16597"/>
                  <a:pt x="10896" y="16585"/>
                  <a:pt x="10918" y="16564"/>
                </a:cubicBezTo>
                <a:cubicBezTo>
                  <a:pt x="11076" y="16367"/>
                  <a:pt x="11290" y="16197"/>
                  <a:pt x="11536" y="16048"/>
                </a:cubicBezTo>
                <a:cubicBezTo>
                  <a:pt x="11586" y="16021"/>
                  <a:pt x="11602" y="15955"/>
                  <a:pt x="11576" y="15906"/>
                </a:cubicBezTo>
                <a:cubicBezTo>
                  <a:pt x="11557" y="15873"/>
                  <a:pt x="11521" y="15855"/>
                  <a:pt x="11485" y="15855"/>
                </a:cubicBezTo>
                <a:close/>
                <a:moveTo>
                  <a:pt x="12707" y="16196"/>
                </a:moveTo>
                <a:cubicBezTo>
                  <a:pt x="12653" y="16196"/>
                  <a:pt x="12605" y="16234"/>
                  <a:pt x="12600" y="16289"/>
                </a:cubicBezTo>
                <a:cubicBezTo>
                  <a:pt x="12562" y="16592"/>
                  <a:pt x="12507" y="16865"/>
                  <a:pt x="12441" y="17101"/>
                </a:cubicBezTo>
                <a:cubicBezTo>
                  <a:pt x="12424" y="17156"/>
                  <a:pt x="12457" y="17217"/>
                  <a:pt x="12512" y="17232"/>
                </a:cubicBezTo>
                <a:cubicBezTo>
                  <a:pt x="12523" y="17232"/>
                  <a:pt x="12535" y="17238"/>
                  <a:pt x="12545" y="17238"/>
                </a:cubicBezTo>
                <a:cubicBezTo>
                  <a:pt x="12589" y="17238"/>
                  <a:pt x="12633" y="17205"/>
                  <a:pt x="12644" y="17161"/>
                </a:cubicBezTo>
                <a:cubicBezTo>
                  <a:pt x="12715" y="16909"/>
                  <a:pt x="12770" y="16630"/>
                  <a:pt x="12808" y="16317"/>
                </a:cubicBezTo>
                <a:cubicBezTo>
                  <a:pt x="12819" y="16256"/>
                  <a:pt x="12775" y="16202"/>
                  <a:pt x="12720" y="16197"/>
                </a:cubicBezTo>
                <a:cubicBezTo>
                  <a:pt x="12716" y="16197"/>
                  <a:pt x="12711" y="16196"/>
                  <a:pt x="12707" y="16196"/>
                </a:cubicBezTo>
                <a:close/>
                <a:moveTo>
                  <a:pt x="15343" y="16407"/>
                </a:moveTo>
                <a:cubicBezTo>
                  <a:pt x="15318" y="16407"/>
                  <a:pt x="15294" y="16415"/>
                  <a:pt x="15275" y="16433"/>
                </a:cubicBezTo>
                <a:cubicBezTo>
                  <a:pt x="15231" y="16471"/>
                  <a:pt x="15219" y="16536"/>
                  <a:pt x="15259" y="16580"/>
                </a:cubicBezTo>
                <a:cubicBezTo>
                  <a:pt x="15406" y="16761"/>
                  <a:pt x="15532" y="16964"/>
                  <a:pt x="15636" y="17189"/>
                </a:cubicBezTo>
                <a:cubicBezTo>
                  <a:pt x="15653" y="17217"/>
                  <a:pt x="15664" y="17243"/>
                  <a:pt x="15674" y="17276"/>
                </a:cubicBezTo>
                <a:cubicBezTo>
                  <a:pt x="15692" y="17315"/>
                  <a:pt x="15730" y="17342"/>
                  <a:pt x="15773" y="17342"/>
                </a:cubicBezTo>
                <a:cubicBezTo>
                  <a:pt x="15785" y="17342"/>
                  <a:pt x="15801" y="17336"/>
                  <a:pt x="15811" y="17331"/>
                </a:cubicBezTo>
                <a:cubicBezTo>
                  <a:pt x="15867" y="17315"/>
                  <a:pt x="15894" y="17249"/>
                  <a:pt x="15872" y="17194"/>
                </a:cubicBezTo>
                <a:cubicBezTo>
                  <a:pt x="15856" y="17161"/>
                  <a:pt x="15844" y="17128"/>
                  <a:pt x="15828" y="17101"/>
                </a:cubicBezTo>
                <a:cubicBezTo>
                  <a:pt x="15719" y="16860"/>
                  <a:pt x="15581" y="16640"/>
                  <a:pt x="15423" y="16443"/>
                </a:cubicBezTo>
                <a:cubicBezTo>
                  <a:pt x="15402" y="16419"/>
                  <a:pt x="15372" y="16407"/>
                  <a:pt x="15343" y="16407"/>
                </a:cubicBezTo>
                <a:close/>
                <a:moveTo>
                  <a:pt x="10501" y="17249"/>
                </a:moveTo>
                <a:lnTo>
                  <a:pt x="10397" y="17265"/>
                </a:lnTo>
                <a:cubicBezTo>
                  <a:pt x="10397" y="17556"/>
                  <a:pt x="10511" y="17857"/>
                  <a:pt x="10714" y="18093"/>
                </a:cubicBezTo>
                <a:cubicBezTo>
                  <a:pt x="10736" y="18115"/>
                  <a:pt x="10769" y="18131"/>
                  <a:pt x="10797" y="18131"/>
                </a:cubicBezTo>
                <a:cubicBezTo>
                  <a:pt x="10819" y="18131"/>
                  <a:pt x="10846" y="18120"/>
                  <a:pt x="10868" y="18104"/>
                </a:cubicBezTo>
                <a:cubicBezTo>
                  <a:pt x="10911" y="18065"/>
                  <a:pt x="10911" y="17999"/>
                  <a:pt x="10873" y="17956"/>
                </a:cubicBezTo>
                <a:cubicBezTo>
                  <a:pt x="10704" y="17758"/>
                  <a:pt x="10605" y="17506"/>
                  <a:pt x="10605" y="17255"/>
                </a:cubicBezTo>
                <a:lnTo>
                  <a:pt x="10501" y="17249"/>
                </a:lnTo>
                <a:close/>
                <a:moveTo>
                  <a:pt x="12212" y="17796"/>
                </a:moveTo>
                <a:cubicBezTo>
                  <a:pt x="12178" y="17796"/>
                  <a:pt x="12144" y="17813"/>
                  <a:pt x="12123" y="17841"/>
                </a:cubicBezTo>
                <a:cubicBezTo>
                  <a:pt x="11953" y="18093"/>
                  <a:pt x="11745" y="18236"/>
                  <a:pt x="11526" y="18257"/>
                </a:cubicBezTo>
                <a:cubicBezTo>
                  <a:pt x="11470" y="18262"/>
                  <a:pt x="11427" y="18312"/>
                  <a:pt x="11432" y="18373"/>
                </a:cubicBezTo>
                <a:cubicBezTo>
                  <a:pt x="11438" y="18427"/>
                  <a:pt x="11482" y="18471"/>
                  <a:pt x="11536" y="18471"/>
                </a:cubicBezTo>
                <a:cubicBezTo>
                  <a:pt x="11543" y="18471"/>
                  <a:pt x="11543" y="18466"/>
                  <a:pt x="11548" y="18466"/>
                </a:cubicBezTo>
                <a:cubicBezTo>
                  <a:pt x="11745" y="18449"/>
                  <a:pt x="12036" y="18350"/>
                  <a:pt x="12299" y="17961"/>
                </a:cubicBezTo>
                <a:cubicBezTo>
                  <a:pt x="12332" y="17912"/>
                  <a:pt x="12315" y="17847"/>
                  <a:pt x="12266" y="17814"/>
                </a:cubicBezTo>
                <a:cubicBezTo>
                  <a:pt x="12250" y="17802"/>
                  <a:pt x="12231" y="17796"/>
                  <a:pt x="12212" y="17796"/>
                </a:cubicBezTo>
                <a:close/>
                <a:moveTo>
                  <a:pt x="16010" y="17943"/>
                </a:moveTo>
                <a:cubicBezTo>
                  <a:pt x="16002" y="17943"/>
                  <a:pt x="15995" y="17944"/>
                  <a:pt x="15988" y="17945"/>
                </a:cubicBezTo>
                <a:cubicBezTo>
                  <a:pt x="15932" y="17961"/>
                  <a:pt x="15894" y="18016"/>
                  <a:pt x="15910" y="18072"/>
                </a:cubicBezTo>
                <a:cubicBezTo>
                  <a:pt x="15965" y="18318"/>
                  <a:pt x="16026" y="18591"/>
                  <a:pt x="16091" y="18899"/>
                </a:cubicBezTo>
                <a:cubicBezTo>
                  <a:pt x="16102" y="18948"/>
                  <a:pt x="16147" y="18980"/>
                  <a:pt x="16195" y="18980"/>
                </a:cubicBezTo>
                <a:lnTo>
                  <a:pt x="16218" y="18980"/>
                </a:lnTo>
                <a:cubicBezTo>
                  <a:pt x="16272" y="18970"/>
                  <a:pt x="16311" y="18915"/>
                  <a:pt x="16299" y="18854"/>
                </a:cubicBezTo>
                <a:cubicBezTo>
                  <a:pt x="16234" y="18548"/>
                  <a:pt x="16173" y="18269"/>
                  <a:pt x="16114" y="18022"/>
                </a:cubicBezTo>
                <a:cubicBezTo>
                  <a:pt x="16104" y="17974"/>
                  <a:pt x="16057" y="17943"/>
                  <a:pt x="16010" y="17943"/>
                </a:cubicBezTo>
                <a:close/>
                <a:moveTo>
                  <a:pt x="16372" y="19608"/>
                </a:moveTo>
                <a:cubicBezTo>
                  <a:pt x="16364" y="19608"/>
                  <a:pt x="16357" y="19609"/>
                  <a:pt x="16349" y="19611"/>
                </a:cubicBezTo>
                <a:cubicBezTo>
                  <a:pt x="16289" y="19622"/>
                  <a:pt x="16256" y="19683"/>
                  <a:pt x="16266" y="19742"/>
                </a:cubicBezTo>
                <a:cubicBezTo>
                  <a:pt x="16316" y="20000"/>
                  <a:pt x="16377" y="20275"/>
                  <a:pt x="16436" y="20559"/>
                </a:cubicBezTo>
                <a:cubicBezTo>
                  <a:pt x="16443" y="20609"/>
                  <a:pt x="16486" y="20642"/>
                  <a:pt x="16535" y="20642"/>
                </a:cubicBezTo>
                <a:lnTo>
                  <a:pt x="16557" y="20642"/>
                </a:lnTo>
                <a:cubicBezTo>
                  <a:pt x="16618" y="20630"/>
                  <a:pt x="16651" y="20576"/>
                  <a:pt x="16640" y="20516"/>
                </a:cubicBezTo>
                <a:cubicBezTo>
                  <a:pt x="16579" y="20230"/>
                  <a:pt x="16524" y="19957"/>
                  <a:pt x="16469" y="19699"/>
                </a:cubicBezTo>
                <a:lnTo>
                  <a:pt x="16469" y="19688"/>
                </a:lnTo>
                <a:cubicBezTo>
                  <a:pt x="16460" y="19636"/>
                  <a:pt x="16418" y="19608"/>
                  <a:pt x="16372" y="19608"/>
                </a:cubicBezTo>
                <a:close/>
                <a:moveTo>
                  <a:pt x="16714" y="21259"/>
                </a:moveTo>
                <a:cubicBezTo>
                  <a:pt x="16708" y="21259"/>
                  <a:pt x="16701" y="21260"/>
                  <a:pt x="16694" y="21261"/>
                </a:cubicBezTo>
                <a:cubicBezTo>
                  <a:pt x="16633" y="21277"/>
                  <a:pt x="16601" y="21332"/>
                  <a:pt x="16612" y="21386"/>
                </a:cubicBezTo>
                <a:cubicBezTo>
                  <a:pt x="16673" y="21656"/>
                  <a:pt x="16732" y="21935"/>
                  <a:pt x="16798" y="22215"/>
                </a:cubicBezTo>
                <a:cubicBezTo>
                  <a:pt x="16810" y="22264"/>
                  <a:pt x="16853" y="22297"/>
                  <a:pt x="16903" y="22297"/>
                </a:cubicBezTo>
                <a:lnTo>
                  <a:pt x="16924" y="22297"/>
                </a:lnTo>
                <a:cubicBezTo>
                  <a:pt x="16985" y="22281"/>
                  <a:pt x="17018" y="22226"/>
                  <a:pt x="17007" y="22170"/>
                </a:cubicBezTo>
                <a:cubicBezTo>
                  <a:pt x="16941" y="21886"/>
                  <a:pt x="16875" y="21611"/>
                  <a:pt x="16820" y="21343"/>
                </a:cubicBezTo>
                <a:cubicBezTo>
                  <a:pt x="16806" y="21295"/>
                  <a:pt x="16762" y="21259"/>
                  <a:pt x="16714" y="21259"/>
                </a:cubicBezTo>
                <a:close/>
                <a:moveTo>
                  <a:pt x="17104" y="22912"/>
                </a:moveTo>
                <a:cubicBezTo>
                  <a:pt x="17094" y="22912"/>
                  <a:pt x="17084" y="22913"/>
                  <a:pt x="17073" y="22916"/>
                </a:cubicBezTo>
                <a:cubicBezTo>
                  <a:pt x="17018" y="22927"/>
                  <a:pt x="16985" y="22987"/>
                  <a:pt x="16995" y="23042"/>
                </a:cubicBezTo>
                <a:cubicBezTo>
                  <a:pt x="17061" y="23311"/>
                  <a:pt x="17133" y="23584"/>
                  <a:pt x="17210" y="23865"/>
                </a:cubicBezTo>
                <a:cubicBezTo>
                  <a:pt x="17220" y="23913"/>
                  <a:pt x="17265" y="23941"/>
                  <a:pt x="17308" y="23941"/>
                </a:cubicBezTo>
                <a:lnTo>
                  <a:pt x="17336" y="23941"/>
                </a:lnTo>
                <a:cubicBezTo>
                  <a:pt x="17396" y="23925"/>
                  <a:pt x="17429" y="23865"/>
                  <a:pt x="17412" y="23809"/>
                </a:cubicBezTo>
                <a:cubicBezTo>
                  <a:pt x="17336" y="23536"/>
                  <a:pt x="17270" y="23261"/>
                  <a:pt x="17204" y="22992"/>
                </a:cubicBezTo>
                <a:cubicBezTo>
                  <a:pt x="17190" y="22943"/>
                  <a:pt x="17151" y="22912"/>
                  <a:pt x="17104" y="22912"/>
                </a:cubicBezTo>
                <a:close/>
                <a:moveTo>
                  <a:pt x="17537" y="24545"/>
                </a:moveTo>
                <a:cubicBezTo>
                  <a:pt x="17527" y="24545"/>
                  <a:pt x="17516" y="24547"/>
                  <a:pt x="17506" y="24550"/>
                </a:cubicBezTo>
                <a:cubicBezTo>
                  <a:pt x="17450" y="24566"/>
                  <a:pt x="17417" y="24626"/>
                  <a:pt x="17434" y="24681"/>
                </a:cubicBezTo>
                <a:cubicBezTo>
                  <a:pt x="17511" y="24950"/>
                  <a:pt x="17594" y="25223"/>
                  <a:pt x="17675" y="25497"/>
                </a:cubicBezTo>
                <a:cubicBezTo>
                  <a:pt x="17692" y="25542"/>
                  <a:pt x="17736" y="25569"/>
                  <a:pt x="17779" y="25569"/>
                </a:cubicBezTo>
                <a:cubicBezTo>
                  <a:pt x="17791" y="25569"/>
                  <a:pt x="17801" y="25569"/>
                  <a:pt x="17812" y="25563"/>
                </a:cubicBezTo>
                <a:cubicBezTo>
                  <a:pt x="17867" y="25547"/>
                  <a:pt x="17895" y="25486"/>
                  <a:pt x="17878" y="25431"/>
                </a:cubicBezTo>
                <a:cubicBezTo>
                  <a:pt x="17796" y="25163"/>
                  <a:pt x="17713" y="24889"/>
                  <a:pt x="17637" y="24626"/>
                </a:cubicBezTo>
                <a:cubicBezTo>
                  <a:pt x="17623" y="24576"/>
                  <a:pt x="17584" y="24545"/>
                  <a:pt x="17537" y="24545"/>
                </a:cubicBezTo>
                <a:close/>
                <a:moveTo>
                  <a:pt x="18039" y="26162"/>
                </a:moveTo>
                <a:cubicBezTo>
                  <a:pt x="18028" y="26162"/>
                  <a:pt x="18016" y="26163"/>
                  <a:pt x="18004" y="26167"/>
                </a:cubicBezTo>
                <a:cubicBezTo>
                  <a:pt x="17949" y="26188"/>
                  <a:pt x="17923" y="26248"/>
                  <a:pt x="17938" y="26303"/>
                </a:cubicBezTo>
                <a:cubicBezTo>
                  <a:pt x="18032" y="26566"/>
                  <a:pt x="18125" y="26835"/>
                  <a:pt x="18224" y="27103"/>
                </a:cubicBezTo>
                <a:cubicBezTo>
                  <a:pt x="18240" y="27148"/>
                  <a:pt x="18278" y="27174"/>
                  <a:pt x="18322" y="27174"/>
                </a:cubicBezTo>
                <a:cubicBezTo>
                  <a:pt x="18333" y="27174"/>
                  <a:pt x="18350" y="27169"/>
                  <a:pt x="18361" y="27164"/>
                </a:cubicBezTo>
                <a:cubicBezTo>
                  <a:pt x="18416" y="27148"/>
                  <a:pt x="18442" y="27087"/>
                  <a:pt x="18421" y="27032"/>
                </a:cubicBezTo>
                <a:cubicBezTo>
                  <a:pt x="18322" y="26764"/>
                  <a:pt x="18229" y="26501"/>
                  <a:pt x="18141" y="26232"/>
                </a:cubicBezTo>
                <a:cubicBezTo>
                  <a:pt x="18124" y="26188"/>
                  <a:pt x="18085" y="26162"/>
                  <a:pt x="18039" y="26162"/>
                </a:cubicBezTo>
                <a:close/>
                <a:moveTo>
                  <a:pt x="18627" y="27753"/>
                </a:moveTo>
                <a:cubicBezTo>
                  <a:pt x="18614" y="27753"/>
                  <a:pt x="18599" y="27755"/>
                  <a:pt x="18585" y="27761"/>
                </a:cubicBezTo>
                <a:cubicBezTo>
                  <a:pt x="18530" y="27778"/>
                  <a:pt x="18508" y="27844"/>
                  <a:pt x="18530" y="27898"/>
                </a:cubicBezTo>
                <a:cubicBezTo>
                  <a:pt x="18634" y="28155"/>
                  <a:pt x="18745" y="28419"/>
                  <a:pt x="18854" y="28676"/>
                </a:cubicBezTo>
                <a:cubicBezTo>
                  <a:pt x="18876" y="28714"/>
                  <a:pt x="18914" y="28742"/>
                  <a:pt x="18952" y="28742"/>
                </a:cubicBezTo>
                <a:cubicBezTo>
                  <a:pt x="18968" y="28742"/>
                  <a:pt x="18980" y="28737"/>
                  <a:pt x="18996" y="28732"/>
                </a:cubicBezTo>
                <a:cubicBezTo>
                  <a:pt x="19051" y="28709"/>
                  <a:pt x="19073" y="28643"/>
                  <a:pt x="19051" y="28595"/>
                </a:cubicBezTo>
                <a:cubicBezTo>
                  <a:pt x="18935" y="28337"/>
                  <a:pt x="18826" y="28079"/>
                  <a:pt x="18722" y="27816"/>
                </a:cubicBezTo>
                <a:cubicBezTo>
                  <a:pt x="18706" y="27775"/>
                  <a:pt x="18668" y="27753"/>
                  <a:pt x="18627" y="27753"/>
                </a:cubicBezTo>
                <a:close/>
                <a:moveTo>
                  <a:pt x="19303" y="29298"/>
                </a:moveTo>
                <a:cubicBezTo>
                  <a:pt x="19288" y="29298"/>
                  <a:pt x="19273" y="29301"/>
                  <a:pt x="19259" y="29306"/>
                </a:cubicBezTo>
                <a:cubicBezTo>
                  <a:pt x="19210" y="29334"/>
                  <a:pt x="19188" y="29395"/>
                  <a:pt x="19210" y="29450"/>
                </a:cubicBezTo>
                <a:cubicBezTo>
                  <a:pt x="19337" y="29706"/>
                  <a:pt x="19468" y="29964"/>
                  <a:pt x="19593" y="30206"/>
                </a:cubicBezTo>
                <a:cubicBezTo>
                  <a:pt x="19615" y="30244"/>
                  <a:pt x="19648" y="30265"/>
                  <a:pt x="19686" y="30265"/>
                </a:cubicBezTo>
                <a:cubicBezTo>
                  <a:pt x="19704" y="30265"/>
                  <a:pt x="19719" y="30260"/>
                  <a:pt x="19736" y="30250"/>
                </a:cubicBezTo>
                <a:cubicBezTo>
                  <a:pt x="19790" y="30222"/>
                  <a:pt x="19807" y="30161"/>
                  <a:pt x="19780" y="30107"/>
                </a:cubicBezTo>
                <a:cubicBezTo>
                  <a:pt x="19654" y="29865"/>
                  <a:pt x="19527" y="29614"/>
                  <a:pt x="19402" y="29356"/>
                </a:cubicBezTo>
                <a:cubicBezTo>
                  <a:pt x="19382" y="29319"/>
                  <a:pt x="19344" y="29298"/>
                  <a:pt x="19303" y="29298"/>
                </a:cubicBezTo>
                <a:close/>
                <a:moveTo>
                  <a:pt x="40843" y="30196"/>
                </a:moveTo>
                <a:cubicBezTo>
                  <a:pt x="40794" y="30196"/>
                  <a:pt x="40753" y="30230"/>
                  <a:pt x="40738" y="30277"/>
                </a:cubicBezTo>
                <a:cubicBezTo>
                  <a:pt x="40722" y="30353"/>
                  <a:pt x="40646" y="30644"/>
                  <a:pt x="40475" y="31066"/>
                </a:cubicBezTo>
                <a:cubicBezTo>
                  <a:pt x="40454" y="31120"/>
                  <a:pt x="40482" y="31181"/>
                  <a:pt x="40536" y="31203"/>
                </a:cubicBezTo>
                <a:cubicBezTo>
                  <a:pt x="40548" y="31208"/>
                  <a:pt x="40563" y="31208"/>
                  <a:pt x="40574" y="31208"/>
                </a:cubicBezTo>
                <a:cubicBezTo>
                  <a:pt x="40619" y="31208"/>
                  <a:pt x="40657" y="31186"/>
                  <a:pt x="40672" y="31143"/>
                </a:cubicBezTo>
                <a:cubicBezTo>
                  <a:pt x="40849" y="30710"/>
                  <a:pt x="40925" y="30409"/>
                  <a:pt x="40947" y="30326"/>
                </a:cubicBezTo>
                <a:cubicBezTo>
                  <a:pt x="40958" y="30272"/>
                  <a:pt x="40925" y="30211"/>
                  <a:pt x="40870" y="30200"/>
                </a:cubicBezTo>
                <a:cubicBezTo>
                  <a:pt x="40861" y="30197"/>
                  <a:pt x="40852" y="30196"/>
                  <a:pt x="40843" y="30196"/>
                </a:cubicBezTo>
                <a:close/>
                <a:moveTo>
                  <a:pt x="20105" y="30791"/>
                </a:moveTo>
                <a:cubicBezTo>
                  <a:pt x="20086" y="30791"/>
                  <a:pt x="20066" y="30797"/>
                  <a:pt x="20048" y="30809"/>
                </a:cubicBezTo>
                <a:cubicBezTo>
                  <a:pt x="20000" y="30836"/>
                  <a:pt x="19982" y="30902"/>
                  <a:pt x="20010" y="30951"/>
                </a:cubicBezTo>
                <a:cubicBezTo>
                  <a:pt x="20152" y="31198"/>
                  <a:pt x="20306" y="31444"/>
                  <a:pt x="20460" y="31674"/>
                </a:cubicBezTo>
                <a:cubicBezTo>
                  <a:pt x="20476" y="31707"/>
                  <a:pt x="20514" y="31724"/>
                  <a:pt x="20547" y="31724"/>
                </a:cubicBezTo>
                <a:cubicBezTo>
                  <a:pt x="20564" y="31724"/>
                  <a:pt x="20586" y="31719"/>
                  <a:pt x="20602" y="31707"/>
                </a:cubicBezTo>
                <a:cubicBezTo>
                  <a:pt x="20652" y="31674"/>
                  <a:pt x="20668" y="31608"/>
                  <a:pt x="20635" y="31560"/>
                </a:cubicBezTo>
                <a:cubicBezTo>
                  <a:pt x="20488" y="31330"/>
                  <a:pt x="20334" y="31087"/>
                  <a:pt x="20192" y="30841"/>
                </a:cubicBezTo>
                <a:cubicBezTo>
                  <a:pt x="20174" y="30809"/>
                  <a:pt x="20140" y="30791"/>
                  <a:pt x="20105" y="30791"/>
                </a:cubicBezTo>
                <a:close/>
                <a:moveTo>
                  <a:pt x="40226" y="31769"/>
                </a:moveTo>
                <a:cubicBezTo>
                  <a:pt x="40187" y="31769"/>
                  <a:pt x="40150" y="31788"/>
                  <a:pt x="40131" y="31828"/>
                </a:cubicBezTo>
                <a:cubicBezTo>
                  <a:pt x="40004" y="32074"/>
                  <a:pt x="39862" y="32316"/>
                  <a:pt x="39714" y="32552"/>
                </a:cubicBezTo>
                <a:cubicBezTo>
                  <a:pt x="39681" y="32600"/>
                  <a:pt x="39693" y="32666"/>
                  <a:pt x="39741" y="32699"/>
                </a:cubicBezTo>
                <a:cubicBezTo>
                  <a:pt x="39764" y="32711"/>
                  <a:pt x="39779" y="32716"/>
                  <a:pt x="39802" y="32716"/>
                </a:cubicBezTo>
                <a:cubicBezTo>
                  <a:pt x="39835" y="32716"/>
                  <a:pt x="39867" y="32694"/>
                  <a:pt x="39890" y="32666"/>
                </a:cubicBezTo>
                <a:cubicBezTo>
                  <a:pt x="40042" y="32425"/>
                  <a:pt x="40186" y="32173"/>
                  <a:pt x="40317" y="31921"/>
                </a:cubicBezTo>
                <a:cubicBezTo>
                  <a:pt x="40344" y="31871"/>
                  <a:pt x="40323" y="31806"/>
                  <a:pt x="40273" y="31778"/>
                </a:cubicBezTo>
                <a:cubicBezTo>
                  <a:pt x="40257" y="31772"/>
                  <a:pt x="40242" y="31769"/>
                  <a:pt x="40226" y="31769"/>
                </a:cubicBezTo>
                <a:close/>
                <a:moveTo>
                  <a:pt x="21026" y="32209"/>
                </a:moveTo>
                <a:cubicBezTo>
                  <a:pt x="21005" y="32209"/>
                  <a:pt x="20983" y="32215"/>
                  <a:pt x="20964" y="32228"/>
                </a:cubicBezTo>
                <a:cubicBezTo>
                  <a:pt x="20915" y="32266"/>
                  <a:pt x="20908" y="32332"/>
                  <a:pt x="20941" y="32377"/>
                </a:cubicBezTo>
                <a:cubicBezTo>
                  <a:pt x="21112" y="32612"/>
                  <a:pt x="21287" y="32837"/>
                  <a:pt x="21462" y="33050"/>
                </a:cubicBezTo>
                <a:cubicBezTo>
                  <a:pt x="21485" y="33078"/>
                  <a:pt x="21512" y="33093"/>
                  <a:pt x="21545" y="33093"/>
                </a:cubicBezTo>
                <a:cubicBezTo>
                  <a:pt x="21566" y="33093"/>
                  <a:pt x="21589" y="33083"/>
                  <a:pt x="21611" y="33067"/>
                </a:cubicBezTo>
                <a:cubicBezTo>
                  <a:pt x="21654" y="33028"/>
                  <a:pt x="21660" y="32962"/>
                  <a:pt x="21627" y="32919"/>
                </a:cubicBezTo>
                <a:cubicBezTo>
                  <a:pt x="21452" y="32705"/>
                  <a:pt x="21277" y="32486"/>
                  <a:pt x="21112" y="32256"/>
                </a:cubicBezTo>
                <a:cubicBezTo>
                  <a:pt x="21092" y="32225"/>
                  <a:pt x="21060" y="32209"/>
                  <a:pt x="21026" y="32209"/>
                </a:cubicBezTo>
                <a:close/>
                <a:moveTo>
                  <a:pt x="39316" y="33194"/>
                </a:moveTo>
                <a:cubicBezTo>
                  <a:pt x="39284" y="33194"/>
                  <a:pt x="39251" y="33208"/>
                  <a:pt x="39232" y="33237"/>
                </a:cubicBezTo>
                <a:cubicBezTo>
                  <a:pt x="39061" y="33455"/>
                  <a:pt x="38881" y="33670"/>
                  <a:pt x="38689" y="33872"/>
                </a:cubicBezTo>
                <a:cubicBezTo>
                  <a:pt x="38651" y="33916"/>
                  <a:pt x="38651" y="33981"/>
                  <a:pt x="38694" y="34021"/>
                </a:cubicBezTo>
                <a:cubicBezTo>
                  <a:pt x="38716" y="34042"/>
                  <a:pt x="38744" y="34047"/>
                  <a:pt x="38765" y="34047"/>
                </a:cubicBezTo>
                <a:cubicBezTo>
                  <a:pt x="38793" y="34047"/>
                  <a:pt x="38826" y="34037"/>
                  <a:pt x="38843" y="34014"/>
                </a:cubicBezTo>
                <a:cubicBezTo>
                  <a:pt x="39040" y="33806"/>
                  <a:pt x="39226" y="33587"/>
                  <a:pt x="39397" y="33363"/>
                </a:cubicBezTo>
                <a:cubicBezTo>
                  <a:pt x="39435" y="33318"/>
                  <a:pt x="39423" y="33253"/>
                  <a:pt x="39379" y="33214"/>
                </a:cubicBezTo>
                <a:cubicBezTo>
                  <a:pt x="39361" y="33201"/>
                  <a:pt x="39339" y="33194"/>
                  <a:pt x="39316" y="33194"/>
                </a:cubicBezTo>
                <a:close/>
                <a:moveTo>
                  <a:pt x="22098" y="33519"/>
                </a:moveTo>
                <a:cubicBezTo>
                  <a:pt x="22073" y="33519"/>
                  <a:pt x="22048" y="33528"/>
                  <a:pt x="22027" y="33549"/>
                </a:cubicBezTo>
                <a:cubicBezTo>
                  <a:pt x="21983" y="33587"/>
                  <a:pt x="21983" y="33653"/>
                  <a:pt x="22021" y="33697"/>
                </a:cubicBezTo>
                <a:cubicBezTo>
                  <a:pt x="22213" y="33905"/>
                  <a:pt x="22416" y="34108"/>
                  <a:pt x="22619" y="34300"/>
                </a:cubicBezTo>
                <a:cubicBezTo>
                  <a:pt x="22641" y="34322"/>
                  <a:pt x="22663" y="34327"/>
                  <a:pt x="22691" y="34327"/>
                </a:cubicBezTo>
                <a:cubicBezTo>
                  <a:pt x="22717" y="34327"/>
                  <a:pt x="22745" y="34317"/>
                  <a:pt x="22767" y="34294"/>
                </a:cubicBezTo>
                <a:cubicBezTo>
                  <a:pt x="22811" y="34256"/>
                  <a:pt x="22805" y="34185"/>
                  <a:pt x="22762" y="34146"/>
                </a:cubicBezTo>
                <a:cubicBezTo>
                  <a:pt x="22565" y="33960"/>
                  <a:pt x="22367" y="33758"/>
                  <a:pt x="22175" y="33554"/>
                </a:cubicBezTo>
                <a:cubicBezTo>
                  <a:pt x="22155" y="33531"/>
                  <a:pt x="22127" y="33519"/>
                  <a:pt x="22098" y="33519"/>
                </a:cubicBezTo>
                <a:close/>
                <a:moveTo>
                  <a:pt x="38168" y="34431"/>
                </a:moveTo>
                <a:cubicBezTo>
                  <a:pt x="38142" y="34431"/>
                  <a:pt x="38115" y="34440"/>
                  <a:pt x="38097" y="34459"/>
                </a:cubicBezTo>
                <a:cubicBezTo>
                  <a:pt x="37889" y="34639"/>
                  <a:pt x="37669" y="34821"/>
                  <a:pt x="37450" y="34985"/>
                </a:cubicBezTo>
                <a:cubicBezTo>
                  <a:pt x="37401" y="35018"/>
                  <a:pt x="37391" y="35089"/>
                  <a:pt x="37429" y="35132"/>
                </a:cubicBezTo>
                <a:cubicBezTo>
                  <a:pt x="37444" y="35160"/>
                  <a:pt x="37477" y="35177"/>
                  <a:pt x="37510" y="35177"/>
                </a:cubicBezTo>
                <a:cubicBezTo>
                  <a:pt x="37533" y="35177"/>
                  <a:pt x="37555" y="35172"/>
                  <a:pt x="37576" y="35155"/>
                </a:cubicBezTo>
                <a:cubicBezTo>
                  <a:pt x="37801" y="34985"/>
                  <a:pt x="38026" y="34803"/>
                  <a:pt x="38234" y="34613"/>
                </a:cubicBezTo>
                <a:cubicBezTo>
                  <a:pt x="38278" y="34573"/>
                  <a:pt x="38284" y="34508"/>
                  <a:pt x="38246" y="34464"/>
                </a:cubicBezTo>
                <a:cubicBezTo>
                  <a:pt x="38225" y="34442"/>
                  <a:pt x="38196" y="34431"/>
                  <a:pt x="38168" y="34431"/>
                </a:cubicBezTo>
                <a:close/>
                <a:moveTo>
                  <a:pt x="23322" y="34675"/>
                </a:moveTo>
                <a:cubicBezTo>
                  <a:pt x="23291" y="34675"/>
                  <a:pt x="23262" y="34688"/>
                  <a:pt x="23243" y="34717"/>
                </a:cubicBezTo>
                <a:cubicBezTo>
                  <a:pt x="23205" y="34760"/>
                  <a:pt x="23210" y="34826"/>
                  <a:pt x="23255" y="34864"/>
                </a:cubicBezTo>
                <a:cubicBezTo>
                  <a:pt x="23480" y="35046"/>
                  <a:pt x="23704" y="35215"/>
                  <a:pt x="23934" y="35374"/>
                </a:cubicBezTo>
                <a:cubicBezTo>
                  <a:pt x="23951" y="35390"/>
                  <a:pt x="23973" y="35395"/>
                  <a:pt x="23994" y="35395"/>
                </a:cubicBezTo>
                <a:cubicBezTo>
                  <a:pt x="24027" y="35395"/>
                  <a:pt x="24060" y="35380"/>
                  <a:pt x="24083" y="35352"/>
                </a:cubicBezTo>
                <a:cubicBezTo>
                  <a:pt x="24115" y="35303"/>
                  <a:pt x="24105" y="35238"/>
                  <a:pt x="24055" y="35205"/>
                </a:cubicBezTo>
                <a:cubicBezTo>
                  <a:pt x="23830" y="35046"/>
                  <a:pt x="23605" y="34876"/>
                  <a:pt x="23392" y="34700"/>
                </a:cubicBezTo>
                <a:cubicBezTo>
                  <a:pt x="23370" y="34683"/>
                  <a:pt x="23345" y="34675"/>
                  <a:pt x="23322" y="34675"/>
                </a:cubicBezTo>
                <a:close/>
                <a:moveTo>
                  <a:pt x="36813" y="35439"/>
                </a:moveTo>
                <a:cubicBezTo>
                  <a:pt x="36793" y="35439"/>
                  <a:pt x="36773" y="35444"/>
                  <a:pt x="36754" y="35456"/>
                </a:cubicBezTo>
                <a:cubicBezTo>
                  <a:pt x="36524" y="35599"/>
                  <a:pt x="36278" y="35736"/>
                  <a:pt x="36025" y="35862"/>
                </a:cubicBezTo>
                <a:cubicBezTo>
                  <a:pt x="35976" y="35889"/>
                  <a:pt x="35954" y="35949"/>
                  <a:pt x="35982" y="36004"/>
                </a:cubicBezTo>
                <a:cubicBezTo>
                  <a:pt x="35998" y="36043"/>
                  <a:pt x="36036" y="36060"/>
                  <a:pt x="36075" y="36060"/>
                </a:cubicBezTo>
                <a:cubicBezTo>
                  <a:pt x="36091" y="36060"/>
                  <a:pt x="36108" y="36060"/>
                  <a:pt x="36124" y="36048"/>
                </a:cubicBezTo>
                <a:cubicBezTo>
                  <a:pt x="36376" y="35922"/>
                  <a:pt x="36628" y="35780"/>
                  <a:pt x="36870" y="35637"/>
                </a:cubicBezTo>
                <a:cubicBezTo>
                  <a:pt x="36918" y="35605"/>
                  <a:pt x="36935" y="35539"/>
                  <a:pt x="36903" y="35489"/>
                </a:cubicBezTo>
                <a:cubicBezTo>
                  <a:pt x="36881" y="35457"/>
                  <a:pt x="36848" y="35439"/>
                  <a:pt x="36813" y="35439"/>
                </a:cubicBezTo>
                <a:close/>
                <a:moveTo>
                  <a:pt x="24705" y="35640"/>
                </a:moveTo>
                <a:cubicBezTo>
                  <a:pt x="24669" y="35640"/>
                  <a:pt x="24633" y="35658"/>
                  <a:pt x="24614" y="35691"/>
                </a:cubicBezTo>
                <a:cubicBezTo>
                  <a:pt x="24586" y="35741"/>
                  <a:pt x="24603" y="35807"/>
                  <a:pt x="24652" y="35835"/>
                </a:cubicBezTo>
                <a:cubicBezTo>
                  <a:pt x="24894" y="35982"/>
                  <a:pt x="25145" y="36114"/>
                  <a:pt x="25403" y="36240"/>
                </a:cubicBezTo>
                <a:cubicBezTo>
                  <a:pt x="25420" y="36245"/>
                  <a:pt x="25431" y="36250"/>
                  <a:pt x="25447" y="36250"/>
                </a:cubicBezTo>
                <a:cubicBezTo>
                  <a:pt x="25486" y="36250"/>
                  <a:pt x="25524" y="36229"/>
                  <a:pt x="25545" y="36191"/>
                </a:cubicBezTo>
                <a:cubicBezTo>
                  <a:pt x="25568" y="36136"/>
                  <a:pt x="25545" y="36075"/>
                  <a:pt x="25497" y="36048"/>
                </a:cubicBezTo>
                <a:cubicBezTo>
                  <a:pt x="25244" y="35928"/>
                  <a:pt x="24998" y="35797"/>
                  <a:pt x="24756" y="35653"/>
                </a:cubicBezTo>
                <a:cubicBezTo>
                  <a:pt x="24740" y="35644"/>
                  <a:pt x="24723" y="35640"/>
                  <a:pt x="24705" y="35640"/>
                </a:cubicBezTo>
                <a:close/>
                <a:moveTo>
                  <a:pt x="35304" y="36199"/>
                </a:moveTo>
                <a:cubicBezTo>
                  <a:pt x="35291" y="36199"/>
                  <a:pt x="35277" y="36202"/>
                  <a:pt x="35264" y="36207"/>
                </a:cubicBezTo>
                <a:cubicBezTo>
                  <a:pt x="35011" y="36311"/>
                  <a:pt x="34748" y="36404"/>
                  <a:pt x="34480" y="36492"/>
                </a:cubicBezTo>
                <a:cubicBezTo>
                  <a:pt x="34424" y="36508"/>
                  <a:pt x="34391" y="36569"/>
                  <a:pt x="34409" y="36624"/>
                </a:cubicBezTo>
                <a:cubicBezTo>
                  <a:pt x="34424" y="36667"/>
                  <a:pt x="34469" y="36695"/>
                  <a:pt x="34512" y="36695"/>
                </a:cubicBezTo>
                <a:cubicBezTo>
                  <a:pt x="34523" y="36695"/>
                  <a:pt x="34535" y="36695"/>
                  <a:pt x="34545" y="36690"/>
                </a:cubicBezTo>
                <a:cubicBezTo>
                  <a:pt x="34819" y="36602"/>
                  <a:pt x="35089" y="36508"/>
                  <a:pt x="35345" y="36404"/>
                </a:cubicBezTo>
                <a:cubicBezTo>
                  <a:pt x="35400" y="36382"/>
                  <a:pt x="35428" y="36316"/>
                  <a:pt x="35406" y="36262"/>
                </a:cubicBezTo>
                <a:cubicBezTo>
                  <a:pt x="35390" y="36224"/>
                  <a:pt x="35348" y="36199"/>
                  <a:pt x="35304" y="36199"/>
                </a:cubicBezTo>
                <a:close/>
                <a:moveTo>
                  <a:pt x="26227" y="36372"/>
                </a:moveTo>
                <a:cubicBezTo>
                  <a:pt x="26182" y="36372"/>
                  <a:pt x="26140" y="36399"/>
                  <a:pt x="26121" y="36442"/>
                </a:cubicBezTo>
                <a:cubicBezTo>
                  <a:pt x="26099" y="36492"/>
                  <a:pt x="26127" y="36558"/>
                  <a:pt x="26182" y="36574"/>
                </a:cubicBezTo>
                <a:cubicBezTo>
                  <a:pt x="26445" y="36678"/>
                  <a:pt x="26719" y="36771"/>
                  <a:pt x="26987" y="36849"/>
                </a:cubicBezTo>
                <a:cubicBezTo>
                  <a:pt x="26999" y="36854"/>
                  <a:pt x="27009" y="36854"/>
                  <a:pt x="27020" y="36854"/>
                </a:cubicBezTo>
                <a:cubicBezTo>
                  <a:pt x="27065" y="36854"/>
                  <a:pt x="27108" y="36827"/>
                  <a:pt x="27119" y="36777"/>
                </a:cubicBezTo>
                <a:cubicBezTo>
                  <a:pt x="27136" y="36723"/>
                  <a:pt x="27103" y="36662"/>
                  <a:pt x="27047" y="36645"/>
                </a:cubicBezTo>
                <a:cubicBezTo>
                  <a:pt x="26784" y="36569"/>
                  <a:pt x="26516" y="36481"/>
                  <a:pt x="26258" y="36377"/>
                </a:cubicBezTo>
                <a:cubicBezTo>
                  <a:pt x="26248" y="36374"/>
                  <a:pt x="26237" y="36372"/>
                  <a:pt x="26227" y="36372"/>
                </a:cubicBezTo>
                <a:close/>
                <a:moveTo>
                  <a:pt x="33703" y="36713"/>
                </a:moveTo>
                <a:cubicBezTo>
                  <a:pt x="33694" y="36713"/>
                  <a:pt x="33684" y="36715"/>
                  <a:pt x="33675" y="36717"/>
                </a:cubicBezTo>
                <a:cubicBezTo>
                  <a:pt x="33411" y="36777"/>
                  <a:pt x="33131" y="36837"/>
                  <a:pt x="32852" y="36887"/>
                </a:cubicBezTo>
                <a:cubicBezTo>
                  <a:pt x="32797" y="36898"/>
                  <a:pt x="32759" y="36948"/>
                  <a:pt x="32770" y="37007"/>
                </a:cubicBezTo>
                <a:cubicBezTo>
                  <a:pt x="32775" y="37057"/>
                  <a:pt x="32819" y="37095"/>
                  <a:pt x="32873" y="37095"/>
                </a:cubicBezTo>
                <a:lnTo>
                  <a:pt x="32891" y="37095"/>
                </a:lnTo>
                <a:cubicBezTo>
                  <a:pt x="33175" y="37046"/>
                  <a:pt x="33455" y="36986"/>
                  <a:pt x="33723" y="36920"/>
                </a:cubicBezTo>
                <a:cubicBezTo>
                  <a:pt x="33778" y="36908"/>
                  <a:pt x="33817" y="36849"/>
                  <a:pt x="33799" y="36794"/>
                </a:cubicBezTo>
                <a:cubicBezTo>
                  <a:pt x="33791" y="36748"/>
                  <a:pt x="33751" y="36713"/>
                  <a:pt x="33703" y="36713"/>
                </a:cubicBezTo>
                <a:close/>
                <a:moveTo>
                  <a:pt x="27836" y="36852"/>
                </a:moveTo>
                <a:cubicBezTo>
                  <a:pt x="27788" y="36852"/>
                  <a:pt x="27742" y="36883"/>
                  <a:pt x="27733" y="36936"/>
                </a:cubicBezTo>
                <a:cubicBezTo>
                  <a:pt x="27722" y="36991"/>
                  <a:pt x="27755" y="37046"/>
                  <a:pt x="27814" y="37062"/>
                </a:cubicBezTo>
                <a:cubicBezTo>
                  <a:pt x="28089" y="37117"/>
                  <a:pt x="28368" y="37166"/>
                  <a:pt x="28654" y="37204"/>
                </a:cubicBezTo>
                <a:lnTo>
                  <a:pt x="28664" y="37204"/>
                </a:lnTo>
                <a:cubicBezTo>
                  <a:pt x="28719" y="37204"/>
                  <a:pt x="28763" y="37166"/>
                  <a:pt x="28768" y="37117"/>
                </a:cubicBezTo>
                <a:cubicBezTo>
                  <a:pt x="28780" y="37057"/>
                  <a:pt x="28735" y="37002"/>
                  <a:pt x="28681" y="36996"/>
                </a:cubicBezTo>
                <a:cubicBezTo>
                  <a:pt x="28401" y="36958"/>
                  <a:pt x="28127" y="36908"/>
                  <a:pt x="27859" y="36854"/>
                </a:cubicBezTo>
                <a:cubicBezTo>
                  <a:pt x="27852" y="36853"/>
                  <a:pt x="27844" y="36852"/>
                  <a:pt x="27836" y="36852"/>
                </a:cubicBezTo>
                <a:close/>
                <a:moveTo>
                  <a:pt x="32033" y="37001"/>
                </a:moveTo>
                <a:cubicBezTo>
                  <a:pt x="32030" y="37001"/>
                  <a:pt x="32027" y="37001"/>
                  <a:pt x="32024" y="37002"/>
                </a:cubicBezTo>
                <a:cubicBezTo>
                  <a:pt x="31745" y="37034"/>
                  <a:pt x="31459" y="37062"/>
                  <a:pt x="31186" y="37079"/>
                </a:cubicBezTo>
                <a:cubicBezTo>
                  <a:pt x="31131" y="37084"/>
                  <a:pt x="31087" y="37133"/>
                  <a:pt x="31087" y="37188"/>
                </a:cubicBezTo>
                <a:cubicBezTo>
                  <a:pt x="31092" y="37249"/>
                  <a:pt x="31136" y="37292"/>
                  <a:pt x="31196" y="37292"/>
                </a:cubicBezTo>
                <a:lnTo>
                  <a:pt x="31202" y="37292"/>
                </a:lnTo>
                <a:cubicBezTo>
                  <a:pt x="31476" y="37270"/>
                  <a:pt x="31761" y="37249"/>
                  <a:pt x="32046" y="37216"/>
                </a:cubicBezTo>
                <a:cubicBezTo>
                  <a:pt x="32107" y="37211"/>
                  <a:pt x="32150" y="37155"/>
                  <a:pt x="32139" y="37095"/>
                </a:cubicBezTo>
                <a:cubicBezTo>
                  <a:pt x="32134" y="37043"/>
                  <a:pt x="32085" y="37001"/>
                  <a:pt x="32033" y="37001"/>
                </a:cubicBezTo>
                <a:close/>
                <a:moveTo>
                  <a:pt x="29514" y="37079"/>
                </a:moveTo>
                <a:cubicBezTo>
                  <a:pt x="29459" y="37079"/>
                  <a:pt x="29405" y="37117"/>
                  <a:pt x="29399" y="37178"/>
                </a:cubicBezTo>
                <a:cubicBezTo>
                  <a:pt x="29393" y="37237"/>
                  <a:pt x="29443" y="37287"/>
                  <a:pt x="29498" y="37287"/>
                </a:cubicBezTo>
                <a:cubicBezTo>
                  <a:pt x="29772" y="37309"/>
                  <a:pt x="30051" y="37315"/>
                  <a:pt x="30347" y="37315"/>
                </a:cubicBezTo>
                <a:lnTo>
                  <a:pt x="30341" y="37105"/>
                </a:lnTo>
                <a:cubicBezTo>
                  <a:pt x="30299" y="37106"/>
                  <a:pt x="30257" y="37107"/>
                  <a:pt x="30215" y="37107"/>
                </a:cubicBezTo>
                <a:cubicBezTo>
                  <a:pt x="29978" y="37107"/>
                  <a:pt x="29742" y="37093"/>
                  <a:pt x="29514" y="37079"/>
                </a:cubicBezTo>
                <a:close/>
              </a:path>
            </a:pathLst>
          </a:cu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473" name="Google Shape;2473;p38"/>
          <p:cNvSpPr/>
          <p:nvPr/>
        </p:nvSpPr>
        <p:spPr>
          <a:xfrm rot="-8552197" flipH="1">
            <a:off x="7203899" y="5510745"/>
            <a:ext cx="2715252" cy="2473744"/>
          </a:xfrm>
          <a:custGeom>
            <a:avLst/>
            <a:gdLst/>
            <a:ahLst/>
            <a:cxnLst/>
            <a:rect l="l" t="t" r="r" b="b"/>
            <a:pathLst>
              <a:path w="40958" h="37315" extrusionOk="0">
                <a:moveTo>
                  <a:pt x="947" y="1"/>
                </a:moveTo>
                <a:cubicBezTo>
                  <a:pt x="421" y="1"/>
                  <a:pt x="115" y="39"/>
                  <a:pt x="104" y="39"/>
                </a:cubicBezTo>
                <a:cubicBezTo>
                  <a:pt x="43" y="44"/>
                  <a:pt x="0" y="99"/>
                  <a:pt x="11" y="154"/>
                </a:cubicBezTo>
                <a:cubicBezTo>
                  <a:pt x="16" y="208"/>
                  <a:pt x="59" y="248"/>
                  <a:pt x="115" y="248"/>
                </a:cubicBezTo>
                <a:lnTo>
                  <a:pt x="125" y="248"/>
                </a:lnTo>
                <a:cubicBezTo>
                  <a:pt x="125" y="248"/>
                  <a:pt x="438" y="215"/>
                  <a:pt x="959" y="215"/>
                </a:cubicBezTo>
                <a:cubicBezTo>
                  <a:pt x="1013" y="215"/>
                  <a:pt x="1058" y="165"/>
                  <a:pt x="1058" y="104"/>
                </a:cubicBezTo>
                <a:cubicBezTo>
                  <a:pt x="1058" y="51"/>
                  <a:pt x="1002" y="1"/>
                  <a:pt x="947" y="1"/>
                </a:cubicBezTo>
                <a:close/>
                <a:moveTo>
                  <a:pt x="1803" y="33"/>
                </a:moveTo>
                <a:cubicBezTo>
                  <a:pt x="1743" y="33"/>
                  <a:pt x="1703" y="75"/>
                  <a:pt x="1698" y="132"/>
                </a:cubicBezTo>
                <a:cubicBezTo>
                  <a:pt x="1693" y="187"/>
                  <a:pt x="1736" y="241"/>
                  <a:pt x="1797" y="241"/>
                </a:cubicBezTo>
                <a:cubicBezTo>
                  <a:pt x="2072" y="264"/>
                  <a:pt x="2356" y="291"/>
                  <a:pt x="2631" y="329"/>
                </a:cubicBezTo>
                <a:lnTo>
                  <a:pt x="2647" y="329"/>
                </a:lnTo>
                <a:cubicBezTo>
                  <a:pt x="2697" y="329"/>
                  <a:pt x="2745" y="291"/>
                  <a:pt x="2751" y="236"/>
                </a:cubicBezTo>
                <a:cubicBezTo>
                  <a:pt x="2756" y="182"/>
                  <a:pt x="2718" y="127"/>
                  <a:pt x="2657" y="122"/>
                </a:cubicBezTo>
                <a:cubicBezTo>
                  <a:pt x="2378" y="83"/>
                  <a:pt x="2093" y="51"/>
                  <a:pt x="1814" y="33"/>
                </a:cubicBezTo>
                <a:cubicBezTo>
                  <a:pt x="1810" y="33"/>
                  <a:pt x="1807" y="33"/>
                  <a:pt x="1803" y="33"/>
                </a:cubicBezTo>
                <a:close/>
                <a:moveTo>
                  <a:pt x="3481" y="262"/>
                </a:moveTo>
                <a:cubicBezTo>
                  <a:pt x="3432" y="262"/>
                  <a:pt x="3386" y="293"/>
                  <a:pt x="3375" y="346"/>
                </a:cubicBezTo>
                <a:cubicBezTo>
                  <a:pt x="3365" y="400"/>
                  <a:pt x="3403" y="456"/>
                  <a:pt x="3458" y="466"/>
                </a:cubicBezTo>
                <a:cubicBezTo>
                  <a:pt x="3732" y="527"/>
                  <a:pt x="4005" y="587"/>
                  <a:pt x="4275" y="664"/>
                </a:cubicBezTo>
                <a:cubicBezTo>
                  <a:pt x="4286" y="664"/>
                  <a:pt x="4291" y="669"/>
                  <a:pt x="4301" y="669"/>
                </a:cubicBezTo>
                <a:cubicBezTo>
                  <a:pt x="4351" y="669"/>
                  <a:pt x="4390" y="636"/>
                  <a:pt x="4407" y="587"/>
                </a:cubicBezTo>
                <a:cubicBezTo>
                  <a:pt x="4422" y="532"/>
                  <a:pt x="4384" y="471"/>
                  <a:pt x="4329" y="461"/>
                </a:cubicBezTo>
                <a:cubicBezTo>
                  <a:pt x="4061" y="385"/>
                  <a:pt x="3782" y="319"/>
                  <a:pt x="3502" y="264"/>
                </a:cubicBezTo>
                <a:cubicBezTo>
                  <a:pt x="3495" y="262"/>
                  <a:pt x="3488" y="262"/>
                  <a:pt x="3481" y="262"/>
                </a:cubicBezTo>
                <a:close/>
                <a:moveTo>
                  <a:pt x="5113" y="708"/>
                </a:moveTo>
                <a:cubicBezTo>
                  <a:pt x="5069" y="708"/>
                  <a:pt x="5027" y="735"/>
                  <a:pt x="5009" y="779"/>
                </a:cubicBezTo>
                <a:cubicBezTo>
                  <a:pt x="4992" y="833"/>
                  <a:pt x="5020" y="894"/>
                  <a:pt x="5075" y="916"/>
                </a:cubicBezTo>
                <a:cubicBezTo>
                  <a:pt x="5338" y="1009"/>
                  <a:pt x="5601" y="1113"/>
                  <a:pt x="5854" y="1223"/>
                </a:cubicBezTo>
                <a:cubicBezTo>
                  <a:pt x="5864" y="1228"/>
                  <a:pt x="5880" y="1234"/>
                  <a:pt x="5897" y="1234"/>
                </a:cubicBezTo>
                <a:cubicBezTo>
                  <a:pt x="5935" y="1234"/>
                  <a:pt x="5973" y="1207"/>
                  <a:pt x="5990" y="1169"/>
                </a:cubicBezTo>
                <a:cubicBezTo>
                  <a:pt x="6018" y="1113"/>
                  <a:pt x="5990" y="1053"/>
                  <a:pt x="5935" y="1031"/>
                </a:cubicBezTo>
                <a:cubicBezTo>
                  <a:pt x="5677" y="916"/>
                  <a:pt x="5414" y="812"/>
                  <a:pt x="5146" y="713"/>
                </a:cubicBezTo>
                <a:cubicBezTo>
                  <a:pt x="5135" y="710"/>
                  <a:pt x="5124" y="708"/>
                  <a:pt x="5113" y="708"/>
                </a:cubicBezTo>
                <a:close/>
                <a:moveTo>
                  <a:pt x="6656" y="1392"/>
                </a:moveTo>
                <a:cubicBezTo>
                  <a:pt x="6618" y="1392"/>
                  <a:pt x="6579" y="1413"/>
                  <a:pt x="6560" y="1447"/>
                </a:cubicBezTo>
                <a:cubicBezTo>
                  <a:pt x="6532" y="1497"/>
                  <a:pt x="6555" y="1563"/>
                  <a:pt x="6603" y="1590"/>
                </a:cubicBezTo>
                <a:cubicBezTo>
                  <a:pt x="6851" y="1721"/>
                  <a:pt x="7091" y="1870"/>
                  <a:pt x="7322" y="2017"/>
                </a:cubicBezTo>
                <a:cubicBezTo>
                  <a:pt x="7339" y="2029"/>
                  <a:pt x="7360" y="2034"/>
                  <a:pt x="7382" y="2034"/>
                </a:cubicBezTo>
                <a:cubicBezTo>
                  <a:pt x="7415" y="2034"/>
                  <a:pt x="7448" y="2017"/>
                  <a:pt x="7470" y="1984"/>
                </a:cubicBezTo>
                <a:cubicBezTo>
                  <a:pt x="7503" y="1936"/>
                  <a:pt x="7486" y="1875"/>
                  <a:pt x="7437" y="1842"/>
                </a:cubicBezTo>
                <a:cubicBezTo>
                  <a:pt x="7202" y="1688"/>
                  <a:pt x="6955" y="1541"/>
                  <a:pt x="6702" y="1404"/>
                </a:cubicBezTo>
                <a:cubicBezTo>
                  <a:pt x="6688" y="1396"/>
                  <a:pt x="6672" y="1392"/>
                  <a:pt x="6656" y="1392"/>
                </a:cubicBezTo>
                <a:close/>
                <a:moveTo>
                  <a:pt x="8069" y="2314"/>
                </a:moveTo>
                <a:cubicBezTo>
                  <a:pt x="8038" y="2314"/>
                  <a:pt x="8007" y="2327"/>
                  <a:pt x="7985" y="2352"/>
                </a:cubicBezTo>
                <a:cubicBezTo>
                  <a:pt x="7946" y="2401"/>
                  <a:pt x="7958" y="2467"/>
                  <a:pt x="8002" y="2505"/>
                </a:cubicBezTo>
                <a:cubicBezTo>
                  <a:pt x="8221" y="2675"/>
                  <a:pt x="8434" y="2856"/>
                  <a:pt x="8642" y="3043"/>
                </a:cubicBezTo>
                <a:cubicBezTo>
                  <a:pt x="8659" y="3064"/>
                  <a:pt x="8687" y="3069"/>
                  <a:pt x="8715" y="3069"/>
                </a:cubicBezTo>
                <a:cubicBezTo>
                  <a:pt x="8741" y="3069"/>
                  <a:pt x="8769" y="3059"/>
                  <a:pt x="8791" y="3036"/>
                </a:cubicBezTo>
                <a:cubicBezTo>
                  <a:pt x="8829" y="2993"/>
                  <a:pt x="8829" y="2927"/>
                  <a:pt x="8786" y="2889"/>
                </a:cubicBezTo>
                <a:cubicBezTo>
                  <a:pt x="8577" y="2697"/>
                  <a:pt x="8358" y="2510"/>
                  <a:pt x="8133" y="2335"/>
                </a:cubicBezTo>
                <a:cubicBezTo>
                  <a:pt x="8115" y="2321"/>
                  <a:pt x="8092" y="2314"/>
                  <a:pt x="8069" y="2314"/>
                </a:cubicBezTo>
                <a:close/>
                <a:moveTo>
                  <a:pt x="9308" y="3458"/>
                </a:moveTo>
                <a:cubicBezTo>
                  <a:pt x="9282" y="3458"/>
                  <a:pt x="9256" y="3468"/>
                  <a:pt x="9234" y="3486"/>
                </a:cubicBezTo>
                <a:cubicBezTo>
                  <a:pt x="9191" y="3525"/>
                  <a:pt x="9191" y="3590"/>
                  <a:pt x="9229" y="3635"/>
                </a:cubicBezTo>
                <a:cubicBezTo>
                  <a:pt x="9416" y="3838"/>
                  <a:pt x="9596" y="4056"/>
                  <a:pt x="9767" y="4276"/>
                </a:cubicBezTo>
                <a:cubicBezTo>
                  <a:pt x="9788" y="4303"/>
                  <a:pt x="9816" y="4319"/>
                  <a:pt x="9849" y="4319"/>
                </a:cubicBezTo>
                <a:cubicBezTo>
                  <a:pt x="9871" y="4319"/>
                  <a:pt x="9892" y="4308"/>
                  <a:pt x="9914" y="4298"/>
                </a:cubicBezTo>
                <a:cubicBezTo>
                  <a:pt x="9958" y="4260"/>
                  <a:pt x="9970" y="4194"/>
                  <a:pt x="9931" y="4144"/>
                </a:cubicBezTo>
                <a:cubicBezTo>
                  <a:pt x="9760" y="3919"/>
                  <a:pt x="9575" y="3701"/>
                  <a:pt x="9383" y="3492"/>
                </a:cubicBezTo>
                <a:cubicBezTo>
                  <a:pt x="9363" y="3469"/>
                  <a:pt x="9336" y="3458"/>
                  <a:pt x="9308" y="3458"/>
                </a:cubicBezTo>
                <a:close/>
                <a:moveTo>
                  <a:pt x="10342" y="4794"/>
                </a:moveTo>
                <a:cubicBezTo>
                  <a:pt x="10322" y="4794"/>
                  <a:pt x="10300" y="4800"/>
                  <a:pt x="10281" y="4812"/>
                </a:cubicBezTo>
                <a:cubicBezTo>
                  <a:pt x="10233" y="4845"/>
                  <a:pt x="10216" y="4906"/>
                  <a:pt x="10248" y="4956"/>
                </a:cubicBezTo>
                <a:cubicBezTo>
                  <a:pt x="10402" y="5186"/>
                  <a:pt x="10544" y="5432"/>
                  <a:pt x="10676" y="5674"/>
                </a:cubicBezTo>
                <a:cubicBezTo>
                  <a:pt x="10698" y="5712"/>
                  <a:pt x="10736" y="5728"/>
                  <a:pt x="10769" y="5728"/>
                </a:cubicBezTo>
                <a:cubicBezTo>
                  <a:pt x="10792" y="5728"/>
                  <a:pt x="10807" y="5723"/>
                  <a:pt x="10825" y="5717"/>
                </a:cubicBezTo>
                <a:cubicBezTo>
                  <a:pt x="10873" y="5690"/>
                  <a:pt x="10890" y="5624"/>
                  <a:pt x="10863" y="5575"/>
                </a:cubicBezTo>
                <a:cubicBezTo>
                  <a:pt x="10726" y="5323"/>
                  <a:pt x="10577" y="5075"/>
                  <a:pt x="10425" y="4840"/>
                </a:cubicBezTo>
                <a:cubicBezTo>
                  <a:pt x="10408" y="4810"/>
                  <a:pt x="10376" y="4794"/>
                  <a:pt x="10342" y="4794"/>
                </a:cubicBezTo>
                <a:close/>
                <a:moveTo>
                  <a:pt x="11152" y="6271"/>
                </a:moveTo>
                <a:cubicBezTo>
                  <a:pt x="11137" y="6271"/>
                  <a:pt x="11122" y="6274"/>
                  <a:pt x="11109" y="6282"/>
                </a:cubicBezTo>
                <a:cubicBezTo>
                  <a:pt x="11055" y="6304"/>
                  <a:pt x="11032" y="6370"/>
                  <a:pt x="11055" y="6424"/>
                </a:cubicBezTo>
                <a:cubicBezTo>
                  <a:pt x="11169" y="6671"/>
                  <a:pt x="11280" y="6929"/>
                  <a:pt x="11378" y="7192"/>
                </a:cubicBezTo>
                <a:cubicBezTo>
                  <a:pt x="11394" y="7235"/>
                  <a:pt x="11438" y="7263"/>
                  <a:pt x="11477" y="7263"/>
                </a:cubicBezTo>
                <a:cubicBezTo>
                  <a:pt x="11493" y="7263"/>
                  <a:pt x="11503" y="7258"/>
                  <a:pt x="11515" y="7252"/>
                </a:cubicBezTo>
                <a:cubicBezTo>
                  <a:pt x="11569" y="7230"/>
                  <a:pt x="11597" y="7169"/>
                  <a:pt x="11576" y="7114"/>
                </a:cubicBezTo>
                <a:cubicBezTo>
                  <a:pt x="11477" y="6851"/>
                  <a:pt x="11361" y="6588"/>
                  <a:pt x="11247" y="6332"/>
                </a:cubicBezTo>
                <a:cubicBezTo>
                  <a:pt x="11231" y="6295"/>
                  <a:pt x="11191" y="6271"/>
                  <a:pt x="11152" y="6271"/>
                </a:cubicBezTo>
                <a:close/>
                <a:moveTo>
                  <a:pt x="11758" y="7845"/>
                </a:moveTo>
                <a:cubicBezTo>
                  <a:pt x="11748" y="7845"/>
                  <a:pt x="11738" y="7846"/>
                  <a:pt x="11728" y="7850"/>
                </a:cubicBezTo>
                <a:cubicBezTo>
                  <a:pt x="11668" y="7865"/>
                  <a:pt x="11641" y="7926"/>
                  <a:pt x="11657" y="7981"/>
                </a:cubicBezTo>
                <a:cubicBezTo>
                  <a:pt x="11740" y="8244"/>
                  <a:pt x="11816" y="8518"/>
                  <a:pt x="11887" y="8786"/>
                </a:cubicBezTo>
                <a:cubicBezTo>
                  <a:pt x="11898" y="8836"/>
                  <a:pt x="11943" y="8869"/>
                  <a:pt x="11991" y="8869"/>
                </a:cubicBezTo>
                <a:cubicBezTo>
                  <a:pt x="11997" y="8869"/>
                  <a:pt x="12008" y="8869"/>
                  <a:pt x="12019" y="8864"/>
                </a:cubicBezTo>
                <a:cubicBezTo>
                  <a:pt x="12074" y="8852"/>
                  <a:pt x="12107" y="8791"/>
                  <a:pt x="12090" y="8737"/>
                </a:cubicBezTo>
                <a:cubicBezTo>
                  <a:pt x="12019" y="8463"/>
                  <a:pt x="11943" y="8184"/>
                  <a:pt x="11860" y="7921"/>
                </a:cubicBezTo>
                <a:cubicBezTo>
                  <a:pt x="11847" y="7875"/>
                  <a:pt x="11804" y="7845"/>
                  <a:pt x="11758" y="7845"/>
                </a:cubicBezTo>
                <a:close/>
                <a:moveTo>
                  <a:pt x="12181" y="9480"/>
                </a:moveTo>
                <a:cubicBezTo>
                  <a:pt x="12175" y="9480"/>
                  <a:pt x="12168" y="9481"/>
                  <a:pt x="12161" y="9482"/>
                </a:cubicBezTo>
                <a:cubicBezTo>
                  <a:pt x="12102" y="9494"/>
                  <a:pt x="12062" y="9548"/>
                  <a:pt x="12079" y="9608"/>
                </a:cubicBezTo>
                <a:cubicBezTo>
                  <a:pt x="12112" y="9767"/>
                  <a:pt x="12140" y="9932"/>
                  <a:pt x="12173" y="10096"/>
                </a:cubicBezTo>
                <a:cubicBezTo>
                  <a:pt x="12189" y="10212"/>
                  <a:pt x="12211" y="10321"/>
                  <a:pt x="12227" y="10436"/>
                </a:cubicBezTo>
                <a:cubicBezTo>
                  <a:pt x="12239" y="10486"/>
                  <a:pt x="12282" y="10524"/>
                  <a:pt x="12332" y="10524"/>
                </a:cubicBezTo>
                <a:cubicBezTo>
                  <a:pt x="12337" y="10524"/>
                  <a:pt x="12343" y="10524"/>
                  <a:pt x="12348" y="10519"/>
                </a:cubicBezTo>
                <a:cubicBezTo>
                  <a:pt x="12408" y="10513"/>
                  <a:pt x="12446" y="10458"/>
                  <a:pt x="12436" y="10397"/>
                </a:cubicBezTo>
                <a:cubicBezTo>
                  <a:pt x="12419" y="10288"/>
                  <a:pt x="12398" y="10173"/>
                  <a:pt x="12381" y="10058"/>
                </a:cubicBezTo>
                <a:cubicBezTo>
                  <a:pt x="12348" y="9894"/>
                  <a:pt x="12315" y="9724"/>
                  <a:pt x="12282" y="9565"/>
                </a:cubicBezTo>
                <a:cubicBezTo>
                  <a:pt x="12273" y="9512"/>
                  <a:pt x="12229" y="9480"/>
                  <a:pt x="12181" y="9480"/>
                </a:cubicBezTo>
                <a:close/>
                <a:moveTo>
                  <a:pt x="12470" y="11147"/>
                </a:moveTo>
                <a:cubicBezTo>
                  <a:pt x="12464" y="11147"/>
                  <a:pt x="12458" y="11147"/>
                  <a:pt x="12452" y="11149"/>
                </a:cubicBezTo>
                <a:cubicBezTo>
                  <a:pt x="12391" y="11154"/>
                  <a:pt x="12353" y="11209"/>
                  <a:pt x="12365" y="11270"/>
                </a:cubicBezTo>
                <a:cubicBezTo>
                  <a:pt x="12403" y="11554"/>
                  <a:pt x="12441" y="11834"/>
                  <a:pt x="12474" y="12102"/>
                </a:cubicBezTo>
                <a:cubicBezTo>
                  <a:pt x="12485" y="12158"/>
                  <a:pt x="12529" y="12196"/>
                  <a:pt x="12583" y="12196"/>
                </a:cubicBezTo>
                <a:lnTo>
                  <a:pt x="12595" y="12196"/>
                </a:lnTo>
                <a:cubicBezTo>
                  <a:pt x="12654" y="12185"/>
                  <a:pt x="12694" y="12135"/>
                  <a:pt x="12687" y="12075"/>
                </a:cubicBezTo>
                <a:cubicBezTo>
                  <a:pt x="12654" y="11806"/>
                  <a:pt x="12616" y="11527"/>
                  <a:pt x="12573" y="11237"/>
                </a:cubicBezTo>
                <a:cubicBezTo>
                  <a:pt x="12563" y="11183"/>
                  <a:pt x="12519" y="11147"/>
                  <a:pt x="12470" y="11147"/>
                </a:cubicBezTo>
                <a:close/>
                <a:moveTo>
                  <a:pt x="12677" y="12825"/>
                </a:moveTo>
                <a:cubicBezTo>
                  <a:pt x="12674" y="12825"/>
                  <a:pt x="12670" y="12825"/>
                  <a:pt x="12666" y="12826"/>
                </a:cubicBezTo>
                <a:cubicBezTo>
                  <a:pt x="12606" y="12831"/>
                  <a:pt x="12567" y="12881"/>
                  <a:pt x="12573" y="12941"/>
                </a:cubicBezTo>
                <a:cubicBezTo>
                  <a:pt x="12600" y="13226"/>
                  <a:pt x="12621" y="13511"/>
                  <a:pt x="12639" y="13779"/>
                </a:cubicBezTo>
                <a:cubicBezTo>
                  <a:pt x="12644" y="13835"/>
                  <a:pt x="12687" y="13878"/>
                  <a:pt x="12742" y="13878"/>
                </a:cubicBezTo>
                <a:lnTo>
                  <a:pt x="12748" y="13878"/>
                </a:lnTo>
                <a:cubicBezTo>
                  <a:pt x="12808" y="13873"/>
                  <a:pt x="12852" y="13823"/>
                  <a:pt x="12852" y="13764"/>
                </a:cubicBezTo>
                <a:cubicBezTo>
                  <a:pt x="12831" y="13494"/>
                  <a:pt x="12808" y="13210"/>
                  <a:pt x="12781" y="12919"/>
                </a:cubicBezTo>
                <a:cubicBezTo>
                  <a:pt x="12776" y="12862"/>
                  <a:pt x="12732" y="12825"/>
                  <a:pt x="12677" y="12825"/>
                </a:cubicBezTo>
                <a:close/>
                <a:moveTo>
                  <a:pt x="12775" y="14508"/>
                </a:moveTo>
                <a:cubicBezTo>
                  <a:pt x="12720" y="14508"/>
                  <a:pt x="12671" y="14558"/>
                  <a:pt x="12677" y="14619"/>
                </a:cubicBezTo>
                <a:lnTo>
                  <a:pt x="12677" y="14930"/>
                </a:lnTo>
                <a:cubicBezTo>
                  <a:pt x="12677" y="15112"/>
                  <a:pt x="12677" y="15287"/>
                  <a:pt x="12666" y="15451"/>
                </a:cubicBezTo>
                <a:cubicBezTo>
                  <a:pt x="12523" y="15474"/>
                  <a:pt x="12381" y="15500"/>
                  <a:pt x="12239" y="15539"/>
                </a:cubicBezTo>
                <a:cubicBezTo>
                  <a:pt x="12178" y="15555"/>
                  <a:pt x="12145" y="15610"/>
                  <a:pt x="12161" y="15664"/>
                </a:cubicBezTo>
                <a:cubicBezTo>
                  <a:pt x="12173" y="15714"/>
                  <a:pt x="12216" y="15747"/>
                  <a:pt x="12266" y="15747"/>
                </a:cubicBezTo>
                <a:cubicBezTo>
                  <a:pt x="12272" y="15747"/>
                  <a:pt x="12282" y="15747"/>
                  <a:pt x="12293" y="15742"/>
                </a:cubicBezTo>
                <a:cubicBezTo>
                  <a:pt x="12556" y="15671"/>
                  <a:pt x="12831" y="15631"/>
                  <a:pt x="13099" y="15631"/>
                </a:cubicBezTo>
                <a:cubicBezTo>
                  <a:pt x="13159" y="15631"/>
                  <a:pt x="13208" y="15583"/>
                  <a:pt x="13203" y="15522"/>
                </a:cubicBezTo>
                <a:cubicBezTo>
                  <a:pt x="13203" y="15467"/>
                  <a:pt x="13159" y="15418"/>
                  <a:pt x="13099" y="15418"/>
                </a:cubicBezTo>
                <a:cubicBezTo>
                  <a:pt x="13028" y="15418"/>
                  <a:pt x="12950" y="15424"/>
                  <a:pt x="12879" y="15429"/>
                </a:cubicBezTo>
                <a:cubicBezTo>
                  <a:pt x="12884" y="15270"/>
                  <a:pt x="12891" y="15105"/>
                  <a:pt x="12891" y="14930"/>
                </a:cubicBezTo>
                <a:cubicBezTo>
                  <a:pt x="12891" y="14826"/>
                  <a:pt x="12884" y="14723"/>
                  <a:pt x="12884" y="14612"/>
                </a:cubicBezTo>
                <a:cubicBezTo>
                  <a:pt x="12884" y="14558"/>
                  <a:pt x="12836" y="14508"/>
                  <a:pt x="12781" y="14508"/>
                </a:cubicBezTo>
                <a:close/>
                <a:moveTo>
                  <a:pt x="13935" y="15518"/>
                </a:moveTo>
                <a:cubicBezTo>
                  <a:pt x="13887" y="15518"/>
                  <a:pt x="13847" y="15549"/>
                  <a:pt x="13833" y="15599"/>
                </a:cubicBezTo>
                <a:cubicBezTo>
                  <a:pt x="13817" y="15654"/>
                  <a:pt x="13855" y="15714"/>
                  <a:pt x="13911" y="15725"/>
                </a:cubicBezTo>
                <a:cubicBezTo>
                  <a:pt x="14179" y="15796"/>
                  <a:pt x="14430" y="15906"/>
                  <a:pt x="14655" y="16043"/>
                </a:cubicBezTo>
                <a:cubicBezTo>
                  <a:pt x="14672" y="16054"/>
                  <a:pt x="14688" y="16059"/>
                  <a:pt x="14710" y="16059"/>
                </a:cubicBezTo>
                <a:cubicBezTo>
                  <a:pt x="14743" y="16059"/>
                  <a:pt x="14781" y="16043"/>
                  <a:pt x="14798" y="16010"/>
                </a:cubicBezTo>
                <a:cubicBezTo>
                  <a:pt x="14831" y="15960"/>
                  <a:pt x="14814" y="15901"/>
                  <a:pt x="14766" y="15868"/>
                </a:cubicBezTo>
                <a:cubicBezTo>
                  <a:pt x="14523" y="15714"/>
                  <a:pt x="14250" y="15599"/>
                  <a:pt x="13964" y="15522"/>
                </a:cubicBezTo>
                <a:cubicBezTo>
                  <a:pt x="13954" y="15520"/>
                  <a:pt x="13944" y="15518"/>
                  <a:pt x="13935" y="15518"/>
                </a:cubicBezTo>
                <a:close/>
                <a:moveTo>
                  <a:pt x="11485" y="15855"/>
                </a:moveTo>
                <a:cubicBezTo>
                  <a:pt x="11467" y="15855"/>
                  <a:pt x="11449" y="15859"/>
                  <a:pt x="11432" y="15868"/>
                </a:cubicBezTo>
                <a:cubicBezTo>
                  <a:pt x="11159" y="16026"/>
                  <a:pt x="10934" y="16213"/>
                  <a:pt x="10754" y="16427"/>
                </a:cubicBezTo>
                <a:cubicBezTo>
                  <a:pt x="10714" y="16471"/>
                  <a:pt x="10721" y="16536"/>
                  <a:pt x="10769" y="16575"/>
                </a:cubicBezTo>
                <a:cubicBezTo>
                  <a:pt x="10786" y="16592"/>
                  <a:pt x="10813" y="16597"/>
                  <a:pt x="10835" y="16597"/>
                </a:cubicBezTo>
                <a:cubicBezTo>
                  <a:pt x="10863" y="16597"/>
                  <a:pt x="10896" y="16585"/>
                  <a:pt x="10918" y="16564"/>
                </a:cubicBezTo>
                <a:cubicBezTo>
                  <a:pt x="11076" y="16367"/>
                  <a:pt x="11290" y="16197"/>
                  <a:pt x="11536" y="16048"/>
                </a:cubicBezTo>
                <a:cubicBezTo>
                  <a:pt x="11586" y="16021"/>
                  <a:pt x="11602" y="15955"/>
                  <a:pt x="11576" y="15906"/>
                </a:cubicBezTo>
                <a:cubicBezTo>
                  <a:pt x="11557" y="15873"/>
                  <a:pt x="11521" y="15855"/>
                  <a:pt x="11485" y="15855"/>
                </a:cubicBezTo>
                <a:close/>
                <a:moveTo>
                  <a:pt x="12707" y="16196"/>
                </a:moveTo>
                <a:cubicBezTo>
                  <a:pt x="12653" y="16196"/>
                  <a:pt x="12605" y="16234"/>
                  <a:pt x="12600" y="16289"/>
                </a:cubicBezTo>
                <a:cubicBezTo>
                  <a:pt x="12562" y="16592"/>
                  <a:pt x="12507" y="16865"/>
                  <a:pt x="12441" y="17101"/>
                </a:cubicBezTo>
                <a:cubicBezTo>
                  <a:pt x="12424" y="17156"/>
                  <a:pt x="12457" y="17217"/>
                  <a:pt x="12512" y="17232"/>
                </a:cubicBezTo>
                <a:cubicBezTo>
                  <a:pt x="12523" y="17232"/>
                  <a:pt x="12535" y="17238"/>
                  <a:pt x="12545" y="17238"/>
                </a:cubicBezTo>
                <a:cubicBezTo>
                  <a:pt x="12589" y="17238"/>
                  <a:pt x="12633" y="17205"/>
                  <a:pt x="12644" y="17161"/>
                </a:cubicBezTo>
                <a:cubicBezTo>
                  <a:pt x="12715" y="16909"/>
                  <a:pt x="12770" y="16630"/>
                  <a:pt x="12808" y="16317"/>
                </a:cubicBezTo>
                <a:cubicBezTo>
                  <a:pt x="12819" y="16256"/>
                  <a:pt x="12775" y="16202"/>
                  <a:pt x="12720" y="16197"/>
                </a:cubicBezTo>
                <a:cubicBezTo>
                  <a:pt x="12716" y="16197"/>
                  <a:pt x="12711" y="16196"/>
                  <a:pt x="12707" y="16196"/>
                </a:cubicBezTo>
                <a:close/>
                <a:moveTo>
                  <a:pt x="15343" y="16407"/>
                </a:moveTo>
                <a:cubicBezTo>
                  <a:pt x="15318" y="16407"/>
                  <a:pt x="15294" y="16415"/>
                  <a:pt x="15275" y="16433"/>
                </a:cubicBezTo>
                <a:cubicBezTo>
                  <a:pt x="15231" y="16471"/>
                  <a:pt x="15219" y="16536"/>
                  <a:pt x="15259" y="16580"/>
                </a:cubicBezTo>
                <a:cubicBezTo>
                  <a:pt x="15406" y="16761"/>
                  <a:pt x="15532" y="16964"/>
                  <a:pt x="15636" y="17189"/>
                </a:cubicBezTo>
                <a:cubicBezTo>
                  <a:pt x="15653" y="17217"/>
                  <a:pt x="15664" y="17243"/>
                  <a:pt x="15674" y="17276"/>
                </a:cubicBezTo>
                <a:cubicBezTo>
                  <a:pt x="15692" y="17315"/>
                  <a:pt x="15730" y="17342"/>
                  <a:pt x="15773" y="17342"/>
                </a:cubicBezTo>
                <a:cubicBezTo>
                  <a:pt x="15785" y="17342"/>
                  <a:pt x="15801" y="17336"/>
                  <a:pt x="15811" y="17331"/>
                </a:cubicBezTo>
                <a:cubicBezTo>
                  <a:pt x="15867" y="17315"/>
                  <a:pt x="15894" y="17249"/>
                  <a:pt x="15872" y="17194"/>
                </a:cubicBezTo>
                <a:cubicBezTo>
                  <a:pt x="15856" y="17161"/>
                  <a:pt x="15844" y="17128"/>
                  <a:pt x="15828" y="17101"/>
                </a:cubicBezTo>
                <a:cubicBezTo>
                  <a:pt x="15719" y="16860"/>
                  <a:pt x="15581" y="16640"/>
                  <a:pt x="15423" y="16443"/>
                </a:cubicBezTo>
                <a:cubicBezTo>
                  <a:pt x="15402" y="16419"/>
                  <a:pt x="15372" y="16407"/>
                  <a:pt x="15343" y="16407"/>
                </a:cubicBezTo>
                <a:close/>
                <a:moveTo>
                  <a:pt x="10501" y="17249"/>
                </a:moveTo>
                <a:lnTo>
                  <a:pt x="10397" y="17265"/>
                </a:lnTo>
                <a:cubicBezTo>
                  <a:pt x="10397" y="17556"/>
                  <a:pt x="10511" y="17857"/>
                  <a:pt x="10714" y="18093"/>
                </a:cubicBezTo>
                <a:cubicBezTo>
                  <a:pt x="10736" y="18115"/>
                  <a:pt x="10769" y="18131"/>
                  <a:pt x="10797" y="18131"/>
                </a:cubicBezTo>
                <a:cubicBezTo>
                  <a:pt x="10819" y="18131"/>
                  <a:pt x="10846" y="18120"/>
                  <a:pt x="10868" y="18104"/>
                </a:cubicBezTo>
                <a:cubicBezTo>
                  <a:pt x="10911" y="18065"/>
                  <a:pt x="10911" y="17999"/>
                  <a:pt x="10873" y="17956"/>
                </a:cubicBezTo>
                <a:cubicBezTo>
                  <a:pt x="10704" y="17758"/>
                  <a:pt x="10605" y="17506"/>
                  <a:pt x="10605" y="17255"/>
                </a:cubicBezTo>
                <a:lnTo>
                  <a:pt x="10501" y="17249"/>
                </a:lnTo>
                <a:close/>
                <a:moveTo>
                  <a:pt x="12212" y="17796"/>
                </a:moveTo>
                <a:cubicBezTo>
                  <a:pt x="12178" y="17796"/>
                  <a:pt x="12144" y="17813"/>
                  <a:pt x="12123" y="17841"/>
                </a:cubicBezTo>
                <a:cubicBezTo>
                  <a:pt x="11953" y="18093"/>
                  <a:pt x="11745" y="18236"/>
                  <a:pt x="11526" y="18257"/>
                </a:cubicBezTo>
                <a:cubicBezTo>
                  <a:pt x="11470" y="18262"/>
                  <a:pt x="11427" y="18312"/>
                  <a:pt x="11432" y="18373"/>
                </a:cubicBezTo>
                <a:cubicBezTo>
                  <a:pt x="11438" y="18427"/>
                  <a:pt x="11482" y="18471"/>
                  <a:pt x="11536" y="18471"/>
                </a:cubicBezTo>
                <a:cubicBezTo>
                  <a:pt x="11543" y="18471"/>
                  <a:pt x="11543" y="18466"/>
                  <a:pt x="11548" y="18466"/>
                </a:cubicBezTo>
                <a:cubicBezTo>
                  <a:pt x="11745" y="18449"/>
                  <a:pt x="12036" y="18350"/>
                  <a:pt x="12299" y="17961"/>
                </a:cubicBezTo>
                <a:cubicBezTo>
                  <a:pt x="12332" y="17912"/>
                  <a:pt x="12315" y="17847"/>
                  <a:pt x="12266" y="17814"/>
                </a:cubicBezTo>
                <a:cubicBezTo>
                  <a:pt x="12250" y="17802"/>
                  <a:pt x="12231" y="17796"/>
                  <a:pt x="12212" y="17796"/>
                </a:cubicBezTo>
                <a:close/>
                <a:moveTo>
                  <a:pt x="16010" y="17943"/>
                </a:moveTo>
                <a:cubicBezTo>
                  <a:pt x="16002" y="17943"/>
                  <a:pt x="15995" y="17944"/>
                  <a:pt x="15988" y="17945"/>
                </a:cubicBezTo>
                <a:cubicBezTo>
                  <a:pt x="15932" y="17961"/>
                  <a:pt x="15894" y="18016"/>
                  <a:pt x="15910" y="18072"/>
                </a:cubicBezTo>
                <a:cubicBezTo>
                  <a:pt x="15965" y="18318"/>
                  <a:pt x="16026" y="18591"/>
                  <a:pt x="16091" y="18899"/>
                </a:cubicBezTo>
                <a:cubicBezTo>
                  <a:pt x="16102" y="18948"/>
                  <a:pt x="16147" y="18980"/>
                  <a:pt x="16195" y="18980"/>
                </a:cubicBezTo>
                <a:lnTo>
                  <a:pt x="16218" y="18980"/>
                </a:lnTo>
                <a:cubicBezTo>
                  <a:pt x="16272" y="18970"/>
                  <a:pt x="16311" y="18915"/>
                  <a:pt x="16299" y="18854"/>
                </a:cubicBezTo>
                <a:cubicBezTo>
                  <a:pt x="16234" y="18548"/>
                  <a:pt x="16173" y="18269"/>
                  <a:pt x="16114" y="18022"/>
                </a:cubicBezTo>
                <a:cubicBezTo>
                  <a:pt x="16104" y="17974"/>
                  <a:pt x="16057" y="17943"/>
                  <a:pt x="16010" y="17943"/>
                </a:cubicBezTo>
                <a:close/>
                <a:moveTo>
                  <a:pt x="16372" y="19608"/>
                </a:moveTo>
                <a:cubicBezTo>
                  <a:pt x="16364" y="19608"/>
                  <a:pt x="16357" y="19609"/>
                  <a:pt x="16349" y="19611"/>
                </a:cubicBezTo>
                <a:cubicBezTo>
                  <a:pt x="16289" y="19622"/>
                  <a:pt x="16256" y="19683"/>
                  <a:pt x="16266" y="19742"/>
                </a:cubicBezTo>
                <a:cubicBezTo>
                  <a:pt x="16316" y="20000"/>
                  <a:pt x="16377" y="20275"/>
                  <a:pt x="16436" y="20559"/>
                </a:cubicBezTo>
                <a:cubicBezTo>
                  <a:pt x="16443" y="20609"/>
                  <a:pt x="16486" y="20642"/>
                  <a:pt x="16535" y="20642"/>
                </a:cubicBezTo>
                <a:lnTo>
                  <a:pt x="16557" y="20642"/>
                </a:lnTo>
                <a:cubicBezTo>
                  <a:pt x="16618" y="20630"/>
                  <a:pt x="16651" y="20576"/>
                  <a:pt x="16640" y="20516"/>
                </a:cubicBezTo>
                <a:cubicBezTo>
                  <a:pt x="16579" y="20230"/>
                  <a:pt x="16524" y="19957"/>
                  <a:pt x="16469" y="19699"/>
                </a:cubicBezTo>
                <a:lnTo>
                  <a:pt x="16469" y="19688"/>
                </a:lnTo>
                <a:cubicBezTo>
                  <a:pt x="16460" y="19636"/>
                  <a:pt x="16418" y="19608"/>
                  <a:pt x="16372" y="19608"/>
                </a:cubicBezTo>
                <a:close/>
                <a:moveTo>
                  <a:pt x="16714" y="21259"/>
                </a:moveTo>
                <a:cubicBezTo>
                  <a:pt x="16708" y="21259"/>
                  <a:pt x="16701" y="21260"/>
                  <a:pt x="16694" y="21261"/>
                </a:cubicBezTo>
                <a:cubicBezTo>
                  <a:pt x="16633" y="21277"/>
                  <a:pt x="16601" y="21332"/>
                  <a:pt x="16612" y="21386"/>
                </a:cubicBezTo>
                <a:cubicBezTo>
                  <a:pt x="16673" y="21656"/>
                  <a:pt x="16732" y="21935"/>
                  <a:pt x="16798" y="22215"/>
                </a:cubicBezTo>
                <a:cubicBezTo>
                  <a:pt x="16810" y="22264"/>
                  <a:pt x="16853" y="22297"/>
                  <a:pt x="16903" y="22297"/>
                </a:cubicBezTo>
                <a:lnTo>
                  <a:pt x="16924" y="22297"/>
                </a:lnTo>
                <a:cubicBezTo>
                  <a:pt x="16985" y="22281"/>
                  <a:pt x="17018" y="22226"/>
                  <a:pt x="17007" y="22170"/>
                </a:cubicBezTo>
                <a:cubicBezTo>
                  <a:pt x="16941" y="21886"/>
                  <a:pt x="16875" y="21611"/>
                  <a:pt x="16820" y="21343"/>
                </a:cubicBezTo>
                <a:cubicBezTo>
                  <a:pt x="16806" y="21295"/>
                  <a:pt x="16762" y="21259"/>
                  <a:pt x="16714" y="21259"/>
                </a:cubicBezTo>
                <a:close/>
                <a:moveTo>
                  <a:pt x="17104" y="22912"/>
                </a:moveTo>
                <a:cubicBezTo>
                  <a:pt x="17094" y="22912"/>
                  <a:pt x="17084" y="22913"/>
                  <a:pt x="17073" y="22916"/>
                </a:cubicBezTo>
                <a:cubicBezTo>
                  <a:pt x="17018" y="22927"/>
                  <a:pt x="16985" y="22987"/>
                  <a:pt x="16995" y="23042"/>
                </a:cubicBezTo>
                <a:cubicBezTo>
                  <a:pt x="17061" y="23311"/>
                  <a:pt x="17133" y="23584"/>
                  <a:pt x="17210" y="23865"/>
                </a:cubicBezTo>
                <a:cubicBezTo>
                  <a:pt x="17220" y="23913"/>
                  <a:pt x="17265" y="23941"/>
                  <a:pt x="17308" y="23941"/>
                </a:cubicBezTo>
                <a:lnTo>
                  <a:pt x="17336" y="23941"/>
                </a:lnTo>
                <a:cubicBezTo>
                  <a:pt x="17396" y="23925"/>
                  <a:pt x="17429" y="23865"/>
                  <a:pt x="17412" y="23809"/>
                </a:cubicBezTo>
                <a:cubicBezTo>
                  <a:pt x="17336" y="23536"/>
                  <a:pt x="17270" y="23261"/>
                  <a:pt x="17204" y="22992"/>
                </a:cubicBezTo>
                <a:cubicBezTo>
                  <a:pt x="17190" y="22943"/>
                  <a:pt x="17151" y="22912"/>
                  <a:pt x="17104" y="22912"/>
                </a:cubicBezTo>
                <a:close/>
                <a:moveTo>
                  <a:pt x="17537" y="24545"/>
                </a:moveTo>
                <a:cubicBezTo>
                  <a:pt x="17527" y="24545"/>
                  <a:pt x="17516" y="24547"/>
                  <a:pt x="17506" y="24550"/>
                </a:cubicBezTo>
                <a:cubicBezTo>
                  <a:pt x="17450" y="24566"/>
                  <a:pt x="17417" y="24626"/>
                  <a:pt x="17434" y="24681"/>
                </a:cubicBezTo>
                <a:cubicBezTo>
                  <a:pt x="17511" y="24950"/>
                  <a:pt x="17594" y="25223"/>
                  <a:pt x="17675" y="25497"/>
                </a:cubicBezTo>
                <a:cubicBezTo>
                  <a:pt x="17692" y="25542"/>
                  <a:pt x="17736" y="25569"/>
                  <a:pt x="17779" y="25569"/>
                </a:cubicBezTo>
                <a:cubicBezTo>
                  <a:pt x="17791" y="25569"/>
                  <a:pt x="17801" y="25569"/>
                  <a:pt x="17812" y="25563"/>
                </a:cubicBezTo>
                <a:cubicBezTo>
                  <a:pt x="17867" y="25547"/>
                  <a:pt x="17895" y="25486"/>
                  <a:pt x="17878" y="25431"/>
                </a:cubicBezTo>
                <a:cubicBezTo>
                  <a:pt x="17796" y="25163"/>
                  <a:pt x="17713" y="24889"/>
                  <a:pt x="17637" y="24626"/>
                </a:cubicBezTo>
                <a:cubicBezTo>
                  <a:pt x="17623" y="24576"/>
                  <a:pt x="17584" y="24545"/>
                  <a:pt x="17537" y="24545"/>
                </a:cubicBezTo>
                <a:close/>
                <a:moveTo>
                  <a:pt x="18039" y="26162"/>
                </a:moveTo>
                <a:cubicBezTo>
                  <a:pt x="18028" y="26162"/>
                  <a:pt x="18016" y="26163"/>
                  <a:pt x="18004" y="26167"/>
                </a:cubicBezTo>
                <a:cubicBezTo>
                  <a:pt x="17949" y="26188"/>
                  <a:pt x="17923" y="26248"/>
                  <a:pt x="17938" y="26303"/>
                </a:cubicBezTo>
                <a:cubicBezTo>
                  <a:pt x="18032" y="26566"/>
                  <a:pt x="18125" y="26835"/>
                  <a:pt x="18224" y="27103"/>
                </a:cubicBezTo>
                <a:cubicBezTo>
                  <a:pt x="18240" y="27148"/>
                  <a:pt x="18278" y="27174"/>
                  <a:pt x="18322" y="27174"/>
                </a:cubicBezTo>
                <a:cubicBezTo>
                  <a:pt x="18333" y="27174"/>
                  <a:pt x="18350" y="27169"/>
                  <a:pt x="18361" y="27164"/>
                </a:cubicBezTo>
                <a:cubicBezTo>
                  <a:pt x="18416" y="27148"/>
                  <a:pt x="18442" y="27087"/>
                  <a:pt x="18421" y="27032"/>
                </a:cubicBezTo>
                <a:cubicBezTo>
                  <a:pt x="18322" y="26764"/>
                  <a:pt x="18229" y="26501"/>
                  <a:pt x="18141" y="26232"/>
                </a:cubicBezTo>
                <a:cubicBezTo>
                  <a:pt x="18124" y="26188"/>
                  <a:pt x="18085" y="26162"/>
                  <a:pt x="18039" y="26162"/>
                </a:cubicBezTo>
                <a:close/>
                <a:moveTo>
                  <a:pt x="18627" y="27753"/>
                </a:moveTo>
                <a:cubicBezTo>
                  <a:pt x="18614" y="27753"/>
                  <a:pt x="18599" y="27755"/>
                  <a:pt x="18585" y="27761"/>
                </a:cubicBezTo>
                <a:cubicBezTo>
                  <a:pt x="18530" y="27778"/>
                  <a:pt x="18508" y="27844"/>
                  <a:pt x="18530" y="27898"/>
                </a:cubicBezTo>
                <a:cubicBezTo>
                  <a:pt x="18634" y="28155"/>
                  <a:pt x="18745" y="28419"/>
                  <a:pt x="18854" y="28676"/>
                </a:cubicBezTo>
                <a:cubicBezTo>
                  <a:pt x="18876" y="28714"/>
                  <a:pt x="18914" y="28742"/>
                  <a:pt x="18952" y="28742"/>
                </a:cubicBezTo>
                <a:cubicBezTo>
                  <a:pt x="18968" y="28742"/>
                  <a:pt x="18980" y="28737"/>
                  <a:pt x="18996" y="28732"/>
                </a:cubicBezTo>
                <a:cubicBezTo>
                  <a:pt x="19051" y="28709"/>
                  <a:pt x="19073" y="28643"/>
                  <a:pt x="19051" y="28595"/>
                </a:cubicBezTo>
                <a:cubicBezTo>
                  <a:pt x="18935" y="28337"/>
                  <a:pt x="18826" y="28079"/>
                  <a:pt x="18722" y="27816"/>
                </a:cubicBezTo>
                <a:cubicBezTo>
                  <a:pt x="18706" y="27775"/>
                  <a:pt x="18668" y="27753"/>
                  <a:pt x="18627" y="27753"/>
                </a:cubicBezTo>
                <a:close/>
                <a:moveTo>
                  <a:pt x="19303" y="29298"/>
                </a:moveTo>
                <a:cubicBezTo>
                  <a:pt x="19288" y="29298"/>
                  <a:pt x="19273" y="29301"/>
                  <a:pt x="19259" y="29306"/>
                </a:cubicBezTo>
                <a:cubicBezTo>
                  <a:pt x="19210" y="29334"/>
                  <a:pt x="19188" y="29395"/>
                  <a:pt x="19210" y="29450"/>
                </a:cubicBezTo>
                <a:cubicBezTo>
                  <a:pt x="19337" y="29706"/>
                  <a:pt x="19468" y="29964"/>
                  <a:pt x="19593" y="30206"/>
                </a:cubicBezTo>
                <a:cubicBezTo>
                  <a:pt x="19615" y="30244"/>
                  <a:pt x="19648" y="30265"/>
                  <a:pt x="19686" y="30265"/>
                </a:cubicBezTo>
                <a:cubicBezTo>
                  <a:pt x="19704" y="30265"/>
                  <a:pt x="19719" y="30260"/>
                  <a:pt x="19736" y="30250"/>
                </a:cubicBezTo>
                <a:cubicBezTo>
                  <a:pt x="19790" y="30222"/>
                  <a:pt x="19807" y="30161"/>
                  <a:pt x="19780" y="30107"/>
                </a:cubicBezTo>
                <a:cubicBezTo>
                  <a:pt x="19654" y="29865"/>
                  <a:pt x="19527" y="29614"/>
                  <a:pt x="19402" y="29356"/>
                </a:cubicBezTo>
                <a:cubicBezTo>
                  <a:pt x="19382" y="29319"/>
                  <a:pt x="19344" y="29298"/>
                  <a:pt x="19303" y="29298"/>
                </a:cubicBezTo>
                <a:close/>
                <a:moveTo>
                  <a:pt x="40843" y="30196"/>
                </a:moveTo>
                <a:cubicBezTo>
                  <a:pt x="40794" y="30196"/>
                  <a:pt x="40753" y="30230"/>
                  <a:pt x="40738" y="30277"/>
                </a:cubicBezTo>
                <a:cubicBezTo>
                  <a:pt x="40722" y="30353"/>
                  <a:pt x="40646" y="30644"/>
                  <a:pt x="40475" y="31066"/>
                </a:cubicBezTo>
                <a:cubicBezTo>
                  <a:pt x="40454" y="31120"/>
                  <a:pt x="40482" y="31181"/>
                  <a:pt x="40536" y="31203"/>
                </a:cubicBezTo>
                <a:cubicBezTo>
                  <a:pt x="40548" y="31208"/>
                  <a:pt x="40563" y="31208"/>
                  <a:pt x="40574" y="31208"/>
                </a:cubicBezTo>
                <a:cubicBezTo>
                  <a:pt x="40619" y="31208"/>
                  <a:pt x="40657" y="31186"/>
                  <a:pt x="40672" y="31143"/>
                </a:cubicBezTo>
                <a:cubicBezTo>
                  <a:pt x="40849" y="30710"/>
                  <a:pt x="40925" y="30409"/>
                  <a:pt x="40947" y="30326"/>
                </a:cubicBezTo>
                <a:cubicBezTo>
                  <a:pt x="40958" y="30272"/>
                  <a:pt x="40925" y="30211"/>
                  <a:pt x="40870" y="30200"/>
                </a:cubicBezTo>
                <a:cubicBezTo>
                  <a:pt x="40861" y="30197"/>
                  <a:pt x="40852" y="30196"/>
                  <a:pt x="40843" y="30196"/>
                </a:cubicBezTo>
                <a:close/>
                <a:moveTo>
                  <a:pt x="20105" y="30791"/>
                </a:moveTo>
                <a:cubicBezTo>
                  <a:pt x="20086" y="30791"/>
                  <a:pt x="20066" y="30797"/>
                  <a:pt x="20048" y="30809"/>
                </a:cubicBezTo>
                <a:cubicBezTo>
                  <a:pt x="20000" y="30836"/>
                  <a:pt x="19982" y="30902"/>
                  <a:pt x="20010" y="30951"/>
                </a:cubicBezTo>
                <a:cubicBezTo>
                  <a:pt x="20152" y="31198"/>
                  <a:pt x="20306" y="31444"/>
                  <a:pt x="20460" y="31674"/>
                </a:cubicBezTo>
                <a:cubicBezTo>
                  <a:pt x="20476" y="31707"/>
                  <a:pt x="20514" y="31724"/>
                  <a:pt x="20547" y="31724"/>
                </a:cubicBezTo>
                <a:cubicBezTo>
                  <a:pt x="20564" y="31724"/>
                  <a:pt x="20586" y="31719"/>
                  <a:pt x="20602" y="31707"/>
                </a:cubicBezTo>
                <a:cubicBezTo>
                  <a:pt x="20652" y="31674"/>
                  <a:pt x="20668" y="31608"/>
                  <a:pt x="20635" y="31560"/>
                </a:cubicBezTo>
                <a:cubicBezTo>
                  <a:pt x="20488" y="31330"/>
                  <a:pt x="20334" y="31087"/>
                  <a:pt x="20192" y="30841"/>
                </a:cubicBezTo>
                <a:cubicBezTo>
                  <a:pt x="20174" y="30809"/>
                  <a:pt x="20140" y="30791"/>
                  <a:pt x="20105" y="30791"/>
                </a:cubicBezTo>
                <a:close/>
                <a:moveTo>
                  <a:pt x="40226" y="31769"/>
                </a:moveTo>
                <a:cubicBezTo>
                  <a:pt x="40187" y="31769"/>
                  <a:pt x="40150" y="31788"/>
                  <a:pt x="40131" y="31828"/>
                </a:cubicBezTo>
                <a:cubicBezTo>
                  <a:pt x="40004" y="32074"/>
                  <a:pt x="39862" y="32316"/>
                  <a:pt x="39714" y="32552"/>
                </a:cubicBezTo>
                <a:cubicBezTo>
                  <a:pt x="39681" y="32600"/>
                  <a:pt x="39693" y="32666"/>
                  <a:pt x="39741" y="32699"/>
                </a:cubicBezTo>
                <a:cubicBezTo>
                  <a:pt x="39764" y="32711"/>
                  <a:pt x="39779" y="32716"/>
                  <a:pt x="39802" y="32716"/>
                </a:cubicBezTo>
                <a:cubicBezTo>
                  <a:pt x="39835" y="32716"/>
                  <a:pt x="39867" y="32694"/>
                  <a:pt x="39890" y="32666"/>
                </a:cubicBezTo>
                <a:cubicBezTo>
                  <a:pt x="40042" y="32425"/>
                  <a:pt x="40186" y="32173"/>
                  <a:pt x="40317" y="31921"/>
                </a:cubicBezTo>
                <a:cubicBezTo>
                  <a:pt x="40344" y="31871"/>
                  <a:pt x="40323" y="31806"/>
                  <a:pt x="40273" y="31778"/>
                </a:cubicBezTo>
                <a:cubicBezTo>
                  <a:pt x="40257" y="31772"/>
                  <a:pt x="40242" y="31769"/>
                  <a:pt x="40226" y="31769"/>
                </a:cubicBezTo>
                <a:close/>
                <a:moveTo>
                  <a:pt x="21026" y="32209"/>
                </a:moveTo>
                <a:cubicBezTo>
                  <a:pt x="21005" y="32209"/>
                  <a:pt x="20983" y="32215"/>
                  <a:pt x="20964" y="32228"/>
                </a:cubicBezTo>
                <a:cubicBezTo>
                  <a:pt x="20915" y="32266"/>
                  <a:pt x="20908" y="32332"/>
                  <a:pt x="20941" y="32377"/>
                </a:cubicBezTo>
                <a:cubicBezTo>
                  <a:pt x="21112" y="32612"/>
                  <a:pt x="21287" y="32837"/>
                  <a:pt x="21462" y="33050"/>
                </a:cubicBezTo>
                <a:cubicBezTo>
                  <a:pt x="21485" y="33078"/>
                  <a:pt x="21512" y="33093"/>
                  <a:pt x="21545" y="33093"/>
                </a:cubicBezTo>
                <a:cubicBezTo>
                  <a:pt x="21566" y="33093"/>
                  <a:pt x="21589" y="33083"/>
                  <a:pt x="21611" y="33067"/>
                </a:cubicBezTo>
                <a:cubicBezTo>
                  <a:pt x="21654" y="33028"/>
                  <a:pt x="21660" y="32962"/>
                  <a:pt x="21627" y="32919"/>
                </a:cubicBezTo>
                <a:cubicBezTo>
                  <a:pt x="21452" y="32705"/>
                  <a:pt x="21277" y="32486"/>
                  <a:pt x="21112" y="32256"/>
                </a:cubicBezTo>
                <a:cubicBezTo>
                  <a:pt x="21092" y="32225"/>
                  <a:pt x="21060" y="32209"/>
                  <a:pt x="21026" y="32209"/>
                </a:cubicBezTo>
                <a:close/>
                <a:moveTo>
                  <a:pt x="39316" y="33194"/>
                </a:moveTo>
                <a:cubicBezTo>
                  <a:pt x="39284" y="33194"/>
                  <a:pt x="39251" y="33208"/>
                  <a:pt x="39232" y="33237"/>
                </a:cubicBezTo>
                <a:cubicBezTo>
                  <a:pt x="39061" y="33455"/>
                  <a:pt x="38881" y="33670"/>
                  <a:pt x="38689" y="33872"/>
                </a:cubicBezTo>
                <a:cubicBezTo>
                  <a:pt x="38651" y="33916"/>
                  <a:pt x="38651" y="33981"/>
                  <a:pt x="38694" y="34021"/>
                </a:cubicBezTo>
                <a:cubicBezTo>
                  <a:pt x="38716" y="34042"/>
                  <a:pt x="38744" y="34047"/>
                  <a:pt x="38765" y="34047"/>
                </a:cubicBezTo>
                <a:cubicBezTo>
                  <a:pt x="38793" y="34047"/>
                  <a:pt x="38826" y="34037"/>
                  <a:pt x="38843" y="34014"/>
                </a:cubicBezTo>
                <a:cubicBezTo>
                  <a:pt x="39040" y="33806"/>
                  <a:pt x="39226" y="33587"/>
                  <a:pt x="39397" y="33363"/>
                </a:cubicBezTo>
                <a:cubicBezTo>
                  <a:pt x="39435" y="33318"/>
                  <a:pt x="39423" y="33253"/>
                  <a:pt x="39379" y="33214"/>
                </a:cubicBezTo>
                <a:cubicBezTo>
                  <a:pt x="39361" y="33201"/>
                  <a:pt x="39339" y="33194"/>
                  <a:pt x="39316" y="33194"/>
                </a:cubicBezTo>
                <a:close/>
                <a:moveTo>
                  <a:pt x="22098" y="33519"/>
                </a:moveTo>
                <a:cubicBezTo>
                  <a:pt x="22073" y="33519"/>
                  <a:pt x="22048" y="33528"/>
                  <a:pt x="22027" y="33549"/>
                </a:cubicBezTo>
                <a:cubicBezTo>
                  <a:pt x="21983" y="33587"/>
                  <a:pt x="21983" y="33653"/>
                  <a:pt x="22021" y="33697"/>
                </a:cubicBezTo>
                <a:cubicBezTo>
                  <a:pt x="22213" y="33905"/>
                  <a:pt x="22416" y="34108"/>
                  <a:pt x="22619" y="34300"/>
                </a:cubicBezTo>
                <a:cubicBezTo>
                  <a:pt x="22641" y="34322"/>
                  <a:pt x="22663" y="34327"/>
                  <a:pt x="22691" y="34327"/>
                </a:cubicBezTo>
                <a:cubicBezTo>
                  <a:pt x="22717" y="34327"/>
                  <a:pt x="22745" y="34317"/>
                  <a:pt x="22767" y="34294"/>
                </a:cubicBezTo>
                <a:cubicBezTo>
                  <a:pt x="22811" y="34256"/>
                  <a:pt x="22805" y="34185"/>
                  <a:pt x="22762" y="34146"/>
                </a:cubicBezTo>
                <a:cubicBezTo>
                  <a:pt x="22565" y="33960"/>
                  <a:pt x="22367" y="33758"/>
                  <a:pt x="22175" y="33554"/>
                </a:cubicBezTo>
                <a:cubicBezTo>
                  <a:pt x="22155" y="33531"/>
                  <a:pt x="22127" y="33519"/>
                  <a:pt x="22098" y="33519"/>
                </a:cubicBezTo>
                <a:close/>
                <a:moveTo>
                  <a:pt x="38168" y="34431"/>
                </a:moveTo>
                <a:cubicBezTo>
                  <a:pt x="38142" y="34431"/>
                  <a:pt x="38115" y="34440"/>
                  <a:pt x="38097" y="34459"/>
                </a:cubicBezTo>
                <a:cubicBezTo>
                  <a:pt x="37889" y="34639"/>
                  <a:pt x="37669" y="34821"/>
                  <a:pt x="37450" y="34985"/>
                </a:cubicBezTo>
                <a:cubicBezTo>
                  <a:pt x="37401" y="35018"/>
                  <a:pt x="37391" y="35089"/>
                  <a:pt x="37429" y="35132"/>
                </a:cubicBezTo>
                <a:cubicBezTo>
                  <a:pt x="37444" y="35160"/>
                  <a:pt x="37477" y="35177"/>
                  <a:pt x="37510" y="35177"/>
                </a:cubicBezTo>
                <a:cubicBezTo>
                  <a:pt x="37533" y="35177"/>
                  <a:pt x="37555" y="35172"/>
                  <a:pt x="37576" y="35155"/>
                </a:cubicBezTo>
                <a:cubicBezTo>
                  <a:pt x="37801" y="34985"/>
                  <a:pt x="38026" y="34803"/>
                  <a:pt x="38234" y="34613"/>
                </a:cubicBezTo>
                <a:cubicBezTo>
                  <a:pt x="38278" y="34573"/>
                  <a:pt x="38284" y="34508"/>
                  <a:pt x="38246" y="34464"/>
                </a:cubicBezTo>
                <a:cubicBezTo>
                  <a:pt x="38225" y="34442"/>
                  <a:pt x="38196" y="34431"/>
                  <a:pt x="38168" y="34431"/>
                </a:cubicBezTo>
                <a:close/>
                <a:moveTo>
                  <a:pt x="23322" y="34675"/>
                </a:moveTo>
                <a:cubicBezTo>
                  <a:pt x="23291" y="34675"/>
                  <a:pt x="23262" y="34688"/>
                  <a:pt x="23243" y="34717"/>
                </a:cubicBezTo>
                <a:cubicBezTo>
                  <a:pt x="23205" y="34760"/>
                  <a:pt x="23210" y="34826"/>
                  <a:pt x="23255" y="34864"/>
                </a:cubicBezTo>
                <a:cubicBezTo>
                  <a:pt x="23480" y="35046"/>
                  <a:pt x="23704" y="35215"/>
                  <a:pt x="23934" y="35374"/>
                </a:cubicBezTo>
                <a:cubicBezTo>
                  <a:pt x="23951" y="35390"/>
                  <a:pt x="23973" y="35395"/>
                  <a:pt x="23994" y="35395"/>
                </a:cubicBezTo>
                <a:cubicBezTo>
                  <a:pt x="24027" y="35395"/>
                  <a:pt x="24060" y="35380"/>
                  <a:pt x="24083" y="35352"/>
                </a:cubicBezTo>
                <a:cubicBezTo>
                  <a:pt x="24115" y="35303"/>
                  <a:pt x="24105" y="35238"/>
                  <a:pt x="24055" y="35205"/>
                </a:cubicBezTo>
                <a:cubicBezTo>
                  <a:pt x="23830" y="35046"/>
                  <a:pt x="23605" y="34876"/>
                  <a:pt x="23392" y="34700"/>
                </a:cubicBezTo>
                <a:cubicBezTo>
                  <a:pt x="23370" y="34683"/>
                  <a:pt x="23345" y="34675"/>
                  <a:pt x="23322" y="34675"/>
                </a:cubicBezTo>
                <a:close/>
                <a:moveTo>
                  <a:pt x="36813" y="35439"/>
                </a:moveTo>
                <a:cubicBezTo>
                  <a:pt x="36793" y="35439"/>
                  <a:pt x="36773" y="35444"/>
                  <a:pt x="36754" y="35456"/>
                </a:cubicBezTo>
                <a:cubicBezTo>
                  <a:pt x="36524" y="35599"/>
                  <a:pt x="36278" y="35736"/>
                  <a:pt x="36025" y="35862"/>
                </a:cubicBezTo>
                <a:cubicBezTo>
                  <a:pt x="35976" y="35889"/>
                  <a:pt x="35954" y="35949"/>
                  <a:pt x="35982" y="36004"/>
                </a:cubicBezTo>
                <a:cubicBezTo>
                  <a:pt x="35998" y="36043"/>
                  <a:pt x="36036" y="36060"/>
                  <a:pt x="36075" y="36060"/>
                </a:cubicBezTo>
                <a:cubicBezTo>
                  <a:pt x="36091" y="36060"/>
                  <a:pt x="36108" y="36060"/>
                  <a:pt x="36124" y="36048"/>
                </a:cubicBezTo>
                <a:cubicBezTo>
                  <a:pt x="36376" y="35922"/>
                  <a:pt x="36628" y="35780"/>
                  <a:pt x="36870" y="35637"/>
                </a:cubicBezTo>
                <a:cubicBezTo>
                  <a:pt x="36918" y="35605"/>
                  <a:pt x="36935" y="35539"/>
                  <a:pt x="36903" y="35489"/>
                </a:cubicBezTo>
                <a:cubicBezTo>
                  <a:pt x="36881" y="35457"/>
                  <a:pt x="36848" y="35439"/>
                  <a:pt x="36813" y="35439"/>
                </a:cubicBezTo>
                <a:close/>
                <a:moveTo>
                  <a:pt x="24705" y="35640"/>
                </a:moveTo>
                <a:cubicBezTo>
                  <a:pt x="24669" y="35640"/>
                  <a:pt x="24633" y="35658"/>
                  <a:pt x="24614" y="35691"/>
                </a:cubicBezTo>
                <a:cubicBezTo>
                  <a:pt x="24586" y="35741"/>
                  <a:pt x="24603" y="35807"/>
                  <a:pt x="24652" y="35835"/>
                </a:cubicBezTo>
                <a:cubicBezTo>
                  <a:pt x="24894" y="35982"/>
                  <a:pt x="25145" y="36114"/>
                  <a:pt x="25403" y="36240"/>
                </a:cubicBezTo>
                <a:cubicBezTo>
                  <a:pt x="25420" y="36245"/>
                  <a:pt x="25431" y="36250"/>
                  <a:pt x="25447" y="36250"/>
                </a:cubicBezTo>
                <a:cubicBezTo>
                  <a:pt x="25486" y="36250"/>
                  <a:pt x="25524" y="36229"/>
                  <a:pt x="25545" y="36191"/>
                </a:cubicBezTo>
                <a:cubicBezTo>
                  <a:pt x="25568" y="36136"/>
                  <a:pt x="25545" y="36075"/>
                  <a:pt x="25497" y="36048"/>
                </a:cubicBezTo>
                <a:cubicBezTo>
                  <a:pt x="25244" y="35928"/>
                  <a:pt x="24998" y="35797"/>
                  <a:pt x="24756" y="35653"/>
                </a:cubicBezTo>
                <a:cubicBezTo>
                  <a:pt x="24740" y="35644"/>
                  <a:pt x="24723" y="35640"/>
                  <a:pt x="24705" y="35640"/>
                </a:cubicBezTo>
                <a:close/>
                <a:moveTo>
                  <a:pt x="35304" y="36199"/>
                </a:moveTo>
                <a:cubicBezTo>
                  <a:pt x="35291" y="36199"/>
                  <a:pt x="35277" y="36202"/>
                  <a:pt x="35264" y="36207"/>
                </a:cubicBezTo>
                <a:cubicBezTo>
                  <a:pt x="35011" y="36311"/>
                  <a:pt x="34748" y="36404"/>
                  <a:pt x="34480" y="36492"/>
                </a:cubicBezTo>
                <a:cubicBezTo>
                  <a:pt x="34424" y="36508"/>
                  <a:pt x="34391" y="36569"/>
                  <a:pt x="34409" y="36624"/>
                </a:cubicBezTo>
                <a:cubicBezTo>
                  <a:pt x="34424" y="36667"/>
                  <a:pt x="34469" y="36695"/>
                  <a:pt x="34512" y="36695"/>
                </a:cubicBezTo>
                <a:cubicBezTo>
                  <a:pt x="34523" y="36695"/>
                  <a:pt x="34535" y="36695"/>
                  <a:pt x="34545" y="36690"/>
                </a:cubicBezTo>
                <a:cubicBezTo>
                  <a:pt x="34819" y="36602"/>
                  <a:pt x="35089" y="36508"/>
                  <a:pt x="35345" y="36404"/>
                </a:cubicBezTo>
                <a:cubicBezTo>
                  <a:pt x="35400" y="36382"/>
                  <a:pt x="35428" y="36316"/>
                  <a:pt x="35406" y="36262"/>
                </a:cubicBezTo>
                <a:cubicBezTo>
                  <a:pt x="35390" y="36224"/>
                  <a:pt x="35348" y="36199"/>
                  <a:pt x="35304" y="36199"/>
                </a:cubicBezTo>
                <a:close/>
                <a:moveTo>
                  <a:pt x="26227" y="36372"/>
                </a:moveTo>
                <a:cubicBezTo>
                  <a:pt x="26182" y="36372"/>
                  <a:pt x="26140" y="36399"/>
                  <a:pt x="26121" y="36442"/>
                </a:cubicBezTo>
                <a:cubicBezTo>
                  <a:pt x="26099" y="36492"/>
                  <a:pt x="26127" y="36558"/>
                  <a:pt x="26182" y="36574"/>
                </a:cubicBezTo>
                <a:cubicBezTo>
                  <a:pt x="26445" y="36678"/>
                  <a:pt x="26719" y="36771"/>
                  <a:pt x="26987" y="36849"/>
                </a:cubicBezTo>
                <a:cubicBezTo>
                  <a:pt x="26999" y="36854"/>
                  <a:pt x="27009" y="36854"/>
                  <a:pt x="27020" y="36854"/>
                </a:cubicBezTo>
                <a:cubicBezTo>
                  <a:pt x="27065" y="36854"/>
                  <a:pt x="27108" y="36827"/>
                  <a:pt x="27119" y="36777"/>
                </a:cubicBezTo>
                <a:cubicBezTo>
                  <a:pt x="27136" y="36723"/>
                  <a:pt x="27103" y="36662"/>
                  <a:pt x="27047" y="36645"/>
                </a:cubicBezTo>
                <a:cubicBezTo>
                  <a:pt x="26784" y="36569"/>
                  <a:pt x="26516" y="36481"/>
                  <a:pt x="26258" y="36377"/>
                </a:cubicBezTo>
                <a:cubicBezTo>
                  <a:pt x="26248" y="36374"/>
                  <a:pt x="26237" y="36372"/>
                  <a:pt x="26227" y="36372"/>
                </a:cubicBezTo>
                <a:close/>
                <a:moveTo>
                  <a:pt x="33703" y="36713"/>
                </a:moveTo>
                <a:cubicBezTo>
                  <a:pt x="33694" y="36713"/>
                  <a:pt x="33684" y="36715"/>
                  <a:pt x="33675" y="36717"/>
                </a:cubicBezTo>
                <a:cubicBezTo>
                  <a:pt x="33411" y="36777"/>
                  <a:pt x="33131" y="36837"/>
                  <a:pt x="32852" y="36887"/>
                </a:cubicBezTo>
                <a:cubicBezTo>
                  <a:pt x="32797" y="36898"/>
                  <a:pt x="32759" y="36948"/>
                  <a:pt x="32770" y="37007"/>
                </a:cubicBezTo>
                <a:cubicBezTo>
                  <a:pt x="32775" y="37057"/>
                  <a:pt x="32819" y="37095"/>
                  <a:pt x="32873" y="37095"/>
                </a:cubicBezTo>
                <a:lnTo>
                  <a:pt x="32891" y="37095"/>
                </a:lnTo>
                <a:cubicBezTo>
                  <a:pt x="33175" y="37046"/>
                  <a:pt x="33455" y="36986"/>
                  <a:pt x="33723" y="36920"/>
                </a:cubicBezTo>
                <a:cubicBezTo>
                  <a:pt x="33778" y="36908"/>
                  <a:pt x="33817" y="36849"/>
                  <a:pt x="33799" y="36794"/>
                </a:cubicBezTo>
                <a:cubicBezTo>
                  <a:pt x="33791" y="36748"/>
                  <a:pt x="33751" y="36713"/>
                  <a:pt x="33703" y="36713"/>
                </a:cubicBezTo>
                <a:close/>
                <a:moveTo>
                  <a:pt x="27836" y="36852"/>
                </a:moveTo>
                <a:cubicBezTo>
                  <a:pt x="27788" y="36852"/>
                  <a:pt x="27742" y="36883"/>
                  <a:pt x="27733" y="36936"/>
                </a:cubicBezTo>
                <a:cubicBezTo>
                  <a:pt x="27722" y="36991"/>
                  <a:pt x="27755" y="37046"/>
                  <a:pt x="27814" y="37062"/>
                </a:cubicBezTo>
                <a:cubicBezTo>
                  <a:pt x="28089" y="37117"/>
                  <a:pt x="28368" y="37166"/>
                  <a:pt x="28654" y="37204"/>
                </a:cubicBezTo>
                <a:lnTo>
                  <a:pt x="28664" y="37204"/>
                </a:lnTo>
                <a:cubicBezTo>
                  <a:pt x="28719" y="37204"/>
                  <a:pt x="28763" y="37166"/>
                  <a:pt x="28768" y="37117"/>
                </a:cubicBezTo>
                <a:cubicBezTo>
                  <a:pt x="28780" y="37057"/>
                  <a:pt x="28735" y="37002"/>
                  <a:pt x="28681" y="36996"/>
                </a:cubicBezTo>
                <a:cubicBezTo>
                  <a:pt x="28401" y="36958"/>
                  <a:pt x="28127" y="36908"/>
                  <a:pt x="27859" y="36854"/>
                </a:cubicBezTo>
                <a:cubicBezTo>
                  <a:pt x="27852" y="36853"/>
                  <a:pt x="27844" y="36852"/>
                  <a:pt x="27836" y="36852"/>
                </a:cubicBezTo>
                <a:close/>
                <a:moveTo>
                  <a:pt x="32033" y="37001"/>
                </a:moveTo>
                <a:cubicBezTo>
                  <a:pt x="32030" y="37001"/>
                  <a:pt x="32027" y="37001"/>
                  <a:pt x="32024" y="37002"/>
                </a:cubicBezTo>
                <a:cubicBezTo>
                  <a:pt x="31745" y="37034"/>
                  <a:pt x="31459" y="37062"/>
                  <a:pt x="31186" y="37079"/>
                </a:cubicBezTo>
                <a:cubicBezTo>
                  <a:pt x="31131" y="37084"/>
                  <a:pt x="31087" y="37133"/>
                  <a:pt x="31087" y="37188"/>
                </a:cubicBezTo>
                <a:cubicBezTo>
                  <a:pt x="31092" y="37249"/>
                  <a:pt x="31136" y="37292"/>
                  <a:pt x="31196" y="37292"/>
                </a:cubicBezTo>
                <a:lnTo>
                  <a:pt x="31202" y="37292"/>
                </a:lnTo>
                <a:cubicBezTo>
                  <a:pt x="31476" y="37270"/>
                  <a:pt x="31761" y="37249"/>
                  <a:pt x="32046" y="37216"/>
                </a:cubicBezTo>
                <a:cubicBezTo>
                  <a:pt x="32107" y="37211"/>
                  <a:pt x="32150" y="37155"/>
                  <a:pt x="32139" y="37095"/>
                </a:cubicBezTo>
                <a:cubicBezTo>
                  <a:pt x="32134" y="37043"/>
                  <a:pt x="32085" y="37001"/>
                  <a:pt x="32033" y="37001"/>
                </a:cubicBezTo>
                <a:close/>
                <a:moveTo>
                  <a:pt x="29514" y="37079"/>
                </a:moveTo>
                <a:cubicBezTo>
                  <a:pt x="29459" y="37079"/>
                  <a:pt x="29405" y="37117"/>
                  <a:pt x="29399" y="37178"/>
                </a:cubicBezTo>
                <a:cubicBezTo>
                  <a:pt x="29393" y="37237"/>
                  <a:pt x="29443" y="37287"/>
                  <a:pt x="29498" y="37287"/>
                </a:cubicBezTo>
                <a:cubicBezTo>
                  <a:pt x="29772" y="37309"/>
                  <a:pt x="30051" y="37315"/>
                  <a:pt x="30347" y="37315"/>
                </a:cubicBezTo>
                <a:lnTo>
                  <a:pt x="30341" y="37105"/>
                </a:lnTo>
                <a:cubicBezTo>
                  <a:pt x="30299" y="37106"/>
                  <a:pt x="30257" y="37107"/>
                  <a:pt x="30215" y="37107"/>
                </a:cubicBezTo>
                <a:cubicBezTo>
                  <a:pt x="29978" y="37107"/>
                  <a:pt x="29742" y="37093"/>
                  <a:pt x="29514" y="37079"/>
                </a:cubicBezTo>
                <a:close/>
              </a:path>
            </a:pathLst>
          </a:cu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Background 1">
  <p:cSld name="Background 1">
    <p:bg>
      <p:bgPr>
        <a:solidFill>
          <a:schemeClr val="lt1"/>
        </a:solidFill>
        <a:effectLst/>
      </p:bgPr>
    </p:bg>
    <p:spTree>
      <p:nvGrpSpPr>
        <p:cNvPr id="1" name="Shape 2474"/>
        <p:cNvGrpSpPr/>
        <p:nvPr/>
      </p:nvGrpSpPr>
      <p:grpSpPr>
        <a:xfrm>
          <a:off x="0" y="0"/>
          <a:ext cx="0" cy="0"/>
          <a:chOff x="0" y="0"/>
          <a:chExt cx="0" cy="0"/>
        </a:xfrm>
      </p:grpSpPr>
      <p:grpSp>
        <p:nvGrpSpPr>
          <p:cNvPr id="2475" name="Google Shape;2475;p39"/>
          <p:cNvGrpSpPr/>
          <p:nvPr/>
        </p:nvGrpSpPr>
        <p:grpSpPr>
          <a:xfrm>
            <a:off x="187578" y="147199"/>
            <a:ext cx="11854231" cy="6577724"/>
            <a:chOff x="140683" y="110399"/>
            <a:chExt cx="8890673" cy="4933293"/>
          </a:xfrm>
        </p:grpSpPr>
        <p:sp>
          <p:nvSpPr>
            <p:cNvPr id="2476" name="Google Shape;2476;p39"/>
            <p:cNvSpPr/>
            <p:nvPr/>
          </p:nvSpPr>
          <p:spPr>
            <a:xfrm rot="2700000">
              <a:off x="3062991" y="49280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477" name="Google Shape;2477;p39"/>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478" name="Google Shape;2478;p39"/>
            <p:cNvSpPr/>
            <p:nvPr/>
          </p:nvSpPr>
          <p:spPr>
            <a:xfrm rot="6300406">
              <a:off x="127712" y="839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479" name="Google Shape;2479;p39"/>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480" name="Google Shape;2480;p39"/>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481" name="Google Shape;2481;p39"/>
            <p:cNvSpPr/>
            <p:nvPr/>
          </p:nvSpPr>
          <p:spPr>
            <a:xfrm rot="-2700000">
              <a:off x="515840" y="236038"/>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482" name="Google Shape;2482;p39"/>
            <p:cNvSpPr/>
            <p:nvPr/>
          </p:nvSpPr>
          <p:spPr>
            <a:xfrm>
              <a:off x="8327250" y="448575"/>
              <a:ext cx="193500" cy="183900"/>
            </a:xfrm>
            <a:prstGeom prst="star5">
              <a:avLst>
                <a:gd name="adj" fmla="val 19098"/>
                <a:gd name="hf" fmla="val 105146"/>
                <a:gd name="vf" fmla="val 110557"/>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83" name="Google Shape;2483;p39"/>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484" name="Google Shape;2484;p39"/>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485" name="Google Shape;2485;p39"/>
            <p:cNvSpPr/>
            <p:nvPr/>
          </p:nvSpPr>
          <p:spPr>
            <a:xfrm rot="-8100000" flipH="1">
              <a:off x="698288" y="3501840"/>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486" name="Google Shape;2486;p39"/>
            <p:cNvSpPr/>
            <p:nvPr/>
          </p:nvSpPr>
          <p:spPr>
            <a:xfrm>
              <a:off x="423763" y="1283225"/>
              <a:ext cx="193500" cy="183900"/>
            </a:xfrm>
            <a:prstGeom prst="star5">
              <a:avLst>
                <a:gd name="adj" fmla="val 19098"/>
                <a:gd name="hf" fmla="val 105146"/>
                <a:gd name="vf" fmla="val 110557"/>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87" name="Google Shape;2487;p39"/>
            <p:cNvSpPr/>
            <p:nvPr/>
          </p:nvSpPr>
          <p:spPr>
            <a:xfrm rot="-5400000">
              <a:off x="3039403" y="2189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488" name="Google Shape;2488;p39"/>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489" name="Google Shape;2489;p39"/>
            <p:cNvSpPr/>
            <p:nvPr/>
          </p:nvSpPr>
          <p:spPr>
            <a:xfrm rot="-9899594">
              <a:off x="850870" y="161560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490" name="Google Shape;2490;p39"/>
            <p:cNvSpPr/>
            <p:nvPr/>
          </p:nvSpPr>
          <p:spPr>
            <a:xfrm rot="-5400000">
              <a:off x="245215" y="29518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491" name="Google Shape;2491;p39"/>
            <p:cNvSpPr/>
            <p:nvPr/>
          </p:nvSpPr>
          <p:spPr>
            <a:xfrm rot="8999773">
              <a:off x="1430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492" name="Google Shape;2492;p39"/>
            <p:cNvSpPr/>
            <p:nvPr/>
          </p:nvSpPr>
          <p:spPr>
            <a:xfrm rot="6300406">
              <a:off x="8522057" y="18110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493" name="Google Shape;2493;p39"/>
            <p:cNvSpPr/>
            <p:nvPr/>
          </p:nvSpPr>
          <p:spPr>
            <a:xfrm rot="8999773">
              <a:off x="6460822" y="1700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494" name="Google Shape;2494;p39"/>
            <p:cNvSpPr/>
            <p:nvPr/>
          </p:nvSpPr>
          <p:spPr>
            <a:xfrm rot="8100000" flipH="1">
              <a:off x="7654844" y="2149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495" name="Google Shape;2495;p39"/>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496" name="Google Shape;2496;p39"/>
            <p:cNvSpPr/>
            <p:nvPr/>
          </p:nvSpPr>
          <p:spPr>
            <a:xfrm rot="-10594826" flipH="1">
              <a:off x="8826068" y="5207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497" name="Google Shape;2497;p39"/>
            <p:cNvSpPr/>
            <p:nvPr/>
          </p:nvSpPr>
          <p:spPr>
            <a:xfrm>
              <a:off x="8671789" y="11406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2498" name="Google Shape;2498;p39"/>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499" name="Google Shape;2499;p39"/>
            <p:cNvSpPr/>
            <p:nvPr/>
          </p:nvSpPr>
          <p:spPr>
            <a:xfrm rot="2700000">
              <a:off x="895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00" name="Google Shape;2500;p39"/>
            <p:cNvSpPr/>
            <p:nvPr/>
          </p:nvSpPr>
          <p:spPr>
            <a:xfrm rot="-2700000">
              <a:off x="14224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01" name="Google Shape;2501;p39"/>
            <p:cNvSpPr/>
            <p:nvPr/>
          </p:nvSpPr>
          <p:spPr>
            <a:xfrm rot="8999773">
              <a:off x="426372" y="48856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502" name="Google Shape;2502;p39"/>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503" name="Google Shape;2503;p39"/>
            <p:cNvSpPr/>
            <p:nvPr/>
          </p:nvSpPr>
          <p:spPr>
            <a:xfrm rot="8100000" flipH="1">
              <a:off x="8869731" y="347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04" name="Google Shape;2504;p39"/>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505" name="Google Shape;2505;p39"/>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506" name="Google Shape;2506;p39"/>
            <p:cNvSpPr/>
            <p:nvPr/>
          </p:nvSpPr>
          <p:spPr>
            <a:xfrm rot="5400000">
              <a:off x="1109249" y="83406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507" name="Google Shape;2507;p39"/>
            <p:cNvSpPr/>
            <p:nvPr/>
          </p:nvSpPr>
          <p:spPr>
            <a:xfrm rot="8100000">
              <a:off x="803211" y="206261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508" name="Google Shape;2508;p39"/>
            <p:cNvSpPr/>
            <p:nvPr/>
          </p:nvSpPr>
          <p:spPr>
            <a:xfrm rot="-900406" flipH="1">
              <a:off x="3959085" y="48988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509" name="Google Shape;2509;p39"/>
            <p:cNvSpPr/>
            <p:nvPr/>
          </p:nvSpPr>
          <p:spPr>
            <a:xfrm>
              <a:off x="4942764" y="49305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510" name="Google Shape;2510;p39"/>
            <p:cNvSpPr/>
            <p:nvPr/>
          </p:nvSpPr>
          <p:spPr>
            <a:xfrm rot="-7200227">
              <a:off x="1285269" y="3078455"/>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511" name="Google Shape;2511;p39"/>
            <p:cNvSpPr/>
            <p:nvPr/>
          </p:nvSpPr>
          <p:spPr>
            <a:xfrm>
              <a:off x="57105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512" name="Google Shape;2512;p39"/>
            <p:cNvSpPr/>
            <p:nvPr/>
          </p:nvSpPr>
          <p:spPr>
            <a:xfrm rot="8999773">
              <a:off x="77422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513" name="Google Shape;2513;p39"/>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514" name="Google Shape;2514;p39"/>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15" name="Google Shape;2515;p39"/>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516" name="Google Shape;2516;p39"/>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517" name="Google Shape;2517;p39"/>
            <p:cNvSpPr/>
            <p:nvPr/>
          </p:nvSpPr>
          <p:spPr>
            <a:xfrm rot="6300406">
              <a:off x="8934570" y="4008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518" name="Google Shape;2518;p39"/>
            <p:cNvSpPr/>
            <p:nvPr/>
          </p:nvSpPr>
          <p:spPr>
            <a:xfrm rot="8100000" flipH="1">
              <a:off x="66312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19" name="Google Shape;2519;p39"/>
            <p:cNvSpPr/>
            <p:nvPr/>
          </p:nvSpPr>
          <p:spPr>
            <a:xfrm rot="10800000" flipH="1">
              <a:off x="7743555" y="265951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520" name="Google Shape;2520;p39"/>
            <p:cNvSpPr/>
            <p:nvPr/>
          </p:nvSpPr>
          <p:spPr>
            <a:xfrm rot="-8100000" flipH="1">
              <a:off x="7858613" y="3501840"/>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521" name="Google Shape;2521;p39"/>
            <p:cNvSpPr/>
            <p:nvPr/>
          </p:nvSpPr>
          <p:spPr>
            <a:xfrm rot="-9899594">
              <a:off x="7782595" y="161560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522" name="Google Shape;2522;p39"/>
            <p:cNvSpPr/>
            <p:nvPr/>
          </p:nvSpPr>
          <p:spPr>
            <a:xfrm rot="8100000">
              <a:off x="8115936" y="229121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523" name="Google Shape;2523;p39"/>
            <p:cNvSpPr/>
            <p:nvPr/>
          </p:nvSpPr>
          <p:spPr>
            <a:xfrm rot="-7200227">
              <a:off x="8216994" y="3078455"/>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524" name="Google Shape;2524;p39"/>
            <p:cNvSpPr/>
            <p:nvPr/>
          </p:nvSpPr>
          <p:spPr>
            <a:xfrm rot="8100000" flipH="1">
              <a:off x="7955331" y="41656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grpSp>
      <p:sp>
        <p:nvSpPr>
          <p:cNvPr id="2525" name="Google Shape;2525;p39"/>
          <p:cNvSpPr/>
          <p:nvPr/>
        </p:nvSpPr>
        <p:spPr>
          <a:xfrm>
            <a:off x="960000" y="726633"/>
            <a:ext cx="10272000" cy="5404800"/>
          </a:xfrm>
          <a:prstGeom prst="roundRect">
            <a:avLst>
              <a:gd name="adj" fmla="val 5634"/>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26" name="Google Shape;2526;p39"/>
          <p:cNvSpPr/>
          <p:nvPr/>
        </p:nvSpPr>
        <p:spPr>
          <a:xfrm>
            <a:off x="7470650" y="2272213"/>
            <a:ext cx="1238991" cy="416336"/>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527" name="Google Shape;2527;p39"/>
          <p:cNvGrpSpPr/>
          <p:nvPr/>
        </p:nvGrpSpPr>
        <p:grpSpPr>
          <a:xfrm>
            <a:off x="8714967" y="3093067"/>
            <a:ext cx="1157900" cy="686000"/>
            <a:chOff x="2575700" y="1885000"/>
            <a:chExt cx="868425" cy="514500"/>
          </a:xfrm>
        </p:grpSpPr>
        <p:sp>
          <p:nvSpPr>
            <p:cNvPr id="2528" name="Google Shape;2528;p39"/>
            <p:cNvSpPr/>
            <p:nvPr/>
          </p:nvSpPr>
          <p:spPr>
            <a:xfrm>
              <a:off x="2787525" y="1992625"/>
              <a:ext cx="507200" cy="400850"/>
            </a:xfrm>
            <a:custGeom>
              <a:avLst/>
              <a:gdLst/>
              <a:ahLst/>
              <a:cxnLst/>
              <a:rect l="l" t="t" r="r" b="b"/>
              <a:pathLst>
                <a:path w="20288" h="16034" extrusionOk="0">
                  <a:moveTo>
                    <a:pt x="11700" y="0"/>
                  </a:moveTo>
                  <a:cubicBezTo>
                    <a:pt x="11432" y="0"/>
                    <a:pt x="11155" y="12"/>
                    <a:pt x="10870" y="34"/>
                  </a:cubicBezTo>
                  <a:cubicBezTo>
                    <a:pt x="615" y="851"/>
                    <a:pt x="1" y="7714"/>
                    <a:pt x="396" y="16034"/>
                  </a:cubicBezTo>
                  <a:lnTo>
                    <a:pt x="3570" y="15864"/>
                  </a:lnTo>
                  <a:cubicBezTo>
                    <a:pt x="2966" y="12125"/>
                    <a:pt x="2281" y="3175"/>
                    <a:pt x="9252" y="1903"/>
                  </a:cubicBezTo>
                  <a:cubicBezTo>
                    <a:pt x="9808" y="1802"/>
                    <a:pt x="10330" y="1754"/>
                    <a:pt x="10819" y="1754"/>
                  </a:cubicBezTo>
                  <a:cubicBezTo>
                    <a:pt x="17492" y="1754"/>
                    <a:pt x="18114" y="10675"/>
                    <a:pt x="18093" y="14296"/>
                  </a:cubicBezTo>
                  <a:lnTo>
                    <a:pt x="20182" y="13907"/>
                  </a:lnTo>
                  <a:cubicBezTo>
                    <a:pt x="20288" y="10313"/>
                    <a:pt x="19885" y="0"/>
                    <a:pt x="1170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29" name="Google Shape;2529;p39"/>
            <p:cNvSpPr/>
            <p:nvPr/>
          </p:nvSpPr>
          <p:spPr>
            <a:xfrm>
              <a:off x="2844525" y="2036475"/>
              <a:ext cx="395850" cy="352750"/>
            </a:xfrm>
            <a:custGeom>
              <a:avLst/>
              <a:gdLst/>
              <a:ahLst/>
              <a:cxnLst/>
              <a:rect l="l" t="t" r="r" b="b"/>
              <a:pathLst>
                <a:path w="15834" h="14110" extrusionOk="0">
                  <a:moveTo>
                    <a:pt x="8539" y="0"/>
                  </a:moveTo>
                  <a:cubicBezTo>
                    <a:pt x="8050" y="0"/>
                    <a:pt x="7528" y="48"/>
                    <a:pt x="6972" y="149"/>
                  </a:cubicBezTo>
                  <a:cubicBezTo>
                    <a:pt x="1" y="1421"/>
                    <a:pt x="686" y="10371"/>
                    <a:pt x="1290" y="14110"/>
                  </a:cubicBezTo>
                  <a:lnTo>
                    <a:pt x="3564" y="13994"/>
                  </a:lnTo>
                  <a:cubicBezTo>
                    <a:pt x="3564" y="13994"/>
                    <a:pt x="2950" y="2123"/>
                    <a:pt x="7794" y="1821"/>
                  </a:cubicBezTo>
                  <a:cubicBezTo>
                    <a:pt x="7858" y="1817"/>
                    <a:pt x="7921" y="1815"/>
                    <a:pt x="7983" y="1815"/>
                  </a:cubicBezTo>
                  <a:cubicBezTo>
                    <a:pt x="12680" y="1815"/>
                    <a:pt x="13977" y="12888"/>
                    <a:pt x="13977" y="12888"/>
                  </a:cubicBezTo>
                  <a:lnTo>
                    <a:pt x="15813" y="12542"/>
                  </a:lnTo>
                  <a:cubicBezTo>
                    <a:pt x="15834" y="8921"/>
                    <a:pt x="15212" y="0"/>
                    <a:pt x="85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30" name="Google Shape;2530;p39"/>
            <p:cNvSpPr/>
            <p:nvPr/>
          </p:nvSpPr>
          <p:spPr>
            <a:xfrm>
              <a:off x="2575700" y="1885000"/>
              <a:ext cx="868425" cy="514500"/>
            </a:xfrm>
            <a:custGeom>
              <a:avLst/>
              <a:gdLst/>
              <a:ahLst/>
              <a:cxnLst/>
              <a:rect l="l" t="t" r="r" b="b"/>
              <a:pathLst>
                <a:path w="34737" h="20580" extrusionOk="0">
                  <a:moveTo>
                    <a:pt x="19626" y="0"/>
                  </a:moveTo>
                  <a:cubicBezTo>
                    <a:pt x="18929" y="0"/>
                    <a:pt x="18198" y="37"/>
                    <a:pt x="17429" y="114"/>
                  </a:cubicBezTo>
                  <a:cubicBezTo>
                    <a:pt x="0" y="1862"/>
                    <a:pt x="4292" y="20579"/>
                    <a:pt x="4292" y="20579"/>
                  </a:cubicBezTo>
                  <a:lnTo>
                    <a:pt x="6068" y="20486"/>
                  </a:lnTo>
                  <a:cubicBezTo>
                    <a:pt x="3902" y="8408"/>
                    <a:pt x="9675" y="1851"/>
                    <a:pt x="20840" y="1851"/>
                  </a:cubicBezTo>
                  <a:cubicBezTo>
                    <a:pt x="20887" y="1851"/>
                    <a:pt x="20934" y="1852"/>
                    <a:pt x="20981" y="1852"/>
                  </a:cubicBezTo>
                  <a:cubicBezTo>
                    <a:pt x="30912" y="1895"/>
                    <a:pt x="31987" y="13915"/>
                    <a:pt x="32080" y="17571"/>
                  </a:cubicBezTo>
                  <a:lnTo>
                    <a:pt x="33368" y="17329"/>
                  </a:lnTo>
                  <a:cubicBezTo>
                    <a:pt x="33368" y="17329"/>
                    <a:pt x="34736" y="0"/>
                    <a:pt x="1962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31" name="Google Shape;2531;p39"/>
            <p:cNvSpPr/>
            <p:nvPr/>
          </p:nvSpPr>
          <p:spPr>
            <a:xfrm>
              <a:off x="2673225" y="1931275"/>
              <a:ext cx="704500" cy="465875"/>
            </a:xfrm>
            <a:custGeom>
              <a:avLst/>
              <a:gdLst/>
              <a:ahLst/>
              <a:cxnLst/>
              <a:rect l="l" t="t" r="r" b="b"/>
              <a:pathLst>
                <a:path w="28180" h="18635" extrusionOk="0">
                  <a:moveTo>
                    <a:pt x="16939" y="0"/>
                  </a:moveTo>
                  <a:cubicBezTo>
                    <a:pt x="5774" y="0"/>
                    <a:pt x="1" y="6557"/>
                    <a:pt x="2167" y="18635"/>
                  </a:cubicBezTo>
                  <a:lnTo>
                    <a:pt x="4968" y="18488"/>
                  </a:lnTo>
                  <a:cubicBezTo>
                    <a:pt x="4573" y="10168"/>
                    <a:pt x="5187" y="3305"/>
                    <a:pt x="15442" y="2488"/>
                  </a:cubicBezTo>
                  <a:cubicBezTo>
                    <a:pt x="15727" y="2466"/>
                    <a:pt x="16004" y="2454"/>
                    <a:pt x="16272" y="2454"/>
                  </a:cubicBezTo>
                  <a:cubicBezTo>
                    <a:pt x="24457" y="2454"/>
                    <a:pt x="24860" y="12767"/>
                    <a:pt x="24754" y="16361"/>
                  </a:cubicBezTo>
                  <a:lnTo>
                    <a:pt x="28179" y="15720"/>
                  </a:lnTo>
                  <a:cubicBezTo>
                    <a:pt x="28086" y="12064"/>
                    <a:pt x="27011" y="44"/>
                    <a:pt x="17080" y="1"/>
                  </a:cubicBezTo>
                  <a:cubicBezTo>
                    <a:pt x="17033" y="1"/>
                    <a:pt x="16986" y="0"/>
                    <a:pt x="1693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532" name="Google Shape;2532;p39"/>
          <p:cNvSpPr/>
          <p:nvPr/>
        </p:nvSpPr>
        <p:spPr>
          <a:xfrm flipH="1">
            <a:off x="9146232" y="2038567"/>
            <a:ext cx="258000" cy="245200"/>
          </a:xfrm>
          <a:prstGeom prst="star5">
            <a:avLst>
              <a:gd name="adj" fmla="val 19098"/>
              <a:gd name="hf" fmla="val 105146"/>
              <a:gd name="vf" fmla="val 110557"/>
            </a:avLst>
          </a:pr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33" name="Google Shape;2533;p39"/>
          <p:cNvSpPr/>
          <p:nvPr/>
        </p:nvSpPr>
        <p:spPr>
          <a:xfrm>
            <a:off x="9568083" y="4064213"/>
            <a:ext cx="1238991" cy="416336"/>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34" name="Google Shape;2534;p39"/>
          <p:cNvSpPr/>
          <p:nvPr/>
        </p:nvSpPr>
        <p:spPr>
          <a:xfrm>
            <a:off x="9568083" y="1648213"/>
            <a:ext cx="1238991" cy="416336"/>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35" name="Google Shape;2535;p39"/>
          <p:cNvSpPr/>
          <p:nvPr/>
        </p:nvSpPr>
        <p:spPr>
          <a:xfrm>
            <a:off x="7780783" y="4976213"/>
            <a:ext cx="1238991" cy="416336"/>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36" name="Google Shape;2536;p39"/>
          <p:cNvSpPr/>
          <p:nvPr/>
        </p:nvSpPr>
        <p:spPr>
          <a:xfrm flipH="1">
            <a:off x="9146232" y="4484967"/>
            <a:ext cx="258000" cy="245200"/>
          </a:xfrm>
          <a:prstGeom prst="star5">
            <a:avLst>
              <a:gd name="adj" fmla="val 19098"/>
              <a:gd name="hf" fmla="val 105146"/>
              <a:gd name="vf" fmla="val 110557"/>
            </a:avLst>
          </a:pr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37" name="Google Shape;2537;p39"/>
          <p:cNvSpPr/>
          <p:nvPr/>
        </p:nvSpPr>
        <p:spPr>
          <a:xfrm flipH="1">
            <a:off x="7660632" y="3313467"/>
            <a:ext cx="258000" cy="245200"/>
          </a:xfrm>
          <a:prstGeom prst="star5">
            <a:avLst>
              <a:gd name="adj" fmla="val 19098"/>
              <a:gd name="hf" fmla="val 105146"/>
              <a:gd name="vf" fmla="val 110557"/>
            </a:avLst>
          </a:pr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38" name="Google Shape;2538;p39"/>
          <p:cNvSpPr/>
          <p:nvPr/>
        </p:nvSpPr>
        <p:spPr>
          <a:xfrm flipH="1">
            <a:off x="10669199" y="3313467"/>
            <a:ext cx="258000" cy="245200"/>
          </a:xfrm>
          <a:prstGeom prst="star5">
            <a:avLst>
              <a:gd name="adj" fmla="val 19098"/>
              <a:gd name="hf" fmla="val 105146"/>
              <a:gd name="vf" fmla="val 110557"/>
            </a:avLst>
          </a:pr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Background 2">
  <p:cSld name="Background 2">
    <p:bg>
      <p:bgPr>
        <a:solidFill>
          <a:schemeClr val="lt1"/>
        </a:solidFill>
        <a:effectLst/>
      </p:bgPr>
    </p:bg>
    <p:spTree>
      <p:nvGrpSpPr>
        <p:cNvPr id="1" name="Shape 2539"/>
        <p:cNvGrpSpPr/>
        <p:nvPr/>
      </p:nvGrpSpPr>
      <p:grpSpPr>
        <a:xfrm>
          <a:off x="0" y="0"/>
          <a:ext cx="0" cy="0"/>
          <a:chOff x="0" y="0"/>
          <a:chExt cx="0" cy="0"/>
        </a:xfrm>
      </p:grpSpPr>
      <p:grpSp>
        <p:nvGrpSpPr>
          <p:cNvPr id="2540" name="Google Shape;2540;p40"/>
          <p:cNvGrpSpPr/>
          <p:nvPr/>
        </p:nvGrpSpPr>
        <p:grpSpPr>
          <a:xfrm flipH="1">
            <a:off x="187578" y="147199"/>
            <a:ext cx="11854231" cy="6577724"/>
            <a:chOff x="140683" y="110399"/>
            <a:chExt cx="8890673" cy="4933293"/>
          </a:xfrm>
        </p:grpSpPr>
        <p:sp>
          <p:nvSpPr>
            <p:cNvPr id="2541" name="Google Shape;2541;p40"/>
            <p:cNvSpPr/>
            <p:nvPr/>
          </p:nvSpPr>
          <p:spPr>
            <a:xfrm rot="2700000">
              <a:off x="3062991" y="49280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42" name="Google Shape;2542;p40"/>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543" name="Google Shape;2543;p40"/>
            <p:cNvSpPr/>
            <p:nvPr/>
          </p:nvSpPr>
          <p:spPr>
            <a:xfrm rot="6300406">
              <a:off x="127712" y="839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544" name="Google Shape;2544;p40"/>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545" name="Google Shape;2545;p40"/>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546" name="Google Shape;2546;p40"/>
            <p:cNvSpPr/>
            <p:nvPr/>
          </p:nvSpPr>
          <p:spPr>
            <a:xfrm rot="-2700000">
              <a:off x="515840" y="236038"/>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47" name="Google Shape;2547;p40"/>
            <p:cNvSpPr/>
            <p:nvPr/>
          </p:nvSpPr>
          <p:spPr>
            <a:xfrm>
              <a:off x="8327250" y="448575"/>
              <a:ext cx="193500" cy="183900"/>
            </a:xfrm>
            <a:prstGeom prst="star5">
              <a:avLst>
                <a:gd name="adj" fmla="val 19098"/>
                <a:gd name="hf" fmla="val 105146"/>
                <a:gd name="vf" fmla="val 110557"/>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48" name="Google Shape;2548;p40"/>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549" name="Google Shape;2549;p40"/>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550" name="Google Shape;2550;p40"/>
            <p:cNvSpPr/>
            <p:nvPr/>
          </p:nvSpPr>
          <p:spPr>
            <a:xfrm rot="-8100000" flipH="1">
              <a:off x="698288" y="3501840"/>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551" name="Google Shape;2551;p40"/>
            <p:cNvSpPr/>
            <p:nvPr/>
          </p:nvSpPr>
          <p:spPr>
            <a:xfrm>
              <a:off x="423763" y="1283225"/>
              <a:ext cx="193500" cy="183900"/>
            </a:xfrm>
            <a:prstGeom prst="star5">
              <a:avLst>
                <a:gd name="adj" fmla="val 19098"/>
                <a:gd name="hf" fmla="val 105146"/>
                <a:gd name="vf" fmla="val 110557"/>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52" name="Google Shape;2552;p40"/>
            <p:cNvSpPr/>
            <p:nvPr/>
          </p:nvSpPr>
          <p:spPr>
            <a:xfrm rot="-5400000">
              <a:off x="3039403" y="2189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553" name="Google Shape;2553;p40"/>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554" name="Google Shape;2554;p40"/>
            <p:cNvSpPr/>
            <p:nvPr/>
          </p:nvSpPr>
          <p:spPr>
            <a:xfrm rot="-9899594">
              <a:off x="850870" y="161560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555" name="Google Shape;2555;p40"/>
            <p:cNvSpPr/>
            <p:nvPr/>
          </p:nvSpPr>
          <p:spPr>
            <a:xfrm rot="-5400000">
              <a:off x="245215" y="29518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556" name="Google Shape;2556;p40"/>
            <p:cNvSpPr/>
            <p:nvPr/>
          </p:nvSpPr>
          <p:spPr>
            <a:xfrm rot="8999773">
              <a:off x="1430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557" name="Google Shape;2557;p40"/>
            <p:cNvSpPr/>
            <p:nvPr/>
          </p:nvSpPr>
          <p:spPr>
            <a:xfrm rot="6300406">
              <a:off x="8522057" y="18110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558" name="Google Shape;2558;p40"/>
            <p:cNvSpPr/>
            <p:nvPr/>
          </p:nvSpPr>
          <p:spPr>
            <a:xfrm rot="8999773">
              <a:off x="6460822" y="1700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559" name="Google Shape;2559;p40"/>
            <p:cNvSpPr/>
            <p:nvPr/>
          </p:nvSpPr>
          <p:spPr>
            <a:xfrm rot="8100000" flipH="1">
              <a:off x="7654844" y="2149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560" name="Google Shape;2560;p40"/>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61" name="Google Shape;2561;p40"/>
            <p:cNvSpPr/>
            <p:nvPr/>
          </p:nvSpPr>
          <p:spPr>
            <a:xfrm rot="-10594826" flipH="1">
              <a:off x="8826068" y="5207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562" name="Google Shape;2562;p40"/>
            <p:cNvSpPr/>
            <p:nvPr/>
          </p:nvSpPr>
          <p:spPr>
            <a:xfrm>
              <a:off x="8671789" y="11406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2563" name="Google Shape;2563;p40"/>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564" name="Google Shape;2564;p40"/>
            <p:cNvSpPr/>
            <p:nvPr/>
          </p:nvSpPr>
          <p:spPr>
            <a:xfrm rot="2700000">
              <a:off x="895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65" name="Google Shape;2565;p40"/>
            <p:cNvSpPr/>
            <p:nvPr/>
          </p:nvSpPr>
          <p:spPr>
            <a:xfrm rot="-2700000">
              <a:off x="14224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66" name="Google Shape;2566;p40"/>
            <p:cNvSpPr/>
            <p:nvPr/>
          </p:nvSpPr>
          <p:spPr>
            <a:xfrm rot="8999773">
              <a:off x="426372" y="48856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567" name="Google Shape;2567;p40"/>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568" name="Google Shape;2568;p40"/>
            <p:cNvSpPr/>
            <p:nvPr/>
          </p:nvSpPr>
          <p:spPr>
            <a:xfrm rot="8100000" flipH="1">
              <a:off x="8869731" y="347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69" name="Google Shape;2569;p40"/>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570" name="Google Shape;2570;p40"/>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571" name="Google Shape;2571;p40"/>
            <p:cNvSpPr/>
            <p:nvPr/>
          </p:nvSpPr>
          <p:spPr>
            <a:xfrm rot="5400000">
              <a:off x="1109249" y="83406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572" name="Google Shape;2572;p40"/>
            <p:cNvSpPr/>
            <p:nvPr/>
          </p:nvSpPr>
          <p:spPr>
            <a:xfrm rot="8100000">
              <a:off x="803211" y="206261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573" name="Google Shape;2573;p40"/>
            <p:cNvSpPr/>
            <p:nvPr/>
          </p:nvSpPr>
          <p:spPr>
            <a:xfrm rot="-900406" flipH="1">
              <a:off x="3959085" y="48988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574" name="Google Shape;2574;p40"/>
            <p:cNvSpPr/>
            <p:nvPr/>
          </p:nvSpPr>
          <p:spPr>
            <a:xfrm>
              <a:off x="4942764" y="49305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575" name="Google Shape;2575;p40"/>
            <p:cNvSpPr/>
            <p:nvPr/>
          </p:nvSpPr>
          <p:spPr>
            <a:xfrm rot="-7200227">
              <a:off x="1285269" y="3078455"/>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576" name="Google Shape;2576;p40"/>
            <p:cNvSpPr/>
            <p:nvPr/>
          </p:nvSpPr>
          <p:spPr>
            <a:xfrm>
              <a:off x="57105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577" name="Google Shape;2577;p40"/>
            <p:cNvSpPr/>
            <p:nvPr/>
          </p:nvSpPr>
          <p:spPr>
            <a:xfrm rot="8999773">
              <a:off x="77422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578" name="Google Shape;2578;p40"/>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579" name="Google Shape;2579;p40"/>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80" name="Google Shape;2580;p40"/>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581" name="Google Shape;2581;p40"/>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582" name="Google Shape;2582;p40"/>
            <p:cNvSpPr/>
            <p:nvPr/>
          </p:nvSpPr>
          <p:spPr>
            <a:xfrm rot="6300406">
              <a:off x="8934570" y="4008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583" name="Google Shape;2583;p40"/>
            <p:cNvSpPr/>
            <p:nvPr/>
          </p:nvSpPr>
          <p:spPr>
            <a:xfrm rot="8100000" flipH="1">
              <a:off x="66312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84" name="Google Shape;2584;p40"/>
            <p:cNvSpPr/>
            <p:nvPr/>
          </p:nvSpPr>
          <p:spPr>
            <a:xfrm rot="10800000" flipH="1">
              <a:off x="7743555" y="265951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585" name="Google Shape;2585;p40"/>
            <p:cNvSpPr/>
            <p:nvPr/>
          </p:nvSpPr>
          <p:spPr>
            <a:xfrm rot="-8100000" flipH="1">
              <a:off x="7858613" y="3501840"/>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586" name="Google Shape;2586;p40"/>
            <p:cNvSpPr/>
            <p:nvPr/>
          </p:nvSpPr>
          <p:spPr>
            <a:xfrm rot="-9899594">
              <a:off x="7782595" y="161560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587" name="Google Shape;2587;p40"/>
            <p:cNvSpPr/>
            <p:nvPr/>
          </p:nvSpPr>
          <p:spPr>
            <a:xfrm rot="8100000">
              <a:off x="8115936" y="229121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588" name="Google Shape;2588;p40"/>
            <p:cNvSpPr/>
            <p:nvPr/>
          </p:nvSpPr>
          <p:spPr>
            <a:xfrm rot="-7200227">
              <a:off x="8216994" y="3078455"/>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589" name="Google Shape;2589;p40"/>
            <p:cNvSpPr/>
            <p:nvPr/>
          </p:nvSpPr>
          <p:spPr>
            <a:xfrm rot="8100000" flipH="1">
              <a:off x="7955331" y="41656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grpSp>
      <p:sp>
        <p:nvSpPr>
          <p:cNvPr id="2590" name="Google Shape;2590;p40"/>
          <p:cNvSpPr/>
          <p:nvPr/>
        </p:nvSpPr>
        <p:spPr>
          <a:xfrm>
            <a:off x="2153533" y="726633"/>
            <a:ext cx="7922400" cy="5404800"/>
          </a:xfrm>
          <a:prstGeom prst="roundRect">
            <a:avLst>
              <a:gd name="adj" fmla="val 5634"/>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591" name="Google Shape;2591;p40"/>
          <p:cNvGrpSpPr/>
          <p:nvPr/>
        </p:nvGrpSpPr>
        <p:grpSpPr>
          <a:xfrm>
            <a:off x="555094" y="2741405"/>
            <a:ext cx="2462727" cy="4577279"/>
            <a:chOff x="6622012" y="795963"/>
            <a:chExt cx="1304687" cy="2425262"/>
          </a:xfrm>
        </p:grpSpPr>
        <p:sp>
          <p:nvSpPr>
            <p:cNvPr id="2592" name="Google Shape;2592;p40"/>
            <p:cNvSpPr/>
            <p:nvPr/>
          </p:nvSpPr>
          <p:spPr>
            <a:xfrm rot="676147">
              <a:off x="7263594" y="835063"/>
              <a:ext cx="436082" cy="363936"/>
            </a:xfrm>
            <a:custGeom>
              <a:avLst/>
              <a:gdLst/>
              <a:ahLst/>
              <a:cxnLst/>
              <a:rect l="l" t="t" r="r" b="b"/>
              <a:pathLst>
                <a:path w="10218" h="8528" extrusionOk="0">
                  <a:moveTo>
                    <a:pt x="0" y="0"/>
                  </a:moveTo>
                  <a:lnTo>
                    <a:pt x="4834" y="8528"/>
                  </a:lnTo>
                  <a:lnTo>
                    <a:pt x="5864" y="6560"/>
                  </a:lnTo>
                  <a:lnTo>
                    <a:pt x="7521" y="7931"/>
                  </a:lnTo>
                  <a:lnTo>
                    <a:pt x="7542" y="4253"/>
                  </a:lnTo>
                  <a:lnTo>
                    <a:pt x="10217" y="3283"/>
                  </a:lnTo>
                  <a:lnTo>
                    <a:pt x="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93" name="Google Shape;2593;p40"/>
            <p:cNvSpPr/>
            <p:nvPr/>
          </p:nvSpPr>
          <p:spPr>
            <a:xfrm rot="676147">
              <a:off x="7284315" y="828697"/>
              <a:ext cx="324479" cy="183888"/>
            </a:xfrm>
            <a:custGeom>
              <a:avLst/>
              <a:gdLst/>
              <a:ahLst/>
              <a:cxnLst/>
              <a:rect l="l" t="t" r="r" b="b"/>
              <a:pathLst>
                <a:path w="7603" h="4309" extrusionOk="0">
                  <a:moveTo>
                    <a:pt x="120" y="1"/>
                  </a:moveTo>
                  <a:cubicBezTo>
                    <a:pt x="83" y="1"/>
                    <a:pt x="47" y="21"/>
                    <a:pt x="29" y="54"/>
                  </a:cubicBezTo>
                  <a:cubicBezTo>
                    <a:pt x="1" y="104"/>
                    <a:pt x="17" y="170"/>
                    <a:pt x="67" y="198"/>
                  </a:cubicBezTo>
                  <a:lnTo>
                    <a:pt x="7433" y="4291"/>
                  </a:lnTo>
                  <a:cubicBezTo>
                    <a:pt x="7449" y="4302"/>
                    <a:pt x="7466" y="4308"/>
                    <a:pt x="7482" y="4308"/>
                  </a:cubicBezTo>
                  <a:cubicBezTo>
                    <a:pt x="7521" y="4308"/>
                    <a:pt x="7559" y="4286"/>
                    <a:pt x="7575" y="4253"/>
                  </a:cubicBezTo>
                  <a:cubicBezTo>
                    <a:pt x="7603" y="4198"/>
                    <a:pt x="7587" y="4137"/>
                    <a:pt x="7537" y="4104"/>
                  </a:cubicBezTo>
                  <a:lnTo>
                    <a:pt x="171" y="16"/>
                  </a:lnTo>
                  <a:cubicBezTo>
                    <a:pt x="155" y="5"/>
                    <a:pt x="137" y="1"/>
                    <a:pt x="1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94" name="Google Shape;2594;p40"/>
            <p:cNvSpPr/>
            <p:nvPr/>
          </p:nvSpPr>
          <p:spPr>
            <a:xfrm rot="676147">
              <a:off x="7504274" y="1069992"/>
              <a:ext cx="64315" cy="120857"/>
            </a:xfrm>
            <a:custGeom>
              <a:avLst/>
              <a:gdLst/>
              <a:ahLst/>
              <a:cxnLst/>
              <a:rect l="l" t="t" r="r" b="b"/>
              <a:pathLst>
                <a:path w="1507" h="2832" extrusionOk="0">
                  <a:moveTo>
                    <a:pt x="117" y="1"/>
                  </a:moveTo>
                  <a:cubicBezTo>
                    <a:pt x="103" y="1"/>
                    <a:pt x="89" y="3"/>
                    <a:pt x="76" y="9"/>
                  </a:cubicBezTo>
                  <a:cubicBezTo>
                    <a:pt x="21" y="36"/>
                    <a:pt x="0" y="97"/>
                    <a:pt x="26" y="152"/>
                  </a:cubicBezTo>
                  <a:lnTo>
                    <a:pt x="1293" y="2771"/>
                  </a:lnTo>
                  <a:cubicBezTo>
                    <a:pt x="1309" y="2811"/>
                    <a:pt x="1348" y="2832"/>
                    <a:pt x="1387" y="2832"/>
                  </a:cubicBezTo>
                  <a:cubicBezTo>
                    <a:pt x="1402" y="2832"/>
                    <a:pt x="1419" y="2826"/>
                    <a:pt x="1435" y="2821"/>
                  </a:cubicBezTo>
                  <a:cubicBezTo>
                    <a:pt x="1485" y="2793"/>
                    <a:pt x="1506" y="2733"/>
                    <a:pt x="1480" y="2679"/>
                  </a:cubicBezTo>
                  <a:lnTo>
                    <a:pt x="213" y="59"/>
                  </a:lnTo>
                  <a:cubicBezTo>
                    <a:pt x="197" y="22"/>
                    <a:pt x="156" y="1"/>
                    <a:pt x="11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95" name="Google Shape;2595;p40"/>
            <p:cNvSpPr/>
            <p:nvPr/>
          </p:nvSpPr>
          <p:spPr>
            <a:xfrm rot="676147">
              <a:off x="7280454" y="822935"/>
              <a:ext cx="269510" cy="228740"/>
            </a:xfrm>
            <a:custGeom>
              <a:avLst/>
              <a:gdLst/>
              <a:ahLst/>
              <a:cxnLst/>
              <a:rect l="l" t="t" r="r" b="b"/>
              <a:pathLst>
                <a:path w="6315" h="5360" extrusionOk="0">
                  <a:moveTo>
                    <a:pt x="119" y="0"/>
                  </a:moveTo>
                  <a:cubicBezTo>
                    <a:pt x="89" y="0"/>
                    <a:pt x="60" y="13"/>
                    <a:pt x="39" y="37"/>
                  </a:cubicBezTo>
                  <a:cubicBezTo>
                    <a:pt x="1" y="81"/>
                    <a:pt x="6" y="147"/>
                    <a:pt x="50" y="185"/>
                  </a:cubicBezTo>
                  <a:lnTo>
                    <a:pt x="6128" y="5332"/>
                  </a:lnTo>
                  <a:cubicBezTo>
                    <a:pt x="6145" y="5348"/>
                    <a:pt x="6173" y="5360"/>
                    <a:pt x="6194" y="5360"/>
                  </a:cubicBezTo>
                  <a:cubicBezTo>
                    <a:pt x="6221" y="5360"/>
                    <a:pt x="6254" y="5342"/>
                    <a:pt x="6277" y="5320"/>
                  </a:cubicBezTo>
                  <a:cubicBezTo>
                    <a:pt x="6315" y="5277"/>
                    <a:pt x="6310" y="5211"/>
                    <a:pt x="6260" y="5173"/>
                  </a:cubicBezTo>
                  <a:lnTo>
                    <a:pt x="188" y="26"/>
                  </a:lnTo>
                  <a:cubicBezTo>
                    <a:pt x="168" y="9"/>
                    <a:pt x="143" y="0"/>
                    <a:pt x="1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96" name="Google Shape;2596;p40"/>
            <p:cNvSpPr/>
            <p:nvPr/>
          </p:nvSpPr>
          <p:spPr>
            <a:xfrm rot="676147">
              <a:off x="7494024" y="1063608"/>
              <a:ext cx="26930" cy="62477"/>
            </a:xfrm>
            <a:custGeom>
              <a:avLst/>
              <a:gdLst/>
              <a:ahLst/>
              <a:cxnLst/>
              <a:rect l="l" t="t" r="r" b="b"/>
              <a:pathLst>
                <a:path w="631" h="1464" extrusionOk="0">
                  <a:moveTo>
                    <a:pt x="515" y="0"/>
                  </a:moveTo>
                  <a:cubicBezTo>
                    <a:pt x="469" y="0"/>
                    <a:pt x="425" y="31"/>
                    <a:pt x="411" y="75"/>
                  </a:cubicBezTo>
                  <a:lnTo>
                    <a:pt x="17" y="1325"/>
                  </a:lnTo>
                  <a:cubicBezTo>
                    <a:pt x="1" y="1380"/>
                    <a:pt x="34" y="1441"/>
                    <a:pt x="88" y="1457"/>
                  </a:cubicBezTo>
                  <a:cubicBezTo>
                    <a:pt x="99" y="1463"/>
                    <a:pt x="110" y="1463"/>
                    <a:pt x="120" y="1463"/>
                  </a:cubicBezTo>
                  <a:cubicBezTo>
                    <a:pt x="165" y="1463"/>
                    <a:pt x="209" y="1436"/>
                    <a:pt x="219" y="1391"/>
                  </a:cubicBezTo>
                  <a:lnTo>
                    <a:pt x="608" y="136"/>
                  </a:lnTo>
                  <a:cubicBezTo>
                    <a:pt x="631" y="82"/>
                    <a:pt x="598" y="22"/>
                    <a:pt x="543" y="4"/>
                  </a:cubicBezTo>
                  <a:cubicBezTo>
                    <a:pt x="534" y="2"/>
                    <a:pt x="524" y="0"/>
                    <a:pt x="515" y="0"/>
                  </a:cubicBezTo>
                  <a:close/>
                </a:path>
              </a:pathLst>
            </a:custGeom>
            <a:solidFill>
              <a:srgbClr val="2E24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97" name="Google Shape;2597;p40"/>
            <p:cNvSpPr/>
            <p:nvPr/>
          </p:nvSpPr>
          <p:spPr>
            <a:xfrm rot="676147">
              <a:off x="6799863" y="1233217"/>
              <a:ext cx="948984" cy="1913734"/>
            </a:xfrm>
            <a:custGeom>
              <a:avLst/>
              <a:gdLst/>
              <a:ahLst/>
              <a:cxnLst/>
              <a:rect l="l" t="t" r="r" b="b"/>
              <a:pathLst>
                <a:path w="22236" h="44844" extrusionOk="0">
                  <a:moveTo>
                    <a:pt x="13245" y="0"/>
                  </a:moveTo>
                  <a:cubicBezTo>
                    <a:pt x="13209" y="0"/>
                    <a:pt x="13173" y="21"/>
                    <a:pt x="13154" y="54"/>
                  </a:cubicBezTo>
                  <a:cubicBezTo>
                    <a:pt x="13127" y="104"/>
                    <a:pt x="13144" y="170"/>
                    <a:pt x="13192" y="197"/>
                  </a:cubicBezTo>
                  <a:cubicBezTo>
                    <a:pt x="13198" y="197"/>
                    <a:pt x="13478" y="356"/>
                    <a:pt x="13921" y="635"/>
                  </a:cubicBezTo>
                  <a:cubicBezTo>
                    <a:pt x="13938" y="646"/>
                    <a:pt x="13954" y="646"/>
                    <a:pt x="13976" y="646"/>
                  </a:cubicBezTo>
                  <a:cubicBezTo>
                    <a:pt x="14009" y="646"/>
                    <a:pt x="14042" y="630"/>
                    <a:pt x="14064" y="597"/>
                  </a:cubicBezTo>
                  <a:cubicBezTo>
                    <a:pt x="14097" y="547"/>
                    <a:pt x="14080" y="481"/>
                    <a:pt x="14032" y="455"/>
                  </a:cubicBezTo>
                  <a:cubicBezTo>
                    <a:pt x="13582" y="175"/>
                    <a:pt x="13296" y="16"/>
                    <a:pt x="13296" y="16"/>
                  </a:cubicBezTo>
                  <a:cubicBezTo>
                    <a:pt x="13280" y="5"/>
                    <a:pt x="13263" y="0"/>
                    <a:pt x="13245" y="0"/>
                  </a:cubicBezTo>
                  <a:close/>
                  <a:moveTo>
                    <a:pt x="14684" y="896"/>
                  </a:moveTo>
                  <a:cubicBezTo>
                    <a:pt x="14652" y="896"/>
                    <a:pt x="14621" y="912"/>
                    <a:pt x="14601" y="942"/>
                  </a:cubicBezTo>
                  <a:cubicBezTo>
                    <a:pt x="14568" y="992"/>
                    <a:pt x="14579" y="1058"/>
                    <a:pt x="14629" y="1090"/>
                  </a:cubicBezTo>
                  <a:cubicBezTo>
                    <a:pt x="14842" y="1232"/>
                    <a:pt x="15079" y="1397"/>
                    <a:pt x="15325" y="1567"/>
                  </a:cubicBezTo>
                  <a:cubicBezTo>
                    <a:pt x="15342" y="1584"/>
                    <a:pt x="15363" y="1589"/>
                    <a:pt x="15385" y="1589"/>
                  </a:cubicBezTo>
                  <a:cubicBezTo>
                    <a:pt x="15418" y="1589"/>
                    <a:pt x="15451" y="1573"/>
                    <a:pt x="15473" y="1546"/>
                  </a:cubicBezTo>
                  <a:cubicBezTo>
                    <a:pt x="15506" y="1496"/>
                    <a:pt x="15494" y="1430"/>
                    <a:pt x="15446" y="1397"/>
                  </a:cubicBezTo>
                  <a:cubicBezTo>
                    <a:pt x="15198" y="1222"/>
                    <a:pt x="14963" y="1063"/>
                    <a:pt x="14743" y="915"/>
                  </a:cubicBezTo>
                  <a:cubicBezTo>
                    <a:pt x="14724" y="903"/>
                    <a:pt x="14704" y="896"/>
                    <a:pt x="14684" y="896"/>
                  </a:cubicBezTo>
                  <a:close/>
                  <a:moveTo>
                    <a:pt x="16073" y="1877"/>
                  </a:moveTo>
                  <a:cubicBezTo>
                    <a:pt x="16040" y="1877"/>
                    <a:pt x="16008" y="1891"/>
                    <a:pt x="15988" y="1918"/>
                  </a:cubicBezTo>
                  <a:cubicBezTo>
                    <a:pt x="15949" y="1968"/>
                    <a:pt x="15960" y="2034"/>
                    <a:pt x="16005" y="2066"/>
                  </a:cubicBezTo>
                  <a:cubicBezTo>
                    <a:pt x="16223" y="2231"/>
                    <a:pt x="16448" y="2406"/>
                    <a:pt x="16673" y="2586"/>
                  </a:cubicBezTo>
                  <a:cubicBezTo>
                    <a:pt x="16690" y="2598"/>
                    <a:pt x="16716" y="2608"/>
                    <a:pt x="16739" y="2608"/>
                  </a:cubicBezTo>
                  <a:cubicBezTo>
                    <a:pt x="16772" y="2608"/>
                    <a:pt x="16799" y="2593"/>
                    <a:pt x="16822" y="2570"/>
                  </a:cubicBezTo>
                  <a:cubicBezTo>
                    <a:pt x="16860" y="2520"/>
                    <a:pt x="16848" y="2454"/>
                    <a:pt x="16804" y="2416"/>
                  </a:cubicBezTo>
                  <a:cubicBezTo>
                    <a:pt x="16580" y="2236"/>
                    <a:pt x="16355" y="2060"/>
                    <a:pt x="16136" y="1895"/>
                  </a:cubicBezTo>
                  <a:cubicBezTo>
                    <a:pt x="16117" y="1883"/>
                    <a:pt x="16095" y="1877"/>
                    <a:pt x="16073" y="1877"/>
                  </a:cubicBezTo>
                  <a:close/>
                  <a:moveTo>
                    <a:pt x="17389" y="2939"/>
                  </a:moveTo>
                  <a:cubicBezTo>
                    <a:pt x="17359" y="2939"/>
                    <a:pt x="17330" y="2952"/>
                    <a:pt x="17308" y="2975"/>
                  </a:cubicBezTo>
                  <a:cubicBezTo>
                    <a:pt x="17270" y="3020"/>
                    <a:pt x="17275" y="3086"/>
                    <a:pt x="17320" y="3124"/>
                  </a:cubicBezTo>
                  <a:cubicBezTo>
                    <a:pt x="17538" y="3309"/>
                    <a:pt x="17748" y="3502"/>
                    <a:pt x="17945" y="3688"/>
                  </a:cubicBezTo>
                  <a:cubicBezTo>
                    <a:pt x="17966" y="3704"/>
                    <a:pt x="17994" y="3716"/>
                    <a:pt x="18021" y="3716"/>
                  </a:cubicBezTo>
                  <a:cubicBezTo>
                    <a:pt x="18049" y="3716"/>
                    <a:pt x="18076" y="3704"/>
                    <a:pt x="18097" y="3683"/>
                  </a:cubicBezTo>
                  <a:cubicBezTo>
                    <a:pt x="18137" y="3638"/>
                    <a:pt x="18130" y="3573"/>
                    <a:pt x="18092" y="3534"/>
                  </a:cubicBezTo>
                  <a:cubicBezTo>
                    <a:pt x="17890" y="3342"/>
                    <a:pt x="17677" y="3152"/>
                    <a:pt x="17457" y="2965"/>
                  </a:cubicBezTo>
                  <a:cubicBezTo>
                    <a:pt x="17437" y="2948"/>
                    <a:pt x="17413" y="2939"/>
                    <a:pt x="17389" y="2939"/>
                  </a:cubicBezTo>
                  <a:close/>
                  <a:moveTo>
                    <a:pt x="18624" y="4098"/>
                  </a:moveTo>
                  <a:cubicBezTo>
                    <a:pt x="18596" y="4098"/>
                    <a:pt x="18569" y="4107"/>
                    <a:pt x="18547" y="4126"/>
                  </a:cubicBezTo>
                  <a:cubicBezTo>
                    <a:pt x="18509" y="4165"/>
                    <a:pt x="18509" y="4237"/>
                    <a:pt x="18547" y="4275"/>
                  </a:cubicBezTo>
                  <a:cubicBezTo>
                    <a:pt x="18750" y="4483"/>
                    <a:pt x="18937" y="4691"/>
                    <a:pt x="19117" y="4895"/>
                  </a:cubicBezTo>
                  <a:cubicBezTo>
                    <a:pt x="19139" y="4916"/>
                    <a:pt x="19167" y="4933"/>
                    <a:pt x="19195" y="4933"/>
                  </a:cubicBezTo>
                  <a:cubicBezTo>
                    <a:pt x="19222" y="4933"/>
                    <a:pt x="19243" y="4921"/>
                    <a:pt x="19266" y="4905"/>
                  </a:cubicBezTo>
                  <a:cubicBezTo>
                    <a:pt x="19309" y="4867"/>
                    <a:pt x="19314" y="4801"/>
                    <a:pt x="19276" y="4756"/>
                  </a:cubicBezTo>
                  <a:cubicBezTo>
                    <a:pt x="19096" y="4549"/>
                    <a:pt x="18904" y="4336"/>
                    <a:pt x="18701" y="4126"/>
                  </a:cubicBezTo>
                  <a:cubicBezTo>
                    <a:pt x="18679" y="4107"/>
                    <a:pt x="18651" y="4098"/>
                    <a:pt x="18624" y="4098"/>
                  </a:cubicBezTo>
                  <a:close/>
                  <a:moveTo>
                    <a:pt x="19731" y="5375"/>
                  </a:moveTo>
                  <a:cubicBezTo>
                    <a:pt x="19709" y="5375"/>
                    <a:pt x="19686" y="5383"/>
                    <a:pt x="19665" y="5398"/>
                  </a:cubicBezTo>
                  <a:cubicBezTo>
                    <a:pt x="19622" y="5431"/>
                    <a:pt x="19610" y="5497"/>
                    <a:pt x="19650" y="5546"/>
                  </a:cubicBezTo>
                  <a:cubicBezTo>
                    <a:pt x="19819" y="5776"/>
                    <a:pt x="19984" y="6006"/>
                    <a:pt x="20126" y="6231"/>
                  </a:cubicBezTo>
                  <a:cubicBezTo>
                    <a:pt x="20143" y="6264"/>
                    <a:pt x="20181" y="6281"/>
                    <a:pt x="20214" y="6281"/>
                  </a:cubicBezTo>
                  <a:cubicBezTo>
                    <a:pt x="20235" y="6281"/>
                    <a:pt x="20252" y="6276"/>
                    <a:pt x="20268" y="6264"/>
                  </a:cubicBezTo>
                  <a:cubicBezTo>
                    <a:pt x="20318" y="6231"/>
                    <a:pt x="20334" y="6165"/>
                    <a:pt x="20301" y="6117"/>
                  </a:cubicBezTo>
                  <a:cubicBezTo>
                    <a:pt x="20159" y="5886"/>
                    <a:pt x="19994" y="5651"/>
                    <a:pt x="19814" y="5421"/>
                  </a:cubicBezTo>
                  <a:cubicBezTo>
                    <a:pt x="19795" y="5391"/>
                    <a:pt x="19764" y="5375"/>
                    <a:pt x="19731" y="5375"/>
                  </a:cubicBezTo>
                  <a:close/>
                  <a:moveTo>
                    <a:pt x="20629" y="6806"/>
                  </a:moveTo>
                  <a:cubicBezTo>
                    <a:pt x="20613" y="6806"/>
                    <a:pt x="20597" y="6810"/>
                    <a:pt x="20581" y="6818"/>
                  </a:cubicBezTo>
                  <a:cubicBezTo>
                    <a:pt x="20531" y="6845"/>
                    <a:pt x="20510" y="6906"/>
                    <a:pt x="20538" y="6960"/>
                  </a:cubicBezTo>
                  <a:cubicBezTo>
                    <a:pt x="20663" y="7218"/>
                    <a:pt x="20773" y="7475"/>
                    <a:pt x="20855" y="7723"/>
                  </a:cubicBezTo>
                  <a:cubicBezTo>
                    <a:pt x="20872" y="7766"/>
                    <a:pt x="20910" y="7799"/>
                    <a:pt x="20953" y="7799"/>
                  </a:cubicBezTo>
                  <a:cubicBezTo>
                    <a:pt x="20965" y="7799"/>
                    <a:pt x="20976" y="7794"/>
                    <a:pt x="20986" y="7788"/>
                  </a:cubicBezTo>
                  <a:cubicBezTo>
                    <a:pt x="21047" y="7771"/>
                    <a:pt x="21074" y="7711"/>
                    <a:pt x="21052" y="7657"/>
                  </a:cubicBezTo>
                  <a:cubicBezTo>
                    <a:pt x="20970" y="7399"/>
                    <a:pt x="20855" y="7131"/>
                    <a:pt x="20723" y="6868"/>
                  </a:cubicBezTo>
                  <a:cubicBezTo>
                    <a:pt x="20703" y="6828"/>
                    <a:pt x="20668" y="6806"/>
                    <a:pt x="20629" y="6806"/>
                  </a:cubicBezTo>
                  <a:close/>
                  <a:moveTo>
                    <a:pt x="21151" y="8401"/>
                  </a:moveTo>
                  <a:cubicBezTo>
                    <a:pt x="21147" y="8401"/>
                    <a:pt x="21144" y="8401"/>
                    <a:pt x="21140" y="8401"/>
                  </a:cubicBezTo>
                  <a:cubicBezTo>
                    <a:pt x="21085" y="8413"/>
                    <a:pt x="21047" y="8467"/>
                    <a:pt x="21052" y="8522"/>
                  </a:cubicBezTo>
                  <a:cubicBezTo>
                    <a:pt x="21090" y="8742"/>
                    <a:pt x="21107" y="8960"/>
                    <a:pt x="21107" y="9175"/>
                  </a:cubicBezTo>
                  <a:cubicBezTo>
                    <a:pt x="21107" y="9229"/>
                    <a:pt x="21107" y="9289"/>
                    <a:pt x="21102" y="9345"/>
                  </a:cubicBezTo>
                  <a:cubicBezTo>
                    <a:pt x="21102" y="9405"/>
                    <a:pt x="21145" y="9454"/>
                    <a:pt x="21206" y="9454"/>
                  </a:cubicBezTo>
                  <a:lnTo>
                    <a:pt x="21211" y="9454"/>
                  </a:lnTo>
                  <a:cubicBezTo>
                    <a:pt x="21266" y="9454"/>
                    <a:pt x="21310" y="9410"/>
                    <a:pt x="21315" y="9355"/>
                  </a:cubicBezTo>
                  <a:lnTo>
                    <a:pt x="21315" y="9175"/>
                  </a:lnTo>
                  <a:cubicBezTo>
                    <a:pt x="21320" y="8950"/>
                    <a:pt x="21299" y="8720"/>
                    <a:pt x="21266" y="8490"/>
                  </a:cubicBezTo>
                  <a:cubicBezTo>
                    <a:pt x="21255" y="8438"/>
                    <a:pt x="21207" y="8401"/>
                    <a:pt x="21151" y="8401"/>
                  </a:cubicBezTo>
                  <a:close/>
                  <a:moveTo>
                    <a:pt x="21086" y="10077"/>
                  </a:moveTo>
                  <a:cubicBezTo>
                    <a:pt x="21037" y="10077"/>
                    <a:pt x="20989" y="10108"/>
                    <a:pt x="20976" y="10156"/>
                  </a:cubicBezTo>
                  <a:cubicBezTo>
                    <a:pt x="20943" y="10276"/>
                    <a:pt x="20905" y="10402"/>
                    <a:pt x="20860" y="10523"/>
                  </a:cubicBezTo>
                  <a:cubicBezTo>
                    <a:pt x="20806" y="10665"/>
                    <a:pt x="20751" y="10802"/>
                    <a:pt x="20690" y="10934"/>
                  </a:cubicBezTo>
                  <a:cubicBezTo>
                    <a:pt x="20669" y="10984"/>
                    <a:pt x="20690" y="11049"/>
                    <a:pt x="20745" y="11070"/>
                  </a:cubicBezTo>
                  <a:cubicBezTo>
                    <a:pt x="20756" y="11077"/>
                    <a:pt x="20773" y="11082"/>
                    <a:pt x="20789" y="11082"/>
                  </a:cubicBezTo>
                  <a:cubicBezTo>
                    <a:pt x="20827" y="11082"/>
                    <a:pt x="20866" y="11055"/>
                    <a:pt x="20882" y="11016"/>
                  </a:cubicBezTo>
                  <a:cubicBezTo>
                    <a:pt x="20943" y="10885"/>
                    <a:pt x="21003" y="10742"/>
                    <a:pt x="21057" y="10594"/>
                  </a:cubicBezTo>
                  <a:cubicBezTo>
                    <a:pt x="21107" y="10468"/>
                    <a:pt x="21145" y="10342"/>
                    <a:pt x="21183" y="10210"/>
                  </a:cubicBezTo>
                  <a:cubicBezTo>
                    <a:pt x="21195" y="10156"/>
                    <a:pt x="21162" y="10096"/>
                    <a:pt x="21107" y="10079"/>
                  </a:cubicBezTo>
                  <a:cubicBezTo>
                    <a:pt x="21100" y="10077"/>
                    <a:pt x="21093" y="10077"/>
                    <a:pt x="21086" y="10077"/>
                  </a:cubicBezTo>
                  <a:close/>
                  <a:moveTo>
                    <a:pt x="20403" y="11623"/>
                  </a:moveTo>
                  <a:cubicBezTo>
                    <a:pt x="20367" y="11623"/>
                    <a:pt x="20331" y="11641"/>
                    <a:pt x="20313" y="11674"/>
                  </a:cubicBezTo>
                  <a:cubicBezTo>
                    <a:pt x="20164" y="11915"/>
                    <a:pt x="20005" y="12145"/>
                    <a:pt x="19840" y="12353"/>
                  </a:cubicBezTo>
                  <a:cubicBezTo>
                    <a:pt x="19802" y="12403"/>
                    <a:pt x="19814" y="12469"/>
                    <a:pt x="19858" y="12507"/>
                  </a:cubicBezTo>
                  <a:cubicBezTo>
                    <a:pt x="19873" y="12517"/>
                    <a:pt x="19901" y="12529"/>
                    <a:pt x="19923" y="12529"/>
                  </a:cubicBezTo>
                  <a:cubicBezTo>
                    <a:pt x="19956" y="12529"/>
                    <a:pt x="19984" y="12512"/>
                    <a:pt x="20005" y="12491"/>
                  </a:cubicBezTo>
                  <a:cubicBezTo>
                    <a:pt x="20181" y="12271"/>
                    <a:pt x="20340" y="12036"/>
                    <a:pt x="20493" y="11778"/>
                  </a:cubicBezTo>
                  <a:cubicBezTo>
                    <a:pt x="20520" y="11728"/>
                    <a:pt x="20505" y="11662"/>
                    <a:pt x="20455" y="11636"/>
                  </a:cubicBezTo>
                  <a:cubicBezTo>
                    <a:pt x="20439" y="11627"/>
                    <a:pt x="20421" y="11623"/>
                    <a:pt x="20403" y="11623"/>
                  </a:cubicBezTo>
                  <a:close/>
                  <a:moveTo>
                    <a:pt x="17177" y="12248"/>
                  </a:moveTo>
                  <a:cubicBezTo>
                    <a:pt x="17121" y="12248"/>
                    <a:pt x="17072" y="12285"/>
                    <a:pt x="17068" y="12337"/>
                  </a:cubicBezTo>
                  <a:cubicBezTo>
                    <a:pt x="17057" y="12398"/>
                    <a:pt x="17095" y="12452"/>
                    <a:pt x="17156" y="12458"/>
                  </a:cubicBezTo>
                  <a:cubicBezTo>
                    <a:pt x="17407" y="12502"/>
                    <a:pt x="17682" y="12567"/>
                    <a:pt x="17955" y="12661"/>
                  </a:cubicBezTo>
                  <a:cubicBezTo>
                    <a:pt x="17966" y="12661"/>
                    <a:pt x="17978" y="12666"/>
                    <a:pt x="17988" y="12666"/>
                  </a:cubicBezTo>
                  <a:cubicBezTo>
                    <a:pt x="18038" y="12666"/>
                    <a:pt x="18076" y="12633"/>
                    <a:pt x="18092" y="12590"/>
                  </a:cubicBezTo>
                  <a:cubicBezTo>
                    <a:pt x="18109" y="12534"/>
                    <a:pt x="18082" y="12474"/>
                    <a:pt x="18021" y="12458"/>
                  </a:cubicBezTo>
                  <a:cubicBezTo>
                    <a:pt x="17736" y="12365"/>
                    <a:pt x="17452" y="12294"/>
                    <a:pt x="17189" y="12249"/>
                  </a:cubicBezTo>
                  <a:cubicBezTo>
                    <a:pt x="17185" y="12249"/>
                    <a:pt x="17181" y="12248"/>
                    <a:pt x="17177" y="12248"/>
                  </a:cubicBezTo>
                  <a:close/>
                  <a:moveTo>
                    <a:pt x="16326" y="12216"/>
                  </a:moveTo>
                  <a:cubicBezTo>
                    <a:pt x="16323" y="12216"/>
                    <a:pt x="16319" y="12216"/>
                    <a:pt x="16316" y="12216"/>
                  </a:cubicBezTo>
                  <a:cubicBezTo>
                    <a:pt x="16032" y="12254"/>
                    <a:pt x="15823" y="12342"/>
                    <a:pt x="15681" y="12479"/>
                  </a:cubicBezTo>
                  <a:cubicBezTo>
                    <a:pt x="15626" y="12540"/>
                    <a:pt x="15572" y="12600"/>
                    <a:pt x="15527" y="12661"/>
                  </a:cubicBezTo>
                  <a:cubicBezTo>
                    <a:pt x="15494" y="12704"/>
                    <a:pt x="15506" y="12770"/>
                    <a:pt x="15550" y="12808"/>
                  </a:cubicBezTo>
                  <a:cubicBezTo>
                    <a:pt x="15572" y="12820"/>
                    <a:pt x="15593" y="12825"/>
                    <a:pt x="15615" y="12825"/>
                  </a:cubicBezTo>
                  <a:cubicBezTo>
                    <a:pt x="15648" y="12825"/>
                    <a:pt x="15681" y="12813"/>
                    <a:pt x="15697" y="12780"/>
                  </a:cubicBezTo>
                  <a:cubicBezTo>
                    <a:pt x="15736" y="12732"/>
                    <a:pt x="15780" y="12682"/>
                    <a:pt x="15828" y="12633"/>
                  </a:cubicBezTo>
                  <a:cubicBezTo>
                    <a:pt x="15934" y="12529"/>
                    <a:pt x="16114" y="12458"/>
                    <a:pt x="16344" y="12431"/>
                  </a:cubicBezTo>
                  <a:cubicBezTo>
                    <a:pt x="16399" y="12419"/>
                    <a:pt x="16443" y="12370"/>
                    <a:pt x="16432" y="12309"/>
                  </a:cubicBezTo>
                  <a:cubicBezTo>
                    <a:pt x="16427" y="12257"/>
                    <a:pt x="16378" y="12216"/>
                    <a:pt x="16326" y="12216"/>
                  </a:cubicBezTo>
                  <a:close/>
                  <a:moveTo>
                    <a:pt x="18773" y="12763"/>
                  </a:moveTo>
                  <a:cubicBezTo>
                    <a:pt x="18735" y="12763"/>
                    <a:pt x="18698" y="12786"/>
                    <a:pt x="18679" y="12825"/>
                  </a:cubicBezTo>
                  <a:cubicBezTo>
                    <a:pt x="18657" y="12879"/>
                    <a:pt x="18679" y="12940"/>
                    <a:pt x="18734" y="12967"/>
                  </a:cubicBezTo>
                  <a:cubicBezTo>
                    <a:pt x="18843" y="13017"/>
                    <a:pt x="18953" y="13076"/>
                    <a:pt x="19063" y="13132"/>
                  </a:cubicBezTo>
                  <a:cubicBezTo>
                    <a:pt x="18920" y="13247"/>
                    <a:pt x="18767" y="13357"/>
                    <a:pt x="18613" y="13445"/>
                  </a:cubicBezTo>
                  <a:cubicBezTo>
                    <a:pt x="18564" y="13478"/>
                    <a:pt x="18547" y="13543"/>
                    <a:pt x="18575" y="13592"/>
                  </a:cubicBezTo>
                  <a:cubicBezTo>
                    <a:pt x="18597" y="13625"/>
                    <a:pt x="18630" y="13642"/>
                    <a:pt x="18668" y="13642"/>
                  </a:cubicBezTo>
                  <a:cubicBezTo>
                    <a:pt x="18684" y="13642"/>
                    <a:pt x="18701" y="13635"/>
                    <a:pt x="18717" y="13630"/>
                  </a:cubicBezTo>
                  <a:cubicBezTo>
                    <a:pt x="18909" y="13516"/>
                    <a:pt x="19091" y="13389"/>
                    <a:pt x="19266" y="13247"/>
                  </a:cubicBezTo>
                  <a:cubicBezTo>
                    <a:pt x="19331" y="13286"/>
                    <a:pt x="19397" y="13324"/>
                    <a:pt x="19463" y="13362"/>
                  </a:cubicBezTo>
                  <a:cubicBezTo>
                    <a:pt x="19480" y="13374"/>
                    <a:pt x="19500" y="13379"/>
                    <a:pt x="19519" y="13379"/>
                  </a:cubicBezTo>
                  <a:cubicBezTo>
                    <a:pt x="19554" y="13379"/>
                    <a:pt x="19589" y="13361"/>
                    <a:pt x="19610" y="13329"/>
                  </a:cubicBezTo>
                  <a:cubicBezTo>
                    <a:pt x="19638" y="13280"/>
                    <a:pt x="19627" y="13214"/>
                    <a:pt x="19577" y="13187"/>
                  </a:cubicBezTo>
                  <a:cubicBezTo>
                    <a:pt x="19529" y="13154"/>
                    <a:pt x="19479" y="13126"/>
                    <a:pt x="19430" y="13099"/>
                  </a:cubicBezTo>
                  <a:cubicBezTo>
                    <a:pt x="19458" y="13055"/>
                    <a:pt x="19458" y="13005"/>
                    <a:pt x="19425" y="12967"/>
                  </a:cubicBezTo>
                  <a:cubicBezTo>
                    <a:pt x="19404" y="12943"/>
                    <a:pt x="19373" y="12931"/>
                    <a:pt x="19342" y="12931"/>
                  </a:cubicBezTo>
                  <a:cubicBezTo>
                    <a:pt x="19318" y="12931"/>
                    <a:pt x="19293" y="12939"/>
                    <a:pt x="19276" y="12957"/>
                  </a:cubicBezTo>
                  <a:cubicBezTo>
                    <a:pt x="19260" y="12967"/>
                    <a:pt x="19248" y="12978"/>
                    <a:pt x="19238" y="12990"/>
                  </a:cubicBezTo>
                  <a:cubicBezTo>
                    <a:pt x="19101" y="12912"/>
                    <a:pt x="18964" y="12841"/>
                    <a:pt x="18821" y="12775"/>
                  </a:cubicBezTo>
                  <a:cubicBezTo>
                    <a:pt x="18805" y="12767"/>
                    <a:pt x="18789" y="12763"/>
                    <a:pt x="18773" y="12763"/>
                  </a:cubicBezTo>
                  <a:close/>
                  <a:moveTo>
                    <a:pt x="15547" y="13402"/>
                  </a:moveTo>
                  <a:cubicBezTo>
                    <a:pt x="15527" y="13402"/>
                    <a:pt x="15507" y="13407"/>
                    <a:pt x="15489" y="13417"/>
                  </a:cubicBezTo>
                  <a:cubicBezTo>
                    <a:pt x="15440" y="13450"/>
                    <a:pt x="15423" y="13516"/>
                    <a:pt x="15456" y="13564"/>
                  </a:cubicBezTo>
                  <a:cubicBezTo>
                    <a:pt x="15593" y="13789"/>
                    <a:pt x="15861" y="13964"/>
                    <a:pt x="16207" y="14063"/>
                  </a:cubicBezTo>
                  <a:cubicBezTo>
                    <a:pt x="16213" y="14069"/>
                    <a:pt x="16223" y="14069"/>
                    <a:pt x="16235" y="14069"/>
                  </a:cubicBezTo>
                  <a:cubicBezTo>
                    <a:pt x="16278" y="14069"/>
                    <a:pt x="16322" y="14042"/>
                    <a:pt x="16334" y="13992"/>
                  </a:cubicBezTo>
                  <a:cubicBezTo>
                    <a:pt x="16349" y="13938"/>
                    <a:pt x="16322" y="13877"/>
                    <a:pt x="16262" y="13860"/>
                  </a:cubicBezTo>
                  <a:cubicBezTo>
                    <a:pt x="15972" y="13779"/>
                    <a:pt x="15747" y="13630"/>
                    <a:pt x="15631" y="13450"/>
                  </a:cubicBezTo>
                  <a:cubicBezTo>
                    <a:pt x="15614" y="13418"/>
                    <a:pt x="15581" y="13402"/>
                    <a:pt x="15547" y="13402"/>
                  </a:cubicBezTo>
                  <a:close/>
                  <a:moveTo>
                    <a:pt x="17903" y="13782"/>
                  </a:moveTo>
                  <a:cubicBezTo>
                    <a:pt x="17891" y="13782"/>
                    <a:pt x="17879" y="13784"/>
                    <a:pt x="17867" y="13789"/>
                  </a:cubicBezTo>
                  <a:cubicBezTo>
                    <a:pt x="17599" y="13877"/>
                    <a:pt x="17331" y="13926"/>
                    <a:pt x="17068" y="13943"/>
                  </a:cubicBezTo>
                  <a:cubicBezTo>
                    <a:pt x="17007" y="13948"/>
                    <a:pt x="16964" y="13997"/>
                    <a:pt x="16964" y="14052"/>
                  </a:cubicBezTo>
                  <a:cubicBezTo>
                    <a:pt x="16969" y="14113"/>
                    <a:pt x="17019" y="14156"/>
                    <a:pt x="17073" y="14156"/>
                  </a:cubicBezTo>
                  <a:lnTo>
                    <a:pt x="17078" y="14151"/>
                  </a:lnTo>
                  <a:cubicBezTo>
                    <a:pt x="17358" y="14135"/>
                    <a:pt x="17649" y="14080"/>
                    <a:pt x="17933" y="13987"/>
                  </a:cubicBezTo>
                  <a:cubicBezTo>
                    <a:pt x="17988" y="13971"/>
                    <a:pt x="18016" y="13910"/>
                    <a:pt x="17999" y="13855"/>
                  </a:cubicBezTo>
                  <a:cubicBezTo>
                    <a:pt x="17986" y="13812"/>
                    <a:pt x="17947" y="13782"/>
                    <a:pt x="17903" y="13782"/>
                  </a:cubicBezTo>
                  <a:close/>
                  <a:moveTo>
                    <a:pt x="20211" y="13657"/>
                  </a:moveTo>
                  <a:cubicBezTo>
                    <a:pt x="20179" y="13657"/>
                    <a:pt x="20148" y="13671"/>
                    <a:pt x="20126" y="13696"/>
                  </a:cubicBezTo>
                  <a:cubicBezTo>
                    <a:pt x="20088" y="13741"/>
                    <a:pt x="20098" y="13806"/>
                    <a:pt x="20143" y="13845"/>
                  </a:cubicBezTo>
                  <a:cubicBezTo>
                    <a:pt x="20361" y="14020"/>
                    <a:pt x="20564" y="14212"/>
                    <a:pt x="20751" y="14409"/>
                  </a:cubicBezTo>
                  <a:cubicBezTo>
                    <a:pt x="20773" y="14431"/>
                    <a:pt x="20801" y="14442"/>
                    <a:pt x="20827" y="14442"/>
                  </a:cubicBezTo>
                  <a:cubicBezTo>
                    <a:pt x="20855" y="14442"/>
                    <a:pt x="20882" y="14431"/>
                    <a:pt x="20905" y="14414"/>
                  </a:cubicBezTo>
                  <a:cubicBezTo>
                    <a:pt x="20943" y="14371"/>
                    <a:pt x="20948" y="14305"/>
                    <a:pt x="20905" y="14267"/>
                  </a:cubicBezTo>
                  <a:cubicBezTo>
                    <a:pt x="20713" y="14058"/>
                    <a:pt x="20505" y="13860"/>
                    <a:pt x="20274" y="13680"/>
                  </a:cubicBezTo>
                  <a:cubicBezTo>
                    <a:pt x="20256" y="13664"/>
                    <a:pt x="20233" y="13657"/>
                    <a:pt x="20211" y="13657"/>
                  </a:cubicBezTo>
                  <a:close/>
                  <a:moveTo>
                    <a:pt x="21360" y="14889"/>
                  </a:moveTo>
                  <a:cubicBezTo>
                    <a:pt x="21339" y="14889"/>
                    <a:pt x="21318" y="14895"/>
                    <a:pt x="21299" y="14907"/>
                  </a:cubicBezTo>
                  <a:cubicBezTo>
                    <a:pt x="21249" y="14940"/>
                    <a:pt x="21239" y="15006"/>
                    <a:pt x="21272" y="15056"/>
                  </a:cubicBezTo>
                  <a:cubicBezTo>
                    <a:pt x="21425" y="15286"/>
                    <a:pt x="21562" y="15527"/>
                    <a:pt x="21671" y="15773"/>
                  </a:cubicBezTo>
                  <a:cubicBezTo>
                    <a:pt x="21689" y="15812"/>
                    <a:pt x="21727" y="15839"/>
                    <a:pt x="21770" y="15839"/>
                  </a:cubicBezTo>
                  <a:cubicBezTo>
                    <a:pt x="21781" y="15839"/>
                    <a:pt x="21798" y="15833"/>
                    <a:pt x="21808" y="15828"/>
                  </a:cubicBezTo>
                  <a:cubicBezTo>
                    <a:pt x="21864" y="15806"/>
                    <a:pt x="21886" y="15740"/>
                    <a:pt x="21864" y="15691"/>
                  </a:cubicBezTo>
                  <a:cubicBezTo>
                    <a:pt x="21748" y="15428"/>
                    <a:pt x="21611" y="15176"/>
                    <a:pt x="21447" y="14935"/>
                  </a:cubicBezTo>
                  <a:cubicBezTo>
                    <a:pt x="21426" y="14904"/>
                    <a:pt x="21394" y="14889"/>
                    <a:pt x="21360" y="14889"/>
                  </a:cubicBezTo>
                  <a:close/>
                  <a:moveTo>
                    <a:pt x="22033" y="16427"/>
                  </a:moveTo>
                  <a:cubicBezTo>
                    <a:pt x="22024" y="16427"/>
                    <a:pt x="22015" y="16428"/>
                    <a:pt x="22006" y="16431"/>
                  </a:cubicBezTo>
                  <a:cubicBezTo>
                    <a:pt x="21952" y="16442"/>
                    <a:pt x="21912" y="16496"/>
                    <a:pt x="21929" y="16557"/>
                  </a:cubicBezTo>
                  <a:cubicBezTo>
                    <a:pt x="21985" y="16820"/>
                    <a:pt x="22017" y="17095"/>
                    <a:pt x="22023" y="17374"/>
                  </a:cubicBezTo>
                  <a:cubicBezTo>
                    <a:pt x="22023" y="17429"/>
                    <a:pt x="22071" y="17472"/>
                    <a:pt x="22127" y="17472"/>
                  </a:cubicBezTo>
                  <a:lnTo>
                    <a:pt x="22132" y="17472"/>
                  </a:lnTo>
                  <a:cubicBezTo>
                    <a:pt x="22192" y="17472"/>
                    <a:pt x="22236" y="17424"/>
                    <a:pt x="22236" y="17369"/>
                  </a:cubicBezTo>
                  <a:cubicBezTo>
                    <a:pt x="22231" y="17078"/>
                    <a:pt x="22198" y="16787"/>
                    <a:pt x="22132" y="16508"/>
                  </a:cubicBezTo>
                  <a:cubicBezTo>
                    <a:pt x="22123" y="16462"/>
                    <a:pt x="22082" y="16427"/>
                    <a:pt x="22033" y="16427"/>
                  </a:cubicBezTo>
                  <a:close/>
                  <a:moveTo>
                    <a:pt x="22065" y="18106"/>
                  </a:moveTo>
                  <a:cubicBezTo>
                    <a:pt x="22016" y="18106"/>
                    <a:pt x="21972" y="18142"/>
                    <a:pt x="21962" y="18196"/>
                  </a:cubicBezTo>
                  <a:cubicBezTo>
                    <a:pt x="21919" y="18459"/>
                    <a:pt x="21853" y="18727"/>
                    <a:pt x="21765" y="18996"/>
                  </a:cubicBezTo>
                  <a:cubicBezTo>
                    <a:pt x="21742" y="19051"/>
                    <a:pt x="21775" y="19111"/>
                    <a:pt x="21831" y="19127"/>
                  </a:cubicBezTo>
                  <a:cubicBezTo>
                    <a:pt x="21841" y="19134"/>
                    <a:pt x="21853" y="19134"/>
                    <a:pt x="21864" y="19134"/>
                  </a:cubicBezTo>
                  <a:cubicBezTo>
                    <a:pt x="21907" y="19134"/>
                    <a:pt x="21952" y="19106"/>
                    <a:pt x="21962" y="19061"/>
                  </a:cubicBezTo>
                  <a:cubicBezTo>
                    <a:pt x="22056" y="18783"/>
                    <a:pt x="22127" y="18502"/>
                    <a:pt x="22170" y="18229"/>
                  </a:cubicBezTo>
                  <a:cubicBezTo>
                    <a:pt x="22182" y="18168"/>
                    <a:pt x="22142" y="18114"/>
                    <a:pt x="22083" y="18108"/>
                  </a:cubicBezTo>
                  <a:cubicBezTo>
                    <a:pt x="22077" y="18107"/>
                    <a:pt x="22071" y="18106"/>
                    <a:pt x="22065" y="18106"/>
                  </a:cubicBezTo>
                  <a:close/>
                  <a:moveTo>
                    <a:pt x="21552" y="19706"/>
                  </a:moveTo>
                  <a:cubicBezTo>
                    <a:pt x="21511" y="19706"/>
                    <a:pt x="21472" y="19727"/>
                    <a:pt x="21452" y="19764"/>
                  </a:cubicBezTo>
                  <a:cubicBezTo>
                    <a:pt x="21337" y="20005"/>
                    <a:pt x="21201" y="20252"/>
                    <a:pt x="21052" y="20498"/>
                  </a:cubicBezTo>
                  <a:cubicBezTo>
                    <a:pt x="21024" y="20548"/>
                    <a:pt x="21036" y="20614"/>
                    <a:pt x="21085" y="20640"/>
                  </a:cubicBezTo>
                  <a:cubicBezTo>
                    <a:pt x="21107" y="20652"/>
                    <a:pt x="21123" y="20657"/>
                    <a:pt x="21140" y="20657"/>
                  </a:cubicBezTo>
                  <a:cubicBezTo>
                    <a:pt x="21178" y="20657"/>
                    <a:pt x="21211" y="20640"/>
                    <a:pt x="21233" y="20607"/>
                  </a:cubicBezTo>
                  <a:cubicBezTo>
                    <a:pt x="21386" y="20356"/>
                    <a:pt x="21524" y="20103"/>
                    <a:pt x="21644" y="19857"/>
                  </a:cubicBezTo>
                  <a:cubicBezTo>
                    <a:pt x="21666" y="19802"/>
                    <a:pt x="21644" y="19742"/>
                    <a:pt x="21595" y="19714"/>
                  </a:cubicBezTo>
                  <a:cubicBezTo>
                    <a:pt x="21581" y="19708"/>
                    <a:pt x="21566" y="19706"/>
                    <a:pt x="21552" y="19706"/>
                  </a:cubicBezTo>
                  <a:close/>
                  <a:moveTo>
                    <a:pt x="20672" y="21147"/>
                  </a:moveTo>
                  <a:cubicBezTo>
                    <a:pt x="20639" y="21147"/>
                    <a:pt x="20606" y="21162"/>
                    <a:pt x="20586" y="21188"/>
                  </a:cubicBezTo>
                  <a:cubicBezTo>
                    <a:pt x="20427" y="21408"/>
                    <a:pt x="20252" y="21626"/>
                    <a:pt x="20065" y="21846"/>
                  </a:cubicBezTo>
                  <a:cubicBezTo>
                    <a:pt x="20027" y="21890"/>
                    <a:pt x="20032" y="21955"/>
                    <a:pt x="20077" y="21995"/>
                  </a:cubicBezTo>
                  <a:cubicBezTo>
                    <a:pt x="20098" y="22011"/>
                    <a:pt x="20121" y="22021"/>
                    <a:pt x="20148" y="22021"/>
                  </a:cubicBezTo>
                  <a:cubicBezTo>
                    <a:pt x="20176" y="22021"/>
                    <a:pt x="20209" y="22005"/>
                    <a:pt x="20225" y="21983"/>
                  </a:cubicBezTo>
                  <a:cubicBezTo>
                    <a:pt x="20417" y="21758"/>
                    <a:pt x="20592" y="21534"/>
                    <a:pt x="20756" y="21315"/>
                  </a:cubicBezTo>
                  <a:cubicBezTo>
                    <a:pt x="20789" y="21271"/>
                    <a:pt x="20778" y="21199"/>
                    <a:pt x="20735" y="21166"/>
                  </a:cubicBezTo>
                  <a:cubicBezTo>
                    <a:pt x="20715" y="21153"/>
                    <a:pt x="20693" y="21147"/>
                    <a:pt x="20672" y="21147"/>
                  </a:cubicBezTo>
                  <a:close/>
                  <a:moveTo>
                    <a:pt x="19581" y="22438"/>
                  </a:moveTo>
                  <a:cubicBezTo>
                    <a:pt x="19553" y="22438"/>
                    <a:pt x="19526" y="22449"/>
                    <a:pt x="19506" y="22471"/>
                  </a:cubicBezTo>
                  <a:cubicBezTo>
                    <a:pt x="19321" y="22668"/>
                    <a:pt x="19117" y="22866"/>
                    <a:pt x="18909" y="23063"/>
                  </a:cubicBezTo>
                  <a:cubicBezTo>
                    <a:pt x="18871" y="23106"/>
                    <a:pt x="18866" y="23172"/>
                    <a:pt x="18909" y="23217"/>
                  </a:cubicBezTo>
                  <a:cubicBezTo>
                    <a:pt x="18931" y="23233"/>
                    <a:pt x="18959" y="23244"/>
                    <a:pt x="18985" y="23244"/>
                  </a:cubicBezTo>
                  <a:cubicBezTo>
                    <a:pt x="19013" y="23244"/>
                    <a:pt x="19035" y="23238"/>
                    <a:pt x="19058" y="23217"/>
                  </a:cubicBezTo>
                  <a:cubicBezTo>
                    <a:pt x="19266" y="23019"/>
                    <a:pt x="19468" y="22817"/>
                    <a:pt x="19660" y="22613"/>
                  </a:cubicBezTo>
                  <a:cubicBezTo>
                    <a:pt x="19698" y="22575"/>
                    <a:pt x="19698" y="22509"/>
                    <a:pt x="19655" y="22466"/>
                  </a:cubicBezTo>
                  <a:cubicBezTo>
                    <a:pt x="19633" y="22447"/>
                    <a:pt x="19607" y="22438"/>
                    <a:pt x="19581" y="22438"/>
                  </a:cubicBezTo>
                  <a:close/>
                  <a:moveTo>
                    <a:pt x="18360" y="23607"/>
                  </a:moveTo>
                  <a:cubicBezTo>
                    <a:pt x="18335" y="23607"/>
                    <a:pt x="18310" y="23615"/>
                    <a:pt x="18290" y="23632"/>
                  </a:cubicBezTo>
                  <a:cubicBezTo>
                    <a:pt x="18087" y="23809"/>
                    <a:pt x="17874" y="23994"/>
                    <a:pt x="17649" y="24176"/>
                  </a:cubicBezTo>
                  <a:cubicBezTo>
                    <a:pt x="17604" y="24214"/>
                    <a:pt x="17599" y="24280"/>
                    <a:pt x="17637" y="24323"/>
                  </a:cubicBezTo>
                  <a:cubicBezTo>
                    <a:pt x="17654" y="24351"/>
                    <a:pt x="17687" y="24363"/>
                    <a:pt x="17720" y="24363"/>
                  </a:cubicBezTo>
                  <a:cubicBezTo>
                    <a:pt x="17742" y="24363"/>
                    <a:pt x="17763" y="24356"/>
                    <a:pt x="17786" y="24340"/>
                  </a:cubicBezTo>
                  <a:cubicBezTo>
                    <a:pt x="18011" y="24153"/>
                    <a:pt x="18224" y="23973"/>
                    <a:pt x="18433" y="23792"/>
                  </a:cubicBezTo>
                  <a:cubicBezTo>
                    <a:pt x="18476" y="23753"/>
                    <a:pt x="18482" y="23688"/>
                    <a:pt x="18443" y="23644"/>
                  </a:cubicBezTo>
                  <a:cubicBezTo>
                    <a:pt x="18422" y="23620"/>
                    <a:pt x="18391" y="23607"/>
                    <a:pt x="18360" y="23607"/>
                  </a:cubicBezTo>
                  <a:close/>
                  <a:moveTo>
                    <a:pt x="17052" y="24677"/>
                  </a:moveTo>
                  <a:cubicBezTo>
                    <a:pt x="17030" y="24677"/>
                    <a:pt x="17009" y="24684"/>
                    <a:pt x="16991" y="24697"/>
                  </a:cubicBezTo>
                  <a:cubicBezTo>
                    <a:pt x="16772" y="24866"/>
                    <a:pt x="16547" y="25031"/>
                    <a:pt x="16316" y="25200"/>
                  </a:cubicBezTo>
                  <a:cubicBezTo>
                    <a:pt x="16268" y="25239"/>
                    <a:pt x="16256" y="25304"/>
                    <a:pt x="16295" y="25349"/>
                  </a:cubicBezTo>
                  <a:cubicBezTo>
                    <a:pt x="16311" y="25375"/>
                    <a:pt x="16344" y="25392"/>
                    <a:pt x="16377" y="25392"/>
                  </a:cubicBezTo>
                  <a:cubicBezTo>
                    <a:pt x="16399" y="25392"/>
                    <a:pt x="16420" y="25387"/>
                    <a:pt x="16437" y="25375"/>
                  </a:cubicBezTo>
                  <a:cubicBezTo>
                    <a:pt x="16673" y="25200"/>
                    <a:pt x="16903" y="25036"/>
                    <a:pt x="17118" y="24866"/>
                  </a:cubicBezTo>
                  <a:cubicBezTo>
                    <a:pt x="17166" y="24833"/>
                    <a:pt x="17171" y="24762"/>
                    <a:pt x="17139" y="24718"/>
                  </a:cubicBezTo>
                  <a:cubicBezTo>
                    <a:pt x="17119" y="24692"/>
                    <a:pt x="17085" y="24677"/>
                    <a:pt x="17052" y="24677"/>
                  </a:cubicBezTo>
                  <a:close/>
                  <a:moveTo>
                    <a:pt x="15688" y="25670"/>
                  </a:moveTo>
                  <a:cubicBezTo>
                    <a:pt x="15667" y="25670"/>
                    <a:pt x="15645" y="25676"/>
                    <a:pt x="15626" y="25688"/>
                  </a:cubicBezTo>
                  <a:cubicBezTo>
                    <a:pt x="15401" y="25842"/>
                    <a:pt x="15171" y="26000"/>
                    <a:pt x="14930" y="26159"/>
                  </a:cubicBezTo>
                  <a:cubicBezTo>
                    <a:pt x="14881" y="26192"/>
                    <a:pt x="14864" y="26258"/>
                    <a:pt x="14897" y="26308"/>
                  </a:cubicBezTo>
                  <a:cubicBezTo>
                    <a:pt x="14919" y="26336"/>
                    <a:pt x="14952" y="26351"/>
                    <a:pt x="14985" y="26351"/>
                  </a:cubicBezTo>
                  <a:cubicBezTo>
                    <a:pt x="15006" y="26351"/>
                    <a:pt x="15029" y="26346"/>
                    <a:pt x="15046" y="26336"/>
                  </a:cubicBezTo>
                  <a:cubicBezTo>
                    <a:pt x="15286" y="26176"/>
                    <a:pt x="15522" y="26017"/>
                    <a:pt x="15747" y="25863"/>
                  </a:cubicBezTo>
                  <a:cubicBezTo>
                    <a:pt x="15796" y="25831"/>
                    <a:pt x="15807" y="25765"/>
                    <a:pt x="15774" y="25716"/>
                  </a:cubicBezTo>
                  <a:cubicBezTo>
                    <a:pt x="15754" y="25685"/>
                    <a:pt x="15722" y="25670"/>
                    <a:pt x="15688" y="25670"/>
                  </a:cubicBezTo>
                  <a:close/>
                  <a:moveTo>
                    <a:pt x="14274" y="26598"/>
                  </a:moveTo>
                  <a:cubicBezTo>
                    <a:pt x="14254" y="26598"/>
                    <a:pt x="14235" y="26603"/>
                    <a:pt x="14217" y="26614"/>
                  </a:cubicBezTo>
                  <a:cubicBezTo>
                    <a:pt x="13987" y="26763"/>
                    <a:pt x="13746" y="26910"/>
                    <a:pt x="13505" y="27059"/>
                  </a:cubicBezTo>
                  <a:cubicBezTo>
                    <a:pt x="13450" y="27085"/>
                    <a:pt x="13434" y="27151"/>
                    <a:pt x="13467" y="27201"/>
                  </a:cubicBezTo>
                  <a:cubicBezTo>
                    <a:pt x="13488" y="27234"/>
                    <a:pt x="13521" y="27256"/>
                    <a:pt x="13559" y="27256"/>
                  </a:cubicBezTo>
                  <a:cubicBezTo>
                    <a:pt x="13576" y="27256"/>
                    <a:pt x="13592" y="27250"/>
                    <a:pt x="13609" y="27239"/>
                  </a:cubicBezTo>
                  <a:cubicBezTo>
                    <a:pt x="13855" y="27092"/>
                    <a:pt x="14097" y="26943"/>
                    <a:pt x="14333" y="26796"/>
                  </a:cubicBezTo>
                  <a:cubicBezTo>
                    <a:pt x="14381" y="26763"/>
                    <a:pt x="14399" y="26697"/>
                    <a:pt x="14366" y="26647"/>
                  </a:cubicBezTo>
                  <a:cubicBezTo>
                    <a:pt x="14344" y="26616"/>
                    <a:pt x="14309" y="26598"/>
                    <a:pt x="14274" y="26598"/>
                  </a:cubicBezTo>
                  <a:close/>
                  <a:moveTo>
                    <a:pt x="12829" y="27478"/>
                  </a:moveTo>
                  <a:cubicBezTo>
                    <a:pt x="12811" y="27478"/>
                    <a:pt x="12793" y="27483"/>
                    <a:pt x="12777" y="27492"/>
                  </a:cubicBezTo>
                  <a:cubicBezTo>
                    <a:pt x="12535" y="27639"/>
                    <a:pt x="12294" y="27788"/>
                    <a:pt x="12058" y="27935"/>
                  </a:cubicBezTo>
                  <a:cubicBezTo>
                    <a:pt x="12008" y="27968"/>
                    <a:pt x="11993" y="28029"/>
                    <a:pt x="12020" y="28084"/>
                  </a:cubicBezTo>
                  <a:cubicBezTo>
                    <a:pt x="12041" y="28111"/>
                    <a:pt x="12074" y="28132"/>
                    <a:pt x="12112" y="28132"/>
                  </a:cubicBezTo>
                  <a:cubicBezTo>
                    <a:pt x="12129" y="28132"/>
                    <a:pt x="12152" y="28127"/>
                    <a:pt x="12168" y="28117"/>
                  </a:cubicBezTo>
                  <a:cubicBezTo>
                    <a:pt x="12403" y="27968"/>
                    <a:pt x="12645" y="27821"/>
                    <a:pt x="12886" y="27672"/>
                  </a:cubicBezTo>
                  <a:cubicBezTo>
                    <a:pt x="12935" y="27644"/>
                    <a:pt x="12952" y="27579"/>
                    <a:pt x="12924" y="27530"/>
                  </a:cubicBezTo>
                  <a:cubicBezTo>
                    <a:pt x="12902" y="27497"/>
                    <a:pt x="12865" y="27478"/>
                    <a:pt x="12829" y="27478"/>
                  </a:cubicBezTo>
                  <a:close/>
                  <a:moveTo>
                    <a:pt x="11397" y="28370"/>
                  </a:moveTo>
                  <a:cubicBezTo>
                    <a:pt x="11377" y="28370"/>
                    <a:pt x="11358" y="28375"/>
                    <a:pt x="11340" y="28385"/>
                  </a:cubicBezTo>
                  <a:cubicBezTo>
                    <a:pt x="11100" y="28544"/>
                    <a:pt x="10863" y="28697"/>
                    <a:pt x="10633" y="28851"/>
                  </a:cubicBezTo>
                  <a:cubicBezTo>
                    <a:pt x="10584" y="28878"/>
                    <a:pt x="10567" y="28944"/>
                    <a:pt x="10600" y="28993"/>
                  </a:cubicBezTo>
                  <a:cubicBezTo>
                    <a:pt x="10622" y="29026"/>
                    <a:pt x="10655" y="29043"/>
                    <a:pt x="10688" y="29043"/>
                  </a:cubicBezTo>
                  <a:cubicBezTo>
                    <a:pt x="10710" y="29043"/>
                    <a:pt x="10731" y="29037"/>
                    <a:pt x="10748" y="29026"/>
                  </a:cubicBezTo>
                  <a:cubicBezTo>
                    <a:pt x="10979" y="28873"/>
                    <a:pt x="11214" y="28719"/>
                    <a:pt x="11455" y="28565"/>
                  </a:cubicBezTo>
                  <a:cubicBezTo>
                    <a:pt x="11505" y="28532"/>
                    <a:pt x="11515" y="28467"/>
                    <a:pt x="11488" y="28418"/>
                  </a:cubicBezTo>
                  <a:cubicBezTo>
                    <a:pt x="11467" y="28386"/>
                    <a:pt x="11432" y="28370"/>
                    <a:pt x="11397" y="28370"/>
                  </a:cubicBezTo>
                  <a:close/>
                  <a:moveTo>
                    <a:pt x="9986" y="29303"/>
                  </a:moveTo>
                  <a:cubicBezTo>
                    <a:pt x="9966" y="29303"/>
                    <a:pt x="9945" y="29309"/>
                    <a:pt x="9926" y="29322"/>
                  </a:cubicBezTo>
                  <a:cubicBezTo>
                    <a:pt x="9691" y="29481"/>
                    <a:pt x="9461" y="29645"/>
                    <a:pt x="9230" y="29804"/>
                  </a:cubicBezTo>
                  <a:cubicBezTo>
                    <a:pt x="9186" y="29837"/>
                    <a:pt x="9175" y="29903"/>
                    <a:pt x="9208" y="29953"/>
                  </a:cubicBezTo>
                  <a:cubicBezTo>
                    <a:pt x="9230" y="29979"/>
                    <a:pt x="9263" y="29996"/>
                    <a:pt x="9296" y="29996"/>
                  </a:cubicBezTo>
                  <a:cubicBezTo>
                    <a:pt x="9312" y="29996"/>
                    <a:pt x="9334" y="29991"/>
                    <a:pt x="9357" y="29974"/>
                  </a:cubicBezTo>
                  <a:cubicBezTo>
                    <a:pt x="9580" y="29815"/>
                    <a:pt x="9810" y="29657"/>
                    <a:pt x="10047" y="29493"/>
                  </a:cubicBezTo>
                  <a:cubicBezTo>
                    <a:pt x="10096" y="29460"/>
                    <a:pt x="10106" y="29394"/>
                    <a:pt x="10074" y="29349"/>
                  </a:cubicBezTo>
                  <a:cubicBezTo>
                    <a:pt x="10053" y="29319"/>
                    <a:pt x="10020" y="29303"/>
                    <a:pt x="9986" y="29303"/>
                  </a:cubicBezTo>
                  <a:close/>
                  <a:moveTo>
                    <a:pt x="8611" y="30277"/>
                  </a:moveTo>
                  <a:cubicBezTo>
                    <a:pt x="8588" y="30277"/>
                    <a:pt x="8565" y="30284"/>
                    <a:pt x="8545" y="30298"/>
                  </a:cubicBezTo>
                  <a:cubicBezTo>
                    <a:pt x="8315" y="30467"/>
                    <a:pt x="8085" y="30637"/>
                    <a:pt x="7865" y="30801"/>
                  </a:cubicBezTo>
                  <a:cubicBezTo>
                    <a:pt x="7822" y="30841"/>
                    <a:pt x="7811" y="30907"/>
                    <a:pt x="7849" y="30950"/>
                  </a:cubicBezTo>
                  <a:cubicBezTo>
                    <a:pt x="7865" y="30978"/>
                    <a:pt x="7898" y="30993"/>
                    <a:pt x="7931" y="30993"/>
                  </a:cubicBezTo>
                  <a:cubicBezTo>
                    <a:pt x="7953" y="30993"/>
                    <a:pt x="7975" y="30988"/>
                    <a:pt x="7996" y="30972"/>
                  </a:cubicBezTo>
                  <a:cubicBezTo>
                    <a:pt x="8216" y="30808"/>
                    <a:pt x="8441" y="30637"/>
                    <a:pt x="8671" y="30467"/>
                  </a:cubicBezTo>
                  <a:cubicBezTo>
                    <a:pt x="8715" y="30434"/>
                    <a:pt x="8725" y="30369"/>
                    <a:pt x="8692" y="30320"/>
                  </a:cubicBezTo>
                  <a:cubicBezTo>
                    <a:pt x="8673" y="30291"/>
                    <a:pt x="8643" y="30277"/>
                    <a:pt x="8611" y="30277"/>
                  </a:cubicBezTo>
                  <a:close/>
                  <a:moveTo>
                    <a:pt x="7265" y="31301"/>
                  </a:moveTo>
                  <a:cubicBezTo>
                    <a:pt x="7241" y="31301"/>
                    <a:pt x="7218" y="31308"/>
                    <a:pt x="7197" y="31322"/>
                  </a:cubicBezTo>
                  <a:cubicBezTo>
                    <a:pt x="6972" y="31504"/>
                    <a:pt x="6752" y="31684"/>
                    <a:pt x="6539" y="31860"/>
                  </a:cubicBezTo>
                  <a:cubicBezTo>
                    <a:pt x="6496" y="31898"/>
                    <a:pt x="6489" y="31964"/>
                    <a:pt x="6528" y="32008"/>
                  </a:cubicBezTo>
                  <a:cubicBezTo>
                    <a:pt x="6550" y="32035"/>
                    <a:pt x="6577" y="32046"/>
                    <a:pt x="6610" y="32046"/>
                  </a:cubicBezTo>
                  <a:cubicBezTo>
                    <a:pt x="6632" y="32046"/>
                    <a:pt x="6653" y="32035"/>
                    <a:pt x="6676" y="32018"/>
                  </a:cubicBezTo>
                  <a:cubicBezTo>
                    <a:pt x="6890" y="31843"/>
                    <a:pt x="7103" y="31668"/>
                    <a:pt x="7328" y="31492"/>
                  </a:cubicBezTo>
                  <a:cubicBezTo>
                    <a:pt x="7377" y="31454"/>
                    <a:pt x="7383" y="31388"/>
                    <a:pt x="7344" y="31339"/>
                  </a:cubicBezTo>
                  <a:cubicBezTo>
                    <a:pt x="7325" y="31314"/>
                    <a:pt x="7296" y="31301"/>
                    <a:pt x="7265" y="31301"/>
                  </a:cubicBezTo>
                  <a:close/>
                  <a:moveTo>
                    <a:pt x="5966" y="32382"/>
                  </a:moveTo>
                  <a:cubicBezTo>
                    <a:pt x="5941" y="32382"/>
                    <a:pt x="5917" y="32390"/>
                    <a:pt x="5897" y="32408"/>
                  </a:cubicBezTo>
                  <a:cubicBezTo>
                    <a:pt x="5679" y="32600"/>
                    <a:pt x="5470" y="32786"/>
                    <a:pt x="5267" y="32972"/>
                  </a:cubicBezTo>
                  <a:cubicBezTo>
                    <a:pt x="5224" y="33011"/>
                    <a:pt x="5218" y="33082"/>
                    <a:pt x="5256" y="33126"/>
                  </a:cubicBezTo>
                  <a:cubicBezTo>
                    <a:pt x="5279" y="33148"/>
                    <a:pt x="5305" y="33159"/>
                    <a:pt x="5338" y="33159"/>
                  </a:cubicBezTo>
                  <a:cubicBezTo>
                    <a:pt x="5360" y="33159"/>
                    <a:pt x="5388" y="33148"/>
                    <a:pt x="5410" y="33131"/>
                  </a:cubicBezTo>
                  <a:cubicBezTo>
                    <a:pt x="5608" y="32946"/>
                    <a:pt x="5821" y="32759"/>
                    <a:pt x="6035" y="32567"/>
                  </a:cubicBezTo>
                  <a:cubicBezTo>
                    <a:pt x="6079" y="32529"/>
                    <a:pt x="6084" y="32463"/>
                    <a:pt x="6046" y="32419"/>
                  </a:cubicBezTo>
                  <a:cubicBezTo>
                    <a:pt x="6025" y="32395"/>
                    <a:pt x="5995" y="32382"/>
                    <a:pt x="5966" y="32382"/>
                  </a:cubicBezTo>
                  <a:close/>
                  <a:moveTo>
                    <a:pt x="4725" y="33526"/>
                  </a:moveTo>
                  <a:cubicBezTo>
                    <a:pt x="4697" y="33526"/>
                    <a:pt x="4670" y="33537"/>
                    <a:pt x="4647" y="33559"/>
                  </a:cubicBezTo>
                  <a:cubicBezTo>
                    <a:pt x="4440" y="33761"/>
                    <a:pt x="4242" y="33958"/>
                    <a:pt x="4050" y="34156"/>
                  </a:cubicBezTo>
                  <a:cubicBezTo>
                    <a:pt x="4012" y="34200"/>
                    <a:pt x="4012" y="34266"/>
                    <a:pt x="4056" y="34310"/>
                  </a:cubicBezTo>
                  <a:cubicBezTo>
                    <a:pt x="4078" y="34327"/>
                    <a:pt x="4100" y="34337"/>
                    <a:pt x="4128" y="34337"/>
                  </a:cubicBezTo>
                  <a:cubicBezTo>
                    <a:pt x="4154" y="34337"/>
                    <a:pt x="4182" y="34327"/>
                    <a:pt x="4204" y="34304"/>
                  </a:cubicBezTo>
                  <a:cubicBezTo>
                    <a:pt x="4396" y="34107"/>
                    <a:pt x="4594" y="33910"/>
                    <a:pt x="4796" y="33707"/>
                  </a:cubicBezTo>
                  <a:cubicBezTo>
                    <a:pt x="4839" y="33669"/>
                    <a:pt x="4839" y="33603"/>
                    <a:pt x="4801" y="33559"/>
                  </a:cubicBezTo>
                  <a:cubicBezTo>
                    <a:pt x="4780" y="33537"/>
                    <a:pt x="4752" y="33526"/>
                    <a:pt x="4725" y="33526"/>
                  </a:cubicBezTo>
                  <a:close/>
                  <a:moveTo>
                    <a:pt x="3555" y="34744"/>
                  </a:moveTo>
                  <a:cubicBezTo>
                    <a:pt x="3526" y="34744"/>
                    <a:pt x="3496" y="34757"/>
                    <a:pt x="3475" y="34781"/>
                  </a:cubicBezTo>
                  <a:cubicBezTo>
                    <a:pt x="3283" y="34995"/>
                    <a:pt x="3097" y="35208"/>
                    <a:pt x="2922" y="35422"/>
                  </a:cubicBezTo>
                  <a:cubicBezTo>
                    <a:pt x="2883" y="35471"/>
                    <a:pt x="2889" y="35537"/>
                    <a:pt x="2937" y="35576"/>
                  </a:cubicBezTo>
                  <a:cubicBezTo>
                    <a:pt x="2955" y="35587"/>
                    <a:pt x="2982" y="35597"/>
                    <a:pt x="3003" y="35597"/>
                  </a:cubicBezTo>
                  <a:cubicBezTo>
                    <a:pt x="3031" y="35597"/>
                    <a:pt x="3064" y="35587"/>
                    <a:pt x="3086" y="35559"/>
                  </a:cubicBezTo>
                  <a:cubicBezTo>
                    <a:pt x="3261" y="35346"/>
                    <a:pt x="3443" y="35132"/>
                    <a:pt x="3635" y="34924"/>
                  </a:cubicBezTo>
                  <a:cubicBezTo>
                    <a:pt x="3673" y="34879"/>
                    <a:pt x="3667" y="34813"/>
                    <a:pt x="3623" y="34770"/>
                  </a:cubicBezTo>
                  <a:cubicBezTo>
                    <a:pt x="3603" y="34753"/>
                    <a:pt x="3579" y="34744"/>
                    <a:pt x="3555" y="34744"/>
                  </a:cubicBezTo>
                  <a:close/>
                  <a:moveTo>
                    <a:pt x="2482" y="36050"/>
                  </a:moveTo>
                  <a:cubicBezTo>
                    <a:pt x="2449" y="36050"/>
                    <a:pt x="2415" y="36065"/>
                    <a:pt x="2395" y="36091"/>
                  </a:cubicBezTo>
                  <a:cubicBezTo>
                    <a:pt x="2226" y="36321"/>
                    <a:pt x="2056" y="36551"/>
                    <a:pt x="1902" y="36781"/>
                  </a:cubicBezTo>
                  <a:cubicBezTo>
                    <a:pt x="1869" y="36831"/>
                    <a:pt x="1880" y="36897"/>
                    <a:pt x="1930" y="36930"/>
                  </a:cubicBezTo>
                  <a:cubicBezTo>
                    <a:pt x="1946" y="36940"/>
                    <a:pt x="1968" y="36946"/>
                    <a:pt x="1990" y="36946"/>
                  </a:cubicBezTo>
                  <a:cubicBezTo>
                    <a:pt x="2023" y="36946"/>
                    <a:pt x="2056" y="36930"/>
                    <a:pt x="2077" y="36902"/>
                  </a:cubicBezTo>
                  <a:cubicBezTo>
                    <a:pt x="2231" y="36677"/>
                    <a:pt x="2395" y="36447"/>
                    <a:pt x="2565" y="36217"/>
                  </a:cubicBezTo>
                  <a:cubicBezTo>
                    <a:pt x="2598" y="36174"/>
                    <a:pt x="2593" y="36108"/>
                    <a:pt x="2543" y="36070"/>
                  </a:cubicBezTo>
                  <a:cubicBezTo>
                    <a:pt x="2526" y="36057"/>
                    <a:pt x="2504" y="36050"/>
                    <a:pt x="2482" y="36050"/>
                  </a:cubicBezTo>
                  <a:close/>
                  <a:moveTo>
                    <a:pt x="1534" y="37450"/>
                  </a:moveTo>
                  <a:cubicBezTo>
                    <a:pt x="1499" y="37450"/>
                    <a:pt x="1465" y="37468"/>
                    <a:pt x="1447" y="37499"/>
                  </a:cubicBezTo>
                  <a:cubicBezTo>
                    <a:pt x="1300" y="37747"/>
                    <a:pt x="1162" y="37998"/>
                    <a:pt x="1037" y="38245"/>
                  </a:cubicBezTo>
                  <a:cubicBezTo>
                    <a:pt x="1009" y="38299"/>
                    <a:pt x="1030" y="38360"/>
                    <a:pt x="1080" y="38387"/>
                  </a:cubicBezTo>
                  <a:cubicBezTo>
                    <a:pt x="1096" y="38398"/>
                    <a:pt x="1113" y="38398"/>
                    <a:pt x="1129" y="38398"/>
                  </a:cubicBezTo>
                  <a:cubicBezTo>
                    <a:pt x="1168" y="38398"/>
                    <a:pt x="1206" y="38377"/>
                    <a:pt x="1222" y="38344"/>
                  </a:cubicBezTo>
                  <a:cubicBezTo>
                    <a:pt x="1348" y="38097"/>
                    <a:pt x="1485" y="37851"/>
                    <a:pt x="1629" y="37609"/>
                  </a:cubicBezTo>
                  <a:cubicBezTo>
                    <a:pt x="1655" y="37560"/>
                    <a:pt x="1639" y="37494"/>
                    <a:pt x="1589" y="37467"/>
                  </a:cubicBezTo>
                  <a:cubicBezTo>
                    <a:pt x="1572" y="37455"/>
                    <a:pt x="1553" y="37450"/>
                    <a:pt x="1534" y="37450"/>
                  </a:cubicBezTo>
                  <a:close/>
                  <a:moveTo>
                    <a:pt x="774" y="38955"/>
                  </a:moveTo>
                  <a:cubicBezTo>
                    <a:pt x="733" y="38955"/>
                    <a:pt x="694" y="38978"/>
                    <a:pt x="675" y="39017"/>
                  </a:cubicBezTo>
                  <a:cubicBezTo>
                    <a:pt x="564" y="39286"/>
                    <a:pt x="466" y="39555"/>
                    <a:pt x="384" y="39819"/>
                  </a:cubicBezTo>
                  <a:cubicBezTo>
                    <a:pt x="362" y="39878"/>
                    <a:pt x="395" y="39933"/>
                    <a:pt x="450" y="39955"/>
                  </a:cubicBezTo>
                  <a:cubicBezTo>
                    <a:pt x="461" y="39955"/>
                    <a:pt x="471" y="39961"/>
                    <a:pt x="483" y="39961"/>
                  </a:cubicBezTo>
                  <a:cubicBezTo>
                    <a:pt x="526" y="39961"/>
                    <a:pt x="570" y="39928"/>
                    <a:pt x="582" y="39884"/>
                  </a:cubicBezTo>
                  <a:cubicBezTo>
                    <a:pt x="663" y="39626"/>
                    <a:pt x="762" y="39363"/>
                    <a:pt x="872" y="39100"/>
                  </a:cubicBezTo>
                  <a:cubicBezTo>
                    <a:pt x="893" y="39045"/>
                    <a:pt x="866" y="38985"/>
                    <a:pt x="817" y="38964"/>
                  </a:cubicBezTo>
                  <a:cubicBezTo>
                    <a:pt x="803" y="38958"/>
                    <a:pt x="788" y="38955"/>
                    <a:pt x="774" y="38955"/>
                  </a:cubicBezTo>
                  <a:close/>
                  <a:moveTo>
                    <a:pt x="267" y="40561"/>
                  </a:moveTo>
                  <a:cubicBezTo>
                    <a:pt x="218" y="40561"/>
                    <a:pt x="173" y="40597"/>
                    <a:pt x="159" y="40646"/>
                  </a:cubicBezTo>
                  <a:cubicBezTo>
                    <a:pt x="99" y="40930"/>
                    <a:pt x="55" y="41215"/>
                    <a:pt x="28" y="41489"/>
                  </a:cubicBezTo>
                  <a:cubicBezTo>
                    <a:pt x="22" y="41550"/>
                    <a:pt x="66" y="41600"/>
                    <a:pt x="126" y="41610"/>
                  </a:cubicBezTo>
                  <a:lnTo>
                    <a:pt x="137" y="41610"/>
                  </a:lnTo>
                  <a:cubicBezTo>
                    <a:pt x="187" y="41610"/>
                    <a:pt x="236" y="41567"/>
                    <a:pt x="241" y="41511"/>
                  </a:cubicBezTo>
                  <a:cubicBezTo>
                    <a:pt x="268" y="41243"/>
                    <a:pt x="307" y="40963"/>
                    <a:pt x="367" y="40689"/>
                  </a:cubicBezTo>
                  <a:cubicBezTo>
                    <a:pt x="379" y="40634"/>
                    <a:pt x="346" y="40575"/>
                    <a:pt x="286" y="40563"/>
                  </a:cubicBezTo>
                  <a:cubicBezTo>
                    <a:pt x="279" y="40562"/>
                    <a:pt x="273" y="40561"/>
                    <a:pt x="267" y="40561"/>
                  </a:cubicBezTo>
                  <a:close/>
                  <a:moveTo>
                    <a:pt x="104" y="42240"/>
                  </a:moveTo>
                  <a:cubicBezTo>
                    <a:pt x="44" y="42240"/>
                    <a:pt x="0" y="42290"/>
                    <a:pt x="0" y="42351"/>
                  </a:cubicBezTo>
                  <a:cubicBezTo>
                    <a:pt x="11" y="42640"/>
                    <a:pt x="38" y="42931"/>
                    <a:pt x="88" y="43206"/>
                  </a:cubicBezTo>
                  <a:cubicBezTo>
                    <a:pt x="99" y="43254"/>
                    <a:pt x="142" y="43292"/>
                    <a:pt x="192" y="43292"/>
                  </a:cubicBezTo>
                  <a:lnTo>
                    <a:pt x="208" y="43292"/>
                  </a:lnTo>
                  <a:cubicBezTo>
                    <a:pt x="268" y="43282"/>
                    <a:pt x="307" y="43227"/>
                    <a:pt x="296" y="43166"/>
                  </a:cubicBezTo>
                  <a:cubicBezTo>
                    <a:pt x="247" y="42903"/>
                    <a:pt x="220" y="42624"/>
                    <a:pt x="215" y="42344"/>
                  </a:cubicBezTo>
                  <a:cubicBezTo>
                    <a:pt x="208" y="42285"/>
                    <a:pt x="159" y="42240"/>
                    <a:pt x="104" y="42240"/>
                  </a:cubicBezTo>
                  <a:close/>
                  <a:moveTo>
                    <a:pt x="407" y="43899"/>
                  </a:moveTo>
                  <a:cubicBezTo>
                    <a:pt x="393" y="43899"/>
                    <a:pt x="380" y="43902"/>
                    <a:pt x="367" y="43907"/>
                  </a:cubicBezTo>
                  <a:cubicBezTo>
                    <a:pt x="313" y="43923"/>
                    <a:pt x="286" y="43983"/>
                    <a:pt x="301" y="44038"/>
                  </a:cubicBezTo>
                  <a:cubicBezTo>
                    <a:pt x="307" y="44049"/>
                    <a:pt x="597" y="44843"/>
                    <a:pt x="751" y="44843"/>
                  </a:cubicBezTo>
                  <a:cubicBezTo>
                    <a:pt x="812" y="44843"/>
                    <a:pt x="860" y="44800"/>
                    <a:pt x="860" y="44739"/>
                  </a:cubicBezTo>
                  <a:cubicBezTo>
                    <a:pt x="860" y="44718"/>
                    <a:pt x="850" y="44696"/>
                    <a:pt x="839" y="44679"/>
                  </a:cubicBezTo>
                  <a:cubicBezTo>
                    <a:pt x="828" y="44663"/>
                    <a:pt x="663" y="44416"/>
                    <a:pt x="504" y="43967"/>
                  </a:cubicBezTo>
                  <a:cubicBezTo>
                    <a:pt x="488" y="43925"/>
                    <a:pt x="449" y="43899"/>
                    <a:pt x="407" y="4389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598" name="Google Shape;2598;p40"/>
          <p:cNvGrpSpPr/>
          <p:nvPr/>
        </p:nvGrpSpPr>
        <p:grpSpPr>
          <a:xfrm rot="536064" flipH="1">
            <a:off x="8914812" y="1203254"/>
            <a:ext cx="2353801" cy="2655671"/>
            <a:chOff x="1917725" y="3910125"/>
            <a:chExt cx="1279950" cy="1444100"/>
          </a:xfrm>
        </p:grpSpPr>
        <p:sp>
          <p:nvSpPr>
            <p:cNvPr id="2599" name="Google Shape;2599;p40"/>
            <p:cNvSpPr/>
            <p:nvPr/>
          </p:nvSpPr>
          <p:spPr>
            <a:xfrm>
              <a:off x="2465000" y="4571425"/>
              <a:ext cx="170475" cy="105500"/>
            </a:xfrm>
            <a:custGeom>
              <a:avLst/>
              <a:gdLst/>
              <a:ahLst/>
              <a:cxnLst/>
              <a:rect l="l" t="t" r="r" b="b"/>
              <a:pathLst>
                <a:path w="6819" h="4220" extrusionOk="0">
                  <a:moveTo>
                    <a:pt x="4217" y="1"/>
                  </a:moveTo>
                  <a:cubicBezTo>
                    <a:pt x="2787" y="1"/>
                    <a:pt x="1088" y="846"/>
                    <a:pt x="0" y="4219"/>
                  </a:cubicBezTo>
                  <a:cubicBezTo>
                    <a:pt x="0" y="4219"/>
                    <a:pt x="6034" y="2641"/>
                    <a:pt x="6818" y="854"/>
                  </a:cubicBezTo>
                  <a:cubicBezTo>
                    <a:pt x="6818" y="854"/>
                    <a:pt x="5653" y="1"/>
                    <a:pt x="421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00" name="Google Shape;2600;p40"/>
            <p:cNvSpPr/>
            <p:nvPr/>
          </p:nvSpPr>
          <p:spPr>
            <a:xfrm>
              <a:off x="2815350" y="4351000"/>
              <a:ext cx="382325" cy="392250"/>
            </a:xfrm>
            <a:custGeom>
              <a:avLst/>
              <a:gdLst/>
              <a:ahLst/>
              <a:cxnLst/>
              <a:rect l="l" t="t" r="r" b="b"/>
              <a:pathLst>
                <a:path w="15293" h="15690" extrusionOk="0">
                  <a:moveTo>
                    <a:pt x="13299" y="0"/>
                  </a:moveTo>
                  <a:cubicBezTo>
                    <a:pt x="13002" y="0"/>
                    <a:pt x="12447" y="2525"/>
                    <a:pt x="12447" y="2525"/>
                  </a:cubicBezTo>
                  <a:cubicBezTo>
                    <a:pt x="12447" y="2525"/>
                    <a:pt x="12163" y="408"/>
                    <a:pt x="11724" y="387"/>
                  </a:cubicBezTo>
                  <a:cubicBezTo>
                    <a:pt x="11722" y="387"/>
                    <a:pt x="11720" y="387"/>
                    <a:pt x="11719" y="387"/>
                  </a:cubicBezTo>
                  <a:cubicBezTo>
                    <a:pt x="11292" y="387"/>
                    <a:pt x="11473" y="3314"/>
                    <a:pt x="11473" y="3314"/>
                  </a:cubicBezTo>
                  <a:cubicBezTo>
                    <a:pt x="11473" y="3314"/>
                    <a:pt x="10651" y="1910"/>
                    <a:pt x="10365" y="1910"/>
                  </a:cubicBezTo>
                  <a:cubicBezTo>
                    <a:pt x="10351" y="1910"/>
                    <a:pt x="10338" y="1914"/>
                    <a:pt x="10327" y="1921"/>
                  </a:cubicBezTo>
                  <a:cubicBezTo>
                    <a:pt x="10091" y="2080"/>
                    <a:pt x="10891" y="4091"/>
                    <a:pt x="10891" y="4091"/>
                  </a:cubicBezTo>
                  <a:cubicBezTo>
                    <a:pt x="9849" y="8827"/>
                    <a:pt x="1" y="10088"/>
                    <a:pt x="1" y="10088"/>
                  </a:cubicBezTo>
                  <a:lnTo>
                    <a:pt x="1623" y="15689"/>
                  </a:lnTo>
                  <a:cubicBezTo>
                    <a:pt x="13709" y="13908"/>
                    <a:pt x="13226" y="4794"/>
                    <a:pt x="13226" y="4794"/>
                  </a:cubicBezTo>
                  <a:cubicBezTo>
                    <a:pt x="13226" y="4794"/>
                    <a:pt x="15292" y="3314"/>
                    <a:pt x="14936" y="2902"/>
                  </a:cubicBezTo>
                  <a:cubicBezTo>
                    <a:pt x="14878" y="2833"/>
                    <a:pt x="14802" y="2804"/>
                    <a:pt x="14717" y="2804"/>
                  </a:cubicBezTo>
                  <a:cubicBezTo>
                    <a:pt x="14290" y="2804"/>
                    <a:pt x="13621" y="3527"/>
                    <a:pt x="13621" y="3527"/>
                  </a:cubicBezTo>
                  <a:cubicBezTo>
                    <a:pt x="13621" y="3527"/>
                    <a:pt x="15194" y="1445"/>
                    <a:pt x="14683" y="1050"/>
                  </a:cubicBezTo>
                  <a:cubicBezTo>
                    <a:pt x="14639" y="1016"/>
                    <a:pt x="14592" y="1001"/>
                    <a:pt x="14544" y="1001"/>
                  </a:cubicBezTo>
                  <a:cubicBezTo>
                    <a:pt x="14042" y="1001"/>
                    <a:pt x="13385" y="2689"/>
                    <a:pt x="13385" y="2689"/>
                  </a:cubicBezTo>
                  <a:cubicBezTo>
                    <a:pt x="13385" y="2689"/>
                    <a:pt x="13626" y="349"/>
                    <a:pt x="13347" y="26"/>
                  </a:cubicBezTo>
                  <a:cubicBezTo>
                    <a:pt x="13332" y="8"/>
                    <a:pt x="13316" y="0"/>
                    <a:pt x="13299" y="0"/>
                  </a:cubicBezTo>
                  <a:close/>
                </a:path>
              </a:pathLst>
            </a:custGeom>
            <a:solidFill>
              <a:srgbClr val="B563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01" name="Google Shape;2601;p40"/>
            <p:cNvSpPr/>
            <p:nvPr/>
          </p:nvSpPr>
          <p:spPr>
            <a:xfrm>
              <a:off x="3099125" y="4431150"/>
              <a:ext cx="23725" cy="26550"/>
            </a:xfrm>
            <a:custGeom>
              <a:avLst/>
              <a:gdLst/>
              <a:ahLst/>
              <a:cxnLst/>
              <a:rect l="l" t="t" r="r" b="b"/>
              <a:pathLst>
                <a:path w="949" h="1062" extrusionOk="0">
                  <a:moveTo>
                    <a:pt x="127" y="1"/>
                  </a:moveTo>
                  <a:cubicBezTo>
                    <a:pt x="87" y="1"/>
                    <a:pt x="49" y="23"/>
                    <a:pt x="28" y="63"/>
                  </a:cubicBezTo>
                  <a:cubicBezTo>
                    <a:pt x="0" y="113"/>
                    <a:pt x="28" y="179"/>
                    <a:pt x="77" y="201"/>
                  </a:cubicBezTo>
                  <a:cubicBezTo>
                    <a:pt x="708" y="503"/>
                    <a:pt x="653" y="918"/>
                    <a:pt x="653" y="941"/>
                  </a:cubicBezTo>
                  <a:cubicBezTo>
                    <a:pt x="642" y="996"/>
                    <a:pt x="681" y="1050"/>
                    <a:pt x="741" y="1062"/>
                  </a:cubicBezTo>
                  <a:lnTo>
                    <a:pt x="757" y="1062"/>
                  </a:lnTo>
                  <a:cubicBezTo>
                    <a:pt x="807" y="1062"/>
                    <a:pt x="850" y="1024"/>
                    <a:pt x="861" y="974"/>
                  </a:cubicBezTo>
                  <a:cubicBezTo>
                    <a:pt x="866" y="951"/>
                    <a:pt x="949" y="382"/>
                    <a:pt x="170" y="9"/>
                  </a:cubicBezTo>
                  <a:cubicBezTo>
                    <a:pt x="156" y="4"/>
                    <a:pt x="142" y="1"/>
                    <a:pt x="1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02" name="Google Shape;2602;p40"/>
            <p:cNvSpPr/>
            <p:nvPr/>
          </p:nvSpPr>
          <p:spPr>
            <a:xfrm>
              <a:off x="1933575" y="4790075"/>
              <a:ext cx="452100" cy="290525"/>
            </a:xfrm>
            <a:custGeom>
              <a:avLst/>
              <a:gdLst/>
              <a:ahLst/>
              <a:cxnLst/>
              <a:rect l="l" t="t" r="r" b="b"/>
              <a:pathLst>
                <a:path w="18084" h="11621" extrusionOk="0">
                  <a:moveTo>
                    <a:pt x="4633" y="1"/>
                  </a:moveTo>
                  <a:cubicBezTo>
                    <a:pt x="4633" y="1"/>
                    <a:pt x="671" y="1097"/>
                    <a:pt x="95" y="1645"/>
                  </a:cubicBezTo>
                  <a:cubicBezTo>
                    <a:pt x="2" y="1735"/>
                    <a:pt x="1" y="1772"/>
                    <a:pt x="63" y="1772"/>
                  </a:cubicBezTo>
                  <a:cubicBezTo>
                    <a:pt x="388" y="1772"/>
                    <a:pt x="2442" y="762"/>
                    <a:pt x="2442" y="762"/>
                  </a:cubicBezTo>
                  <a:cubicBezTo>
                    <a:pt x="2442" y="762"/>
                    <a:pt x="3652" y="6259"/>
                    <a:pt x="7615" y="9729"/>
                  </a:cubicBezTo>
                  <a:cubicBezTo>
                    <a:pt x="9237" y="11150"/>
                    <a:pt x="10956" y="11620"/>
                    <a:pt x="12522" y="11620"/>
                  </a:cubicBezTo>
                  <a:cubicBezTo>
                    <a:pt x="15598" y="11620"/>
                    <a:pt x="18083" y="9806"/>
                    <a:pt x="18083" y="9806"/>
                  </a:cubicBezTo>
                  <a:lnTo>
                    <a:pt x="15063" y="4463"/>
                  </a:lnTo>
                  <a:cubicBezTo>
                    <a:pt x="14009" y="5007"/>
                    <a:pt x="13009" y="5233"/>
                    <a:pt x="12076" y="5233"/>
                  </a:cubicBezTo>
                  <a:cubicBezTo>
                    <a:pt x="7580" y="5233"/>
                    <a:pt x="4633" y="1"/>
                    <a:pt x="4633" y="1"/>
                  </a:cubicBezTo>
                  <a:close/>
                </a:path>
              </a:pathLst>
            </a:custGeom>
            <a:solidFill>
              <a:srgbClr val="B563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03" name="Google Shape;2603;p40"/>
            <p:cNvSpPr/>
            <p:nvPr/>
          </p:nvSpPr>
          <p:spPr>
            <a:xfrm>
              <a:off x="1917725" y="4765025"/>
              <a:ext cx="147875" cy="88000"/>
            </a:xfrm>
            <a:custGeom>
              <a:avLst/>
              <a:gdLst/>
              <a:ahLst/>
              <a:cxnLst/>
              <a:rect l="l" t="t" r="r" b="b"/>
              <a:pathLst>
                <a:path w="5915" h="3520" extrusionOk="0">
                  <a:moveTo>
                    <a:pt x="4610" y="0"/>
                  </a:moveTo>
                  <a:lnTo>
                    <a:pt x="0" y="2861"/>
                  </a:lnTo>
                  <a:cubicBezTo>
                    <a:pt x="283" y="3143"/>
                    <a:pt x="744" y="3233"/>
                    <a:pt x="1220" y="3233"/>
                  </a:cubicBezTo>
                  <a:cubicBezTo>
                    <a:pt x="2066" y="3233"/>
                    <a:pt x="2955" y="2948"/>
                    <a:pt x="2955" y="2948"/>
                  </a:cubicBezTo>
                  <a:lnTo>
                    <a:pt x="3278" y="3519"/>
                  </a:lnTo>
                  <a:lnTo>
                    <a:pt x="5915" y="1984"/>
                  </a:lnTo>
                  <a:lnTo>
                    <a:pt x="461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04" name="Google Shape;2604;p40"/>
            <p:cNvSpPr/>
            <p:nvPr/>
          </p:nvSpPr>
          <p:spPr>
            <a:xfrm>
              <a:off x="1991850" y="4825775"/>
              <a:ext cx="19625" cy="24600"/>
            </a:xfrm>
            <a:custGeom>
              <a:avLst/>
              <a:gdLst/>
              <a:ahLst/>
              <a:cxnLst/>
              <a:rect l="l" t="t" r="r" b="b"/>
              <a:pathLst>
                <a:path w="785" h="984" extrusionOk="0">
                  <a:moveTo>
                    <a:pt x="667" y="1"/>
                  </a:moveTo>
                  <a:cubicBezTo>
                    <a:pt x="634" y="1"/>
                    <a:pt x="600" y="17"/>
                    <a:pt x="577" y="47"/>
                  </a:cubicBezTo>
                  <a:lnTo>
                    <a:pt x="39" y="819"/>
                  </a:lnTo>
                  <a:cubicBezTo>
                    <a:pt x="0" y="869"/>
                    <a:pt x="17" y="935"/>
                    <a:pt x="61" y="968"/>
                  </a:cubicBezTo>
                  <a:cubicBezTo>
                    <a:pt x="83" y="979"/>
                    <a:pt x="99" y="984"/>
                    <a:pt x="121" y="984"/>
                  </a:cubicBezTo>
                  <a:cubicBezTo>
                    <a:pt x="154" y="984"/>
                    <a:pt x="187" y="968"/>
                    <a:pt x="210" y="941"/>
                  </a:cubicBezTo>
                  <a:lnTo>
                    <a:pt x="751" y="168"/>
                  </a:lnTo>
                  <a:cubicBezTo>
                    <a:pt x="784" y="118"/>
                    <a:pt x="774" y="53"/>
                    <a:pt x="724" y="20"/>
                  </a:cubicBezTo>
                  <a:cubicBezTo>
                    <a:pt x="707" y="7"/>
                    <a:pt x="687" y="1"/>
                    <a:pt x="6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05" name="Google Shape;2605;p40"/>
            <p:cNvSpPr/>
            <p:nvPr/>
          </p:nvSpPr>
          <p:spPr>
            <a:xfrm>
              <a:off x="1983100" y="4817025"/>
              <a:ext cx="15075" cy="29425"/>
            </a:xfrm>
            <a:custGeom>
              <a:avLst/>
              <a:gdLst/>
              <a:ahLst/>
              <a:cxnLst/>
              <a:rect l="l" t="t" r="r" b="b"/>
              <a:pathLst>
                <a:path w="603" h="1177" extrusionOk="0">
                  <a:moveTo>
                    <a:pt x="481" y="0"/>
                  </a:moveTo>
                  <a:cubicBezTo>
                    <a:pt x="440" y="0"/>
                    <a:pt x="400" y="26"/>
                    <a:pt x="383" y="68"/>
                  </a:cubicBezTo>
                  <a:lnTo>
                    <a:pt x="22" y="1033"/>
                  </a:lnTo>
                  <a:cubicBezTo>
                    <a:pt x="0" y="1088"/>
                    <a:pt x="27" y="1148"/>
                    <a:pt x="82" y="1164"/>
                  </a:cubicBezTo>
                  <a:cubicBezTo>
                    <a:pt x="93" y="1169"/>
                    <a:pt x="104" y="1176"/>
                    <a:pt x="120" y="1176"/>
                  </a:cubicBezTo>
                  <a:cubicBezTo>
                    <a:pt x="158" y="1176"/>
                    <a:pt x="203" y="1148"/>
                    <a:pt x="219" y="1104"/>
                  </a:cubicBezTo>
                  <a:lnTo>
                    <a:pt x="581" y="145"/>
                  </a:lnTo>
                  <a:cubicBezTo>
                    <a:pt x="603" y="91"/>
                    <a:pt x="575" y="30"/>
                    <a:pt x="520" y="8"/>
                  </a:cubicBezTo>
                  <a:cubicBezTo>
                    <a:pt x="507" y="3"/>
                    <a:pt x="494" y="0"/>
                    <a:pt x="48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06" name="Google Shape;2606;p40"/>
            <p:cNvSpPr/>
            <p:nvPr/>
          </p:nvSpPr>
          <p:spPr>
            <a:xfrm>
              <a:off x="2153125" y="5074400"/>
              <a:ext cx="432325" cy="265100"/>
            </a:xfrm>
            <a:custGeom>
              <a:avLst/>
              <a:gdLst/>
              <a:ahLst/>
              <a:cxnLst/>
              <a:rect l="l" t="t" r="r" b="b"/>
              <a:pathLst>
                <a:path w="17293" h="10604" extrusionOk="0">
                  <a:moveTo>
                    <a:pt x="11165" y="1"/>
                  </a:moveTo>
                  <a:cubicBezTo>
                    <a:pt x="10367" y="5287"/>
                    <a:pt x="4966" y="5882"/>
                    <a:pt x="2574" y="5882"/>
                  </a:cubicBezTo>
                  <a:cubicBezTo>
                    <a:pt x="1878" y="5882"/>
                    <a:pt x="1437" y="5832"/>
                    <a:pt x="1437" y="5832"/>
                  </a:cubicBezTo>
                  <a:cubicBezTo>
                    <a:pt x="1437" y="5832"/>
                    <a:pt x="0" y="9691"/>
                    <a:pt x="111" y="10481"/>
                  </a:cubicBezTo>
                  <a:cubicBezTo>
                    <a:pt x="123" y="10566"/>
                    <a:pt x="140" y="10604"/>
                    <a:pt x="161" y="10604"/>
                  </a:cubicBezTo>
                  <a:cubicBezTo>
                    <a:pt x="333" y="10604"/>
                    <a:pt x="768" y="8063"/>
                    <a:pt x="768" y="8063"/>
                  </a:cubicBezTo>
                  <a:cubicBezTo>
                    <a:pt x="768" y="8063"/>
                    <a:pt x="4002" y="9464"/>
                    <a:pt x="7897" y="9464"/>
                  </a:cubicBezTo>
                  <a:cubicBezTo>
                    <a:pt x="8923" y="9464"/>
                    <a:pt x="9996" y="9366"/>
                    <a:pt x="11067" y="9120"/>
                  </a:cubicBezTo>
                  <a:cubicBezTo>
                    <a:pt x="17293" y="7696"/>
                    <a:pt x="17265" y="686"/>
                    <a:pt x="17265" y="686"/>
                  </a:cubicBezTo>
                  <a:lnTo>
                    <a:pt x="11165" y="1"/>
                  </a:lnTo>
                  <a:close/>
                </a:path>
              </a:pathLst>
            </a:custGeom>
            <a:solidFill>
              <a:srgbClr val="B563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07" name="Google Shape;2607;p40"/>
            <p:cNvSpPr/>
            <p:nvPr/>
          </p:nvSpPr>
          <p:spPr>
            <a:xfrm>
              <a:off x="2149425" y="5218975"/>
              <a:ext cx="68950" cy="135250"/>
            </a:xfrm>
            <a:custGeom>
              <a:avLst/>
              <a:gdLst/>
              <a:ahLst/>
              <a:cxnLst/>
              <a:rect l="l" t="t" r="r" b="b"/>
              <a:pathLst>
                <a:path w="2758" h="5410" extrusionOk="0">
                  <a:moveTo>
                    <a:pt x="385" y="0"/>
                  </a:moveTo>
                  <a:lnTo>
                    <a:pt x="1" y="5409"/>
                  </a:lnTo>
                  <a:cubicBezTo>
                    <a:pt x="1102" y="5234"/>
                    <a:pt x="1804" y="3064"/>
                    <a:pt x="1804" y="3064"/>
                  </a:cubicBezTo>
                  <a:lnTo>
                    <a:pt x="2457" y="3140"/>
                  </a:lnTo>
                  <a:lnTo>
                    <a:pt x="2758" y="104"/>
                  </a:lnTo>
                  <a:lnTo>
                    <a:pt x="38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08" name="Google Shape;2608;p40"/>
            <p:cNvSpPr/>
            <p:nvPr/>
          </p:nvSpPr>
          <p:spPr>
            <a:xfrm>
              <a:off x="2193150" y="5273225"/>
              <a:ext cx="13725" cy="27675"/>
            </a:xfrm>
            <a:custGeom>
              <a:avLst/>
              <a:gdLst/>
              <a:ahLst/>
              <a:cxnLst/>
              <a:rect l="l" t="t" r="r" b="b"/>
              <a:pathLst>
                <a:path w="549" h="1107" extrusionOk="0">
                  <a:moveTo>
                    <a:pt x="115" y="1"/>
                  </a:moveTo>
                  <a:cubicBezTo>
                    <a:pt x="105" y="1"/>
                    <a:pt x="94" y="3"/>
                    <a:pt x="83" y="6"/>
                  </a:cubicBezTo>
                  <a:cubicBezTo>
                    <a:pt x="28" y="28"/>
                    <a:pt x="0" y="87"/>
                    <a:pt x="17" y="143"/>
                  </a:cubicBezTo>
                  <a:lnTo>
                    <a:pt x="329" y="1036"/>
                  </a:lnTo>
                  <a:cubicBezTo>
                    <a:pt x="346" y="1081"/>
                    <a:pt x="384" y="1107"/>
                    <a:pt x="428" y="1107"/>
                  </a:cubicBezTo>
                  <a:cubicBezTo>
                    <a:pt x="438" y="1107"/>
                    <a:pt x="450" y="1107"/>
                    <a:pt x="460" y="1102"/>
                  </a:cubicBezTo>
                  <a:cubicBezTo>
                    <a:pt x="516" y="1081"/>
                    <a:pt x="549" y="1020"/>
                    <a:pt x="526" y="965"/>
                  </a:cubicBezTo>
                  <a:lnTo>
                    <a:pt x="220" y="72"/>
                  </a:lnTo>
                  <a:cubicBezTo>
                    <a:pt x="202" y="27"/>
                    <a:pt x="159" y="1"/>
                    <a:pt x="11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09" name="Google Shape;2609;p40"/>
            <p:cNvSpPr/>
            <p:nvPr/>
          </p:nvSpPr>
          <p:spPr>
            <a:xfrm>
              <a:off x="2178200" y="5278950"/>
              <a:ext cx="20150" cy="26750"/>
            </a:xfrm>
            <a:custGeom>
              <a:avLst/>
              <a:gdLst/>
              <a:ahLst/>
              <a:cxnLst/>
              <a:rect l="l" t="t" r="r" b="b"/>
              <a:pathLst>
                <a:path w="806" h="1070" extrusionOk="0">
                  <a:moveTo>
                    <a:pt x="118" y="0"/>
                  </a:moveTo>
                  <a:cubicBezTo>
                    <a:pt x="99" y="0"/>
                    <a:pt x="79" y="6"/>
                    <a:pt x="61" y="18"/>
                  </a:cubicBezTo>
                  <a:cubicBezTo>
                    <a:pt x="17" y="51"/>
                    <a:pt x="1" y="116"/>
                    <a:pt x="34" y="166"/>
                  </a:cubicBezTo>
                  <a:lnTo>
                    <a:pt x="598" y="1027"/>
                  </a:lnTo>
                  <a:cubicBezTo>
                    <a:pt x="620" y="1054"/>
                    <a:pt x="653" y="1070"/>
                    <a:pt x="686" y="1070"/>
                  </a:cubicBezTo>
                  <a:cubicBezTo>
                    <a:pt x="707" y="1070"/>
                    <a:pt x="724" y="1065"/>
                    <a:pt x="747" y="1054"/>
                  </a:cubicBezTo>
                  <a:cubicBezTo>
                    <a:pt x="795" y="1021"/>
                    <a:pt x="806" y="956"/>
                    <a:pt x="773" y="906"/>
                  </a:cubicBezTo>
                  <a:lnTo>
                    <a:pt x="209" y="45"/>
                  </a:lnTo>
                  <a:cubicBezTo>
                    <a:pt x="188" y="17"/>
                    <a:pt x="153" y="0"/>
                    <a:pt x="11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10" name="Google Shape;2610;p40"/>
            <p:cNvSpPr/>
            <p:nvPr/>
          </p:nvSpPr>
          <p:spPr>
            <a:xfrm>
              <a:off x="2168900" y="5297100"/>
              <a:ext cx="21525" cy="18775"/>
            </a:xfrm>
            <a:custGeom>
              <a:avLst/>
              <a:gdLst/>
              <a:ahLst/>
              <a:cxnLst/>
              <a:rect l="l" t="t" r="r" b="b"/>
              <a:pathLst>
                <a:path w="861" h="751" extrusionOk="0">
                  <a:moveTo>
                    <a:pt x="116" y="1"/>
                  </a:moveTo>
                  <a:cubicBezTo>
                    <a:pt x="85" y="1"/>
                    <a:pt x="54" y="14"/>
                    <a:pt x="33" y="37"/>
                  </a:cubicBezTo>
                  <a:cubicBezTo>
                    <a:pt x="1" y="81"/>
                    <a:pt x="1" y="147"/>
                    <a:pt x="49" y="185"/>
                  </a:cubicBezTo>
                  <a:lnTo>
                    <a:pt x="674" y="723"/>
                  </a:lnTo>
                  <a:cubicBezTo>
                    <a:pt x="691" y="739"/>
                    <a:pt x="717" y="750"/>
                    <a:pt x="740" y="750"/>
                  </a:cubicBezTo>
                  <a:cubicBezTo>
                    <a:pt x="773" y="750"/>
                    <a:pt x="800" y="733"/>
                    <a:pt x="823" y="711"/>
                  </a:cubicBezTo>
                  <a:cubicBezTo>
                    <a:pt x="861" y="668"/>
                    <a:pt x="856" y="602"/>
                    <a:pt x="811" y="564"/>
                  </a:cubicBezTo>
                  <a:lnTo>
                    <a:pt x="186" y="27"/>
                  </a:lnTo>
                  <a:cubicBezTo>
                    <a:pt x="167" y="9"/>
                    <a:pt x="142" y="1"/>
                    <a:pt x="1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11" name="Google Shape;2611;p40"/>
            <p:cNvSpPr/>
            <p:nvPr/>
          </p:nvSpPr>
          <p:spPr>
            <a:xfrm>
              <a:off x="2215475" y="4847750"/>
              <a:ext cx="444275" cy="439350"/>
            </a:xfrm>
            <a:custGeom>
              <a:avLst/>
              <a:gdLst/>
              <a:ahLst/>
              <a:cxnLst/>
              <a:rect l="l" t="t" r="r" b="b"/>
              <a:pathLst>
                <a:path w="17771" h="17574" extrusionOk="0">
                  <a:moveTo>
                    <a:pt x="5153" y="1"/>
                  </a:moveTo>
                  <a:cubicBezTo>
                    <a:pt x="3787" y="2156"/>
                    <a:pt x="111" y="2369"/>
                    <a:pt x="111" y="2369"/>
                  </a:cubicBezTo>
                  <a:cubicBezTo>
                    <a:pt x="0" y="3229"/>
                    <a:pt x="1174" y="10157"/>
                    <a:pt x="1174" y="10157"/>
                  </a:cubicBezTo>
                  <a:cubicBezTo>
                    <a:pt x="1617" y="10218"/>
                    <a:pt x="2097" y="10243"/>
                    <a:pt x="2582" y="10243"/>
                  </a:cubicBezTo>
                  <a:cubicBezTo>
                    <a:pt x="4640" y="10243"/>
                    <a:pt x="6807" y="9801"/>
                    <a:pt x="6807" y="9801"/>
                  </a:cubicBezTo>
                  <a:lnTo>
                    <a:pt x="6807" y="9801"/>
                  </a:lnTo>
                  <a:cubicBezTo>
                    <a:pt x="6807" y="11369"/>
                    <a:pt x="5186" y="13221"/>
                    <a:pt x="5186" y="13221"/>
                  </a:cubicBezTo>
                  <a:cubicBezTo>
                    <a:pt x="5925" y="14701"/>
                    <a:pt x="10321" y="17573"/>
                    <a:pt x="10321" y="17573"/>
                  </a:cubicBezTo>
                  <a:cubicBezTo>
                    <a:pt x="15144" y="14739"/>
                    <a:pt x="17770" y="9313"/>
                    <a:pt x="17770" y="9313"/>
                  </a:cubicBezTo>
                  <a:lnTo>
                    <a:pt x="5153"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12" name="Google Shape;2612;p40"/>
            <p:cNvSpPr/>
            <p:nvPr/>
          </p:nvSpPr>
          <p:spPr>
            <a:xfrm>
              <a:off x="2303575" y="4587175"/>
              <a:ext cx="660350" cy="594950"/>
            </a:xfrm>
            <a:custGeom>
              <a:avLst/>
              <a:gdLst/>
              <a:ahLst/>
              <a:cxnLst/>
              <a:rect l="l" t="t" r="r" b="b"/>
              <a:pathLst>
                <a:path w="26414" h="23798" extrusionOk="0">
                  <a:moveTo>
                    <a:pt x="20916" y="0"/>
                  </a:moveTo>
                  <a:cubicBezTo>
                    <a:pt x="16975" y="0"/>
                    <a:pt x="8211" y="460"/>
                    <a:pt x="8211" y="460"/>
                  </a:cubicBezTo>
                  <a:cubicBezTo>
                    <a:pt x="5904" y="3305"/>
                    <a:pt x="0" y="11646"/>
                    <a:pt x="0" y="11646"/>
                  </a:cubicBezTo>
                  <a:cubicBezTo>
                    <a:pt x="4111" y="17330"/>
                    <a:pt x="12010" y="23798"/>
                    <a:pt x="12010" y="23798"/>
                  </a:cubicBezTo>
                  <a:cubicBezTo>
                    <a:pt x="26414" y="13171"/>
                    <a:pt x="22286" y="32"/>
                    <a:pt x="22286" y="32"/>
                  </a:cubicBezTo>
                  <a:cubicBezTo>
                    <a:pt x="21959" y="10"/>
                    <a:pt x="21488" y="0"/>
                    <a:pt x="2091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13" name="Google Shape;2613;p40"/>
            <p:cNvSpPr/>
            <p:nvPr/>
          </p:nvSpPr>
          <p:spPr>
            <a:xfrm>
              <a:off x="2602975" y="4736250"/>
              <a:ext cx="457975" cy="315500"/>
            </a:xfrm>
            <a:custGeom>
              <a:avLst/>
              <a:gdLst/>
              <a:ahLst/>
              <a:cxnLst/>
              <a:rect l="l" t="t" r="r" b="b"/>
              <a:pathLst>
                <a:path w="18319" h="12620" extrusionOk="0">
                  <a:moveTo>
                    <a:pt x="4982" y="0"/>
                  </a:moveTo>
                  <a:lnTo>
                    <a:pt x="1" y="3036"/>
                  </a:lnTo>
                  <a:cubicBezTo>
                    <a:pt x="3237" y="10457"/>
                    <a:pt x="8137" y="11708"/>
                    <a:pt x="11074" y="11708"/>
                  </a:cubicBezTo>
                  <a:cubicBezTo>
                    <a:pt x="12568" y="11708"/>
                    <a:pt x="13555" y="11384"/>
                    <a:pt x="13555" y="11384"/>
                  </a:cubicBezTo>
                  <a:cubicBezTo>
                    <a:pt x="13555" y="11384"/>
                    <a:pt x="15069" y="12620"/>
                    <a:pt x="15648" y="12620"/>
                  </a:cubicBezTo>
                  <a:cubicBezTo>
                    <a:pt x="15729" y="12620"/>
                    <a:pt x="15792" y="12595"/>
                    <a:pt x="15829" y="12540"/>
                  </a:cubicBezTo>
                  <a:cubicBezTo>
                    <a:pt x="16136" y="12090"/>
                    <a:pt x="14881" y="11433"/>
                    <a:pt x="14881" y="11433"/>
                  </a:cubicBezTo>
                  <a:lnTo>
                    <a:pt x="14881" y="11433"/>
                  </a:lnTo>
                  <a:cubicBezTo>
                    <a:pt x="14881" y="11433"/>
                    <a:pt x="16304" y="12003"/>
                    <a:pt x="17080" y="12003"/>
                  </a:cubicBezTo>
                  <a:cubicBezTo>
                    <a:pt x="17316" y="12003"/>
                    <a:pt x="17492" y="11950"/>
                    <a:pt x="17550" y="11811"/>
                  </a:cubicBezTo>
                  <a:cubicBezTo>
                    <a:pt x="17792" y="11214"/>
                    <a:pt x="15627" y="10984"/>
                    <a:pt x="15627" y="10984"/>
                  </a:cubicBezTo>
                  <a:cubicBezTo>
                    <a:pt x="15627" y="10984"/>
                    <a:pt x="17950" y="10605"/>
                    <a:pt x="18186" y="10249"/>
                  </a:cubicBezTo>
                  <a:cubicBezTo>
                    <a:pt x="18319" y="10052"/>
                    <a:pt x="17469" y="10009"/>
                    <a:pt x="16697" y="10009"/>
                  </a:cubicBezTo>
                  <a:cubicBezTo>
                    <a:pt x="16094" y="10009"/>
                    <a:pt x="15539" y="10036"/>
                    <a:pt x="15539" y="10036"/>
                  </a:cubicBezTo>
                  <a:cubicBezTo>
                    <a:pt x="15539" y="10036"/>
                    <a:pt x="17506" y="9208"/>
                    <a:pt x="17413" y="8781"/>
                  </a:cubicBezTo>
                  <a:cubicBezTo>
                    <a:pt x="17397" y="8703"/>
                    <a:pt x="17290" y="8671"/>
                    <a:pt x="17126" y="8671"/>
                  </a:cubicBezTo>
                  <a:cubicBezTo>
                    <a:pt x="16393" y="8671"/>
                    <a:pt x="14524" y="9307"/>
                    <a:pt x="14524" y="9307"/>
                  </a:cubicBezTo>
                  <a:cubicBezTo>
                    <a:pt x="14524" y="9307"/>
                    <a:pt x="15779" y="8024"/>
                    <a:pt x="15566" y="7832"/>
                  </a:cubicBezTo>
                  <a:cubicBezTo>
                    <a:pt x="15552" y="7820"/>
                    <a:pt x="15531" y="7814"/>
                    <a:pt x="15504" y="7814"/>
                  </a:cubicBezTo>
                  <a:cubicBezTo>
                    <a:pt x="15127" y="7814"/>
                    <a:pt x="13621" y="8945"/>
                    <a:pt x="13621" y="8945"/>
                  </a:cubicBezTo>
                  <a:cubicBezTo>
                    <a:pt x="13559" y="8948"/>
                    <a:pt x="13498" y="8950"/>
                    <a:pt x="13437" y="8950"/>
                  </a:cubicBezTo>
                  <a:cubicBezTo>
                    <a:pt x="8686" y="8950"/>
                    <a:pt x="4982" y="0"/>
                    <a:pt x="4982" y="0"/>
                  </a:cubicBezTo>
                  <a:close/>
                </a:path>
              </a:pathLst>
            </a:custGeom>
            <a:solidFill>
              <a:srgbClr val="B563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14" name="Google Shape;2614;p40"/>
            <p:cNvSpPr/>
            <p:nvPr/>
          </p:nvSpPr>
          <p:spPr>
            <a:xfrm>
              <a:off x="2602975" y="4458500"/>
              <a:ext cx="182200" cy="179600"/>
            </a:xfrm>
            <a:custGeom>
              <a:avLst/>
              <a:gdLst/>
              <a:ahLst/>
              <a:cxnLst/>
              <a:rect l="l" t="t" r="r" b="b"/>
              <a:pathLst>
                <a:path w="7288" h="7184" extrusionOk="0">
                  <a:moveTo>
                    <a:pt x="1645" y="1"/>
                  </a:moveTo>
                  <a:lnTo>
                    <a:pt x="1130" y="4873"/>
                  </a:lnTo>
                  <a:lnTo>
                    <a:pt x="1" y="4724"/>
                  </a:lnTo>
                  <a:lnTo>
                    <a:pt x="1" y="4724"/>
                  </a:lnTo>
                  <a:cubicBezTo>
                    <a:pt x="1" y="4724"/>
                    <a:pt x="1415" y="6895"/>
                    <a:pt x="4467" y="7164"/>
                  </a:cubicBezTo>
                  <a:cubicBezTo>
                    <a:pt x="4620" y="7178"/>
                    <a:pt x="4763" y="7184"/>
                    <a:pt x="4897" y="7184"/>
                  </a:cubicBezTo>
                  <a:cubicBezTo>
                    <a:pt x="7288" y="7184"/>
                    <a:pt x="6791" y="5179"/>
                    <a:pt x="6791" y="5179"/>
                  </a:cubicBezTo>
                  <a:lnTo>
                    <a:pt x="5519" y="5043"/>
                  </a:lnTo>
                  <a:lnTo>
                    <a:pt x="4736" y="762"/>
                  </a:lnTo>
                  <a:lnTo>
                    <a:pt x="1645" y="1"/>
                  </a:lnTo>
                  <a:close/>
                </a:path>
              </a:pathLst>
            </a:custGeom>
            <a:solidFill>
              <a:srgbClr val="B563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15" name="Google Shape;2615;p40"/>
            <p:cNvSpPr/>
            <p:nvPr/>
          </p:nvSpPr>
          <p:spPr>
            <a:xfrm>
              <a:off x="2458125" y="4067700"/>
              <a:ext cx="561550" cy="472775"/>
            </a:xfrm>
            <a:custGeom>
              <a:avLst/>
              <a:gdLst/>
              <a:ahLst/>
              <a:cxnLst/>
              <a:rect l="l" t="t" r="r" b="b"/>
              <a:pathLst>
                <a:path w="22462" h="18911" extrusionOk="0">
                  <a:moveTo>
                    <a:pt x="10263" y="1"/>
                  </a:moveTo>
                  <a:cubicBezTo>
                    <a:pt x="2867" y="1"/>
                    <a:pt x="977" y="7609"/>
                    <a:pt x="977" y="7609"/>
                  </a:cubicBezTo>
                  <a:cubicBezTo>
                    <a:pt x="0" y="13297"/>
                    <a:pt x="5591" y="18910"/>
                    <a:pt x="11328" y="18910"/>
                  </a:cubicBezTo>
                  <a:cubicBezTo>
                    <a:pt x="13319" y="18910"/>
                    <a:pt x="15327" y="18235"/>
                    <a:pt x="17085" y="16652"/>
                  </a:cubicBezTo>
                  <a:cubicBezTo>
                    <a:pt x="22461" y="11806"/>
                    <a:pt x="18274" y="1224"/>
                    <a:pt x="12372" y="192"/>
                  </a:cubicBezTo>
                  <a:cubicBezTo>
                    <a:pt x="11624" y="61"/>
                    <a:pt x="10922" y="1"/>
                    <a:pt x="10263" y="1"/>
                  </a:cubicBezTo>
                  <a:close/>
                </a:path>
              </a:pathLst>
            </a:custGeom>
            <a:solidFill>
              <a:srgbClr val="B563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16" name="Google Shape;2616;p40"/>
            <p:cNvSpPr/>
            <p:nvPr/>
          </p:nvSpPr>
          <p:spPr>
            <a:xfrm>
              <a:off x="2634050" y="4515750"/>
              <a:ext cx="105150" cy="58825"/>
            </a:xfrm>
            <a:custGeom>
              <a:avLst/>
              <a:gdLst/>
              <a:ahLst/>
              <a:cxnLst/>
              <a:rect l="l" t="t" r="r" b="b"/>
              <a:pathLst>
                <a:path w="4206" h="2353" extrusionOk="0">
                  <a:moveTo>
                    <a:pt x="160" y="1"/>
                  </a:moveTo>
                  <a:lnTo>
                    <a:pt x="1" y="1761"/>
                  </a:lnTo>
                  <a:lnTo>
                    <a:pt x="4205" y="2353"/>
                  </a:lnTo>
                  <a:lnTo>
                    <a:pt x="3954" y="987"/>
                  </a:lnTo>
                  <a:cubicBezTo>
                    <a:pt x="3954" y="987"/>
                    <a:pt x="3835" y="998"/>
                    <a:pt x="3630" y="998"/>
                  </a:cubicBezTo>
                  <a:cubicBezTo>
                    <a:pt x="2988" y="998"/>
                    <a:pt x="1495" y="891"/>
                    <a:pt x="160" y="1"/>
                  </a:cubicBezTo>
                  <a:close/>
                </a:path>
              </a:pathLst>
            </a:custGeom>
            <a:solidFill>
              <a:srgbClr val="9E55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17" name="Google Shape;2617;p40"/>
            <p:cNvSpPr/>
            <p:nvPr/>
          </p:nvSpPr>
          <p:spPr>
            <a:xfrm>
              <a:off x="2519525" y="4645750"/>
              <a:ext cx="395325" cy="390500"/>
            </a:xfrm>
            <a:custGeom>
              <a:avLst/>
              <a:gdLst/>
              <a:ahLst/>
              <a:cxnLst/>
              <a:rect l="l" t="t" r="r" b="b"/>
              <a:pathLst>
                <a:path w="15813" h="15620" extrusionOk="0">
                  <a:moveTo>
                    <a:pt x="4580" y="1"/>
                  </a:moveTo>
                  <a:cubicBezTo>
                    <a:pt x="2543" y="1"/>
                    <a:pt x="0" y="732"/>
                    <a:pt x="0" y="732"/>
                  </a:cubicBezTo>
                  <a:cubicBezTo>
                    <a:pt x="0" y="732"/>
                    <a:pt x="532" y="6535"/>
                    <a:pt x="3826" y="10153"/>
                  </a:cubicBezTo>
                  <a:cubicBezTo>
                    <a:pt x="7281" y="13957"/>
                    <a:pt x="11687" y="15620"/>
                    <a:pt x="13300" y="15620"/>
                  </a:cubicBezTo>
                  <a:cubicBezTo>
                    <a:pt x="13437" y="15620"/>
                    <a:pt x="13553" y="15608"/>
                    <a:pt x="13648" y="15584"/>
                  </a:cubicBezTo>
                  <a:cubicBezTo>
                    <a:pt x="14854" y="15283"/>
                    <a:pt x="15813" y="12000"/>
                    <a:pt x="15599" y="11579"/>
                  </a:cubicBezTo>
                  <a:cubicBezTo>
                    <a:pt x="15385" y="11156"/>
                    <a:pt x="7290" y="3828"/>
                    <a:pt x="7076" y="1296"/>
                  </a:cubicBezTo>
                  <a:cubicBezTo>
                    <a:pt x="6993" y="303"/>
                    <a:pt x="5891" y="1"/>
                    <a:pt x="458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18" name="Google Shape;2618;p40"/>
            <p:cNvSpPr/>
            <p:nvPr/>
          </p:nvSpPr>
          <p:spPr>
            <a:xfrm>
              <a:off x="2492650" y="4703650"/>
              <a:ext cx="272325" cy="302125"/>
            </a:xfrm>
            <a:custGeom>
              <a:avLst/>
              <a:gdLst/>
              <a:ahLst/>
              <a:cxnLst/>
              <a:rect l="l" t="t" r="r" b="b"/>
              <a:pathLst>
                <a:path w="10893" h="12085" extrusionOk="0">
                  <a:moveTo>
                    <a:pt x="121" y="0"/>
                  </a:moveTo>
                  <a:cubicBezTo>
                    <a:pt x="110" y="0"/>
                    <a:pt x="100" y="2"/>
                    <a:pt x="89" y="5"/>
                  </a:cubicBezTo>
                  <a:cubicBezTo>
                    <a:pt x="34" y="22"/>
                    <a:pt x="1" y="81"/>
                    <a:pt x="23" y="136"/>
                  </a:cubicBezTo>
                  <a:cubicBezTo>
                    <a:pt x="51" y="230"/>
                    <a:pt x="3185" y="9317"/>
                    <a:pt x="10738" y="12079"/>
                  </a:cubicBezTo>
                  <a:cubicBezTo>
                    <a:pt x="10749" y="12084"/>
                    <a:pt x="10761" y="12084"/>
                    <a:pt x="10777" y="12084"/>
                  </a:cubicBezTo>
                  <a:cubicBezTo>
                    <a:pt x="10815" y="12084"/>
                    <a:pt x="10859" y="12058"/>
                    <a:pt x="10875" y="12013"/>
                  </a:cubicBezTo>
                  <a:cubicBezTo>
                    <a:pt x="10892" y="11959"/>
                    <a:pt x="10865" y="11899"/>
                    <a:pt x="10809" y="11882"/>
                  </a:cubicBezTo>
                  <a:cubicBezTo>
                    <a:pt x="3355" y="9152"/>
                    <a:pt x="253" y="164"/>
                    <a:pt x="220" y="71"/>
                  </a:cubicBezTo>
                  <a:cubicBezTo>
                    <a:pt x="208" y="26"/>
                    <a:pt x="166" y="0"/>
                    <a:pt x="1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19" name="Google Shape;2619;p40"/>
            <p:cNvSpPr/>
            <p:nvPr/>
          </p:nvSpPr>
          <p:spPr>
            <a:xfrm>
              <a:off x="2684900" y="4675475"/>
              <a:ext cx="156375" cy="185475"/>
            </a:xfrm>
            <a:custGeom>
              <a:avLst/>
              <a:gdLst/>
              <a:ahLst/>
              <a:cxnLst/>
              <a:rect l="l" t="t" r="r" b="b"/>
              <a:pathLst>
                <a:path w="6255" h="7419" extrusionOk="0">
                  <a:moveTo>
                    <a:pt x="122" y="0"/>
                  </a:moveTo>
                  <a:cubicBezTo>
                    <a:pt x="101" y="0"/>
                    <a:pt x="80" y="7"/>
                    <a:pt x="61" y="19"/>
                  </a:cubicBezTo>
                  <a:cubicBezTo>
                    <a:pt x="12" y="47"/>
                    <a:pt x="1" y="112"/>
                    <a:pt x="28" y="162"/>
                  </a:cubicBezTo>
                  <a:cubicBezTo>
                    <a:pt x="193" y="408"/>
                    <a:pt x="4078" y="6234"/>
                    <a:pt x="6079" y="7408"/>
                  </a:cubicBezTo>
                  <a:cubicBezTo>
                    <a:pt x="6096" y="7413"/>
                    <a:pt x="6117" y="7418"/>
                    <a:pt x="6134" y="7418"/>
                  </a:cubicBezTo>
                  <a:cubicBezTo>
                    <a:pt x="6173" y="7418"/>
                    <a:pt x="6205" y="7402"/>
                    <a:pt x="6228" y="7369"/>
                  </a:cubicBezTo>
                  <a:cubicBezTo>
                    <a:pt x="6254" y="7320"/>
                    <a:pt x="6238" y="7254"/>
                    <a:pt x="6188" y="7221"/>
                  </a:cubicBezTo>
                  <a:cubicBezTo>
                    <a:pt x="4227" y="6075"/>
                    <a:pt x="248" y="107"/>
                    <a:pt x="210" y="47"/>
                  </a:cubicBezTo>
                  <a:cubicBezTo>
                    <a:pt x="189" y="16"/>
                    <a:pt x="156" y="0"/>
                    <a:pt x="1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20" name="Google Shape;2620;p40"/>
            <p:cNvSpPr/>
            <p:nvPr/>
          </p:nvSpPr>
          <p:spPr>
            <a:xfrm>
              <a:off x="2833575" y="4511650"/>
              <a:ext cx="292150" cy="247775"/>
            </a:xfrm>
            <a:custGeom>
              <a:avLst/>
              <a:gdLst/>
              <a:ahLst/>
              <a:cxnLst/>
              <a:rect l="l" t="t" r="r" b="b"/>
              <a:pathLst>
                <a:path w="11686" h="9911" extrusionOk="0">
                  <a:moveTo>
                    <a:pt x="8533" y="1"/>
                  </a:moveTo>
                  <a:cubicBezTo>
                    <a:pt x="8327" y="1"/>
                    <a:pt x="8125" y="51"/>
                    <a:pt x="7931" y="165"/>
                  </a:cubicBezTo>
                  <a:cubicBezTo>
                    <a:pt x="3919" y="2517"/>
                    <a:pt x="1" y="3020"/>
                    <a:pt x="1" y="3020"/>
                  </a:cubicBezTo>
                  <a:lnTo>
                    <a:pt x="1086" y="9911"/>
                  </a:lnTo>
                  <a:cubicBezTo>
                    <a:pt x="9411" y="8984"/>
                    <a:pt x="11685" y="4090"/>
                    <a:pt x="11384" y="2856"/>
                  </a:cubicBezTo>
                  <a:cubicBezTo>
                    <a:pt x="11122" y="1805"/>
                    <a:pt x="9765" y="1"/>
                    <a:pt x="85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21" name="Google Shape;2621;p40"/>
            <p:cNvSpPr/>
            <p:nvPr/>
          </p:nvSpPr>
          <p:spPr>
            <a:xfrm>
              <a:off x="2825350" y="4596025"/>
              <a:ext cx="53600" cy="142975"/>
            </a:xfrm>
            <a:custGeom>
              <a:avLst/>
              <a:gdLst/>
              <a:ahLst/>
              <a:cxnLst/>
              <a:rect l="l" t="t" r="r" b="b"/>
              <a:pathLst>
                <a:path w="2144" h="5719" extrusionOk="0">
                  <a:moveTo>
                    <a:pt x="118" y="1"/>
                  </a:moveTo>
                  <a:cubicBezTo>
                    <a:pt x="87" y="1"/>
                    <a:pt x="56" y="15"/>
                    <a:pt x="34" y="40"/>
                  </a:cubicBezTo>
                  <a:cubicBezTo>
                    <a:pt x="1" y="85"/>
                    <a:pt x="6" y="151"/>
                    <a:pt x="51" y="189"/>
                  </a:cubicBezTo>
                  <a:cubicBezTo>
                    <a:pt x="1913" y="1674"/>
                    <a:pt x="1316" y="5554"/>
                    <a:pt x="1311" y="5592"/>
                  </a:cubicBezTo>
                  <a:cubicBezTo>
                    <a:pt x="1300" y="5653"/>
                    <a:pt x="1338" y="5708"/>
                    <a:pt x="1399" y="5713"/>
                  </a:cubicBezTo>
                  <a:cubicBezTo>
                    <a:pt x="1404" y="5719"/>
                    <a:pt x="1410" y="5719"/>
                    <a:pt x="1415" y="5719"/>
                  </a:cubicBezTo>
                  <a:cubicBezTo>
                    <a:pt x="1465" y="5719"/>
                    <a:pt x="1508" y="5680"/>
                    <a:pt x="1519" y="5625"/>
                  </a:cubicBezTo>
                  <a:cubicBezTo>
                    <a:pt x="1546" y="5461"/>
                    <a:pt x="2144" y="1586"/>
                    <a:pt x="182" y="24"/>
                  </a:cubicBezTo>
                  <a:cubicBezTo>
                    <a:pt x="163" y="8"/>
                    <a:pt x="141" y="1"/>
                    <a:pt x="11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22" name="Google Shape;2622;p40"/>
            <p:cNvSpPr/>
            <p:nvPr/>
          </p:nvSpPr>
          <p:spPr>
            <a:xfrm>
              <a:off x="2600100" y="4596000"/>
              <a:ext cx="196375" cy="75150"/>
            </a:xfrm>
            <a:custGeom>
              <a:avLst/>
              <a:gdLst/>
              <a:ahLst/>
              <a:cxnLst/>
              <a:rect l="l" t="t" r="r" b="b"/>
              <a:pathLst>
                <a:path w="7855" h="3006" extrusionOk="0">
                  <a:moveTo>
                    <a:pt x="7491" y="1"/>
                  </a:moveTo>
                  <a:cubicBezTo>
                    <a:pt x="7484" y="1"/>
                    <a:pt x="7477" y="2"/>
                    <a:pt x="7470" y="3"/>
                  </a:cubicBezTo>
                  <a:cubicBezTo>
                    <a:pt x="7416" y="20"/>
                    <a:pt x="7377" y="74"/>
                    <a:pt x="7394" y="129"/>
                  </a:cubicBezTo>
                  <a:cubicBezTo>
                    <a:pt x="7394" y="140"/>
                    <a:pt x="7624" y="1159"/>
                    <a:pt x="7126" y="1933"/>
                  </a:cubicBezTo>
                  <a:cubicBezTo>
                    <a:pt x="6846" y="2360"/>
                    <a:pt x="6385" y="2639"/>
                    <a:pt x="5760" y="2755"/>
                  </a:cubicBezTo>
                  <a:cubicBezTo>
                    <a:pt x="5624" y="2780"/>
                    <a:pt x="5484" y="2792"/>
                    <a:pt x="5340" y="2792"/>
                  </a:cubicBezTo>
                  <a:cubicBezTo>
                    <a:pt x="3166" y="2792"/>
                    <a:pt x="218" y="61"/>
                    <a:pt x="187" y="31"/>
                  </a:cubicBezTo>
                  <a:cubicBezTo>
                    <a:pt x="165" y="12"/>
                    <a:pt x="139" y="3"/>
                    <a:pt x="113" y="3"/>
                  </a:cubicBezTo>
                  <a:cubicBezTo>
                    <a:pt x="85" y="3"/>
                    <a:pt x="58" y="13"/>
                    <a:pt x="38" y="36"/>
                  </a:cubicBezTo>
                  <a:cubicBezTo>
                    <a:pt x="0" y="79"/>
                    <a:pt x="0" y="145"/>
                    <a:pt x="44" y="184"/>
                  </a:cubicBezTo>
                  <a:cubicBezTo>
                    <a:pt x="175" y="304"/>
                    <a:pt x="3086" y="3006"/>
                    <a:pt x="5338" y="3006"/>
                  </a:cubicBezTo>
                  <a:cubicBezTo>
                    <a:pt x="5497" y="3006"/>
                    <a:pt x="5651" y="2990"/>
                    <a:pt x="5798" y="2963"/>
                  </a:cubicBezTo>
                  <a:cubicBezTo>
                    <a:pt x="6484" y="2836"/>
                    <a:pt x="6989" y="2525"/>
                    <a:pt x="7301" y="2042"/>
                  </a:cubicBezTo>
                  <a:cubicBezTo>
                    <a:pt x="7854" y="1197"/>
                    <a:pt x="7607" y="129"/>
                    <a:pt x="7597" y="86"/>
                  </a:cubicBezTo>
                  <a:cubicBezTo>
                    <a:pt x="7587" y="33"/>
                    <a:pt x="7540" y="1"/>
                    <a:pt x="74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23" name="Google Shape;2623;p40"/>
            <p:cNvSpPr/>
            <p:nvPr/>
          </p:nvSpPr>
          <p:spPr>
            <a:xfrm>
              <a:off x="2390875" y="5033625"/>
              <a:ext cx="51000" cy="54100"/>
            </a:xfrm>
            <a:custGeom>
              <a:avLst/>
              <a:gdLst/>
              <a:ahLst/>
              <a:cxnLst/>
              <a:rect l="l" t="t" r="r" b="b"/>
              <a:pathLst>
                <a:path w="2040" h="2164" extrusionOk="0">
                  <a:moveTo>
                    <a:pt x="1658" y="0"/>
                  </a:moveTo>
                  <a:cubicBezTo>
                    <a:pt x="1629" y="0"/>
                    <a:pt x="1600" y="12"/>
                    <a:pt x="1579" y="36"/>
                  </a:cubicBezTo>
                  <a:lnTo>
                    <a:pt x="27" y="1812"/>
                  </a:lnTo>
                  <a:cubicBezTo>
                    <a:pt x="11" y="1834"/>
                    <a:pt x="1" y="1862"/>
                    <a:pt x="1" y="1890"/>
                  </a:cubicBezTo>
                  <a:cubicBezTo>
                    <a:pt x="6" y="1917"/>
                    <a:pt x="16" y="1944"/>
                    <a:pt x="39" y="1961"/>
                  </a:cubicBezTo>
                  <a:cubicBezTo>
                    <a:pt x="54" y="1971"/>
                    <a:pt x="297" y="2163"/>
                    <a:pt x="664" y="2163"/>
                  </a:cubicBezTo>
                  <a:cubicBezTo>
                    <a:pt x="717" y="2163"/>
                    <a:pt x="778" y="2158"/>
                    <a:pt x="844" y="2147"/>
                  </a:cubicBezTo>
                  <a:cubicBezTo>
                    <a:pt x="1266" y="2075"/>
                    <a:pt x="1661" y="1746"/>
                    <a:pt x="2007" y="1171"/>
                  </a:cubicBezTo>
                  <a:cubicBezTo>
                    <a:pt x="2039" y="1121"/>
                    <a:pt x="2022" y="1056"/>
                    <a:pt x="1974" y="1023"/>
                  </a:cubicBezTo>
                  <a:cubicBezTo>
                    <a:pt x="1958" y="1014"/>
                    <a:pt x="1940" y="1010"/>
                    <a:pt x="1922" y="1010"/>
                  </a:cubicBezTo>
                  <a:cubicBezTo>
                    <a:pt x="1885" y="1010"/>
                    <a:pt x="1847" y="1028"/>
                    <a:pt x="1825" y="1062"/>
                  </a:cubicBezTo>
                  <a:cubicBezTo>
                    <a:pt x="1513" y="1577"/>
                    <a:pt x="1173" y="1872"/>
                    <a:pt x="811" y="1938"/>
                  </a:cubicBezTo>
                  <a:cubicBezTo>
                    <a:pt x="758" y="1948"/>
                    <a:pt x="708" y="1952"/>
                    <a:pt x="660" y="1952"/>
                  </a:cubicBezTo>
                  <a:cubicBezTo>
                    <a:pt x="490" y="1952"/>
                    <a:pt x="354" y="1899"/>
                    <a:pt x="269" y="1857"/>
                  </a:cubicBezTo>
                  <a:lnTo>
                    <a:pt x="1737" y="174"/>
                  </a:lnTo>
                  <a:cubicBezTo>
                    <a:pt x="1776" y="130"/>
                    <a:pt x="1770" y="64"/>
                    <a:pt x="1726" y="26"/>
                  </a:cubicBezTo>
                  <a:cubicBezTo>
                    <a:pt x="1707" y="8"/>
                    <a:pt x="1683" y="0"/>
                    <a:pt x="165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24" name="Google Shape;2624;p40"/>
            <p:cNvSpPr/>
            <p:nvPr/>
          </p:nvSpPr>
          <p:spPr>
            <a:xfrm>
              <a:off x="2458675" y="4743225"/>
              <a:ext cx="280525" cy="301375"/>
            </a:xfrm>
            <a:custGeom>
              <a:avLst/>
              <a:gdLst/>
              <a:ahLst/>
              <a:cxnLst/>
              <a:rect l="l" t="t" r="r" b="b"/>
              <a:pathLst>
                <a:path w="11221" h="12055" extrusionOk="0">
                  <a:moveTo>
                    <a:pt x="1689" y="0"/>
                  </a:moveTo>
                  <a:cubicBezTo>
                    <a:pt x="1689" y="0"/>
                    <a:pt x="1" y="2254"/>
                    <a:pt x="281" y="4457"/>
                  </a:cubicBezTo>
                  <a:cubicBezTo>
                    <a:pt x="559" y="6617"/>
                    <a:pt x="5768" y="12055"/>
                    <a:pt x="7904" y="12055"/>
                  </a:cubicBezTo>
                  <a:cubicBezTo>
                    <a:pt x="7951" y="12055"/>
                    <a:pt x="7998" y="12052"/>
                    <a:pt x="8042" y="12047"/>
                  </a:cubicBezTo>
                  <a:cubicBezTo>
                    <a:pt x="10074" y="11790"/>
                    <a:pt x="11220" y="10639"/>
                    <a:pt x="11220" y="10639"/>
                  </a:cubicBezTo>
                  <a:cubicBezTo>
                    <a:pt x="5389" y="8808"/>
                    <a:pt x="1689" y="0"/>
                    <a:pt x="168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25" name="Google Shape;2625;p40"/>
            <p:cNvSpPr/>
            <p:nvPr/>
          </p:nvSpPr>
          <p:spPr>
            <a:xfrm>
              <a:off x="2258900" y="3910125"/>
              <a:ext cx="663225" cy="517725"/>
            </a:xfrm>
            <a:custGeom>
              <a:avLst/>
              <a:gdLst/>
              <a:ahLst/>
              <a:cxnLst/>
              <a:rect l="l" t="t" r="r" b="b"/>
              <a:pathLst>
                <a:path w="26529" h="20709" extrusionOk="0">
                  <a:moveTo>
                    <a:pt x="16662" y="1"/>
                  </a:moveTo>
                  <a:cubicBezTo>
                    <a:pt x="15985" y="1"/>
                    <a:pt x="15188" y="119"/>
                    <a:pt x="14251" y="396"/>
                  </a:cubicBezTo>
                  <a:cubicBezTo>
                    <a:pt x="10831" y="1403"/>
                    <a:pt x="12651" y="4391"/>
                    <a:pt x="9987" y="4863"/>
                  </a:cubicBezTo>
                  <a:cubicBezTo>
                    <a:pt x="1" y="6644"/>
                    <a:pt x="5383" y="15708"/>
                    <a:pt x="5383" y="15708"/>
                  </a:cubicBezTo>
                  <a:cubicBezTo>
                    <a:pt x="4629" y="19881"/>
                    <a:pt x="6563" y="20708"/>
                    <a:pt x="8469" y="20708"/>
                  </a:cubicBezTo>
                  <a:cubicBezTo>
                    <a:pt x="9720" y="20708"/>
                    <a:pt x="10959" y="20352"/>
                    <a:pt x="11417" y="20352"/>
                  </a:cubicBezTo>
                  <a:cubicBezTo>
                    <a:pt x="12580" y="20352"/>
                    <a:pt x="11002" y="16750"/>
                    <a:pt x="11002" y="16750"/>
                  </a:cubicBezTo>
                  <a:cubicBezTo>
                    <a:pt x="14799" y="16328"/>
                    <a:pt x="12163" y="12371"/>
                    <a:pt x="14799" y="9379"/>
                  </a:cubicBezTo>
                  <a:cubicBezTo>
                    <a:pt x="16589" y="7345"/>
                    <a:pt x="18217" y="6663"/>
                    <a:pt x="19597" y="6663"/>
                  </a:cubicBezTo>
                  <a:cubicBezTo>
                    <a:pt x="22399" y="6663"/>
                    <a:pt x="24171" y="9477"/>
                    <a:pt x="24171" y="9477"/>
                  </a:cubicBezTo>
                  <a:cubicBezTo>
                    <a:pt x="24171" y="9477"/>
                    <a:pt x="24969" y="10501"/>
                    <a:pt x="25590" y="10501"/>
                  </a:cubicBezTo>
                  <a:cubicBezTo>
                    <a:pt x="25765" y="10501"/>
                    <a:pt x="25926" y="10420"/>
                    <a:pt x="26051" y="10211"/>
                  </a:cubicBezTo>
                  <a:cubicBezTo>
                    <a:pt x="26529" y="9422"/>
                    <a:pt x="25745" y="4725"/>
                    <a:pt x="23405" y="3355"/>
                  </a:cubicBezTo>
                  <a:cubicBezTo>
                    <a:pt x="22758" y="2975"/>
                    <a:pt x="22246" y="2837"/>
                    <a:pt x="21842" y="2837"/>
                  </a:cubicBezTo>
                  <a:cubicBezTo>
                    <a:pt x="20787" y="2837"/>
                    <a:pt x="20478" y="3778"/>
                    <a:pt x="20478" y="3778"/>
                  </a:cubicBezTo>
                  <a:cubicBezTo>
                    <a:pt x="20478" y="3778"/>
                    <a:pt x="20493" y="1"/>
                    <a:pt x="1666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26" name="Google Shape;2626;p40"/>
            <p:cNvSpPr/>
            <p:nvPr/>
          </p:nvSpPr>
          <p:spPr>
            <a:xfrm>
              <a:off x="2440550" y="4354700"/>
              <a:ext cx="155325" cy="120950"/>
            </a:xfrm>
            <a:custGeom>
              <a:avLst/>
              <a:gdLst/>
              <a:ahLst/>
              <a:cxnLst/>
              <a:rect l="l" t="t" r="r" b="b"/>
              <a:pathLst>
                <a:path w="6213" h="4838" extrusionOk="0">
                  <a:moveTo>
                    <a:pt x="2490" y="0"/>
                  </a:moveTo>
                  <a:cubicBezTo>
                    <a:pt x="2051" y="0"/>
                    <a:pt x="1624" y="275"/>
                    <a:pt x="1280" y="1034"/>
                  </a:cubicBezTo>
                  <a:cubicBezTo>
                    <a:pt x="1" y="3846"/>
                    <a:pt x="2167" y="4838"/>
                    <a:pt x="3798" y="4838"/>
                  </a:cubicBezTo>
                  <a:cubicBezTo>
                    <a:pt x="4145" y="4838"/>
                    <a:pt x="4467" y="4793"/>
                    <a:pt x="4727" y="4712"/>
                  </a:cubicBezTo>
                  <a:cubicBezTo>
                    <a:pt x="6212" y="4239"/>
                    <a:pt x="4864" y="1883"/>
                    <a:pt x="4864" y="1883"/>
                  </a:cubicBezTo>
                  <a:cubicBezTo>
                    <a:pt x="4864" y="1883"/>
                    <a:pt x="3639" y="0"/>
                    <a:pt x="2490" y="0"/>
                  </a:cubicBezTo>
                  <a:close/>
                </a:path>
              </a:pathLst>
            </a:custGeom>
            <a:solidFill>
              <a:srgbClr val="B563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27" name="Google Shape;2627;p40"/>
            <p:cNvSpPr/>
            <p:nvPr/>
          </p:nvSpPr>
          <p:spPr>
            <a:xfrm>
              <a:off x="2492650" y="4398075"/>
              <a:ext cx="57575" cy="49075"/>
            </a:xfrm>
            <a:custGeom>
              <a:avLst/>
              <a:gdLst/>
              <a:ahLst/>
              <a:cxnLst/>
              <a:rect l="l" t="t" r="r" b="b"/>
              <a:pathLst>
                <a:path w="2303" h="1963" extrusionOk="0">
                  <a:moveTo>
                    <a:pt x="620" y="1"/>
                  </a:moveTo>
                  <a:cubicBezTo>
                    <a:pt x="287" y="1"/>
                    <a:pt x="65" y="172"/>
                    <a:pt x="56" y="181"/>
                  </a:cubicBezTo>
                  <a:cubicBezTo>
                    <a:pt x="13" y="220"/>
                    <a:pt x="1" y="285"/>
                    <a:pt x="40" y="334"/>
                  </a:cubicBezTo>
                  <a:cubicBezTo>
                    <a:pt x="61" y="359"/>
                    <a:pt x="91" y="371"/>
                    <a:pt x="120" y="371"/>
                  </a:cubicBezTo>
                  <a:cubicBezTo>
                    <a:pt x="144" y="371"/>
                    <a:pt x="168" y="363"/>
                    <a:pt x="188" y="346"/>
                  </a:cubicBezTo>
                  <a:cubicBezTo>
                    <a:pt x="188" y="346"/>
                    <a:pt x="358" y="215"/>
                    <a:pt x="612" y="215"/>
                  </a:cubicBezTo>
                  <a:cubicBezTo>
                    <a:pt x="674" y="215"/>
                    <a:pt x="742" y="223"/>
                    <a:pt x="812" y="242"/>
                  </a:cubicBezTo>
                  <a:cubicBezTo>
                    <a:pt x="1141" y="329"/>
                    <a:pt x="1624" y="685"/>
                    <a:pt x="2084" y="1891"/>
                  </a:cubicBezTo>
                  <a:cubicBezTo>
                    <a:pt x="2100" y="1935"/>
                    <a:pt x="2145" y="1962"/>
                    <a:pt x="2183" y="1962"/>
                  </a:cubicBezTo>
                  <a:cubicBezTo>
                    <a:pt x="2199" y="1962"/>
                    <a:pt x="2211" y="1957"/>
                    <a:pt x="2221" y="1952"/>
                  </a:cubicBezTo>
                  <a:cubicBezTo>
                    <a:pt x="2276" y="1935"/>
                    <a:pt x="2303" y="1869"/>
                    <a:pt x="2282" y="1814"/>
                  </a:cubicBezTo>
                  <a:cubicBezTo>
                    <a:pt x="1887" y="784"/>
                    <a:pt x="1410" y="181"/>
                    <a:pt x="868" y="33"/>
                  </a:cubicBezTo>
                  <a:cubicBezTo>
                    <a:pt x="780" y="10"/>
                    <a:pt x="697" y="1"/>
                    <a:pt x="6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28" name="Google Shape;2628;p40"/>
            <p:cNvSpPr/>
            <p:nvPr/>
          </p:nvSpPr>
          <p:spPr>
            <a:xfrm>
              <a:off x="2749450" y="4347900"/>
              <a:ext cx="92800" cy="67450"/>
            </a:xfrm>
            <a:custGeom>
              <a:avLst/>
              <a:gdLst/>
              <a:ahLst/>
              <a:cxnLst/>
              <a:rect l="l" t="t" r="r" b="b"/>
              <a:pathLst>
                <a:path w="3712" h="2698" extrusionOk="0">
                  <a:moveTo>
                    <a:pt x="3371" y="0"/>
                  </a:moveTo>
                  <a:cubicBezTo>
                    <a:pt x="3367" y="0"/>
                    <a:pt x="3364" y="1"/>
                    <a:pt x="3360" y="1"/>
                  </a:cubicBezTo>
                  <a:cubicBezTo>
                    <a:pt x="3300" y="13"/>
                    <a:pt x="3262" y="61"/>
                    <a:pt x="3267" y="122"/>
                  </a:cubicBezTo>
                  <a:cubicBezTo>
                    <a:pt x="3272" y="138"/>
                    <a:pt x="3481" y="1657"/>
                    <a:pt x="2429" y="2341"/>
                  </a:cubicBezTo>
                  <a:cubicBezTo>
                    <a:pt x="2279" y="2435"/>
                    <a:pt x="2126" y="2485"/>
                    <a:pt x="1963" y="2485"/>
                  </a:cubicBezTo>
                  <a:cubicBezTo>
                    <a:pt x="1899" y="2485"/>
                    <a:pt x="1833" y="2478"/>
                    <a:pt x="1765" y="2462"/>
                  </a:cubicBezTo>
                  <a:cubicBezTo>
                    <a:pt x="954" y="2275"/>
                    <a:pt x="219" y="1091"/>
                    <a:pt x="209" y="1081"/>
                  </a:cubicBezTo>
                  <a:cubicBezTo>
                    <a:pt x="191" y="1049"/>
                    <a:pt x="157" y="1031"/>
                    <a:pt x="122" y="1031"/>
                  </a:cubicBezTo>
                  <a:cubicBezTo>
                    <a:pt x="103" y="1031"/>
                    <a:pt x="84" y="1036"/>
                    <a:pt x="67" y="1048"/>
                  </a:cubicBezTo>
                  <a:cubicBezTo>
                    <a:pt x="17" y="1076"/>
                    <a:pt x="1" y="1141"/>
                    <a:pt x="28" y="1190"/>
                  </a:cubicBezTo>
                  <a:cubicBezTo>
                    <a:pt x="61" y="1245"/>
                    <a:pt x="818" y="2462"/>
                    <a:pt x="1716" y="2665"/>
                  </a:cubicBezTo>
                  <a:cubicBezTo>
                    <a:pt x="1804" y="2687"/>
                    <a:pt x="1886" y="2697"/>
                    <a:pt x="1969" y="2697"/>
                  </a:cubicBezTo>
                  <a:cubicBezTo>
                    <a:pt x="2171" y="2697"/>
                    <a:pt x="2363" y="2637"/>
                    <a:pt x="2543" y="2517"/>
                  </a:cubicBezTo>
                  <a:cubicBezTo>
                    <a:pt x="3712" y="1761"/>
                    <a:pt x="3487" y="160"/>
                    <a:pt x="3481" y="89"/>
                  </a:cubicBezTo>
                  <a:cubicBezTo>
                    <a:pt x="3470" y="37"/>
                    <a:pt x="3422" y="0"/>
                    <a:pt x="337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29" name="Google Shape;2629;p40"/>
            <p:cNvSpPr/>
            <p:nvPr/>
          </p:nvSpPr>
          <p:spPr>
            <a:xfrm>
              <a:off x="2612025" y="4366025"/>
              <a:ext cx="105525" cy="93950"/>
            </a:xfrm>
            <a:custGeom>
              <a:avLst/>
              <a:gdLst/>
              <a:ahLst/>
              <a:cxnLst/>
              <a:rect l="l" t="t" r="r" b="b"/>
              <a:pathLst>
                <a:path w="4221" h="3758" extrusionOk="0">
                  <a:moveTo>
                    <a:pt x="2110" y="0"/>
                  </a:moveTo>
                  <a:cubicBezTo>
                    <a:pt x="1690" y="0"/>
                    <a:pt x="1267" y="140"/>
                    <a:pt x="915" y="427"/>
                  </a:cubicBezTo>
                  <a:cubicBezTo>
                    <a:pt x="115" y="1085"/>
                    <a:pt x="1" y="2268"/>
                    <a:pt x="658" y="3069"/>
                  </a:cubicBezTo>
                  <a:cubicBezTo>
                    <a:pt x="1030" y="3522"/>
                    <a:pt x="1571" y="3757"/>
                    <a:pt x="2115" y="3757"/>
                  </a:cubicBezTo>
                  <a:cubicBezTo>
                    <a:pt x="2532" y="3757"/>
                    <a:pt x="2952" y="3618"/>
                    <a:pt x="3300" y="3333"/>
                  </a:cubicBezTo>
                  <a:cubicBezTo>
                    <a:pt x="4099" y="2675"/>
                    <a:pt x="4220" y="1491"/>
                    <a:pt x="3563" y="685"/>
                  </a:cubicBezTo>
                  <a:cubicBezTo>
                    <a:pt x="3192" y="234"/>
                    <a:pt x="2654" y="0"/>
                    <a:pt x="2110" y="0"/>
                  </a:cubicBezTo>
                  <a:close/>
                </a:path>
              </a:pathLst>
            </a:custGeom>
            <a:solidFill>
              <a:srgbClr val="9E55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30" name="Google Shape;2630;p40"/>
            <p:cNvSpPr/>
            <p:nvPr/>
          </p:nvSpPr>
          <p:spPr>
            <a:xfrm>
              <a:off x="2835225" y="4274650"/>
              <a:ext cx="105375" cy="93950"/>
            </a:xfrm>
            <a:custGeom>
              <a:avLst/>
              <a:gdLst/>
              <a:ahLst/>
              <a:cxnLst/>
              <a:rect l="l" t="t" r="r" b="b"/>
              <a:pathLst>
                <a:path w="4215" h="3758" extrusionOk="0">
                  <a:moveTo>
                    <a:pt x="2104" y="0"/>
                  </a:moveTo>
                  <a:cubicBezTo>
                    <a:pt x="1685" y="0"/>
                    <a:pt x="1264" y="140"/>
                    <a:pt x="916" y="426"/>
                  </a:cubicBezTo>
                  <a:cubicBezTo>
                    <a:pt x="116" y="1084"/>
                    <a:pt x="0" y="2268"/>
                    <a:pt x="658" y="3068"/>
                  </a:cubicBezTo>
                  <a:cubicBezTo>
                    <a:pt x="1029" y="3523"/>
                    <a:pt x="1568" y="3757"/>
                    <a:pt x="2110" y="3757"/>
                  </a:cubicBezTo>
                  <a:cubicBezTo>
                    <a:pt x="2529" y="3757"/>
                    <a:pt x="2951" y="3617"/>
                    <a:pt x="3299" y="3331"/>
                  </a:cubicBezTo>
                  <a:cubicBezTo>
                    <a:pt x="4100" y="2673"/>
                    <a:pt x="4215" y="1489"/>
                    <a:pt x="3557" y="689"/>
                  </a:cubicBezTo>
                  <a:cubicBezTo>
                    <a:pt x="3186" y="235"/>
                    <a:pt x="2647" y="0"/>
                    <a:pt x="2104" y="0"/>
                  </a:cubicBezTo>
                  <a:close/>
                </a:path>
              </a:pathLst>
            </a:custGeom>
            <a:solidFill>
              <a:srgbClr val="9E55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31" name="Google Shape;2631;p40"/>
            <p:cNvSpPr/>
            <p:nvPr/>
          </p:nvSpPr>
          <p:spPr>
            <a:xfrm>
              <a:off x="2656950" y="4301525"/>
              <a:ext cx="53475" cy="47575"/>
            </a:xfrm>
            <a:custGeom>
              <a:avLst/>
              <a:gdLst/>
              <a:ahLst/>
              <a:cxnLst/>
              <a:rect l="l" t="t" r="r" b="b"/>
              <a:pathLst>
                <a:path w="2139" h="1903" extrusionOk="0">
                  <a:moveTo>
                    <a:pt x="1070" y="1"/>
                  </a:moveTo>
                  <a:cubicBezTo>
                    <a:pt x="857" y="1"/>
                    <a:pt x="643" y="71"/>
                    <a:pt x="466" y="217"/>
                  </a:cubicBezTo>
                  <a:cubicBezTo>
                    <a:pt x="61" y="552"/>
                    <a:pt x="1" y="1149"/>
                    <a:pt x="335" y="1555"/>
                  </a:cubicBezTo>
                  <a:cubicBezTo>
                    <a:pt x="524" y="1783"/>
                    <a:pt x="797" y="1902"/>
                    <a:pt x="1072" y="1902"/>
                  </a:cubicBezTo>
                  <a:cubicBezTo>
                    <a:pt x="1283" y="1902"/>
                    <a:pt x="1496" y="1832"/>
                    <a:pt x="1672" y="1686"/>
                  </a:cubicBezTo>
                  <a:cubicBezTo>
                    <a:pt x="2078" y="1352"/>
                    <a:pt x="2138" y="755"/>
                    <a:pt x="1804" y="348"/>
                  </a:cubicBezTo>
                  <a:cubicBezTo>
                    <a:pt x="1618" y="120"/>
                    <a:pt x="1345" y="1"/>
                    <a:pt x="107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32" name="Google Shape;2632;p40"/>
            <p:cNvSpPr/>
            <p:nvPr/>
          </p:nvSpPr>
          <p:spPr>
            <a:xfrm>
              <a:off x="2809350" y="4234550"/>
              <a:ext cx="53450" cy="47625"/>
            </a:xfrm>
            <a:custGeom>
              <a:avLst/>
              <a:gdLst/>
              <a:ahLst/>
              <a:cxnLst/>
              <a:rect l="l" t="t" r="r" b="b"/>
              <a:pathLst>
                <a:path w="2138" h="1905" extrusionOk="0">
                  <a:moveTo>
                    <a:pt x="1067" y="0"/>
                  </a:moveTo>
                  <a:cubicBezTo>
                    <a:pt x="855" y="0"/>
                    <a:pt x="642" y="71"/>
                    <a:pt x="466" y="216"/>
                  </a:cubicBezTo>
                  <a:cubicBezTo>
                    <a:pt x="59" y="551"/>
                    <a:pt x="0" y="1148"/>
                    <a:pt x="334" y="1554"/>
                  </a:cubicBezTo>
                  <a:cubicBezTo>
                    <a:pt x="520" y="1786"/>
                    <a:pt x="793" y="1904"/>
                    <a:pt x="1068" y="1904"/>
                  </a:cubicBezTo>
                  <a:cubicBezTo>
                    <a:pt x="1281" y="1904"/>
                    <a:pt x="1494" y="1834"/>
                    <a:pt x="1671" y="1691"/>
                  </a:cubicBezTo>
                  <a:cubicBezTo>
                    <a:pt x="2077" y="1357"/>
                    <a:pt x="2138" y="753"/>
                    <a:pt x="1802" y="348"/>
                  </a:cubicBezTo>
                  <a:cubicBezTo>
                    <a:pt x="1614" y="119"/>
                    <a:pt x="1341" y="0"/>
                    <a:pt x="106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33" name="Google Shape;2633;p40"/>
            <p:cNvSpPr/>
            <p:nvPr/>
          </p:nvSpPr>
          <p:spPr>
            <a:xfrm>
              <a:off x="2759200" y="4292250"/>
              <a:ext cx="61500" cy="71175"/>
            </a:xfrm>
            <a:custGeom>
              <a:avLst/>
              <a:gdLst/>
              <a:ahLst/>
              <a:cxnLst/>
              <a:rect l="l" t="t" r="r" b="b"/>
              <a:pathLst>
                <a:path w="2460" h="2847" extrusionOk="0">
                  <a:moveTo>
                    <a:pt x="121" y="0"/>
                  </a:moveTo>
                  <a:cubicBezTo>
                    <a:pt x="104" y="0"/>
                    <a:pt x="87" y="4"/>
                    <a:pt x="71" y="13"/>
                  </a:cubicBezTo>
                  <a:cubicBezTo>
                    <a:pt x="21" y="41"/>
                    <a:pt x="0" y="106"/>
                    <a:pt x="26" y="155"/>
                  </a:cubicBezTo>
                  <a:lnTo>
                    <a:pt x="904" y="1756"/>
                  </a:lnTo>
                  <a:cubicBezTo>
                    <a:pt x="914" y="1784"/>
                    <a:pt x="942" y="1799"/>
                    <a:pt x="970" y="1805"/>
                  </a:cubicBezTo>
                  <a:cubicBezTo>
                    <a:pt x="980" y="1809"/>
                    <a:pt x="991" y="1811"/>
                    <a:pt x="1001" y="1811"/>
                  </a:cubicBezTo>
                  <a:cubicBezTo>
                    <a:pt x="1020" y="1811"/>
                    <a:pt x="1038" y="1805"/>
                    <a:pt x="1052" y="1794"/>
                  </a:cubicBezTo>
                  <a:lnTo>
                    <a:pt x="2138" y="1088"/>
                  </a:lnTo>
                  <a:lnTo>
                    <a:pt x="1551" y="2704"/>
                  </a:lnTo>
                  <a:cubicBezTo>
                    <a:pt x="1529" y="2758"/>
                    <a:pt x="1556" y="2819"/>
                    <a:pt x="1611" y="2841"/>
                  </a:cubicBezTo>
                  <a:cubicBezTo>
                    <a:pt x="1627" y="2841"/>
                    <a:pt x="1638" y="2846"/>
                    <a:pt x="1650" y="2846"/>
                  </a:cubicBezTo>
                  <a:cubicBezTo>
                    <a:pt x="1693" y="2846"/>
                    <a:pt x="1731" y="2819"/>
                    <a:pt x="1748" y="2775"/>
                  </a:cubicBezTo>
                  <a:lnTo>
                    <a:pt x="2444" y="863"/>
                  </a:lnTo>
                  <a:cubicBezTo>
                    <a:pt x="2460" y="818"/>
                    <a:pt x="2449" y="769"/>
                    <a:pt x="2411" y="742"/>
                  </a:cubicBezTo>
                  <a:cubicBezTo>
                    <a:pt x="2393" y="727"/>
                    <a:pt x="2370" y="718"/>
                    <a:pt x="2347" y="718"/>
                  </a:cubicBezTo>
                  <a:cubicBezTo>
                    <a:pt x="2327" y="718"/>
                    <a:pt x="2308" y="724"/>
                    <a:pt x="2290" y="737"/>
                  </a:cubicBezTo>
                  <a:lnTo>
                    <a:pt x="1035" y="1553"/>
                  </a:lnTo>
                  <a:lnTo>
                    <a:pt x="213" y="56"/>
                  </a:lnTo>
                  <a:cubicBezTo>
                    <a:pt x="194" y="20"/>
                    <a:pt x="158" y="0"/>
                    <a:pt x="1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34" name="Google Shape;2634;p40"/>
            <p:cNvSpPr/>
            <p:nvPr/>
          </p:nvSpPr>
          <p:spPr>
            <a:xfrm>
              <a:off x="2243275" y="4905400"/>
              <a:ext cx="28675" cy="182325"/>
            </a:xfrm>
            <a:custGeom>
              <a:avLst/>
              <a:gdLst/>
              <a:ahLst/>
              <a:cxnLst/>
              <a:rect l="l" t="t" r="r" b="b"/>
              <a:pathLst>
                <a:path w="1147" h="7293" extrusionOk="0">
                  <a:moveTo>
                    <a:pt x="116" y="1"/>
                  </a:moveTo>
                  <a:cubicBezTo>
                    <a:pt x="111" y="1"/>
                    <a:pt x="105" y="1"/>
                    <a:pt x="100" y="2"/>
                  </a:cubicBezTo>
                  <a:cubicBezTo>
                    <a:pt x="44" y="2"/>
                    <a:pt x="1" y="57"/>
                    <a:pt x="6" y="113"/>
                  </a:cubicBezTo>
                  <a:cubicBezTo>
                    <a:pt x="23" y="338"/>
                    <a:pt x="439" y="5632"/>
                    <a:pt x="927" y="7221"/>
                  </a:cubicBezTo>
                  <a:cubicBezTo>
                    <a:pt x="944" y="7265"/>
                    <a:pt x="982" y="7292"/>
                    <a:pt x="1026" y="7292"/>
                  </a:cubicBezTo>
                  <a:cubicBezTo>
                    <a:pt x="1038" y="7292"/>
                    <a:pt x="1048" y="7292"/>
                    <a:pt x="1059" y="7287"/>
                  </a:cubicBezTo>
                  <a:cubicBezTo>
                    <a:pt x="1114" y="7270"/>
                    <a:pt x="1147" y="7216"/>
                    <a:pt x="1130" y="7155"/>
                  </a:cubicBezTo>
                  <a:cubicBezTo>
                    <a:pt x="648" y="5587"/>
                    <a:pt x="221" y="151"/>
                    <a:pt x="215" y="96"/>
                  </a:cubicBezTo>
                  <a:cubicBezTo>
                    <a:pt x="209" y="47"/>
                    <a:pt x="169" y="1"/>
                    <a:pt x="1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35" name="Google Shape;2635;p40"/>
            <p:cNvSpPr/>
            <p:nvPr/>
          </p:nvSpPr>
          <p:spPr>
            <a:xfrm>
              <a:off x="2217675" y="4905400"/>
              <a:ext cx="111575" cy="37350"/>
            </a:xfrm>
            <a:custGeom>
              <a:avLst/>
              <a:gdLst/>
              <a:ahLst/>
              <a:cxnLst/>
              <a:rect l="l" t="t" r="r" b="b"/>
              <a:pathLst>
                <a:path w="4463" h="1494" extrusionOk="0">
                  <a:moveTo>
                    <a:pt x="4339" y="1"/>
                  </a:moveTo>
                  <a:cubicBezTo>
                    <a:pt x="4321" y="1"/>
                    <a:pt x="4302" y="5"/>
                    <a:pt x="4286" y="14"/>
                  </a:cubicBezTo>
                  <a:cubicBezTo>
                    <a:pt x="2325" y="1170"/>
                    <a:pt x="127" y="1279"/>
                    <a:pt x="104" y="1279"/>
                  </a:cubicBezTo>
                  <a:cubicBezTo>
                    <a:pt x="49" y="1285"/>
                    <a:pt x="0" y="1335"/>
                    <a:pt x="6" y="1390"/>
                  </a:cubicBezTo>
                  <a:cubicBezTo>
                    <a:pt x="6" y="1449"/>
                    <a:pt x="56" y="1494"/>
                    <a:pt x="109" y="1494"/>
                  </a:cubicBezTo>
                  <a:lnTo>
                    <a:pt x="115" y="1494"/>
                  </a:lnTo>
                  <a:cubicBezTo>
                    <a:pt x="137" y="1494"/>
                    <a:pt x="2384" y="1378"/>
                    <a:pt x="4396" y="194"/>
                  </a:cubicBezTo>
                  <a:cubicBezTo>
                    <a:pt x="4445" y="167"/>
                    <a:pt x="4462" y="101"/>
                    <a:pt x="4435" y="52"/>
                  </a:cubicBezTo>
                  <a:cubicBezTo>
                    <a:pt x="4412" y="19"/>
                    <a:pt x="4376" y="1"/>
                    <a:pt x="43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36" name="Google Shape;2636;p40"/>
            <p:cNvSpPr/>
            <p:nvPr/>
          </p:nvSpPr>
          <p:spPr>
            <a:xfrm>
              <a:off x="2371675" y="5169900"/>
              <a:ext cx="118700" cy="100075"/>
            </a:xfrm>
            <a:custGeom>
              <a:avLst/>
              <a:gdLst/>
              <a:ahLst/>
              <a:cxnLst/>
              <a:rect l="l" t="t" r="r" b="b"/>
              <a:pathLst>
                <a:path w="4748" h="4003" extrusionOk="0">
                  <a:moveTo>
                    <a:pt x="117" y="0"/>
                  </a:moveTo>
                  <a:cubicBezTo>
                    <a:pt x="88" y="0"/>
                    <a:pt x="59" y="11"/>
                    <a:pt x="38" y="34"/>
                  </a:cubicBezTo>
                  <a:cubicBezTo>
                    <a:pt x="0" y="77"/>
                    <a:pt x="6" y="143"/>
                    <a:pt x="50" y="187"/>
                  </a:cubicBezTo>
                  <a:cubicBezTo>
                    <a:pt x="187" y="314"/>
                    <a:pt x="3519" y="3339"/>
                    <a:pt x="4571" y="3985"/>
                  </a:cubicBezTo>
                  <a:cubicBezTo>
                    <a:pt x="4588" y="3997"/>
                    <a:pt x="4610" y="4002"/>
                    <a:pt x="4627" y="4002"/>
                  </a:cubicBezTo>
                  <a:cubicBezTo>
                    <a:pt x="4665" y="4002"/>
                    <a:pt x="4698" y="3985"/>
                    <a:pt x="4715" y="3952"/>
                  </a:cubicBezTo>
                  <a:cubicBezTo>
                    <a:pt x="4748" y="3903"/>
                    <a:pt x="4731" y="3838"/>
                    <a:pt x="4682" y="3805"/>
                  </a:cubicBezTo>
                  <a:cubicBezTo>
                    <a:pt x="3645" y="3168"/>
                    <a:pt x="225" y="61"/>
                    <a:pt x="192" y="28"/>
                  </a:cubicBezTo>
                  <a:cubicBezTo>
                    <a:pt x="171" y="10"/>
                    <a:pt x="144" y="0"/>
                    <a:pt x="1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637" name="Google Shape;2637;p40"/>
          <p:cNvSpPr/>
          <p:nvPr/>
        </p:nvSpPr>
        <p:spPr>
          <a:xfrm flipH="1">
            <a:off x="9259832" y="5537467"/>
            <a:ext cx="258000" cy="245200"/>
          </a:xfrm>
          <a:prstGeom prst="star5">
            <a:avLst>
              <a:gd name="adj" fmla="val 19098"/>
              <a:gd name="hf" fmla="val 105146"/>
              <a:gd name="vf" fmla="val 110557"/>
            </a:avLst>
          </a:pr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38" name="Google Shape;2638;p40"/>
          <p:cNvSpPr/>
          <p:nvPr/>
        </p:nvSpPr>
        <p:spPr>
          <a:xfrm flipH="1">
            <a:off x="5985681" y="902800"/>
            <a:ext cx="258000" cy="245200"/>
          </a:xfrm>
          <a:prstGeom prst="star5">
            <a:avLst>
              <a:gd name="adj" fmla="val 19098"/>
              <a:gd name="hf" fmla="val 105146"/>
              <a:gd name="vf" fmla="val 110557"/>
            </a:avLst>
          </a:pr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639" name="Google Shape;2639;p40"/>
          <p:cNvGrpSpPr/>
          <p:nvPr/>
        </p:nvGrpSpPr>
        <p:grpSpPr>
          <a:xfrm>
            <a:off x="1520450" y="784213"/>
            <a:ext cx="9347391" cy="4752336"/>
            <a:chOff x="1140337" y="588160"/>
            <a:chExt cx="7010543" cy="3564252"/>
          </a:xfrm>
        </p:grpSpPr>
        <p:sp>
          <p:nvSpPr>
            <p:cNvPr id="2640" name="Google Shape;2640;p40"/>
            <p:cNvSpPr/>
            <p:nvPr/>
          </p:nvSpPr>
          <p:spPr>
            <a:xfrm>
              <a:off x="1334137" y="3840160"/>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2641" name="Google Shape;2641;p40"/>
            <p:cNvGrpSpPr/>
            <p:nvPr/>
          </p:nvGrpSpPr>
          <p:grpSpPr>
            <a:xfrm>
              <a:off x="1140337" y="588160"/>
              <a:ext cx="7010543" cy="3120252"/>
              <a:chOff x="1140337" y="588160"/>
              <a:chExt cx="7010543" cy="3120252"/>
            </a:xfrm>
          </p:grpSpPr>
          <p:sp>
            <p:nvSpPr>
              <p:cNvPr id="2642" name="Google Shape;2642;p40"/>
              <p:cNvSpPr/>
              <p:nvPr/>
            </p:nvSpPr>
            <p:spPr>
              <a:xfrm>
                <a:off x="6046837" y="588160"/>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43" name="Google Shape;2643;p40"/>
              <p:cNvSpPr/>
              <p:nvPr/>
            </p:nvSpPr>
            <p:spPr>
              <a:xfrm>
                <a:off x="5939437" y="1800160"/>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44" name="Google Shape;2644;p40"/>
              <p:cNvSpPr/>
              <p:nvPr/>
            </p:nvSpPr>
            <p:spPr>
              <a:xfrm>
                <a:off x="7221637" y="3396160"/>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45" name="Google Shape;2645;p40"/>
              <p:cNvSpPr/>
              <p:nvPr/>
            </p:nvSpPr>
            <p:spPr>
              <a:xfrm>
                <a:off x="1140337" y="1096760"/>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
        <p:nvSpPr>
          <p:cNvPr id="2646" name="Google Shape;2646;p40"/>
          <p:cNvSpPr/>
          <p:nvPr/>
        </p:nvSpPr>
        <p:spPr>
          <a:xfrm flipH="1">
            <a:off x="3079765" y="4907433"/>
            <a:ext cx="258000" cy="245200"/>
          </a:xfrm>
          <a:prstGeom prst="star5">
            <a:avLst>
              <a:gd name="adj" fmla="val 19098"/>
              <a:gd name="hf" fmla="val 105146"/>
              <a:gd name="vf" fmla="val 110557"/>
            </a:avLst>
          </a:pr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Diapositiva con título" type="title">
  <p:cSld name="Diapositiva con título">
    <p:bg>
      <p:bgPr>
        <a:solidFill>
          <a:schemeClr val="accent1"/>
        </a:solidFill>
        <a:effectLst/>
      </p:bgPr>
    </p:bg>
    <p:spTree>
      <p:nvGrpSpPr>
        <p:cNvPr id="1" name="Shape 8"/>
        <p:cNvGrpSpPr/>
        <p:nvPr/>
      </p:nvGrpSpPr>
      <p:grpSpPr>
        <a:xfrm>
          <a:off x="0" y="0"/>
          <a:ext cx="0" cy="0"/>
          <a:chOff x="0" y="0"/>
          <a:chExt cx="0" cy="0"/>
        </a:xfrm>
      </p:grpSpPr>
      <p:grpSp>
        <p:nvGrpSpPr>
          <p:cNvPr id="9" name="Google Shape;9;p2"/>
          <p:cNvGrpSpPr/>
          <p:nvPr/>
        </p:nvGrpSpPr>
        <p:grpSpPr>
          <a:xfrm>
            <a:off x="-1600199" y="-2026920"/>
            <a:ext cx="14536161" cy="8884920"/>
            <a:chOff x="-1127545" y="-1774916"/>
            <a:chExt cx="10783796" cy="5613946"/>
          </a:xfrm>
        </p:grpSpPr>
        <p:grpSp>
          <p:nvGrpSpPr>
            <p:cNvPr id="10" name="Google Shape;10;p2"/>
            <p:cNvGrpSpPr/>
            <p:nvPr/>
          </p:nvGrpSpPr>
          <p:grpSpPr>
            <a:xfrm>
              <a:off x="-1127545" y="-1774916"/>
              <a:ext cx="10401570" cy="5613946"/>
              <a:chOff x="-1127545" y="-1774916"/>
              <a:chExt cx="10401570" cy="5613946"/>
            </a:xfrm>
          </p:grpSpPr>
          <p:sp>
            <p:nvSpPr>
              <p:cNvPr id="11" name="Google Shape;11;p2"/>
              <p:cNvSpPr/>
              <p:nvPr/>
            </p:nvSpPr>
            <p:spPr>
              <a:xfrm>
                <a:off x="-25975" y="-522825"/>
                <a:ext cx="9300000" cy="25086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2" name="Google Shape;12;p2"/>
              <p:cNvGrpSpPr/>
              <p:nvPr/>
            </p:nvGrpSpPr>
            <p:grpSpPr>
              <a:xfrm>
                <a:off x="2029712" y="-1774916"/>
                <a:ext cx="4828236" cy="5613946"/>
                <a:chOff x="2207750" y="238125"/>
                <a:chExt cx="3168550" cy="3684175"/>
              </a:xfrm>
            </p:grpSpPr>
            <p:sp>
              <p:nvSpPr>
                <p:cNvPr id="13" name="Google Shape;13;p2"/>
                <p:cNvSpPr/>
                <p:nvPr/>
              </p:nvSpPr>
              <p:spPr>
                <a:xfrm>
                  <a:off x="2207750" y="238125"/>
                  <a:ext cx="3168550" cy="3112325"/>
                </a:xfrm>
                <a:custGeom>
                  <a:avLst/>
                  <a:gdLst/>
                  <a:ahLst/>
                  <a:cxnLst/>
                  <a:rect l="l" t="t" r="r" b="b"/>
                  <a:pathLst>
                    <a:path w="126742" h="124493" extrusionOk="0">
                      <a:moveTo>
                        <a:pt x="1687" y="0"/>
                      </a:moveTo>
                      <a:lnTo>
                        <a:pt x="1687" y="0"/>
                      </a:lnTo>
                      <a:cubicBezTo>
                        <a:pt x="0" y="38248"/>
                        <a:pt x="313" y="76620"/>
                        <a:pt x="2750" y="114868"/>
                      </a:cubicBezTo>
                      <a:cubicBezTo>
                        <a:pt x="15124" y="117868"/>
                        <a:pt x="27686" y="121805"/>
                        <a:pt x="44060" y="124493"/>
                      </a:cubicBezTo>
                      <a:cubicBezTo>
                        <a:pt x="52997" y="124493"/>
                        <a:pt x="69183" y="121930"/>
                        <a:pt x="77557" y="120868"/>
                      </a:cubicBezTo>
                      <a:cubicBezTo>
                        <a:pt x="94056" y="118680"/>
                        <a:pt x="110430" y="115993"/>
                        <a:pt x="126742" y="112618"/>
                      </a:cubicBezTo>
                      <a:cubicBezTo>
                        <a:pt x="123242" y="75433"/>
                        <a:pt x="122617" y="38060"/>
                        <a:pt x="124867" y="812"/>
                      </a:cubicBezTo>
                      <a:lnTo>
                        <a:pt x="124867" y="812"/>
                      </a:lnTo>
                      <a:cubicBezTo>
                        <a:pt x="121492" y="937"/>
                        <a:pt x="118180" y="1000"/>
                        <a:pt x="114805" y="1062"/>
                      </a:cubicBezTo>
                      <a:cubicBezTo>
                        <a:pt x="101230" y="1400"/>
                        <a:pt x="87654" y="1568"/>
                        <a:pt x="74076" y="1568"/>
                      </a:cubicBezTo>
                      <a:cubicBezTo>
                        <a:pt x="49961" y="1568"/>
                        <a:pt x="25837" y="1040"/>
                        <a:pt x="16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 name="Google Shape;14;p2"/>
                <p:cNvSpPr/>
                <p:nvPr/>
              </p:nvSpPr>
              <p:spPr>
                <a:xfrm>
                  <a:off x="3121750" y="3050450"/>
                  <a:ext cx="468725" cy="782775"/>
                </a:xfrm>
                <a:custGeom>
                  <a:avLst/>
                  <a:gdLst/>
                  <a:ahLst/>
                  <a:cxnLst/>
                  <a:rect l="l" t="t" r="r" b="b"/>
                  <a:pathLst>
                    <a:path w="18749" h="31311" extrusionOk="0">
                      <a:moveTo>
                        <a:pt x="18749" y="0"/>
                      </a:moveTo>
                      <a:lnTo>
                        <a:pt x="63" y="1375"/>
                      </a:lnTo>
                      <a:cubicBezTo>
                        <a:pt x="0" y="10750"/>
                        <a:pt x="0" y="20124"/>
                        <a:pt x="188" y="29499"/>
                      </a:cubicBezTo>
                      <a:lnTo>
                        <a:pt x="3812" y="31311"/>
                      </a:lnTo>
                      <a:cubicBezTo>
                        <a:pt x="4312" y="30124"/>
                        <a:pt x="4875" y="28999"/>
                        <a:pt x="5375" y="27811"/>
                      </a:cubicBezTo>
                      <a:cubicBezTo>
                        <a:pt x="9624" y="18437"/>
                        <a:pt x="14062" y="9187"/>
                        <a:pt x="1874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 name="Google Shape;15;p2"/>
                <p:cNvSpPr/>
                <p:nvPr/>
              </p:nvSpPr>
              <p:spPr>
                <a:xfrm>
                  <a:off x="3217050" y="3745725"/>
                  <a:ext cx="182825" cy="176575"/>
                </a:xfrm>
                <a:custGeom>
                  <a:avLst/>
                  <a:gdLst/>
                  <a:ahLst/>
                  <a:cxnLst/>
                  <a:rect l="l" t="t" r="r" b="b"/>
                  <a:pathLst>
                    <a:path w="7313" h="7063" extrusionOk="0">
                      <a:moveTo>
                        <a:pt x="1563" y="0"/>
                      </a:moveTo>
                      <a:cubicBezTo>
                        <a:pt x="1063" y="1125"/>
                        <a:pt x="500" y="2313"/>
                        <a:pt x="0" y="3500"/>
                      </a:cubicBezTo>
                      <a:cubicBezTo>
                        <a:pt x="2438" y="4687"/>
                        <a:pt x="4875" y="5875"/>
                        <a:pt x="7312" y="7062"/>
                      </a:cubicBezTo>
                      <a:lnTo>
                        <a:pt x="156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6" name="Google Shape;16;p2"/>
              <p:cNvSpPr/>
              <p:nvPr/>
            </p:nvSpPr>
            <p:spPr>
              <a:xfrm rot="639656">
                <a:off x="-903799" y="232978"/>
                <a:ext cx="5168207" cy="2900684"/>
              </a:xfrm>
              <a:prstGeom prst="ellipse">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7" name="Google Shape;17;p2"/>
            <p:cNvSpPr/>
            <p:nvPr/>
          </p:nvSpPr>
          <p:spPr>
            <a:xfrm rot="-200">
              <a:off x="4488151" y="-323821"/>
              <a:ext cx="5168100" cy="2900700"/>
            </a:xfrm>
            <a:prstGeom prst="ellipse">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8" name="Google Shape;18;p2"/>
          <p:cNvSpPr txBox="1">
            <a:spLocks noGrp="1"/>
          </p:cNvSpPr>
          <p:nvPr>
            <p:ph type="ctrTitle"/>
          </p:nvPr>
        </p:nvSpPr>
        <p:spPr>
          <a:xfrm>
            <a:off x="960400" y="1018567"/>
            <a:ext cx="10271200" cy="1562400"/>
          </a:xfrm>
          <a:prstGeom prst="rect">
            <a:avLst/>
          </a:prstGeom>
        </p:spPr>
        <p:txBody>
          <a:bodyPr spcFirstLastPara="1" wrap="square" lIns="91425" tIns="91425" rIns="91425" bIns="91425" anchor="t" anchorCtr="0">
            <a:noAutofit/>
          </a:bodyPr>
          <a:lstStyle>
            <a:lvl1pPr lvl="0" algn="ctr">
              <a:spcBef>
                <a:spcPts val="0"/>
              </a:spcBef>
              <a:spcAft>
                <a:spcPts val="0"/>
              </a:spcAft>
              <a:buSzPts val="5200"/>
              <a:buNone/>
              <a:defRPr sz="6935"/>
            </a:lvl1pPr>
            <a:lvl2pPr lvl="1" algn="ctr">
              <a:spcBef>
                <a:spcPts val="0"/>
              </a:spcBef>
              <a:spcAft>
                <a:spcPts val="0"/>
              </a:spcAft>
              <a:buSzPts val="5200"/>
              <a:buNone/>
              <a:defRPr sz="6935"/>
            </a:lvl2pPr>
            <a:lvl3pPr lvl="2" algn="ctr">
              <a:spcBef>
                <a:spcPts val="0"/>
              </a:spcBef>
              <a:spcAft>
                <a:spcPts val="0"/>
              </a:spcAft>
              <a:buSzPts val="5200"/>
              <a:buNone/>
              <a:defRPr sz="6935"/>
            </a:lvl3pPr>
            <a:lvl4pPr lvl="3" algn="ctr">
              <a:spcBef>
                <a:spcPts val="0"/>
              </a:spcBef>
              <a:spcAft>
                <a:spcPts val="0"/>
              </a:spcAft>
              <a:buSzPts val="5200"/>
              <a:buNone/>
              <a:defRPr sz="6935"/>
            </a:lvl4pPr>
            <a:lvl5pPr lvl="4" algn="ctr">
              <a:spcBef>
                <a:spcPts val="0"/>
              </a:spcBef>
              <a:spcAft>
                <a:spcPts val="0"/>
              </a:spcAft>
              <a:buSzPts val="5200"/>
              <a:buNone/>
              <a:defRPr sz="6935"/>
            </a:lvl5pPr>
            <a:lvl6pPr lvl="5" algn="ctr">
              <a:spcBef>
                <a:spcPts val="0"/>
              </a:spcBef>
              <a:spcAft>
                <a:spcPts val="0"/>
              </a:spcAft>
              <a:buSzPts val="5200"/>
              <a:buNone/>
              <a:defRPr sz="6935"/>
            </a:lvl6pPr>
            <a:lvl7pPr lvl="6" algn="ctr">
              <a:spcBef>
                <a:spcPts val="0"/>
              </a:spcBef>
              <a:spcAft>
                <a:spcPts val="0"/>
              </a:spcAft>
              <a:buSzPts val="5200"/>
              <a:buNone/>
              <a:defRPr sz="6935"/>
            </a:lvl7pPr>
            <a:lvl8pPr lvl="7" algn="ctr">
              <a:spcBef>
                <a:spcPts val="0"/>
              </a:spcBef>
              <a:spcAft>
                <a:spcPts val="0"/>
              </a:spcAft>
              <a:buSzPts val="5200"/>
              <a:buNone/>
              <a:defRPr sz="6935"/>
            </a:lvl8pPr>
            <a:lvl9pPr lvl="8" algn="ctr">
              <a:spcBef>
                <a:spcPts val="0"/>
              </a:spcBef>
              <a:spcAft>
                <a:spcPts val="0"/>
              </a:spcAft>
              <a:buSzPts val="5200"/>
              <a:buNone/>
              <a:defRPr sz="6935"/>
            </a:lvl9pPr>
          </a:lstStyle>
          <a:p>
            <a:endParaRPr/>
          </a:p>
        </p:txBody>
      </p:sp>
      <p:sp>
        <p:nvSpPr>
          <p:cNvPr id="19" name="Google Shape;19;p2"/>
          <p:cNvSpPr txBox="1">
            <a:spLocks noGrp="1"/>
          </p:cNvSpPr>
          <p:nvPr>
            <p:ph type="subTitle" idx="1"/>
          </p:nvPr>
        </p:nvSpPr>
        <p:spPr>
          <a:xfrm>
            <a:off x="995800" y="2280067"/>
            <a:ext cx="10189600" cy="9872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a:lvl1pPr>
            <a:lvl2pPr lvl="1" algn="ctr">
              <a:lnSpc>
                <a:spcPct val="100000"/>
              </a:lnSpc>
              <a:spcBef>
                <a:spcPts val="0"/>
              </a:spcBef>
              <a:spcAft>
                <a:spcPts val="0"/>
              </a:spcAft>
              <a:buSzPts val="2800"/>
              <a:buNone/>
              <a:defRPr sz="3735"/>
            </a:lvl2pPr>
            <a:lvl3pPr lvl="2" algn="ctr">
              <a:lnSpc>
                <a:spcPct val="100000"/>
              </a:lnSpc>
              <a:spcBef>
                <a:spcPts val="0"/>
              </a:spcBef>
              <a:spcAft>
                <a:spcPts val="0"/>
              </a:spcAft>
              <a:buSzPts val="2800"/>
              <a:buNone/>
              <a:defRPr sz="3735"/>
            </a:lvl3pPr>
            <a:lvl4pPr lvl="3" algn="ctr">
              <a:lnSpc>
                <a:spcPct val="100000"/>
              </a:lnSpc>
              <a:spcBef>
                <a:spcPts val="0"/>
              </a:spcBef>
              <a:spcAft>
                <a:spcPts val="0"/>
              </a:spcAft>
              <a:buSzPts val="2800"/>
              <a:buNone/>
              <a:defRPr sz="3735"/>
            </a:lvl4pPr>
            <a:lvl5pPr lvl="4" algn="ctr">
              <a:lnSpc>
                <a:spcPct val="100000"/>
              </a:lnSpc>
              <a:spcBef>
                <a:spcPts val="0"/>
              </a:spcBef>
              <a:spcAft>
                <a:spcPts val="0"/>
              </a:spcAft>
              <a:buSzPts val="2800"/>
              <a:buNone/>
              <a:defRPr sz="3735"/>
            </a:lvl5pPr>
            <a:lvl6pPr lvl="5" algn="ctr">
              <a:lnSpc>
                <a:spcPct val="100000"/>
              </a:lnSpc>
              <a:spcBef>
                <a:spcPts val="0"/>
              </a:spcBef>
              <a:spcAft>
                <a:spcPts val="0"/>
              </a:spcAft>
              <a:buSzPts val="2800"/>
              <a:buNone/>
              <a:defRPr sz="3735"/>
            </a:lvl6pPr>
            <a:lvl7pPr lvl="6" algn="ctr">
              <a:lnSpc>
                <a:spcPct val="100000"/>
              </a:lnSpc>
              <a:spcBef>
                <a:spcPts val="0"/>
              </a:spcBef>
              <a:spcAft>
                <a:spcPts val="0"/>
              </a:spcAft>
              <a:buSzPts val="2800"/>
              <a:buNone/>
              <a:defRPr sz="3735"/>
            </a:lvl7pPr>
            <a:lvl8pPr lvl="7" algn="ctr">
              <a:lnSpc>
                <a:spcPct val="100000"/>
              </a:lnSpc>
              <a:spcBef>
                <a:spcPts val="0"/>
              </a:spcBef>
              <a:spcAft>
                <a:spcPts val="0"/>
              </a:spcAft>
              <a:buSzPts val="2800"/>
              <a:buNone/>
              <a:defRPr sz="3735"/>
            </a:lvl8pPr>
            <a:lvl9pPr lvl="8" algn="ctr">
              <a:lnSpc>
                <a:spcPct val="100000"/>
              </a:lnSpc>
              <a:spcBef>
                <a:spcPts val="0"/>
              </a:spcBef>
              <a:spcAft>
                <a:spcPts val="0"/>
              </a:spcAft>
              <a:buSzPts val="2800"/>
              <a:buNone/>
              <a:defRPr sz="3735"/>
            </a:lvl9pPr>
          </a:lstStyle>
          <a:p>
            <a:endParaRPr/>
          </a:p>
        </p:txBody>
      </p:sp>
      <p:sp>
        <p:nvSpPr>
          <p:cNvPr id="20" name="Google Shape;20;p2"/>
          <p:cNvSpPr/>
          <p:nvPr/>
        </p:nvSpPr>
        <p:spPr>
          <a:xfrm>
            <a:off x="139133" y="5085100"/>
            <a:ext cx="339600" cy="262533"/>
          </a:xfrm>
          <a:custGeom>
            <a:avLst/>
            <a:gdLst/>
            <a:ahLst/>
            <a:cxnLst/>
            <a:rect l="l" t="t" r="r" b="b"/>
            <a:pathLst>
              <a:path w="10188" h="7876" extrusionOk="0">
                <a:moveTo>
                  <a:pt x="5125" y="1"/>
                </a:moveTo>
                <a:cubicBezTo>
                  <a:pt x="0" y="1"/>
                  <a:pt x="0" y="7875"/>
                  <a:pt x="5125" y="7875"/>
                </a:cubicBezTo>
                <a:cubicBezTo>
                  <a:pt x="10187" y="7875"/>
                  <a:pt x="10187" y="1"/>
                  <a:pt x="5125"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1" name="Google Shape;21;p2"/>
          <p:cNvSpPr/>
          <p:nvPr/>
        </p:nvSpPr>
        <p:spPr>
          <a:xfrm>
            <a:off x="313800" y="-431966"/>
            <a:ext cx="208333" cy="164633"/>
          </a:xfrm>
          <a:custGeom>
            <a:avLst/>
            <a:gdLst/>
            <a:ahLst/>
            <a:cxnLst/>
            <a:rect l="l" t="t" r="r" b="b"/>
            <a:pathLst>
              <a:path w="6250" h="4939" extrusionOk="0">
                <a:moveTo>
                  <a:pt x="3125" y="1"/>
                </a:moveTo>
                <a:cubicBezTo>
                  <a:pt x="0" y="1"/>
                  <a:pt x="0" y="4938"/>
                  <a:pt x="3125" y="4938"/>
                </a:cubicBezTo>
                <a:cubicBezTo>
                  <a:pt x="6250" y="4938"/>
                  <a:pt x="6250" y="1"/>
                  <a:pt x="3125"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2" name="Google Shape;22;p2"/>
          <p:cNvSpPr/>
          <p:nvPr/>
        </p:nvSpPr>
        <p:spPr>
          <a:xfrm>
            <a:off x="584233" y="4768801"/>
            <a:ext cx="279200" cy="278767"/>
          </a:xfrm>
          <a:custGeom>
            <a:avLst/>
            <a:gdLst/>
            <a:ahLst/>
            <a:cxnLst/>
            <a:rect l="l" t="t" r="r" b="b"/>
            <a:pathLst>
              <a:path w="8376" h="8363" extrusionOk="0">
                <a:moveTo>
                  <a:pt x="4441" y="1"/>
                </a:moveTo>
                <a:cubicBezTo>
                  <a:pt x="4194" y="1"/>
                  <a:pt x="3941" y="32"/>
                  <a:pt x="3688" y="88"/>
                </a:cubicBezTo>
                <a:cubicBezTo>
                  <a:pt x="3126" y="88"/>
                  <a:pt x="2563" y="276"/>
                  <a:pt x="2126" y="526"/>
                </a:cubicBezTo>
                <a:cubicBezTo>
                  <a:pt x="1626" y="838"/>
                  <a:pt x="1251" y="1151"/>
                  <a:pt x="938" y="1650"/>
                </a:cubicBezTo>
                <a:cubicBezTo>
                  <a:pt x="563" y="2025"/>
                  <a:pt x="313" y="2525"/>
                  <a:pt x="188" y="3025"/>
                </a:cubicBezTo>
                <a:cubicBezTo>
                  <a:pt x="1" y="3775"/>
                  <a:pt x="1" y="4525"/>
                  <a:pt x="188" y="5213"/>
                </a:cubicBezTo>
                <a:lnTo>
                  <a:pt x="188" y="5338"/>
                </a:lnTo>
                <a:cubicBezTo>
                  <a:pt x="313" y="5838"/>
                  <a:pt x="563" y="6338"/>
                  <a:pt x="938" y="6713"/>
                </a:cubicBezTo>
                <a:cubicBezTo>
                  <a:pt x="1251" y="7213"/>
                  <a:pt x="1626" y="7525"/>
                  <a:pt x="2126" y="7775"/>
                </a:cubicBezTo>
                <a:lnTo>
                  <a:pt x="3126" y="8213"/>
                </a:lnTo>
                <a:cubicBezTo>
                  <a:pt x="3401" y="8316"/>
                  <a:pt x="3695" y="8362"/>
                  <a:pt x="3998" y="8362"/>
                </a:cubicBezTo>
                <a:cubicBezTo>
                  <a:pt x="4245" y="8362"/>
                  <a:pt x="4498" y="8331"/>
                  <a:pt x="4751" y="8275"/>
                </a:cubicBezTo>
                <a:cubicBezTo>
                  <a:pt x="5125" y="8275"/>
                  <a:pt x="5438" y="8213"/>
                  <a:pt x="5750" y="8025"/>
                </a:cubicBezTo>
                <a:cubicBezTo>
                  <a:pt x="6313" y="7838"/>
                  <a:pt x="6750" y="7525"/>
                  <a:pt x="7125" y="7150"/>
                </a:cubicBezTo>
                <a:lnTo>
                  <a:pt x="7750" y="6338"/>
                </a:lnTo>
                <a:cubicBezTo>
                  <a:pt x="8125" y="5713"/>
                  <a:pt x="8313" y="4963"/>
                  <a:pt x="8313" y="4213"/>
                </a:cubicBezTo>
                <a:lnTo>
                  <a:pt x="8375" y="4275"/>
                </a:lnTo>
                <a:lnTo>
                  <a:pt x="8375" y="4150"/>
                </a:lnTo>
                <a:cubicBezTo>
                  <a:pt x="8375" y="3400"/>
                  <a:pt x="8188" y="2650"/>
                  <a:pt x="7813" y="2025"/>
                </a:cubicBezTo>
                <a:lnTo>
                  <a:pt x="7188" y="1213"/>
                </a:lnTo>
                <a:cubicBezTo>
                  <a:pt x="6625" y="713"/>
                  <a:pt x="6000" y="338"/>
                  <a:pt x="5313" y="151"/>
                </a:cubicBezTo>
                <a:cubicBezTo>
                  <a:pt x="5038" y="47"/>
                  <a:pt x="4744" y="1"/>
                  <a:pt x="4441"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3" name="Google Shape;23;p2"/>
          <p:cNvSpPr/>
          <p:nvPr/>
        </p:nvSpPr>
        <p:spPr>
          <a:xfrm>
            <a:off x="11968100" y="-394466"/>
            <a:ext cx="110467" cy="89633"/>
          </a:xfrm>
          <a:custGeom>
            <a:avLst/>
            <a:gdLst/>
            <a:ahLst/>
            <a:cxnLst/>
            <a:rect l="l" t="t" r="r" b="b"/>
            <a:pathLst>
              <a:path w="3314" h="2689" extrusionOk="0">
                <a:moveTo>
                  <a:pt x="1688" y="1"/>
                </a:moveTo>
                <a:cubicBezTo>
                  <a:pt x="1" y="126"/>
                  <a:pt x="1" y="2563"/>
                  <a:pt x="1688" y="2688"/>
                </a:cubicBezTo>
                <a:cubicBezTo>
                  <a:pt x="3313" y="2563"/>
                  <a:pt x="3313" y="126"/>
                  <a:pt x="1688"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4" name="Google Shape;24;p2"/>
          <p:cNvSpPr/>
          <p:nvPr/>
        </p:nvSpPr>
        <p:spPr>
          <a:xfrm rot="3855602">
            <a:off x="-410119" y="3706641"/>
            <a:ext cx="2635275" cy="2231497"/>
          </a:xfrm>
          <a:custGeom>
            <a:avLst/>
            <a:gdLst/>
            <a:ahLst/>
            <a:cxnLst/>
            <a:rect l="l" t="t" r="r" b="b"/>
            <a:pathLst>
              <a:path w="79056" h="66943" extrusionOk="0">
                <a:moveTo>
                  <a:pt x="78452" y="0"/>
                </a:moveTo>
                <a:cubicBezTo>
                  <a:pt x="78223" y="0"/>
                  <a:pt x="78001" y="115"/>
                  <a:pt x="77944" y="361"/>
                </a:cubicBezTo>
                <a:cubicBezTo>
                  <a:pt x="76508" y="7276"/>
                  <a:pt x="72594" y="13409"/>
                  <a:pt x="66592" y="17236"/>
                </a:cubicBezTo>
                <a:cubicBezTo>
                  <a:pt x="63634" y="19150"/>
                  <a:pt x="60285" y="20368"/>
                  <a:pt x="56806" y="20803"/>
                </a:cubicBezTo>
                <a:cubicBezTo>
                  <a:pt x="55948" y="20893"/>
                  <a:pt x="55088" y="20927"/>
                  <a:pt x="54228" y="20927"/>
                </a:cubicBezTo>
                <a:cubicBezTo>
                  <a:pt x="51585" y="20927"/>
                  <a:pt x="48932" y="20606"/>
                  <a:pt x="46291" y="20606"/>
                </a:cubicBezTo>
                <a:cubicBezTo>
                  <a:pt x="45649" y="20606"/>
                  <a:pt x="45007" y="20625"/>
                  <a:pt x="44367" y="20672"/>
                </a:cubicBezTo>
                <a:cubicBezTo>
                  <a:pt x="38017" y="21194"/>
                  <a:pt x="32058" y="24239"/>
                  <a:pt x="27927" y="29110"/>
                </a:cubicBezTo>
                <a:cubicBezTo>
                  <a:pt x="23229" y="34721"/>
                  <a:pt x="21968" y="42071"/>
                  <a:pt x="19967" y="48899"/>
                </a:cubicBezTo>
                <a:cubicBezTo>
                  <a:pt x="17768" y="56347"/>
                  <a:pt x="12659" y="66053"/>
                  <a:pt x="4154" y="66053"/>
                </a:cubicBezTo>
                <a:cubicBezTo>
                  <a:pt x="3072" y="66053"/>
                  <a:pt x="1936" y="65896"/>
                  <a:pt x="743" y="65557"/>
                </a:cubicBezTo>
                <a:cubicBezTo>
                  <a:pt x="700" y="65547"/>
                  <a:pt x="659" y="65543"/>
                  <a:pt x="620" y="65543"/>
                </a:cubicBezTo>
                <a:cubicBezTo>
                  <a:pt x="149" y="65543"/>
                  <a:pt x="0" y="66223"/>
                  <a:pt x="482" y="66384"/>
                </a:cubicBezTo>
                <a:cubicBezTo>
                  <a:pt x="1702" y="66766"/>
                  <a:pt x="2916" y="66943"/>
                  <a:pt x="4109" y="66943"/>
                </a:cubicBezTo>
                <a:cubicBezTo>
                  <a:pt x="9297" y="66943"/>
                  <a:pt x="14066" y="63593"/>
                  <a:pt x="16966" y="59207"/>
                </a:cubicBezTo>
                <a:cubicBezTo>
                  <a:pt x="21620" y="52118"/>
                  <a:pt x="22142" y="43289"/>
                  <a:pt x="25578" y="35678"/>
                </a:cubicBezTo>
                <a:cubicBezTo>
                  <a:pt x="29188" y="27414"/>
                  <a:pt x="37365" y="22108"/>
                  <a:pt x="46368" y="22064"/>
                </a:cubicBezTo>
                <a:cubicBezTo>
                  <a:pt x="48987" y="22064"/>
                  <a:pt x="51590" y="22338"/>
                  <a:pt x="54197" y="22338"/>
                </a:cubicBezTo>
                <a:cubicBezTo>
                  <a:pt x="55745" y="22338"/>
                  <a:pt x="57295" y="22242"/>
                  <a:pt x="58850" y="21934"/>
                </a:cubicBezTo>
                <a:cubicBezTo>
                  <a:pt x="62112" y="21281"/>
                  <a:pt x="65244" y="19976"/>
                  <a:pt x="67984" y="18106"/>
                </a:cubicBezTo>
                <a:cubicBezTo>
                  <a:pt x="73942" y="14061"/>
                  <a:pt x="78335" y="7755"/>
                  <a:pt x="79031" y="535"/>
                </a:cubicBezTo>
                <a:cubicBezTo>
                  <a:pt x="79055" y="192"/>
                  <a:pt x="78748" y="0"/>
                  <a:pt x="78452" y="0"/>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bg>
      <p:bgPr>
        <a:solidFill>
          <a:schemeClr val="accent4"/>
        </a:solidFill>
        <a:effectLst/>
      </p:bgPr>
    </p:bg>
    <p:spTree>
      <p:nvGrpSpPr>
        <p:cNvPr id="1" name="Shape 25"/>
        <p:cNvGrpSpPr/>
        <p:nvPr/>
      </p:nvGrpSpPr>
      <p:grpSpPr>
        <a:xfrm>
          <a:off x="0" y="0"/>
          <a:ext cx="0" cy="0"/>
          <a:chOff x="0" y="0"/>
          <a:chExt cx="0" cy="0"/>
        </a:xfrm>
      </p:grpSpPr>
      <p:sp>
        <p:nvSpPr>
          <p:cNvPr id="26" name="Google Shape;26;p3"/>
          <p:cNvSpPr txBox="1">
            <a:spLocks noGrp="1"/>
          </p:cNvSpPr>
          <p:nvPr>
            <p:ph type="title"/>
          </p:nvPr>
        </p:nvSpPr>
        <p:spPr>
          <a:xfrm>
            <a:off x="960400" y="4463633"/>
            <a:ext cx="10194400" cy="11224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48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27" name="Google Shape;27;p3"/>
          <p:cNvSpPr/>
          <p:nvPr/>
        </p:nvSpPr>
        <p:spPr>
          <a:xfrm>
            <a:off x="282301" y="362100"/>
            <a:ext cx="160433" cy="122933"/>
          </a:xfrm>
          <a:custGeom>
            <a:avLst/>
            <a:gdLst/>
            <a:ahLst/>
            <a:cxnLst/>
            <a:rect l="l" t="t" r="r" b="b"/>
            <a:pathLst>
              <a:path w="4813" h="3688" extrusionOk="0">
                <a:moveTo>
                  <a:pt x="2438" y="1"/>
                </a:moveTo>
                <a:cubicBezTo>
                  <a:pt x="0" y="1"/>
                  <a:pt x="0" y="3688"/>
                  <a:pt x="2438" y="3688"/>
                </a:cubicBezTo>
                <a:cubicBezTo>
                  <a:pt x="4812" y="3688"/>
                  <a:pt x="4812" y="1"/>
                  <a:pt x="2438"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 name="Google Shape;28;p3"/>
          <p:cNvSpPr/>
          <p:nvPr/>
        </p:nvSpPr>
        <p:spPr>
          <a:xfrm>
            <a:off x="1299651" y="1471834"/>
            <a:ext cx="279200" cy="278767"/>
          </a:xfrm>
          <a:custGeom>
            <a:avLst/>
            <a:gdLst/>
            <a:ahLst/>
            <a:cxnLst/>
            <a:rect l="l" t="t" r="r" b="b"/>
            <a:pathLst>
              <a:path w="8376" h="8363" extrusionOk="0">
                <a:moveTo>
                  <a:pt x="4441" y="1"/>
                </a:moveTo>
                <a:cubicBezTo>
                  <a:pt x="4194" y="1"/>
                  <a:pt x="3941" y="32"/>
                  <a:pt x="3688" y="88"/>
                </a:cubicBezTo>
                <a:cubicBezTo>
                  <a:pt x="3126" y="88"/>
                  <a:pt x="2563" y="276"/>
                  <a:pt x="2126" y="526"/>
                </a:cubicBezTo>
                <a:cubicBezTo>
                  <a:pt x="1626" y="838"/>
                  <a:pt x="1251" y="1151"/>
                  <a:pt x="938" y="1650"/>
                </a:cubicBezTo>
                <a:cubicBezTo>
                  <a:pt x="563" y="2025"/>
                  <a:pt x="313" y="2525"/>
                  <a:pt x="188" y="3025"/>
                </a:cubicBezTo>
                <a:cubicBezTo>
                  <a:pt x="1" y="3775"/>
                  <a:pt x="1" y="4525"/>
                  <a:pt x="188" y="5213"/>
                </a:cubicBezTo>
                <a:lnTo>
                  <a:pt x="188" y="5338"/>
                </a:lnTo>
                <a:cubicBezTo>
                  <a:pt x="313" y="5838"/>
                  <a:pt x="563" y="6338"/>
                  <a:pt x="938" y="6713"/>
                </a:cubicBezTo>
                <a:cubicBezTo>
                  <a:pt x="1251" y="7213"/>
                  <a:pt x="1626" y="7525"/>
                  <a:pt x="2126" y="7775"/>
                </a:cubicBezTo>
                <a:lnTo>
                  <a:pt x="3126" y="8213"/>
                </a:lnTo>
                <a:cubicBezTo>
                  <a:pt x="3401" y="8316"/>
                  <a:pt x="3695" y="8362"/>
                  <a:pt x="3998" y="8362"/>
                </a:cubicBezTo>
                <a:cubicBezTo>
                  <a:pt x="4245" y="8362"/>
                  <a:pt x="4498" y="8331"/>
                  <a:pt x="4751" y="8275"/>
                </a:cubicBezTo>
                <a:cubicBezTo>
                  <a:pt x="5125" y="8275"/>
                  <a:pt x="5438" y="8213"/>
                  <a:pt x="5750" y="8025"/>
                </a:cubicBezTo>
                <a:cubicBezTo>
                  <a:pt x="6313" y="7838"/>
                  <a:pt x="6750" y="7525"/>
                  <a:pt x="7125" y="7150"/>
                </a:cubicBezTo>
                <a:lnTo>
                  <a:pt x="7750" y="6338"/>
                </a:lnTo>
                <a:cubicBezTo>
                  <a:pt x="8125" y="5713"/>
                  <a:pt x="8313" y="4963"/>
                  <a:pt x="8313" y="4213"/>
                </a:cubicBezTo>
                <a:lnTo>
                  <a:pt x="8375" y="4275"/>
                </a:lnTo>
                <a:lnTo>
                  <a:pt x="8375" y="4150"/>
                </a:lnTo>
                <a:cubicBezTo>
                  <a:pt x="8375" y="3400"/>
                  <a:pt x="8188" y="2650"/>
                  <a:pt x="7813" y="2025"/>
                </a:cubicBezTo>
                <a:lnTo>
                  <a:pt x="7188" y="1213"/>
                </a:lnTo>
                <a:cubicBezTo>
                  <a:pt x="6625" y="713"/>
                  <a:pt x="6000" y="338"/>
                  <a:pt x="5313" y="151"/>
                </a:cubicBezTo>
                <a:cubicBezTo>
                  <a:pt x="5038" y="47"/>
                  <a:pt x="4744" y="1"/>
                  <a:pt x="4441"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9" name="Google Shape;29;p3"/>
          <p:cNvSpPr/>
          <p:nvPr/>
        </p:nvSpPr>
        <p:spPr>
          <a:xfrm>
            <a:off x="11291767" y="5930101"/>
            <a:ext cx="110467" cy="89633"/>
          </a:xfrm>
          <a:custGeom>
            <a:avLst/>
            <a:gdLst/>
            <a:ahLst/>
            <a:cxnLst/>
            <a:rect l="l" t="t" r="r" b="b"/>
            <a:pathLst>
              <a:path w="3314" h="2689" extrusionOk="0">
                <a:moveTo>
                  <a:pt x="1688" y="1"/>
                </a:moveTo>
                <a:cubicBezTo>
                  <a:pt x="1" y="126"/>
                  <a:pt x="1" y="2563"/>
                  <a:pt x="1688" y="2688"/>
                </a:cubicBezTo>
                <a:cubicBezTo>
                  <a:pt x="3313" y="2563"/>
                  <a:pt x="3313" y="126"/>
                  <a:pt x="1688"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0" name="Google Shape;30;p3"/>
          <p:cNvSpPr txBox="1">
            <a:spLocks noGrp="1"/>
          </p:cNvSpPr>
          <p:nvPr>
            <p:ph type="title" idx="2" hasCustomPrompt="1"/>
          </p:nvPr>
        </p:nvSpPr>
        <p:spPr>
          <a:xfrm>
            <a:off x="3623200" y="717767"/>
            <a:ext cx="4868800" cy="3342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2000"/>
              <a:buNone/>
              <a:defRPr sz="16000"/>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
        <p:nvSpPr>
          <p:cNvPr id="31" name="Google Shape;31;p3"/>
          <p:cNvSpPr/>
          <p:nvPr/>
        </p:nvSpPr>
        <p:spPr>
          <a:xfrm>
            <a:off x="-1014534" y="485033"/>
            <a:ext cx="3177867" cy="1569467"/>
          </a:xfrm>
          <a:custGeom>
            <a:avLst/>
            <a:gdLst/>
            <a:ahLst/>
            <a:cxnLst/>
            <a:rect l="l" t="t" r="r" b="b"/>
            <a:pathLst>
              <a:path w="95336" h="47084" extrusionOk="0">
                <a:moveTo>
                  <a:pt x="3694" y="1"/>
                </a:moveTo>
                <a:cubicBezTo>
                  <a:pt x="2229" y="4459"/>
                  <a:pt x="1274" y="9108"/>
                  <a:pt x="828" y="13757"/>
                </a:cubicBezTo>
                <a:cubicBezTo>
                  <a:pt x="0" y="23564"/>
                  <a:pt x="2420" y="34199"/>
                  <a:pt x="9616" y="41013"/>
                </a:cubicBezTo>
                <a:cubicBezTo>
                  <a:pt x="13662" y="44878"/>
                  <a:pt x="19367" y="47083"/>
                  <a:pt x="24907" y="47083"/>
                </a:cubicBezTo>
                <a:cubicBezTo>
                  <a:pt x="29134" y="47083"/>
                  <a:pt x="33266" y="45799"/>
                  <a:pt x="36491" y="42987"/>
                </a:cubicBezTo>
                <a:cubicBezTo>
                  <a:pt x="41777" y="38339"/>
                  <a:pt x="44006" y="30442"/>
                  <a:pt x="50247" y="27130"/>
                </a:cubicBezTo>
                <a:cubicBezTo>
                  <a:pt x="52728" y="25824"/>
                  <a:pt x="55434" y="25450"/>
                  <a:pt x="58238" y="25450"/>
                </a:cubicBezTo>
                <a:cubicBezTo>
                  <a:pt x="61997" y="25450"/>
                  <a:pt x="65931" y="26122"/>
                  <a:pt x="69733" y="26122"/>
                </a:cubicBezTo>
                <a:cubicBezTo>
                  <a:pt x="70010" y="26122"/>
                  <a:pt x="70287" y="26119"/>
                  <a:pt x="70562" y="26111"/>
                </a:cubicBezTo>
                <a:cubicBezTo>
                  <a:pt x="81388" y="25729"/>
                  <a:pt x="91578" y="17641"/>
                  <a:pt x="94444" y="7197"/>
                </a:cubicBezTo>
                <a:cubicBezTo>
                  <a:pt x="95017" y="4841"/>
                  <a:pt x="95335" y="2421"/>
                  <a:pt x="95208" y="1"/>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2" name="Google Shape;32;p3"/>
          <p:cNvSpPr/>
          <p:nvPr/>
        </p:nvSpPr>
        <p:spPr>
          <a:xfrm rot="-13063">
            <a:off x="8600650" y="4491348"/>
            <a:ext cx="3763793" cy="2322417"/>
          </a:xfrm>
          <a:custGeom>
            <a:avLst/>
            <a:gdLst/>
            <a:ahLst/>
            <a:cxnLst/>
            <a:rect l="l" t="t" r="r" b="b"/>
            <a:pathLst>
              <a:path w="112913" h="69672" fill="none" extrusionOk="0">
                <a:moveTo>
                  <a:pt x="0" y="69671"/>
                </a:moveTo>
                <a:cubicBezTo>
                  <a:pt x="6878" y="56488"/>
                  <a:pt x="20889" y="47509"/>
                  <a:pt x="35154" y="47509"/>
                </a:cubicBezTo>
                <a:cubicBezTo>
                  <a:pt x="35982" y="47509"/>
                  <a:pt x="36682" y="47509"/>
                  <a:pt x="37447" y="47636"/>
                </a:cubicBezTo>
                <a:cubicBezTo>
                  <a:pt x="43688" y="48019"/>
                  <a:pt x="49483" y="49929"/>
                  <a:pt x="55087" y="51712"/>
                </a:cubicBezTo>
                <a:cubicBezTo>
                  <a:pt x="57762" y="52540"/>
                  <a:pt x="60500" y="53432"/>
                  <a:pt x="63175" y="54132"/>
                </a:cubicBezTo>
                <a:cubicBezTo>
                  <a:pt x="66359" y="54960"/>
                  <a:pt x="69734" y="55406"/>
                  <a:pt x="73046" y="55470"/>
                </a:cubicBezTo>
                <a:cubicBezTo>
                  <a:pt x="77886" y="55470"/>
                  <a:pt x="81898" y="54323"/>
                  <a:pt x="84891" y="51967"/>
                </a:cubicBezTo>
                <a:cubicBezTo>
                  <a:pt x="88585" y="49165"/>
                  <a:pt x="91196" y="44134"/>
                  <a:pt x="92661" y="37129"/>
                </a:cubicBezTo>
                <a:cubicBezTo>
                  <a:pt x="93170" y="34836"/>
                  <a:pt x="93488" y="32480"/>
                  <a:pt x="93871" y="30060"/>
                </a:cubicBezTo>
                <a:cubicBezTo>
                  <a:pt x="94444" y="25793"/>
                  <a:pt x="95335" y="21526"/>
                  <a:pt x="96545" y="17387"/>
                </a:cubicBezTo>
                <a:cubicBezTo>
                  <a:pt x="99220" y="9044"/>
                  <a:pt x="104506" y="2867"/>
                  <a:pt x="111002" y="510"/>
                </a:cubicBezTo>
                <a:cubicBezTo>
                  <a:pt x="111638" y="319"/>
                  <a:pt x="112275" y="128"/>
                  <a:pt x="112912" y="1"/>
                </a:cubicBezTo>
              </a:path>
            </a:pathLst>
          </a:custGeom>
          <a:noFill/>
          <a:ln w="11150" cap="rnd" cmpd="sng">
            <a:solidFill>
              <a:schemeClr val="accent3"/>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 name="Google Shape;33;p3"/>
          <p:cNvSpPr/>
          <p:nvPr/>
        </p:nvSpPr>
        <p:spPr>
          <a:xfrm rot="-13063">
            <a:off x="8718153" y="4669902"/>
            <a:ext cx="3812595" cy="2356351"/>
          </a:xfrm>
          <a:custGeom>
            <a:avLst/>
            <a:gdLst/>
            <a:ahLst/>
            <a:cxnLst/>
            <a:rect l="l" t="t" r="r" b="b"/>
            <a:pathLst>
              <a:path w="114377" h="70690" extrusionOk="0">
                <a:moveTo>
                  <a:pt x="114377" y="1"/>
                </a:moveTo>
                <a:cubicBezTo>
                  <a:pt x="112912" y="1"/>
                  <a:pt x="111511" y="256"/>
                  <a:pt x="110174" y="701"/>
                </a:cubicBezTo>
                <a:cubicBezTo>
                  <a:pt x="103996" y="2930"/>
                  <a:pt x="99984" y="9044"/>
                  <a:pt x="97946" y="15285"/>
                </a:cubicBezTo>
                <a:cubicBezTo>
                  <a:pt x="95908" y="21526"/>
                  <a:pt x="95590" y="28213"/>
                  <a:pt x="94189" y="34645"/>
                </a:cubicBezTo>
                <a:cubicBezTo>
                  <a:pt x="92788" y="41077"/>
                  <a:pt x="90240" y="47636"/>
                  <a:pt x="85082" y="51648"/>
                </a:cubicBezTo>
                <a:cubicBezTo>
                  <a:pt x="81075" y="54728"/>
                  <a:pt x="76138" y="55884"/>
                  <a:pt x="71065" y="55884"/>
                </a:cubicBezTo>
                <a:cubicBezTo>
                  <a:pt x="67431" y="55884"/>
                  <a:pt x="63727" y="55291"/>
                  <a:pt x="60245" y="54387"/>
                </a:cubicBezTo>
                <a:cubicBezTo>
                  <a:pt x="51839" y="52222"/>
                  <a:pt x="43815" y="48528"/>
                  <a:pt x="35218" y="47955"/>
                </a:cubicBezTo>
                <a:cubicBezTo>
                  <a:pt x="34522" y="47907"/>
                  <a:pt x="33828" y="47884"/>
                  <a:pt x="33136" y="47884"/>
                </a:cubicBezTo>
                <a:cubicBezTo>
                  <a:pt x="18922" y="47884"/>
                  <a:pt x="5466" y="57695"/>
                  <a:pt x="0" y="70690"/>
                </a:cubicBezTo>
                <a:lnTo>
                  <a:pt x="114377" y="70690"/>
                </a:lnTo>
                <a:lnTo>
                  <a:pt x="114377" y="1"/>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 name="Google Shape;34;p3"/>
          <p:cNvSpPr/>
          <p:nvPr/>
        </p:nvSpPr>
        <p:spPr>
          <a:xfrm>
            <a:off x="84901" y="22501"/>
            <a:ext cx="2931633" cy="2391433"/>
          </a:xfrm>
          <a:custGeom>
            <a:avLst/>
            <a:gdLst/>
            <a:ahLst/>
            <a:cxnLst/>
            <a:rect l="l" t="t" r="r" b="b"/>
            <a:pathLst>
              <a:path w="87949" h="71743" extrusionOk="0">
                <a:moveTo>
                  <a:pt x="78205" y="20063"/>
                </a:moveTo>
                <a:lnTo>
                  <a:pt x="78205" y="20063"/>
                </a:lnTo>
                <a:cubicBezTo>
                  <a:pt x="78189" y="20095"/>
                  <a:pt x="78173" y="20127"/>
                  <a:pt x="78141" y="20158"/>
                </a:cubicBezTo>
                <a:lnTo>
                  <a:pt x="78205" y="20063"/>
                </a:lnTo>
                <a:close/>
                <a:moveTo>
                  <a:pt x="77759" y="20540"/>
                </a:moveTo>
                <a:cubicBezTo>
                  <a:pt x="77823" y="20540"/>
                  <a:pt x="77823" y="20668"/>
                  <a:pt x="77759" y="20731"/>
                </a:cubicBezTo>
                <a:cubicBezTo>
                  <a:pt x="77759" y="20719"/>
                  <a:pt x="77752" y="20714"/>
                  <a:pt x="77740" y="20714"/>
                </a:cubicBezTo>
                <a:cubicBezTo>
                  <a:pt x="77688" y="20714"/>
                  <a:pt x="77544" y="20807"/>
                  <a:pt x="77440" y="20859"/>
                </a:cubicBezTo>
                <a:lnTo>
                  <a:pt x="77759" y="20540"/>
                </a:lnTo>
                <a:close/>
                <a:moveTo>
                  <a:pt x="50311" y="30794"/>
                </a:moveTo>
                <a:cubicBezTo>
                  <a:pt x="50311" y="30797"/>
                  <a:pt x="50312" y="30802"/>
                  <a:pt x="50315" y="30806"/>
                </a:cubicBezTo>
                <a:lnTo>
                  <a:pt x="50315" y="30806"/>
                </a:lnTo>
                <a:cubicBezTo>
                  <a:pt x="50335" y="30802"/>
                  <a:pt x="50355" y="30798"/>
                  <a:pt x="50375" y="30794"/>
                </a:cubicBezTo>
                <a:close/>
                <a:moveTo>
                  <a:pt x="37065" y="33850"/>
                </a:moveTo>
                <a:lnTo>
                  <a:pt x="37065" y="33850"/>
                </a:lnTo>
                <a:cubicBezTo>
                  <a:pt x="37001" y="33914"/>
                  <a:pt x="36938" y="33974"/>
                  <a:pt x="36873" y="34030"/>
                </a:cubicBezTo>
                <a:lnTo>
                  <a:pt x="36873" y="34030"/>
                </a:lnTo>
                <a:cubicBezTo>
                  <a:pt x="36960" y="33998"/>
                  <a:pt x="37013" y="33903"/>
                  <a:pt x="37065" y="33850"/>
                </a:cubicBezTo>
                <a:close/>
                <a:moveTo>
                  <a:pt x="31290" y="41252"/>
                </a:moveTo>
                <a:cubicBezTo>
                  <a:pt x="31284" y="41268"/>
                  <a:pt x="31277" y="41284"/>
                  <a:pt x="31270" y="41301"/>
                </a:cubicBezTo>
                <a:cubicBezTo>
                  <a:pt x="31279" y="41282"/>
                  <a:pt x="31286" y="41266"/>
                  <a:pt x="31290" y="41252"/>
                </a:cubicBezTo>
                <a:close/>
                <a:moveTo>
                  <a:pt x="30060" y="55248"/>
                </a:moveTo>
                <a:lnTo>
                  <a:pt x="30060" y="55248"/>
                </a:lnTo>
                <a:cubicBezTo>
                  <a:pt x="30053" y="55269"/>
                  <a:pt x="30048" y="55288"/>
                  <a:pt x="30045" y="55307"/>
                </a:cubicBezTo>
                <a:lnTo>
                  <a:pt x="30045" y="55307"/>
                </a:lnTo>
                <a:lnTo>
                  <a:pt x="30060" y="55248"/>
                </a:lnTo>
                <a:close/>
                <a:moveTo>
                  <a:pt x="29104" y="55184"/>
                </a:moveTo>
                <a:cubicBezTo>
                  <a:pt x="29104" y="55312"/>
                  <a:pt x="28977" y="55503"/>
                  <a:pt x="29104" y="55567"/>
                </a:cubicBezTo>
                <a:lnTo>
                  <a:pt x="29104" y="55376"/>
                </a:lnTo>
                <a:lnTo>
                  <a:pt x="29104" y="55184"/>
                </a:lnTo>
                <a:close/>
                <a:moveTo>
                  <a:pt x="28213" y="58241"/>
                </a:moveTo>
                <a:lnTo>
                  <a:pt x="28213" y="58241"/>
                </a:lnTo>
                <a:cubicBezTo>
                  <a:pt x="28133" y="58321"/>
                  <a:pt x="28153" y="58351"/>
                  <a:pt x="28179" y="58362"/>
                </a:cubicBezTo>
                <a:lnTo>
                  <a:pt x="28179" y="58362"/>
                </a:lnTo>
                <a:cubicBezTo>
                  <a:pt x="28191" y="58322"/>
                  <a:pt x="28202" y="58282"/>
                  <a:pt x="28213" y="58241"/>
                </a:cubicBezTo>
                <a:close/>
                <a:moveTo>
                  <a:pt x="29423" y="58496"/>
                </a:moveTo>
                <a:cubicBezTo>
                  <a:pt x="29420" y="58498"/>
                  <a:pt x="29418" y="58501"/>
                  <a:pt x="29416" y="58503"/>
                </a:cubicBezTo>
                <a:lnTo>
                  <a:pt x="29416" y="58503"/>
                </a:lnTo>
                <a:cubicBezTo>
                  <a:pt x="29383" y="58595"/>
                  <a:pt x="29359" y="58673"/>
                  <a:pt x="29359" y="58751"/>
                </a:cubicBezTo>
                <a:lnTo>
                  <a:pt x="29423" y="58496"/>
                </a:lnTo>
                <a:close/>
                <a:moveTo>
                  <a:pt x="14628" y="70247"/>
                </a:moveTo>
                <a:cubicBezTo>
                  <a:pt x="14612" y="70255"/>
                  <a:pt x="14597" y="70265"/>
                  <a:pt x="14584" y="70278"/>
                </a:cubicBezTo>
                <a:cubicBezTo>
                  <a:pt x="14603" y="70268"/>
                  <a:pt x="14617" y="70258"/>
                  <a:pt x="14628" y="70247"/>
                </a:cubicBezTo>
                <a:close/>
                <a:moveTo>
                  <a:pt x="175" y="70492"/>
                </a:moveTo>
                <a:cubicBezTo>
                  <a:pt x="166" y="70514"/>
                  <a:pt x="184" y="70532"/>
                  <a:pt x="255" y="70532"/>
                </a:cubicBezTo>
                <a:lnTo>
                  <a:pt x="175" y="70492"/>
                </a:lnTo>
                <a:close/>
                <a:moveTo>
                  <a:pt x="298" y="70348"/>
                </a:moveTo>
                <a:cubicBezTo>
                  <a:pt x="171" y="70348"/>
                  <a:pt x="64" y="70362"/>
                  <a:pt x="1" y="70405"/>
                </a:cubicBezTo>
                <a:lnTo>
                  <a:pt x="175" y="70492"/>
                </a:lnTo>
                <a:lnTo>
                  <a:pt x="175" y="70492"/>
                </a:lnTo>
                <a:cubicBezTo>
                  <a:pt x="190" y="70455"/>
                  <a:pt x="279" y="70405"/>
                  <a:pt x="319" y="70405"/>
                </a:cubicBezTo>
                <a:cubicBezTo>
                  <a:pt x="364" y="70396"/>
                  <a:pt x="404" y="70392"/>
                  <a:pt x="442" y="70392"/>
                </a:cubicBezTo>
                <a:cubicBezTo>
                  <a:pt x="632" y="70392"/>
                  <a:pt x="729" y="70495"/>
                  <a:pt x="757" y="70561"/>
                </a:cubicBezTo>
                <a:lnTo>
                  <a:pt x="757" y="70561"/>
                </a:lnTo>
                <a:cubicBezTo>
                  <a:pt x="763" y="70468"/>
                  <a:pt x="1032" y="70462"/>
                  <a:pt x="1147" y="70405"/>
                </a:cubicBezTo>
                <a:cubicBezTo>
                  <a:pt x="892" y="70405"/>
                  <a:pt x="553" y="70348"/>
                  <a:pt x="298" y="70348"/>
                </a:cubicBezTo>
                <a:close/>
                <a:moveTo>
                  <a:pt x="757" y="70561"/>
                </a:moveTo>
                <a:cubicBezTo>
                  <a:pt x="756" y="70572"/>
                  <a:pt x="759" y="70583"/>
                  <a:pt x="765" y="70596"/>
                </a:cubicBezTo>
                <a:cubicBezTo>
                  <a:pt x="765" y="70587"/>
                  <a:pt x="762" y="70575"/>
                  <a:pt x="757" y="70561"/>
                </a:cubicBezTo>
                <a:close/>
                <a:moveTo>
                  <a:pt x="1649" y="70836"/>
                </a:moveTo>
                <a:cubicBezTo>
                  <a:pt x="1639" y="70836"/>
                  <a:pt x="1629" y="70836"/>
                  <a:pt x="1619" y="70836"/>
                </a:cubicBezTo>
                <a:lnTo>
                  <a:pt x="1619" y="70836"/>
                </a:lnTo>
                <a:cubicBezTo>
                  <a:pt x="1644" y="70841"/>
                  <a:pt x="1666" y="70844"/>
                  <a:pt x="1685" y="70844"/>
                </a:cubicBezTo>
                <a:cubicBezTo>
                  <a:pt x="1705" y="70844"/>
                  <a:pt x="1723" y="70841"/>
                  <a:pt x="1741" y="70837"/>
                </a:cubicBezTo>
                <a:lnTo>
                  <a:pt x="1741" y="70837"/>
                </a:lnTo>
                <a:cubicBezTo>
                  <a:pt x="1711" y="70837"/>
                  <a:pt x="1680" y="70836"/>
                  <a:pt x="1649" y="70836"/>
                </a:cubicBezTo>
                <a:close/>
                <a:moveTo>
                  <a:pt x="510" y="70596"/>
                </a:moveTo>
                <a:cubicBezTo>
                  <a:pt x="581" y="70810"/>
                  <a:pt x="872" y="70844"/>
                  <a:pt x="1192" y="70844"/>
                </a:cubicBezTo>
                <a:cubicBezTo>
                  <a:pt x="1334" y="70844"/>
                  <a:pt x="1482" y="70837"/>
                  <a:pt x="1619" y="70836"/>
                </a:cubicBezTo>
                <a:lnTo>
                  <a:pt x="1619" y="70836"/>
                </a:lnTo>
                <a:cubicBezTo>
                  <a:pt x="1579" y="70828"/>
                  <a:pt x="1530" y="70813"/>
                  <a:pt x="1465" y="70787"/>
                </a:cubicBezTo>
                <a:cubicBezTo>
                  <a:pt x="1529" y="70660"/>
                  <a:pt x="1657" y="70596"/>
                  <a:pt x="1784" y="70596"/>
                </a:cubicBezTo>
                <a:close/>
                <a:moveTo>
                  <a:pt x="2867" y="71488"/>
                </a:moveTo>
                <a:cubicBezTo>
                  <a:pt x="2875" y="71490"/>
                  <a:pt x="2884" y="71493"/>
                  <a:pt x="2891" y="71495"/>
                </a:cubicBezTo>
                <a:lnTo>
                  <a:pt x="2891" y="71495"/>
                </a:lnTo>
                <a:cubicBezTo>
                  <a:pt x="2883" y="71492"/>
                  <a:pt x="2875" y="71490"/>
                  <a:pt x="2867" y="71488"/>
                </a:cubicBezTo>
                <a:close/>
                <a:moveTo>
                  <a:pt x="87101" y="0"/>
                </a:moveTo>
                <a:cubicBezTo>
                  <a:pt x="86952" y="0"/>
                  <a:pt x="86813" y="98"/>
                  <a:pt x="86675" y="480"/>
                </a:cubicBezTo>
                <a:lnTo>
                  <a:pt x="86802" y="1053"/>
                </a:lnTo>
                <a:lnTo>
                  <a:pt x="86675" y="1181"/>
                </a:lnTo>
                <a:lnTo>
                  <a:pt x="86675" y="735"/>
                </a:lnTo>
                <a:cubicBezTo>
                  <a:pt x="86484" y="990"/>
                  <a:pt x="86611" y="1181"/>
                  <a:pt x="86675" y="1372"/>
                </a:cubicBezTo>
                <a:cubicBezTo>
                  <a:pt x="86547" y="1372"/>
                  <a:pt x="86547" y="1435"/>
                  <a:pt x="86484" y="1563"/>
                </a:cubicBezTo>
                <a:lnTo>
                  <a:pt x="86675" y="2072"/>
                </a:lnTo>
                <a:cubicBezTo>
                  <a:pt x="86669" y="2078"/>
                  <a:pt x="86662" y="2081"/>
                  <a:pt x="86655" y="2081"/>
                </a:cubicBezTo>
                <a:cubicBezTo>
                  <a:pt x="86616" y="2081"/>
                  <a:pt x="86564" y="2008"/>
                  <a:pt x="86516" y="2008"/>
                </a:cubicBezTo>
                <a:cubicBezTo>
                  <a:pt x="86479" y="2008"/>
                  <a:pt x="86445" y="2050"/>
                  <a:pt x="86420" y="2200"/>
                </a:cubicBezTo>
                <a:cubicBezTo>
                  <a:pt x="86434" y="2256"/>
                  <a:pt x="86455" y="2275"/>
                  <a:pt x="86478" y="2275"/>
                </a:cubicBezTo>
                <a:cubicBezTo>
                  <a:pt x="86526" y="2275"/>
                  <a:pt x="86588" y="2200"/>
                  <a:pt x="86642" y="2200"/>
                </a:cubicBezTo>
                <a:cubicBezTo>
                  <a:pt x="86682" y="2200"/>
                  <a:pt x="86717" y="2242"/>
                  <a:pt x="86738" y="2391"/>
                </a:cubicBezTo>
                <a:cubicBezTo>
                  <a:pt x="86547" y="2645"/>
                  <a:pt x="86484" y="2518"/>
                  <a:pt x="86547" y="2836"/>
                </a:cubicBezTo>
                <a:cubicBezTo>
                  <a:pt x="86420" y="2836"/>
                  <a:pt x="86420" y="2773"/>
                  <a:pt x="86420" y="2709"/>
                </a:cubicBezTo>
                <a:lnTo>
                  <a:pt x="86420" y="2709"/>
                </a:lnTo>
                <a:cubicBezTo>
                  <a:pt x="86420" y="2964"/>
                  <a:pt x="86356" y="3346"/>
                  <a:pt x="86484" y="3537"/>
                </a:cubicBezTo>
                <a:cubicBezTo>
                  <a:pt x="86252" y="3769"/>
                  <a:pt x="86337" y="4318"/>
                  <a:pt x="86161" y="4318"/>
                </a:cubicBezTo>
                <a:cubicBezTo>
                  <a:pt x="86144" y="4318"/>
                  <a:pt x="86124" y="4312"/>
                  <a:pt x="86101" y="4301"/>
                </a:cubicBezTo>
                <a:lnTo>
                  <a:pt x="86101" y="4301"/>
                </a:lnTo>
                <a:cubicBezTo>
                  <a:pt x="86165" y="4556"/>
                  <a:pt x="86165" y="4811"/>
                  <a:pt x="86165" y="5065"/>
                </a:cubicBezTo>
                <a:cubicBezTo>
                  <a:pt x="86126" y="4986"/>
                  <a:pt x="86092" y="4953"/>
                  <a:pt x="86063" y="4953"/>
                </a:cubicBezTo>
                <a:cubicBezTo>
                  <a:pt x="85915" y="4953"/>
                  <a:pt x="85868" y="5784"/>
                  <a:pt x="85650" y="5784"/>
                </a:cubicBezTo>
                <a:cubicBezTo>
                  <a:pt x="85632" y="5784"/>
                  <a:pt x="85613" y="5778"/>
                  <a:pt x="85592" y="5766"/>
                </a:cubicBezTo>
                <a:lnTo>
                  <a:pt x="85592" y="5766"/>
                </a:lnTo>
                <a:cubicBezTo>
                  <a:pt x="85847" y="6148"/>
                  <a:pt x="85465" y="6912"/>
                  <a:pt x="85401" y="7485"/>
                </a:cubicBezTo>
                <a:lnTo>
                  <a:pt x="85401" y="7358"/>
                </a:lnTo>
                <a:cubicBezTo>
                  <a:pt x="85337" y="7549"/>
                  <a:pt x="85210" y="7740"/>
                  <a:pt x="85083" y="7867"/>
                </a:cubicBezTo>
                <a:cubicBezTo>
                  <a:pt x="85274" y="7995"/>
                  <a:pt x="85146" y="8504"/>
                  <a:pt x="85210" y="8823"/>
                </a:cubicBezTo>
                <a:cubicBezTo>
                  <a:pt x="85146" y="8886"/>
                  <a:pt x="85100" y="8912"/>
                  <a:pt x="85066" y="8912"/>
                </a:cubicBezTo>
                <a:cubicBezTo>
                  <a:pt x="84927" y="8912"/>
                  <a:pt x="84968" y="8504"/>
                  <a:pt x="84764" y="8504"/>
                </a:cubicBezTo>
                <a:cubicBezTo>
                  <a:pt x="84947" y="8565"/>
                  <a:pt x="84780" y="9209"/>
                  <a:pt x="84932" y="9209"/>
                </a:cubicBezTo>
                <a:cubicBezTo>
                  <a:pt x="84939" y="9209"/>
                  <a:pt x="84947" y="9207"/>
                  <a:pt x="84955" y="9205"/>
                </a:cubicBezTo>
                <a:lnTo>
                  <a:pt x="84955" y="9205"/>
                </a:lnTo>
                <a:cubicBezTo>
                  <a:pt x="84700" y="9396"/>
                  <a:pt x="84764" y="9396"/>
                  <a:pt x="84509" y="9459"/>
                </a:cubicBezTo>
                <a:cubicBezTo>
                  <a:pt x="84764" y="9651"/>
                  <a:pt x="84446" y="9778"/>
                  <a:pt x="84509" y="10033"/>
                </a:cubicBezTo>
                <a:cubicBezTo>
                  <a:pt x="84255" y="10415"/>
                  <a:pt x="84255" y="10033"/>
                  <a:pt x="84127" y="10542"/>
                </a:cubicBezTo>
                <a:cubicBezTo>
                  <a:pt x="84094" y="10576"/>
                  <a:pt x="84068" y="10590"/>
                  <a:pt x="84048" y="10590"/>
                </a:cubicBezTo>
                <a:cubicBezTo>
                  <a:pt x="83957" y="10590"/>
                  <a:pt x="84000" y="10288"/>
                  <a:pt x="84000" y="10287"/>
                </a:cubicBezTo>
                <a:lnTo>
                  <a:pt x="84000" y="10287"/>
                </a:lnTo>
                <a:cubicBezTo>
                  <a:pt x="83809" y="10733"/>
                  <a:pt x="84127" y="10606"/>
                  <a:pt x="84191" y="10733"/>
                </a:cubicBezTo>
                <a:cubicBezTo>
                  <a:pt x="84102" y="11001"/>
                  <a:pt x="84040" y="11060"/>
                  <a:pt x="83980" y="11060"/>
                </a:cubicBezTo>
                <a:cubicBezTo>
                  <a:pt x="83933" y="11060"/>
                  <a:pt x="83887" y="11024"/>
                  <a:pt x="83830" y="11024"/>
                </a:cubicBezTo>
                <a:cubicBezTo>
                  <a:pt x="83804" y="11024"/>
                  <a:pt x="83776" y="11031"/>
                  <a:pt x="83745" y="11052"/>
                </a:cubicBezTo>
                <a:cubicBezTo>
                  <a:pt x="83682" y="11434"/>
                  <a:pt x="83745" y="11752"/>
                  <a:pt x="83554" y="12007"/>
                </a:cubicBezTo>
                <a:cubicBezTo>
                  <a:pt x="83554" y="12007"/>
                  <a:pt x="83526" y="12035"/>
                  <a:pt x="83507" y="12035"/>
                </a:cubicBezTo>
                <a:cubicBezTo>
                  <a:pt x="83498" y="12035"/>
                  <a:pt x="83490" y="12028"/>
                  <a:pt x="83490" y="12007"/>
                </a:cubicBezTo>
                <a:cubicBezTo>
                  <a:pt x="83490" y="12389"/>
                  <a:pt x="82981" y="13026"/>
                  <a:pt x="82981" y="13535"/>
                </a:cubicBezTo>
                <a:lnTo>
                  <a:pt x="82854" y="13535"/>
                </a:lnTo>
                <a:cubicBezTo>
                  <a:pt x="82981" y="13535"/>
                  <a:pt x="83108" y="13535"/>
                  <a:pt x="83172" y="13599"/>
                </a:cubicBezTo>
                <a:cubicBezTo>
                  <a:pt x="83045" y="13790"/>
                  <a:pt x="83108" y="14045"/>
                  <a:pt x="82917" y="14045"/>
                </a:cubicBezTo>
                <a:cubicBezTo>
                  <a:pt x="82981" y="13917"/>
                  <a:pt x="82917" y="13917"/>
                  <a:pt x="82917" y="13790"/>
                </a:cubicBezTo>
                <a:lnTo>
                  <a:pt x="82854" y="14045"/>
                </a:lnTo>
                <a:cubicBezTo>
                  <a:pt x="82829" y="14050"/>
                  <a:pt x="82809" y="14052"/>
                  <a:pt x="82793" y="14052"/>
                </a:cubicBezTo>
                <a:cubicBezTo>
                  <a:pt x="82600" y="14052"/>
                  <a:pt x="82966" y="13721"/>
                  <a:pt x="82790" y="13663"/>
                </a:cubicBezTo>
                <a:lnTo>
                  <a:pt x="82790" y="13663"/>
                </a:lnTo>
                <a:cubicBezTo>
                  <a:pt x="82663" y="14108"/>
                  <a:pt x="82535" y="14490"/>
                  <a:pt x="82280" y="14936"/>
                </a:cubicBezTo>
                <a:cubicBezTo>
                  <a:pt x="82124" y="14884"/>
                  <a:pt x="82478" y="14408"/>
                  <a:pt x="82405" y="14408"/>
                </a:cubicBezTo>
                <a:cubicBezTo>
                  <a:pt x="82389" y="14408"/>
                  <a:pt x="82351" y="14432"/>
                  <a:pt x="82280" y="14490"/>
                </a:cubicBezTo>
                <a:lnTo>
                  <a:pt x="82663" y="14045"/>
                </a:lnTo>
                <a:lnTo>
                  <a:pt x="82663" y="14045"/>
                </a:lnTo>
                <a:cubicBezTo>
                  <a:pt x="82570" y="14079"/>
                  <a:pt x="82516" y="14093"/>
                  <a:pt x="82485" y="14093"/>
                </a:cubicBezTo>
                <a:cubicBezTo>
                  <a:pt x="82370" y="14093"/>
                  <a:pt x="82608" y="13894"/>
                  <a:pt x="82467" y="13894"/>
                </a:cubicBezTo>
                <a:cubicBezTo>
                  <a:pt x="82441" y="13894"/>
                  <a:pt x="82401" y="13901"/>
                  <a:pt x="82344" y="13917"/>
                </a:cubicBezTo>
                <a:cubicBezTo>
                  <a:pt x="81898" y="14490"/>
                  <a:pt x="82026" y="14682"/>
                  <a:pt x="81580" y="15255"/>
                </a:cubicBezTo>
                <a:cubicBezTo>
                  <a:pt x="81580" y="15350"/>
                  <a:pt x="81628" y="15350"/>
                  <a:pt x="81675" y="15350"/>
                </a:cubicBezTo>
                <a:cubicBezTo>
                  <a:pt x="81723" y="15350"/>
                  <a:pt x="81771" y="15350"/>
                  <a:pt x="81771" y="15446"/>
                </a:cubicBezTo>
                <a:cubicBezTo>
                  <a:pt x="81389" y="16401"/>
                  <a:pt x="80879" y="15828"/>
                  <a:pt x="80688" y="16592"/>
                </a:cubicBezTo>
                <a:cubicBezTo>
                  <a:pt x="80688" y="16847"/>
                  <a:pt x="80879" y="17038"/>
                  <a:pt x="80434" y="17356"/>
                </a:cubicBezTo>
                <a:lnTo>
                  <a:pt x="80370" y="17102"/>
                </a:lnTo>
                <a:cubicBezTo>
                  <a:pt x="79924" y="17611"/>
                  <a:pt x="80370" y="17611"/>
                  <a:pt x="79797" y="18057"/>
                </a:cubicBezTo>
                <a:cubicBezTo>
                  <a:pt x="79797" y="17941"/>
                  <a:pt x="80061" y="17666"/>
                  <a:pt x="80012" y="17666"/>
                </a:cubicBezTo>
                <a:cubicBezTo>
                  <a:pt x="80007" y="17666"/>
                  <a:pt x="79999" y="17669"/>
                  <a:pt x="79988" y="17675"/>
                </a:cubicBezTo>
                <a:cubicBezTo>
                  <a:pt x="79606" y="17929"/>
                  <a:pt x="79924" y="17993"/>
                  <a:pt x="79669" y="18312"/>
                </a:cubicBezTo>
                <a:lnTo>
                  <a:pt x="79478" y="18248"/>
                </a:lnTo>
                <a:cubicBezTo>
                  <a:pt x="79096" y="18821"/>
                  <a:pt x="78587" y="19522"/>
                  <a:pt x="78077" y="20158"/>
                </a:cubicBezTo>
                <a:cubicBezTo>
                  <a:pt x="78077" y="20068"/>
                  <a:pt x="78077" y="19978"/>
                  <a:pt x="78032" y="19978"/>
                </a:cubicBezTo>
                <a:cubicBezTo>
                  <a:pt x="78014" y="19978"/>
                  <a:pt x="77987" y="19994"/>
                  <a:pt x="77950" y="20031"/>
                </a:cubicBezTo>
                <a:cubicBezTo>
                  <a:pt x="77632" y="20413"/>
                  <a:pt x="77249" y="20795"/>
                  <a:pt x="76867" y="21114"/>
                </a:cubicBezTo>
                <a:cubicBezTo>
                  <a:pt x="76485" y="21496"/>
                  <a:pt x="76039" y="21814"/>
                  <a:pt x="75594" y="22069"/>
                </a:cubicBezTo>
                <a:lnTo>
                  <a:pt x="75466" y="22451"/>
                </a:lnTo>
                <a:cubicBezTo>
                  <a:pt x="75403" y="22483"/>
                  <a:pt x="75355" y="22499"/>
                  <a:pt x="75331" y="22499"/>
                </a:cubicBezTo>
                <a:cubicBezTo>
                  <a:pt x="75307" y="22499"/>
                  <a:pt x="75307" y="22483"/>
                  <a:pt x="75339" y="22451"/>
                </a:cubicBezTo>
                <a:lnTo>
                  <a:pt x="75339" y="22451"/>
                </a:lnTo>
                <a:cubicBezTo>
                  <a:pt x="74957" y="22642"/>
                  <a:pt x="75339" y="22515"/>
                  <a:pt x="75275" y="22706"/>
                </a:cubicBezTo>
                <a:cubicBezTo>
                  <a:pt x="75218" y="22792"/>
                  <a:pt x="75147" y="22826"/>
                  <a:pt x="75099" y="22826"/>
                </a:cubicBezTo>
                <a:cubicBezTo>
                  <a:pt x="75040" y="22826"/>
                  <a:pt x="75014" y="22776"/>
                  <a:pt x="75084" y="22706"/>
                </a:cubicBezTo>
                <a:lnTo>
                  <a:pt x="75084" y="22706"/>
                </a:lnTo>
                <a:cubicBezTo>
                  <a:pt x="74766" y="23024"/>
                  <a:pt x="74511" y="23343"/>
                  <a:pt x="74193" y="23661"/>
                </a:cubicBezTo>
                <a:cubicBezTo>
                  <a:pt x="73874" y="23979"/>
                  <a:pt x="73492" y="24234"/>
                  <a:pt x="73046" y="24425"/>
                </a:cubicBezTo>
                <a:lnTo>
                  <a:pt x="73174" y="24298"/>
                </a:lnTo>
                <a:lnTo>
                  <a:pt x="73174" y="24298"/>
                </a:lnTo>
                <a:cubicBezTo>
                  <a:pt x="72664" y="24553"/>
                  <a:pt x="72855" y="24998"/>
                  <a:pt x="72346" y="25062"/>
                </a:cubicBezTo>
                <a:lnTo>
                  <a:pt x="72409" y="24998"/>
                </a:lnTo>
                <a:lnTo>
                  <a:pt x="72409" y="24998"/>
                </a:lnTo>
                <a:cubicBezTo>
                  <a:pt x="71900" y="25317"/>
                  <a:pt x="71390" y="25635"/>
                  <a:pt x="70817" y="25954"/>
                </a:cubicBezTo>
                <a:cubicBezTo>
                  <a:pt x="70372" y="26272"/>
                  <a:pt x="69862" y="26463"/>
                  <a:pt x="69353" y="26654"/>
                </a:cubicBezTo>
                <a:cubicBezTo>
                  <a:pt x="69353" y="26973"/>
                  <a:pt x="68206" y="27100"/>
                  <a:pt x="68334" y="27418"/>
                </a:cubicBezTo>
                <a:cubicBezTo>
                  <a:pt x="67824" y="27482"/>
                  <a:pt x="67315" y="27546"/>
                  <a:pt x="66869" y="27737"/>
                </a:cubicBezTo>
                <a:cubicBezTo>
                  <a:pt x="66614" y="27800"/>
                  <a:pt x="66614" y="28119"/>
                  <a:pt x="66296" y="28246"/>
                </a:cubicBezTo>
                <a:lnTo>
                  <a:pt x="66232" y="28055"/>
                </a:lnTo>
                <a:lnTo>
                  <a:pt x="65914" y="28374"/>
                </a:lnTo>
                <a:lnTo>
                  <a:pt x="65595" y="28246"/>
                </a:lnTo>
                <a:lnTo>
                  <a:pt x="65341" y="28437"/>
                </a:lnTo>
                <a:lnTo>
                  <a:pt x="65595" y="28437"/>
                </a:lnTo>
                <a:cubicBezTo>
                  <a:pt x="65383" y="28607"/>
                  <a:pt x="65114" y="28692"/>
                  <a:pt x="64845" y="28692"/>
                </a:cubicBezTo>
                <a:cubicBezTo>
                  <a:pt x="64711" y="28692"/>
                  <a:pt x="64576" y="28671"/>
                  <a:pt x="64449" y="28628"/>
                </a:cubicBezTo>
                <a:lnTo>
                  <a:pt x="63430" y="29138"/>
                </a:lnTo>
                <a:cubicBezTo>
                  <a:pt x="63430" y="29074"/>
                  <a:pt x="63621" y="29010"/>
                  <a:pt x="63748" y="28883"/>
                </a:cubicBezTo>
                <a:lnTo>
                  <a:pt x="63748" y="28883"/>
                </a:lnTo>
                <a:cubicBezTo>
                  <a:pt x="63594" y="28999"/>
                  <a:pt x="63516" y="29033"/>
                  <a:pt x="63469" y="29033"/>
                </a:cubicBezTo>
                <a:cubicBezTo>
                  <a:pt x="63403" y="29033"/>
                  <a:pt x="63401" y="28963"/>
                  <a:pt x="63335" y="28963"/>
                </a:cubicBezTo>
                <a:cubicBezTo>
                  <a:pt x="63294" y="28963"/>
                  <a:pt x="63230" y="28990"/>
                  <a:pt x="63112" y="29074"/>
                </a:cubicBezTo>
                <a:cubicBezTo>
                  <a:pt x="63175" y="29074"/>
                  <a:pt x="63112" y="29201"/>
                  <a:pt x="63112" y="29201"/>
                </a:cubicBezTo>
                <a:cubicBezTo>
                  <a:pt x="62666" y="29265"/>
                  <a:pt x="62220" y="29329"/>
                  <a:pt x="61774" y="29520"/>
                </a:cubicBezTo>
                <a:lnTo>
                  <a:pt x="61838" y="29329"/>
                </a:lnTo>
                <a:lnTo>
                  <a:pt x="61838" y="29329"/>
                </a:lnTo>
                <a:cubicBezTo>
                  <a:pt x="61074" y="29520"/>
                  <a:pt x="60182" y="29838"/>
                  <a:pt x="59291" y="29966"/>
                </a:cubicBezTo>
                <a:cubicBezTo>
                  <a:pt x="59609" y="29966"/>
                  <a:pt x="59609" y="30157"/>
                  <a:pt x="59291" y="30220"/>
                </a:cubicBezTo>
                <a:lnTo>
                  <a:pt x="59163" y="30093"/>
                </a:lnTo>
                <a:lnTo>
                  <a:pt x="59163" y="30093"/>
                </a:lnTo>
                <a:cubicBezTo>
                  <a:pt x="58972" y="30220"/>
                  <a:pt x="59418" y="30093"/>
                  <a:pt x="59099" y="30284"/>
                </a:cubicBezTo>
                <a:cubicBezTo>
                  <a:pt x="58781" y="30284"/>
                  <a:pt x="58845" y="30093"/>
                  <a:pt x="59036" y="30029"/>
                </a:cubicBezTo>
                <a:lnTo>
                  <a:pt x="59036" y="30029"/>
                </a:lnTo>
                <a:lnTo>
                  <a:pt x="58654" y="30157"/>
                </a:lnTo>
                <a:cubicBezTo>
                  <a:pt x="58654" y="30093"/>
                  <a:pt x="58717" y="30029"/>
                  <a:pt x="58717" y="29966"/>
                </a:cubicBezTo>
                <a:lnTo>
                  <a:pt x="58717" y="29966"/>
                </a:lnTo>
                <a:cubicBezTo>
                  <a:pt x="58661" y="30003"/>
                  <a:pt x="58570" y="30013"/>
                  <a:pt x="58466" y="30013"/>
                </a:cubicBezTo>
                <a:cubicBezTo>
                  <a:pt x="58356" y="30013"/>
                  <a:pt x="58230" y="30002"/>
                  <a:pt x="58112" y="30002"/>
                </a:cubicBezTo>
                <a:cubicBezTo>
                  <a:pt x="57968" y="30002"/>
                  <a:pt x="57836" y="30019"/>
                  <a:pt x="57762" y="30093"/>
                </a:cubicBezTo>
                <a:lnTo>
                  <a:pt x="57762" y="30029"/>
                </a:lnTo>
                <a:cubicBezTo>
                  <a:pt x="56807" y="30157"/>
                  <a:pt x="56425" y="30284"/>
                  <a:pt x="55661" y="30348"/>
                </a:cubicBezTo>
                <a:cubicBezTo>
                  <a:pt x="55661" y="30475"/>
                  <a:pt x="55406" y="30475"/>
                  <a:pt x="55151" y="30602"/>
                </a:cubicBezTo>
                <a:cubicBezTo>
                  <a:pt x="54693" y="30602"/>
                  <a:pt x="54234" y="30521"/>
                  <a:pt x="53710" y="30521"/>
                </a:cubicBezTo>
                <a:cubicBezTo>
                  <a:pt x="53579" y="30521"/>
                  <a:pt x="53444" y="30526"/>
                  <a:pt x="53304" y="30539"/>
                </a:cubicBezTo>
                <a:cubicBezTo>
                  <a:pt x="52858" y="30666"/>
                  <a:pt x="53177" y="30730"/>
                  <a:pt x="52986" y="30794"/>
                </a:cubicBezTo>
                <a:cubicBezTo>
                  <a:pt x="52922" y="30666"/>
                  <a:pt x="52222" y="30666"/>
                  <a:pt x="52604" y="30539"/>
                </a:cubicBezTo>
                <a:lnTo>
                  <a:pt x="52604" y="30539"/>
                </a:lnTo>
                <a:cubicBezTo>
                  <a:pt x="51903" y="30602"/>
                  <a:pt x="51203" y="30666"/>
                  <a:pt x="50566" y="30794"/>
                </a:cubicBezTo>
                <a:cubicBezTo>
                  <a:pt x="50630" y="30857"/>
                  <a:pt x="50757" y="30857"/>
                  <a:pt x="50693" y="30921"/>
                </a:cubicBezTo>
                <a:cubicBezTo>
                  <a:pt x="50681" y="30933"/>
                  <a:pt x="50660" y="30938"/>
                  <a:pt x="50633" y="30938"/>
                </a:cubicBezTo>
                <a:cubicBezTo>
                  <a:pt x="50528" y="30938"/>
                  <a:pt x="50342" y="30859"/>
                  <a:pt x="50315" y="30806"/>
                </a:cubicBezTo>
                <a:lnTo>
                  <a:pt x="50315" y="30806"/>
                </a:lnTo>
                <a:cubicBezTo>
                  <a:pt x="50131" y="30842"/>
                  <a:pt x="49938" y="30856"/>
                  <a:pt x="49739" y="30856"/>
                </a:cubicBezTo>
                <a:cubicBezTo>
                  <a:pt x="49012" y="30856"/>
                  <a:pt x="48212" y="30668"/>
                  <a:pt x="47528" y="30668"/>
                </a:cubicBezTo>
                <a:cubicBezTo>
                  <a:pt x="47242" y="30668"/>
                  <a:pt x="46977" y="30701"/>
                  <a:pt x="46745" y="30794"/>
                </a:cubicBezTo>
                <a:lnTo>
                  <a:pt x="46808" y="30794"/>
                </a:lnTo>
                <a:lnTo>
                  <a:pt x="45853" y="30985"/>
                </a:lnTo>
                <a:cubicBezTo>
                  <a:pt x="45407" y="30985"/>
                  <a:pt x="46108" y="30857"/>
                  <a:pt x="45790" y="30794"/>
                </a:cubicBezTo>
                <a:lnTo>
                  <a:pt x="45790" y="30794"/>
                </a:lnTo>
                <a:cubicBezTo>
                  <a:pt x="44771" y="31112"/>
                  <a:pt x="44134" y="30857"/>
                  <a:pt x="43306" y="31176"/>
                </a:cubicBezTo>
                <a:cubicBezTo>
                  <a:pt x="43153" y="31099"/>
                  <a:pt x="42967" y="31069"/>
                  <a:pt x="42760" y="31069"/>
                </a:cubicBezTo>
                <a:cubicBezTo>
                  <a:pt x="41930" y="31069"/>
                  <a:pt x="40759" y="31558"/>
                  <a:pt x="39994" y="31558"/>
                </a:cubicBezTo>
                <a:lnTo>
                  <a:pt x="40058" y="31621"/>
                </a:lnTo>
                <a:cubicBezTo>
                  <a:pt x="39994" y="31664"/>
                  <a:pt x="39945" y="31678"/>
                  <a:pt x="39900" y="31678"/>
                </a:cubicBezTo>
                <a:cubicBezTo>
                  <a:pt x="39810" y="31678"/>
                  <a:pt x="39740" y="31621"/>
                  <a:pt x="39612" y="31621"/>
                </a:cubicBezTo>
                <a:cubicBezTo>
                  <a:pt x="39676" y="31685"/>
                  <a:pt x="39867" y="31621"/>
                  <a:pt x="39740" y="31749"/>
                </a:cubicBezTo>
                <a:cubicBezTo>
                  <a:pt x="37702" y="32322"/>
                  <a:pt x="35791" y="33086"/>
                  <a:pt x="33944" y="34169"/>
                </a:cubicBezTo>
                <a:cubicBezTo>
                  <a:pt x="33371" y="34678"/>
                  <a:pt x="33944" y="34869"/>
                  <a:pt x="33116" y="35379"/>
                </a:cubicBezTo>
                <a:lnTo>
                  <a:pt x="33116" y="34997"/>
                </a:lnTo>
                <a:cubicBezTo>
                  <a:pt x="32925" y="35315"/>
                  <a:pt x="32671" y="35634"/>
                  <a:pt x="32416" y="35952"/>
                </a:cubicBezTo>
                <a:lnTo>
                  <a:pt x="32034" y="36461"/>
                </a:lnTo>
                <a:lnTo>
                  <a:pt x="31715" y="36971"/>
                </a:lnTo>
                <a:cubicBezTo>
                  <a:pt x="31270" y="37608"/>
                  <a:pt x="30951" y="38372"/>
                  <a:pt x="30760" y="39136"/>
                </a:cubicBezTo>
                <a:cubicBezTo>
                  <a:pt x="30760" y="39009"/>
                  <a:pt x="30696" y="39009"/>
                  <a:pt x="30760" y="38881"/>
                </a:cubicBezTo>
                <a:lnTo>
                  <a:pt x="30760" y="38881"/>
                </a:lnTo>
                <a:cubicBezTo>
                  <a:pt x="30505" y="39136"/>
                  <a:pt x="30442" y="40028"/>
                  <a:pt x="30569" y="40028"/>
                </a:cubicBezTo>
                <a:cubicBezTo>
                  <a:pt x="30544" y="40130"/>
                  <a:pt x="30518" y="40150"/>
                  <a:pt x="30489" y="40150"/>
                </a:cubicBezTo>
                <a:cubicBezTo>
                  <a:pt x="30469" y="40150"/>
                  <a:pt x="30447" y="40141"/>
                  <a:pt x="30423" y="40141"/>
                </a:cubicBezTo>
                <a:cubicBezTo>
                  <a:pt x="30392" y="40141"/>
                  <a:pt x="30357" y="40155"/>
                  <a:pt x="30314" y="40219"/>
                </a:cubicBezTo>
                <a:cubicBezTo>
                  <a:pt x="30187" y="40537"/>
                  <a:pt x="30314" y="40983"/>
                  <a:pt x="30187" y="41174"/>
                </a:cubicBezTo>
                <a:lnTo>
                  <a:pt x="30187" y="41047"/>
                </a:lnTo>
                <a:cubicBezTo>
                  <a:pt x="30187" y="41222"/>
                  <a:pt x="30080" y="41826"/>
                  <a:pt x="30160" y="41826"/>
                </a:cubicBezTo>
                <a:cubicBezTo>
                  <a:pt x="30168" y="41826"/>
                  <a:pt x="30176" y="41821"/>
                  <a:pt x="30187" y="41811"/>
                </a:cubicBezTo>
                <a:lnTo>
                  <a:pt x="30187" y="41811"/>
                </a:lnTo>
                <a:cubicBezTo>
                  <a:pt x="30060" y="42384"/>
                  <a:pt x="30187" y="42893"/>
                  <a:pt x="29996" y="43276"/>
                </a:cubicBezTo>
                <a:cubicBezTo>
                  <a:pt x="30187" y="43594"/>
                  <a:pt x="29869" y="44231"/>
                  <a:pt x="30123" y="44358"/>
                </a:cubicBezTo>
                <a:cubicBezTo>
                  <a:pt x="30116" y="44356"/>
                  <a:pt x="30108" y="44355"/>
                  <a:pt x="30101" y="44355"/>
                </a:cubicBezTo>
                <a:cubicBezTo>
                  <a:pt x="29869" y="44355"/>
                  <a:pt x="29872" y="45323"/>
                  <a:pt x="29996" y="45632"/>
                </a:cubicBezTo>
                <a:cubicBezTo>
                  <a:pt x="29988" y="45616"/>
                  <a:pt x="29980" y="45609"/>
                  <a:pt x="29971" y="45609"/>
                </a:cubicBezTo>
                <a:cubicBezTo>
                  <a:pt x="29927" y="45609"/>
                  <a:pt x="29883" y="45808"/>
                  <a:pt x="29839" y="45808"/>
                </a:cubicBezTo>
                <a:cubicBezTo>
                  <a:pt x="29828" y="45808"/>
                  <a:pt x="29816" y="45794"/>
                  <a:pt x="29805" y="45759"/>
                </a:cubicBezTo>
                <a:lnTo>
                  <a:pt x="29805" y="45759"/>
                </a:lnTo>
                <a:cubicBezTo>
                  <a:pt x="29805" y="46167"/>
                  <a:pt x="29805" y="46468"/>
                  <a:pt x="29902" y="46468"/>
                </a:cubicBezTo>
                <a:cubicBezTo>
                  <a:pt x="29911" y="46468"/>
                  <a:pt x="29921" y="46465"/>
                  <a:pt x="29932" y="46460"/>
                </a:cubicBezTo>
                <a:lnTo>
                  <a:pt x="29932" y="46460"/>
                </a:lnTo>
                <a:cubicBezTo>
                  <a:pt x="29614" y="47160"/>
                  <a:pt x="30187" y="47924"/>
                  <a:pt x="29741" y="48307"/>
                </a:cubicBezTo>
                <a:cubicBezTo>
                  <a:pt x="29869" y="49389"/>
                  <a:pt x="29932" y="50472"/>
                  <a:pt x="29869" y="51554"/>
                </a:cubicBezTo>
                <a:cubicBezTo>
                  <a:pt x="29614" y="51491"/>
                  <a:pt x="29932" y="50408"/>
                  <a:pt x="29677" y="50408"/>
                </a:cubicBezTo>
                <a:cubicBezTo>
                  <a:pt x="29741" y="51236"/>
                  <a:pt x="29741" y="52128"/>
                  <a:pt x="29677" y="52892"/>
                </a:cubicBezTo>
                <a:cubicBezTo>
                  <a:pt x="29646" y="52954"/>
                  <a:pt x="29623" y="52978"/>
                  <a:pt x="29605" y="52978"/>
                </a:cubicBezTo>
                <a:cubicBezTo>
                  <a:pt x="29550" y="52978"/>
                  <a:pt x="29550" y="52749"/>
                  <a:pt x="29550" y="52701"/>
                </a:cubicBezTo>
                <a:cubicBezTo>
                  <a:pt x="29550" y="53656"/>
                  <a:pt x="29168" y="54484"/>
                  <a:pt x="29104" y="55376"/>
                </a:cubicBezTo>
                <a:cubicBezTo>
                  <a:pt x="29127" y="55358"/>
                  <a:pt x="29148" y="55350"/>
                  <a:pt x="29166" y="55350"/>
                </a:cubicBezTo>
                <a:cubicBezTo>
                  <a:pt x="29343" y="55350"/>
                  <a:pt x="29304" y="56097"/>
                  <a:pt x="29354" y="56196"/>
                </a:cubicBezTo>
                <a:lnTo>
                  <a:pt x="29354" y="56196"/>
                </a:lnTo>
                <a:cubicBezTo>
                  <a:pt x="29318" y="56145"/>
                  <a:pt x="29286" y="56124"/>
                  <a:pt x="29257" y="56124"/>
                </a:cubicBezTo>
                <a:cubicBezTo>
                  <a:pt x="29123" y="56124"/>
                  <a:pt x="29041" y="56558"/>
                  <a:pt x="28891" y="56558"/>
                </a:cubicBezTo>
                <a:cubicBezTo>
                  <a:pt x="28843" y="56558"/>
                  <a:pt x="28788" y="56513"/>
                  <a:pt x="28722" y="56394"/>
                </a:cubicBezTo>
                <a:lnTo>
                  <a:pt x="28722" y="56394"/>
                </a:lnTo>
                <a:cubicBezTo>
                  <a:pt x="28722" y="56522"/>
                  <a:pt x="28722" y="56649"/>
                  <a:pt x="28786" y="56649"/>
                </a:cubicBezTo>
                <a:cubicBezTo>
                  <a:pt x="28751" y="56719"/>
                  <a:pt x="28716" y="56770"/>
                  <a:pt x="28692" y="56770"/>
                </a:cubicBezTo>
                <a:cubicBezTo>
                  <a:pt x="28672" y="56770"/>
                  <a:pt x="28659" y="56735"/>
                  <a:pt x="28659" y="56649"/>
                </a:cubicBezTo>
                <a:lnTo>
                  <a:pt x="28659" y="56649"/>
                </a:lnTo>
                <a:cubicBezTo>
                  <a:pt x="28531" y="57222"/>
                  <a:pt x="28722" y="57095"/>
                  <a:pt x="28531" y="57604"/>
                </a:cubicBezTo>
                <a:cubicBezTo>
                  <a:pt x="28467" y="57604"/>
                  <a:pt x="28531" y="57477"/>
                  <a:pt x="28467" y="57413"/>
                </a:cubicBezTo>
                <a:cubicBezTo>
                  <a:pt x="28467" y="57732"/>
                  <a:pt x="28340" y="58050"/>
                  <a:pt x="28213" y="58369"/>
                </a:cubicBezTo>
                <a:cubicBezTo>
                  <a:pt x="28213" y="58369"/>
                  <a:pt x="28195" y="58369"/>
                  <a:pt x="28179" y="58362"/>
                </a:cubicBezTo>
                <a:lnTo>
                  <a:pt x="28179" y="58362"/>
                </a:lnTo>
                <a:cubicBezTo>
                  <a:pt x="27992" y="59022"/>
                  <a:pt x="27741" y="59679"/>
                  <a:pt x="27321" y="60279"/>
                </a:cubicBezTo>
                <a:cubicBezTo>
                  <a:pt x="27307" y="60209"/>
                  <a:pt x="27290" y="60182"/>
                  <a:pt x="27270" y="60182"/>
                </a:cubicBezTo>
                <a:cubicBezTo>
                  <a:pt x="27203" y="60182"/>
                  <a:pt x="27103" y="60475"/>
                  <a:pt x="26969" y="60475"/>
                </a:cubicBezTo>
                <a:cubicBezTo>
                  <a:pt x="26959" y="60475"/>
                  <a:pt x="26949" y="60474"/>
                  <a:pt x="26939" y="60470"/>
                </a:cubicBezTo>
                <a:lnTo>
                  <a:pt x="26684" y="60852"/>
                </a:lnTo>
                <a:lnTo>
                  <a:pt x="26684" y="60852"/>
                </a:lnTo>
                <a:lnTo>
                  <a:pt x="26875" y="60789"/>
                </a:lnTo>
                <a:lnTo>
                  <a:pt x="26875" y="60789"/>
                </a:lnTo>
                <a:cubicBezTo>
                  <a:pt x="26684" y="61107"/>
                  <a:pt x="26621" y="61489"/>
                  <a:pt x="26302" y="61744"/>
                </a:cubicBezTo>
                <a:lnTo>
                  <a:pt x="26430" y="61425"/>
                </a:lnTo>
                <a:lnTo>
                  <a:pt x="26430" y="61425"/>
                </a:lnTo>
                <a:cubicBezTo>
                  <a:pt x="26302" y="61680"/>
                  <a:pt x="26175" y="61871"/>
                  <a:pt x="26047" y="62062"/>
                </a:cubicBezTo>
                <a:cubicBezTo>
                  <a:pt x="26111" y="61999"/>
                  <a:pt x="26239" y="61871"/>
                  <a:pt x="26366" y="61808"/>
                </a:cubicBezTo>
                <a:lnTo>
                  <a:pt x="26366" y="61808"/>
                </a:lnTo>
                <a:cubicBezTo>
                  <a:pt x="26175" y="62190"/>
                  <a:pt x="26621" y="61935"/>
                  <a:pt x="26239" y="62317"/>
                </a:cubicBezTo>
                <a:cubicBezTo>
                  <a:pt x="26239" y="62312"/>
                  <a:pt x="26237" y="62310"/>
                  <a:pt x="26233" y="62310"/>
                </a:cubicBezTo>
                <a:cubicBezTo>
                  <a:pt x="26191" y="62310"/>
                  <a:pt x="25906" y="62645"/>
                  <a:pt x="25729" y="62763"/>
                </a:cubicBezTo>
                <a:cubicBezTo>
                  <a:pt x="25665" y="62954"/>
                  <a:pt x="25474" y="63209"/>
                  <a:pt x="25283" y="63336"/>
                </a:cubicBezTo>
                <a:cubicBezTo>
                  <a:pt x="25220" y="63336"/>
                  <a:pt x="25156" y="63145"/>
                  <a:pt x="25092" y="63145"/>
                </a:cubicBezTo>
                <a:cubicBezTo>
                  <a:pt x="25092" y="63463"/>
                  <a:pt x="24455" y="63909"/>
                  <a:pt x="24455" y="64228"/>
                </a:cubicBezTo>
                <a:cubicBezTo>
                  <a:pt x="24455" y="64100"/>
                  <a:pt x="24392" y="64037"/>
                  <a:pt x="24328" y="64037"/>
                </a:cubicBezTo>
                <a:lnTo>
                  <a:pt x="24328" y="64228"/>
                </a:lnTo>
                <a:cubicBezTo>
                  <a:pt x="24264" y="64291"/>
                  <a:pt x="24217" y="64323"/>
                  <a:pt x="24177" y="64323"/>
                </a:cubicBezTo>
                <a:cubicBezTo>
                  <a:pt x="24137" y="64323"/>
                  <a:pt x="24105" y="64291"/>
                  <a:pt x="24073" y="64228"/>
                </a:cubicBezTo>
                <a:lnTo>
                  <a:pt x="24073" y="64228"/>
                </a:lnTo>
                <a:cubicBezTo>
                  <a:pt x="23691" y="64673"/>
                  <a:pt x="24455" y="64355"/>
                  <a:pt x="23882" y="64737"/>
                </a:cubicBezTo>
                <a:lnTo>
                  <a:pt x="23946" y="64610"/>
                </a:lnTo>
                <a:lnTo>
                  <a:pt x="23946" y="64610"/>
                </a:lnTo>
                <a:cubicBezTo>
                  <a:pt x="23373" y="64992"/>
                  <a:pt x="22991" y="65565"/>
                  <a:pt x="22418" y="65883"/>
                </a:cubicBezTo>
                <a:cubicBezTo>
                  <a:pt x="22163" y="65820"/>
                  <a:pt x="22863" y="65501"/>
                  <a:pt x="22545" y="65501"/>
                </a:cubicBezTo>
                <a:lnTo>
                  <a:pt x="21526" y="66456"/>
                </a:lnTo>
                <a:cubicBezTo>
                  <a:pt x="21208" y="66775"/>
                  <a:pt x="20825" y="67030"/>
                  <a:pt x="20443" y="67221"/>
                </a:cubicBezTo>
                <a:lnTo>
                  <a:pt x="20571" y="67157"/>
                </a:lnTo>
                <a:lnTo>
                  <a:pt x="20571" y="67157"/>
                </a:lnTo>
                <a:cubicBezTo>
                  <a:pt x="20631" y="67459"/>
                  <a:pt x="20006" y="67360"/>
                  <a:pt x="19669" y="67674"/>
                </a:cubicBezTo>
                <a:lnTo>
                  <a:pt x="19669" y="67674"/>
                </a:lnTo>
                <a:cubicBezTo>
                  <a:pt x="19687" y="67611"/>
                  <a:pt x="19615" y="67539"/>
                  <a:pt x="19615" y="67539"/>
                </a:cubicBezTo>
                <a:cubicBezTo>
                  <a:pt x="19042" y="67921"/>
                  <a:pt x="18405" y="68303"/>
                  <a:pt x="17832" y="68685"/>
                </a:cubicBezTo>
                <a:lnTo>
                  <a:pt x="17896" y="68558"/>
                </a:lnTo>
                <a:lnTo>
                  <a:pt x="17896" y="68558"/>
                </a:lnTo>
                <a:cubicBezTo>
                  <a:pt x="17514" y="68685"/>
                  <a:pt x="17004" y="68940"/>
                  <a:pt x="16622" y="69068"/>
                </a:cubicBezTo>
                <a:cubicBezTo>
                  <a:pt x="16559" y="69131"/>
                  <a:pt x="16368" y="69259"/>
                  <a:pt x="16559" y="69259"/>
                </a:cubicBezTo>
                <a:cubicBezTo>
                  <a:pt x="15985" y="69322"/>
                  <a:pt x="15412" y="69513"/>
                  <a:pt x="14903" y="69768"/>
                </a:cubicBezTo>
                <a:cubicBezTo>
                  <a:pt x="14393" y="70086"/>
                  <a:pt x="13884" y="70214"/>
                  <a:pt x="13311" y="70214"/>
                </a:cubicBezTo>
                <a:cubicBezTo>
                  <a:pt x="13420" y="70214"/>
                  <a:pt x="13529" y="70073"/>
                  <a:pt x="13518" y="70073"/>
                </a:cubicBezTo>
                <a:cubicBezTo>
                  <a:pt x="13516" y="70073"/>
                  <a:pt x="13511" y="70077"/>
                  <a:pt x="13502" y="70086"/>
                </a:cubicBezTo>
                <a:lnTo>
                  <a:pt x="12610" y="70341"/>
                </a:lnTo>
                <a:cubicBezTo>
                  <a:pt x="12738" y="70469"/>
                  <a:pt x="12738" y="70405"/>
                  <a:pt x="12992" y="70469"/>
                </a:cubicBezTo>
                <a:cubicBezTo>
                  <a:pt x="12801" y="70596"/>
                  <a:pt x="12610" y="70723"/>
                  <a:pt x="12419" y="70787"/>
                </a:cubicBezTo>
                <a:cubicBezTo>
                  <a:pt x="12801" y="70596"/>
                  <a:pt x="12355" y="70532"/>
                  <a:pt x="12164" y="70532"/>
                </a:cubicBezTo>
                <a:cubicBezTo>
                  <a:pt x="12228" y="70532"/>
                  <a:pt x="12164" y="70596"/>
                  <a:pt x="12164" y="70660"/>
                </a:cubicBezTo>
                <a:cubicBezTo>
                  <a:pt x="12073" y="70625"/>
                  <a:pt x="12015" y="70612"/>
                  <a:pt x="11976" y="70612"/>
                </a:cubicBezTo>
                <a:cubicBezTo>
                  <a:pt x="11815" y="70612"/>
                  <a:pt x="12012" y="70857"/>
                  <a:pt x="11642" y="70857"/>
                </a:cubicBezTo>
                <a:cubicBezTo>
                  <a:pt x="11608" y="70857"/>
                  <a:pt x="11571" y="70855"/>
                  <a:pt x="11528" y="70851"/>
                </a:cubicBezTo>
                <a:lnTo>
                  <a:pt x="11528" y="70787"/>
                </a:lnTo>
                <a:cubicBezTo>
                  <a:pt x="11273" y="70914"/>
                  <a:pt x="11082" y="70978"/>
                  <a:pt x="10827" y="71042"/>
                </a:cubicBezTo>
                <a:cubicBezTo>
                  <a:pt x="10700" y="70914"/>
                  <a:pt x="11018" y="70914"/>
                  <a:pt x="11018" y="70787"/>
                </a:cubicBezTo>
                <a:lnTo>
                  <a:pt x="11018" y="70787"/>
                </a:lnTo>
                <a:cubicBezTo>
                  <a:pt x="10745" y="70842"/>
                  <a:pt x="10471" y="71131"/>
                  <a:pt x="10157" y="71131"/>
                </a:cubicBezTo>
                <a:cubicBezTo>
                  <a:pt x="10106" y="71131"/>
                  <a:pt x="10053" y="71123"/>
                  <a:pt x="9999" y="71105"/>
                </a:cubicBezTo>
                <a:cubicBezTo>
                  <a:pt x="10190" y="71042"/>
                  <a:pt x="10381" y="70978"/>
                  <a:pt x="10572" y="70914"/>
                </a:cubicBezTo>
                <a:cubicBezTo>
                  <a:pt x="10445" y="70883"/>
                  <a:pt x="10333" y="70867"/>
                  <a:pt x="10222" y="70867"/>
                </a:cubicBezTo>
                <a:cubicBezTo>
                  <a:pt x="10111" y="70867"/>
                  <a:pt x="9999" y="70883"/>
                  <a:pt x="9872" y="70914"/>
                </a:cubicBezTo>
                <a:lnTo>
                  <a:pt x="9426" y="70914"/>
                </a:lnTo>
                <a:cubicBezTo>
                  <a:pt x="8980" y="71360"/>
                  <a:pt x="8534" y="71105"/>
                  <a:pt x="7898" y="71360"/>
                </a:cubicBezTo>
                <a:cubicBezTo>
                  <a:pt x="8471" y="71105"/>
                  <a:pt x="8025" y="71233"/>
                  <a:pt x="8025" y="71042"/>
                </a:cubicBezTo>
                <a:cubicBezTo>
                  <a:pt x="7898" y="70978"/>
                  <a:pt x="7643" y="70914"/>
                  <a:pt x="7707" y="70851"/>
                </a:cubicBezTo>
                <a:lnTo>
                  <a:pt x="7707" y="70851"/>
                </a:lnTo>
                <a:cubicBezTo>
                  <a:pt x="7627" y="70910"/>
                  <a:pt x="7548" y="70926"/>
                  <a:pt x="7465" y="70926"/>
                </a:cubicBezTo>
                <a:cubicBezTo>
                  <a:pt x="7364" y="70926"/>
                  <a:pt x="7257" y="70902"/>
                  <a:pt x="7138" y="70902"/>
                </a:cubicBezTo>
                <a:cubicBezTo>
                  <a:pt x="7040" y="70902"/>
                  <a:pt x="6934" y="70919"/>
                  <a:pt x="6815" y="70978"/>
                </a:cubicBezTo>
                <a:cubicBezTo>
                  <a:pt x="6815" y="70978"/>
                  <a:pt x="6497" y="70978"/>
                  <a:pt x="6560" y="70851"/>
                </a:cubicBezTo>
                <a:lnTo>
                  <a:pt x="6560" y="70851"/>
                </a:lnTo>
                <a:cubicBezTo>
                  <a:pt x="6178" y="70914"/>
                  <a:pt x="6688" y="70978"/>
                  <a:pt x="6624" y="71042"/>
                </a:cubicBezTo>
                <a:cubicBezTo>
                  <a:pt x="6517" y="71077"/>
                  <a:pt x="6403" y="71091"/>
                  <a:pt x="6284" y="71091"/>
                </a:cubicBezTo>
                <a:cubicBezTo>
                  <a:pt x="5913" y="71091"/>
                  <a:pt x="5486" y="70961"/>
                  <a:pt x="5028" y="70961"/>
                </a:cubicBezTo>
                <a:cubicBezTo>
                  <a:pt x="4843" y="70961"/>
                  <a:pt x="4652" y="70982"/>
                  <a:pt x="4459" y="71042"/>
                </a:cubicBezTo>
                <a:cubicBezTo>
                  <a:pt x="3694" y="71105"/>
                  <a:pt x="3567" y="71233"/>
                  <a:pt x="2867" y="71296"/>
                </a:cubicBezTo>
                <a:cubicBezTo>
                  <a:pt x="2612" y="71169"/>
                  <a:pt x="3058" y="71105"/>
                  <a:pt x="3058" y="71105"/>
                </a:cubicBezTo>
                <a:cubicBezTo>
                  <a:pt x="2739" y="70978"/>
                  <a:pt x="2421" y="70914"/>
                  <a:pt x="2102" y="70914"/>
                </a:cubicBezTo>
                <a:cubicBezTo>
                  <a:pt x="2166" y="70914"/>
                  <a:pt x="2102" y="70851"/>
                  <a:pt x="2039" y="70787"/>
                </a:cubicBezTo>
                <a:cubicBezTo>
                  <a:pt x="1870" y="70787"/>
                  <a:pt x="1808" y="70823"/>
                  <a:pt x="1741" y="70837"/>
                </a:cubicBezTo>
                <a:lnTo>
                  <a:pt x="1741" y="70837"/>
                </a:lnTo>
                <a:cubicBezTo>
                  <a:pt x="1802" y="70839"/>
                  <a:pt x="1859" y="70843"/>
                  <a:pt x="1911" y="70851"/>
                </a:cubicBezTo>
                <a:lnTo>
                  <a:pt x="1657" y="71105"/>
                </a:lnTo>
                <a:lnTo>
                  <a:pt x="2230" y="70978"/>
                </a:lnTo>
                <a:lnTo>
                  <a:pt x="2230" y="70978"/>
                </a:lnTo>
                <a:cubicBezTo>
                  <a:pt x="2293" y="71042"/>
                  <a:pt x="2357" y="71169"/>
                  <a:pt x="2102" y="71169"/>
                </a:cubicBezTo>
                <a:cubicBezTo>
                  <a:pt x="2262" y="71265"/>
                  <a:pt x="2341" y="71265"/>
                  <a:pt x="2413" y="71265"/>
                </a:cubicBezTo>
                <a:cubicBezTo>
                  <a:pt x="2484" y="71265"/>
                  <a:pt x="2548" y="71265"/>
                  <a:pt x="2675" y="71360"/>
                </a:cubicBezTo>
                <a:lnTo>
                  <a:pt x="3058" y="71360"/>
                </a:lnTo>
                <a:cubicBezTo>
                  <a:pt x="3003" y="71360"/>
                  <a:pt x="3042" y="71501"/>
                  <a:pt x="2934" y="71501"/>
                </a:cubicBezTo>
                <a:cubicBezTo>
                  <a:pt x="2922" y="71501"/>
                  <a:pt x="2908" y="71499"/>
                  <a:pt x="2891" y="71495"/>
                </a:cubicBezTo>
                <a:lnTo>
                  <a:pt x="2891" y="71495"/>
                </a:lnTo>
                <a:cubicBezTo>
                  <a:pt x="3046" y="71538"/>
                  <a:pt x="3185" y="71552"/>
                  <a:pt x="3310" y="71552"/>
                </a:cubicBezTo>
                <a:cubicBezTo>
                  <a:pt x="3527" y="71552"/>
                  <a:pt x="3700" y="71511"/>
                  <a:pt x="3835" y="71511"/>
                </a:cubicBezTo>
                <a:cubicBezTo>
                  <a:pt x="3936" y="71511"/>
                  <a:pt x="4016" y="71534"/>
                  <a:pt x="4077" y="71615"/>
                </a:cubicBezTo>
                <a:cubicBezTo>
                  <a:pt x="4904" y="71615"/>
                  <a:pt x="4140" y="71424"/>
                  <a:pt x="4777" y="71233"/>
                </a:cubicBezTo>
                <a:lnTo>
                  <a:pt x="4777" y="71233"/>
                </a:lnTo>
                <a:lnTo>
                  <a:pt x="5223" y="71742"/>
                </a:lnTo>
                <a:lnTo>
                  <a:pt x="5287" y="71551"/>
                </a:lnTo>
                <a:cubicBezTo>
                  <a:pt x="5350" y="71551"/>
                  <a:pt x="5541" y="71551"/>
                  <a:pt x="5541" y="71615"/>
                </a:cubicBezTo>
                <a:cubicBezTo>
                  <a:pt x="5860" y="71551"/>
                  <a:pt x="5478" y="71551"/>
                  <a:pt x="5669" y="71424"/>
                </a:cubicBezTo>
                <a:lnTo>
                  <a:pt x="5669" y="71424"/>
                </a:lnTo>
                <a:cubicBezTo>
                  <a:pt x="5812" y="71495"/>
                  <a:pt x="6009" y="71504"/>
                  <a:pt x="6206" y="71504"/>
                </a:cubicBezTo>
                <a:cubicBezTo>
                  <a:pt x="6272" y="71504"/>
                  <a:pt x="6337" y="71503"/>
                  <a:pt x="6401" y="71503"/>
                </a:cubicBezTo>
                <a:cubicBezTo>
                  <a:pt x="6656" y="71503"/>
                  <a:pt x="6879" y="71519"/>
                  <a:pt x="6942" y="71679"/>
                </a:cubicBezTo>
                <a:cubicBezTo>
                  <a:pt x="7070" y="71488"/>
                  <a:pt x="6497" y="71551"/>
                  <a:pt x="6942" y="71424"/>
                </a:cubicBezTo>
                <a:lnTo>
                  <a:pt x="6942" y="71424"/>
                </a:lnTo>
                <a:cubicBezTo>
                  <a:pt x="6982" y="71523"/>
                  <a:pt x="7046" y="71554"/>
                  <a:pt x="7127" y="71554"/>
                </a:cubicBezTo>
                <a:cubicBezTo>
                  <a:pt x="7267" y="71554"/>
                  <a:pt x="7458" y="71461"/>
                  <a:pt x="7660" y="71461"/>
                </a:cubicBezTo>
                <a:cubicBezTo>
                  <a:pt x="7717" y="71461"/>
                  <a:pt x="7776" y="71468"/>
                  <a:pt x="7834" y="71488"/>
                </a:cubicBezTo>
                <a:cubicBezTo>
                  <a:pt x="7707" y="71679"/>
                  <a:pt x="7324" y="71615"/>
                  <a:pt x="7770" y="71742"/>
                </a:cubicBezTo>
                <a:cubicBezTo>
                  <a:pt x="7830" y="71643"/>
                  <a:pt x="7926" y="71612"/>
                  <a:pt x="8040" y="71612"/>
                </a:cubicBezTo>
                <a:cubicBezTo>
                  <a:pt x="8237" y="71612"/>
                  <a:pt x="8487" y="71706"/>
                  <a:pt x="8691" y="71706"/>
                </a:cubicBezTo>
                <a:cubicBezTo>
                  <a:pt x="8750" y="71706"/>
                  <a:pt x="8804" y="71698"/>
                  <a:pt x="8853" y="71679"/>
                </a:cubicBezTo>
                <a:cubicBezTo>
                  <a:pt x="8853" y="71424"/>
                  <a:pt x="9553" y="71488"/>
                  <a:pt x="10063" y="71360"/>
                </a:cubicBezTo>
                <a:cubicBezTo>
                  <a:pt x="10212" y="71379"/>
                  <a:pt x="10367" y="71387"/>
                  <a:pt x="10524" y="71387"/>
                </a:cubicBezTo>
                <a:cubicBezTo>
                  <a:pt x="10903" y="71387"/>
                  <a:pt x="11295" y="71341"/>
                  <a:pt x="11655" y="71296"/>
                </a:cubicBezTo>
                <a:cubicBezTo>
                  <a:pt x="11719" y="71105"/>
                  <a:pt x="12228" y="71042"/>
                  <a:pt x="12610" y="70914"/>
                </a:cubicBezTo>
                <a:lnTo>
                  <a:pt x="12610" y="70914"/>
                </a:lnTo>
                <a:cubicBezTo>
                  <a:pt x="12610" y="71042"/>
                  <a:pt x="12610" y="71105"/>
                  <a:pt x="12355" y="71233"/>
                </a:cubicBezTo>
                <a:lnTo>
                  <a:pt x="12738" y="71105"/>
                </a:lnTo>
                <a:cubicBezTo>
                  <a:pt x="12801" y="70978"/>
                  <a:pt x="12992" y="70914"/>
                  <a:pt x="13120" y="70914"/>
                </a:cubicBezTo>
                <a:lnTo>
                  <a:pt x="13056" y="71042"/>
                </a:lnTo>
                <a:cubicBezTo>
                  <a:pt x="13565" y="70851"/>
                  <a:pt x="14075" y="70660"/>
                  <a:pt x="14584" y="70596"/>
                </a:cubicBezTo>
                <a:cubicBezTo>
                  <a:pt x="14584" y="70405"/>
                  <a:pt x="14011" y="70341"/>
                  <a:pt x="14584" y="70023"/>
                </a:cubicBezTo>
                <a:cubicBezTo>
                  <a:pt x="14639" y="70077"/>
                  <a:pt x="14694" y="70179"/>
                  <a:pt x="14628" y="70247"/>
                </a:cubicBezTo>
                <a:lnTo>
                  <a:pt x="14628" y="70247"/>
                </a:lnTo>
                <a:cubicBezTo>
                  <a:pt x="14695" y="70211"/>
                  <a:pt x="14788" y="70201"/>
                  <a:pt x="14839" y="70150"/>
                </a:cubicBezTo>
                <a:lnTo>
                  <a:pt x="14839" y="70150"/>
                </a:lnTo>
                <a:lnTo>
                  <a:pt x="14648" y="70405"/>
                </a:lnTo>
                <a:cubicBezTo>
                  <a:pt x="14966" y="70405"/>
                  <a:pt x="14775" y="70214"/>
                  <a:pt x="14966" y="70150"/>
                </a:cubicBezTo>
                <a:cubicBezTo>
                  <a:pt x="14966" y="70214"/>
                  <a:pt x="15014" y="70214"/>
                  <a:pt x="15062" y="70214"/>
                </a:cubicBezTo>
                <a:cubicBezTo>
                  <a:pt x="15110" y="70214"/>
                  <a:pt x="15158" y="70214"/>
                  <a:pt x="15158" y="70278"/>
                </a:cubicBezTo>
                <a:cubicBezTo>
                  <a:pt x="15158" y="70341"/>
                  <a:pt x="15110" y="70341"/>
                  <a:pt x="15054" y="70341"/>
                </a:cubicBezTo>
                <a:cubicBezTo>
                  <a:pt x="14998" y="70341"/>
                  <a:pt x="14935" y="70341"/>
                  <a:pt x="14903" y="70405"/>
                </a:cubicBezTo>
                <a:cubicBezTo>
                  <a:pt x="14998" y="70373"/>
                  <a:pt x="15110" y="70357"/>
                  <a:pt x="15229" y="70357"/>
                </a:cubicBezTo>
                <a:cubicBezTo>
                  <a:pt x="15349" y="70357"/>
                  <a:pt x="15476" y="70373"/>
                  <a:pt x="15603" y="70405"/>
                </a:cubicBezTo>
                <a:cubicBezTo>
                  <a:pt x="15540" y="70341"/>
                  <a:pt x="15540" y="70214"/>
                  <a:pt x="15731" y="70150"/>
                </a:cubicBezTo>
                <a:cubicBezTo>
                  <a:pt x="15852" y="70098"/>
                  <a:pt x="15922" y="70079"/>
                  <a:pt x="15964" y="70079"/>
                </a:cubicBezTo>
                <a:cubicBezTo>
                  <a:pt x="16075" y="70079"/>
                  <a:pt x="15991" y="70214"/>
                  <a:pt x="16176" y="70214"/>
                </a:cubicBezTo>
                <a:cubicBezTo>
                  <a:pt x="16304" y="70086"/>
                  <a:pt x="16622" y="70023"/>
                  <a:pt x="16559" y="69895"/>
                </a:cubicBezTo>
                <a:cubicBezTo>
                  <a:pt x="16590" y="69864"/>
                  <a:pt x="16622" y="69848"/>
                  <a:pt x="16662" y="69848"/>
                </a:cubicBezTo>
                <a:cubicBezTo>
                  <a:pt x="16702" y="69848"/>
                  <a:pt x="16750" y="69864"/>
                  <a:pt x="16813" y="69895"/>
                </a:cubicBezTo>
                <a:cubicBezTo>
                  <a:pt x="17004" y="69704"/>
                  <a:pt x="17832" y="69386"/>
                  <a:pt x="17514" y="69322"/>
                </a:cubicBezTo>
                <a:lnTo>
                  <a:pt x="17450" y="69322"/>
                </a:lnTo>
                <a:cubicBezTo>
                  <a:pt x="18151" y="68876"/>
                  <a:pt x="19042" y="68685"/>
                  <a:pt x="19679" y="68240"/>
                </a:cubicBezTo>
                <a:lnTo>
                  <a:pt x="19679" y="68303"/>
                </a:lnTo>
                <a:cubicBezTo>
                  <a:pt x="20061" y="68049"/>
                  <a:pt x="20443" y="67730"/>
                  <a:pt x="20825" y="67412"/>
                </a:cubicBezTo>
                <a:cubicBezTo>
                  <a:pt x="20889" y="67380"/>
                  <a:pt x="20969" y="67364"/>
                  <a:pt x="21032" y="67364"/>
                </a:cubicBezTo>
                <a:cubicBezTo>
                  <a:pt x="21096" y="67364"/>
                  <a:pt x="21144" y="67380"/>
                  <a:pt x="21144" y="67412"/>
                </a:cubicBezTo>
                <a:cubicBezTo>
                  <a:pt x="21399" y="67157"/>
                  <a:pt x="21653" y="66966"/>
                  <a:pt x="21972" y="66839"/>
                </a:cubicBezTo>
                <a:lnTo>
                  <a:pt x="21972" y="66839"/>
                </a:lnTo>
                <a:cubicBezTo>
                  <a:pt x="21844" y="66998"/>
                  <a:pt x="21876" y="66998"/>
                  <a:pt x="21884" y="66998"/>
                </a:cubicBezTo>
                <a:cubicBezTo>
                  <a:pt x="21892" y="66998"/>
                  <a:pt x="21876" y="66998"/>
                  <a:pt x="21653" y="67157"/>
                </a:cubicBezTo>
                <a:cubicBezTo>
                  <a:pt x="22099" y="66902"/>
                  <a:pt x="22226" y="66902"/>
                  <a:pt x="22545" y="66456"/>
                </a:cubicBezTo>
                <a:cubicBezTo>
                  <a:pt x="22545" y="66504"/>
                  <a:pt x="22573" y="66524"/>
                  <a:pt x="22617" y="66524"/>
                </a:cubicBezTo>
                <a:cubicBezTo>
                  <a:pt x="22748" y="66524"/>
                  <a:pt x="23023" y="66345"/>
                  <a:pt x="23118" y="66202"/>
                </a:cubicBezTo>
                <a:cubicBezTo>
                  <a:pt x="22991" y="66202"/>
                  <a:pt x="22927" y="66329"/>
                  <a:pt x="22800" y="66329"/>
                </a:cubicBezTo>
                <a:cubicBezTo>
                  <a:pt x="22991" y="66202"/>
                  <a:pt x="23118" y="66011"/>
                  <a:pt x="23373" y="65883"/>
                </a:cubicBezTo>
                <a:lnTo>
                  <a:pt x="23373" y="66138"/>
                </a:lnTo>
                <a:cubicBezTo>
                  <a:pt x="23755" y="65883"/>
                  <a:pt x="24073" y="65565"/>
                  <a:pt x="24328" y="65183"/>
                </a:cubicBezTo>
                <a:cubicBezTo>
                  <a:pt x="24519" y="64801"/>
                  <a:pt x="24838" y="64546"/>
                  <a:pt x="25220" y="64355"/>
                </a:cubicBezTo>
                <a:cubicBezTo>
                  <a:pt x="25232" y="64306"/>
                  <a:pt x="25223" y="64288"/>
                  <a:pt x="25201" y="64288"/>
                </a:cubicBezTo>
                <a:cubicBezTo>
                  <a:pt x="25135" y="64288"/>
                  <a:pt x="24951" y="64454"/>
                  <a:pt x="24870" y="64454"/>
                </a:cubicBezTo>
                <a:cubicBezTo>
                  <a:pt x="24838" y="64454"/>
                  <a:pt x="24823" y="64428"/>
                  <a:pt x="24838" y="64355"/>
                </a:cubicBezTo>
                <a:cubicBezTo>
                  <a:pt x="25156" y="64100"/>
                  <a:pt x="25665" y="63909"/>
                  <a:pt x="25793" y="63782"/>
                </a:cubicBezTo>
                <a:cubicBezTo>
                  <a:pt x="26239" y="63400"/>
                  <a:pt x="25920" y="63145"/>
                  <a:pt x="26430" y="62699"/>
                </a:cubicBezTo>
                <a:cubicBezTo>
                  <a:pt x="26302" y="62699"/>
                  <a:pt x="26111" y="62699"/>
                  <a:pt x="26366" y="62253"/>
                </a:cubicBezTo>
                <a:cubicBezTo>
                  <a:pt x="26477" y="62059"/>
                  <a:pt x="26600" y="61986"/>
                  <a:pt x="26693" y="61986"/>
                </a:cubicBezTo>
                <a:cubicBezTo>
                  <a:pt x="26813" y="61986"/>
                  <a:pt x="26884" y="62110"/>
                  <a:pt x="26812" y="62253"/>
                </a:cubicBezTo>
                <a:cubicBezTo>
                  <a:pt x="26748" y="62381"/>
                  <a:pt x="26684" y="62381"/>
                  <a:pt x="26684" y="62381"/>
                </a:cubicBezTo>
                <a:cubicBezTo>
                  <a:pt x="26635" y="62478"/>
                  <a:pt x="26549" y="62614"/>
                  <a:pt x="26598" y="62614"/>
                </a:cubicBezTo>
                <a:cubicBezTo>
                  <a:pt x="26613" y="62614"/>
                  <a:pt x="26640" y="62601"/>
                  <a:pt x="26684" y="62572"/>
                </a:cubicBezTo>
                <a:lnTo>
                  <a:pt x="26684" y="62508"/>
                </a:lnTo>
                <a:cubicBezTo>
                  <a:pt x="26849" y="62399"/>
                  <a:pt x="27107" y="61960"/>
                  <a:pt x="27217" y="61960"/>
                </a:cubicBezTo>
                <a:cubicBezTo>
                  <a:pt x="27235" y="61960"/>
                  <a:pt x="27249" y="61972"/>
                  <a:pt x="27257" y="61999"/>
                </a:cubicBezTo>
                <a:cubicBezTo>
                  <a:pt x="27314" y="61858"/>
                  <a:pt x="27320" y="61805"/>
                  <a:pt x="27294" y="61805"/>
                </a:cubicBezTo>
                <a:cubicBezTo>
                  <a:pt x="27260" y="61805"/>
                  <a:pt x="27173" y="61892"/>
                  <a:pt x="27066" y="61999"/>
                </a:cubicBezTo>
                <a:cubicBezTo>
                  <a:pt x="27385" y="61617"/>
                  <a:pt x="27703" y="61234"/>
                  <a:pt x="27958" y="60789"/>
                </a:cubicBezTo>
                <a:lnTo>
                  <a:pt x="27958" y="60789"/>
                </a:lnTo>
                <a:cubicBezTo>
                  <a:pt x="27926" y="60820"/>
                  <a:pt x="27878" y="60836"/>
                  <a:pt x="27847" y="60836"/>
                </a:cubicBezTo>
                <a:cubicBezTo>
                  <a:pt x="27815" y="60836"/>
                  <a:pt x="27799" y="60820"/>
                  <a:pt x="27831" y="60789"/>
                </a:cubicBezTo>
                <a:cubicBezTo>
                  <a:pt x="28340" y="60024"/>
                  <a:pt x="27894" y="60407"/>
                  <a:pt x="28149" y="59833"/>
                </a:cubicBezTo>
                <a:cubicBezTo>
                  <a:pt x="28208" y="59774"/>
                  <a:pt x="28250" y="59756"/>
                  <a:pt x="28282" y="59756"/>
                </a:cubicBezTo>
                <a:cubicBezTo>
                  <a:pt x="28332" y="59756"/>
                  <a:pt x="28358" y="59801"/>
                  <a:pt x="28387" y="59801"/>
                </a:cubicBezTo>
                <a:cubicBezTo>
                  <a:pt x="28418" y="59801"/>
                  <a:pt x="28454" y="59746"/>
                  <a:pt x="28531" y="59515"/>
                </a:cubicBezTo>
                <a:cubicBezTo>
                  <a:pt x="28611" y="59415"/>
                  <a:pt x="28660" y="59378"/>
                  <a:pt x="28689" y="59378"/>
                </a:cubicBezTo>
                <a:cubicBezTo>
                  <a:pt x="28752" y="59378"/>
                  <a:pt x="28722" y="59555"/>
                  <a:pt x="28722" y="59642"/>
                </a:cubicBezTo>
                <a:cubicBezTo>
                  <a:pt x="28912" y="59263"/>
                  <a:pt x="29102" y="58821"/>
                  <a:pt x="29416" y="58503"/>
                </a:cubicBezTo>
                <a:lnTo>
                  <a:pt x="29416" y="58503"/>
                </a:lnTo>
                <a:cubicBezTo>
                  <a:pt x="29437" y="58444"/>
                  <a:pt x="29462" y="58379"/>
                  <a:pt x="29486" y="58305"/>
                </a:cubicBezTo>
                <a:lnTo>
                  <a:pt x="29486" y="58305"/>
                </a:lnTo>
                <a:lnTo>
                  <a:pt x="29295" y="58432"/>
                </a:lnTo>
                <a:cubicBezTo>
                  <a:pt x="29359" y="58305"/>
                  <a:pt x="29423" y="58178"/>
                  <a:pt x="29486" y="58178"/>
                </a:cubicBezTo>
                <a:cubicBezTo>
                  <a:pt x="29486" y="57987"/>
                  <a:pt x="29232" y="58178"/>
                  <a:pt x="29232" y="57859"/>
                </a:cubicBezTo>
                <a:cubicBezTo>
                  <a:pt x="29423" y="57668"/>
                  <a:pt x="29423" y="57159"/>
                  <a:pt x="29614" y="57159"/>
                </a:cubicBezTo>
                <a:cubicBezTo>
                  <a:pt x="29504" y="57434"/>
                  <a:pt x="29524" y="57471"/>
                  <a:pt x="29568" y="57471"/>
                </a:cubicBezTo>
                <a:cubicBezTo>
                  <a:pt x="29584" y="57471"/>
                  <a:pt x="29604" y="57466"/>
                  <a:pt x="29621" y="57466"/>
                </a:cubicBezTo>
                <a:cubicBezTo>
                  <a:pt x="29664" y="57466"/>
                  <a:pt x="29691" y="57499"/>
                  <a:pt x="29614" y="57732"/>
                </a:cubicBezTo>
                <a:cubicBezTo>
                  <a:pt x="29677" y="57604"/>
                  <a:pt x="29677" y="57477"/>
                  <a:pt x="29741" y="57350"/>
                </a:cubicBezTo>
                <a:lnTo>
                  <a:pt x="29741" y="57413"/>
                </a:lnTo>
                <a:cubicBezTo>
                  <a:pt x="30123" y="56777"/>
                  <a:pt x="29677" y="57031"/>
                  <a:pt x="29869" y="56331"/>
                </a:cubicBezTo>
                <a:lnTo>
                  <a:pt x="29869" y="56331"/>
                </a:lnTo>
                <a:cubicBezTo>
                  <a:pt x="29883" y="56360"/>
                  <a:pt x="29905" y="56373"/>
                  <a:pt x="29930" y="56373"/>
                </a:cubicBezTo>
                <a:cubicBezTo>
                  <a:pt x="30011" y="56373"/>
                  <a:pt x="30123" y="56237"/>
                  <a:pt x="30123" y="56140"/>
                </a:cubicBezTo>
                <a:lnTo>
                  <a:pt x="30123" y="56140"/>
                </a:lnTo>
                <a:cubicBezTo>
                  <a:pt x="30102" y="56225"/>
                  <a:pt x="30074" y="56260"/>
                  <a:pt x="30045" y="56260"/>
                </a:cubicBezTo>
                <a:cubicBezTo>
                  <a:pt x="29989" y="56260"/>
                  <a:pt x="29932" y="56118"/>
                  <a:pt x="29932" y="55949"/>
                </a:cubicBezTo>
                <a:cubicBezTo>
                  <a:pt x="30102" y="55552"/>
                  <a:pt x="30020" y="55458"/>
                  <a:pt x="30045" y="55307"/>
                </a:cubicBezTo>
                <a:lnTo>
                  <a:pt x="30045" y="55307"/>
                </a:lnTo>
                <a:lnTo>
                  <a:pt x="29996" y="55503"/>
                </a:lnTo>
                <a:cubicBezTo>
                  <a:pt x="29932" y="55376"/>
                  <a:pt x="29996" y="55121"/>
                  <a:pt x="29996" y="54866"/>
                </a:cubicBezTo>
                <a:cubicBezTo>
                  <a:pt x="30053" y="54866"/>
                  <a:pt x="30008" y="55067"/>
                  <a:pt x="30043" y="55067"/>
                </a:cubicBezTo>
                <a:cubicBezTo>
                  <a:pt x="30047" y="55067"/>
                  <a:pt x="30053" y="55064"/>
                  <a:pt x="30060" y="55057"/>
                </a:cubicBezTo>
                <a:cubicBezTo>
                  <a:pt x="29932" y="54675"/>
                  <a:pt x="30378" y="54293"/>
                  <a:pt x="30378" y="53783"/>
                </a:cubicBezTo>
                <a:cubicBezTo>
                  <a:pt x="30410" y="53688"/>
                  <a:pt x="30458" y="53688"/>
                  <a:pt x="30505" y="53688"/>
                </a:cubicBezTo>
                <a:cubicBezTo>
                  <a:pt x="30553" y="53688"/>
                  <a:pt x="30601" y="53688"/>
                  <a:pt x="30633" y="53592"/>
                </a:cubicBezTo>
                <a:cubicBezTo>
                  <a:pt x="30569" y="53019"/>
                  <a:pt x="30887" y="53019"/>
                  <a:pt x="30824" y="52446"/>
                </a:cubicBezTo>
                <a:lnTo>
                  <a:pt x="30824" y="52446"/>
                </a:lnTo>
                <a:cubicBezTo>
                  <a:pt x="30772" y="52498"/>
                  <a:pt x="30741" y="52540"/>
                  <a:pt x="30718" y="52540"/>
                </a:cubicBezTo>
                <a:cubicBezTo>
                  <a:pt x="30686" y="52540"/>
                  <a:pt x="30670" y="52454"/>
                  <a:pt x="30633" y="52191"/>
                </a:cubicBezTo>
                <a:lnTo>
                  <a:pt x="30633" y="53147"/>
                </a:lnTo>
                <a:lnTo>
                  <a:pt x="30505" y="52510"/>
                </a:lnTo>
                <a:cubicBezTo>
                  <a:pt x="30442" y="52828"/>
                  <a:pt x="30505" y="53147"/>
                  <a:pt x="30442" y="53338"/>
                </a:cubicBezTo>
                <a:cubicBezTo>
                  <a:pt x="30404" y="53149"/>
                  <a:pt x="30411" y="53095"/>
                  <a:pt x="30383" y="53095"/>
                </a:cubicBezTo>
                <a:cubicBezTo>
                  <a:pt x="30364" y="53095"/>
                  <a:pt x="30329" y="53121"/>
                  <a:pt x="30251" y="53147"/>
                </a:cubicBezTo>
                <a:cubicBezTo>
                  <a:pt x="30569" y="52828"/>
                  <a:pt x="30251" y="52382"/>
                  <a:pt x="30442" y="52000"/>
                </a:cubicBezTo>
                <a:lnTo>
                  <a:pt x="30824" y="52000"/>
                </a:lnTo>
                <a:cubicBezTo>
                  <a:pt x="31015" y="51363"/>
                  <a:pt x="30760" y="50790"/>
                  <a:pt x="30887" y="49962"/>
                </a:cubicBezTo>
                <a:lnTo>
                  <a:pt x="30887" y="49962"/>
                </a:lnTo>
                <a:lnTo>
                  <a:pt x="30824" y="50217"/>
                </a:lnTo>
                <a:cubicBezTo>
                  <a:pt x="30696" y="50090"/>
                  <a:pt x="30824" y="49708"/>
                  <a:pt x="30824" y="49453"/>
                </a:cubicBezTo>
                <a:cubicBezTo>
                  <a:pt x="30951" y="49453"/>
                  <a:pt x="30951" y="49262"/>
                  <a:pt x="31079" y="49198"/>
                </a:cubicBezTo>
                <a:cubicBezTo>
                  <a:pt x="30951" y="49198"/>
                  <a:pt x="31079" y="48561"/>
                  <a:pt x="30887" y="48434"/>
                </a:cubicBezTo>
                <a:lnTo>
                  <a:pt x="31015" y="48052"/>
                </a:lnTo>
                <a:cubicBezTo>
                  <a:pt x="31079" y="47351"/>
                  <a:pt x="30696" y="47288"/>
                  <a:pt x="30760" y="46587"/>
                </a:cubicBezTo>
                <a:lnTo>
                  <a:pt x="30760" y="46587"/>
                </a:lnTo>
                <a:cubicBezTo>
                  <a:pt x="30887" y="46778"/>
                  <a:pt x="31015" y="46523"/>
                  <a:pt x="31079" y="46969"/>
                </a:cubicBezTo>
                <a:cubicBezTo>
                  <a:pt x="31079" y="46715"/>
                  <a:pt x="31079" y="46523"/>
                  <a:pt x="31015" y="46523"/>
                </a:cubicBezTo>
                <a:cubicBezTo>
                  <a:pt x="31079" y="46396"/>
                  <a:pt x="30887" y="45887"/>
                  <a:pt x="31015" y="45696"/>
                </a:cubicBezTo>
                <a:cubicBezTo>
                  <a:pt x="30951" y="45632"/>
                  <a:pt x="30824" y="45568"/>
                  <a:pt x="30887" y="45313"/>
                </a:cubicBezTo>
                <a:lnTo>
                  <a:pt x="30951" y="45313"/>
                </a:lnTo>
                <a:cubicBezTo>
                  <a:pt x="30903" y="45313"/>
                  <a:pt x="30856" y="45099"/>
                  <a:pt x="30781" y="45099"/>
                </a:cubicBezTo>
                <a:cubicBezTo>
                  <a:pt x="30764" y="45099"/>
                  <a:pt x="30746" y="45109"/>
                  <a:pt x="30727" y="45136"/>
                </a:cubicBezTo>
                <a:lnTo>
                  <a:pt x="30727" y="45136"/>
                </a:lnTo>
                <a:cubicBezTo>
                  <a:pt x="31125" y="44426"/>
                  <a:pt x="30769" y="43200"/>
                  <a:pt x="31142" y="42702"/>
                </a:cubicBezTo>
                <a:cubicBezTo>
                  <a:pt x="31206" y="42193"/>
                  <a:pt x="31206" y="41683"/>
                  <a:pt x="31270" y="41174"/>
                </a:cubicBezTo>
                <a:cubicBezTo>
                  <a:pt x="31270" y="41174"/>
                  <a:pt x="31315" y="41174"/>
                  <a:pt x="31290" y="41252"/>
                </a:cubicBezTo>
                <a:lnTo>
                  <a:pt x="31290" y="41252"/>
                </a:lnTo>
                <a:cubicBezTo>
                  <a:pt x="31495" y="40735"/>
                  <a:pt x="31022" y="40837"/>
                  <a:pt x="31270" y="40219"/>
                </a:cubicBezTo>
                <a:cubicBezTo>
                  <a:pt x="31330" y="40158"/>
                  <a:pt x="31368" y="40135"/>
                  <a:pt x="31390" y="40135"/>
                </a:cubicBezTo>
                <a:cubicBezTo>
                  <a:pt x="31469" y="40135"/>
                  <a:pt x="31345" y="40443"/>
                  <a:pt x="31368" y="40443"/>
                </a:cubicBezTo>
                <a:cubicBezTo>
                  <a:pt x="31372" y="40443"/>
                  <a:pt x="31381" y="40433"/>
                  <a:pt x="31397" y="40410"/>
                </a:cubicBezTo>
                <a:cubicBezTo>
                  <a:pt x="31843" y="40410"/>
                  <a:pt x="31588" y="39582"/>
                  <a:pt x="31970" y="39200"/>
                </a:cubicBezTo>
                <a:lnTo>
                  <a:pt x="31970" y="39327"/>
                </a:lnTo>
                <a:cubicBezTo>
                  <a:pt x="32161" y="39072"/>
                  <a:pt x="32097" y="38563"/>
                  <a:pt x="32416" y="38054"/>
                </a:cubicBezTo>
                <a:cubicBezTo>
                  <a:pt x="32543" y="37480"/>
                  <a:pt x="32798" y="36907"/>
                  <a:pt x="33116" y="36461"/>
                </a:cubicBezTo>
                <a:lnTo>
                  <a:pt x="33116" y="36461"/>
                </a:lnTo>
                <a:cubicBezTo>
                  <a:pt x="33116" y="36716"/>
                  <a:pt x="32989" y="36716"/>
                  <a:pt x="33180" y="36780"/>
                </a:cubicBezTo>
                <a:cubicBezTo>
                  <a:pt x="33307" y="36525"/>
                  <a:pt x="32989" y="36652"/>
                  <a:pt x="33244" y="36270"/>
                </a:cubicBezTo>
                <a:cubicBezTo>
                  <a:pt x="33398" y="36219"/>
                  <a:pt x="33634" y="36044"/>
                  <a:pt x="33787" y="36044"/>
                </a:cubicBezTo>
                <a:cubicBezTo>
                  <a:pt x="33824" y="36044"/>
                  <a:pt x="33856" y="36054"/>
                  <a:pt x="33881" y="36079"/>
                </a:cubicBezTo>
                <a:lnTo>
                  <a:pt x="33562" y="36398"/>
                </a:lnTo>
                <a:cubicBezTo>
                  <a:pt x="33881" y="36398"/>
                  <a:pt x="33944" y="35952"/>
                  <a:pt x="34199" y="35825"/>
                </a:cubicBezTo>
                <a:lnTo>
                  <a:pt x="34199" y="35952"/>
                </a:lnTo>
                <a:cubicBezTo>
                  <a:pt x="34709" y="35442"/>
                  <a:pt x="34581" y="35251"/>
                  <a:pt x="35218" y="34806"/>
                </a:cubicBezTo>
                <a:lnTo>
                  <a:pt x="35091" y="34806"/>
                </a:lnTo>
                <a:cubicBezTo>
                  <a:pt x="35345" y="34424"/>
                  <a:pt x="35473" y="34742"/>
                  <a:pt x="35727" y="34360"/>
                </a:cubicBezTo>
                <a:lnTo>
                  <a:pt x="35982" y="34487"/>
                </a:lnTo>
                <a:cubicBezTo>
                  <a:pt x="36301" y="34169"/>
                  <a:pt x="36683" y="33850"/>
                  <a:pt x="37129" y="33596"/>
                </a:cubicBezTo>
                <a:lnTo>
                  <a:pt x="37129" y="33596"/>
                </a:lnTo>
                <a:cubicBezTo>
                  <a:pt x="36874" y="33914"/>
                  <a:pt x="36555" y="34232"/>
                  <a:pt x="36237" y="34487"/>
                </a:cubicBezTo>
                <a:cubicBezTo>
                  <a:pt x="36476" y="34344"/>
                  <a:pt x="36679" y="34200"/>
                  <a:pt x="36873" y="34030"/>
                </a:cubicBezTo>
                <a:lnTo>
                  <a:pt x="36873" y="34030"/>
                </a:lnTo>
                <a:cubicBezTo>
                  <a:pt x="36854" y="34037"/>
                  <a:pt x="36833" y="34041"/>
                  <a:pt x="36810" y="34041"/>
                </a:cubicBezTo>
                <a:cubicBezTo>
                  <a:pt x="37065" y="33723"/>
                  <a:pt x="37447" y="33405"/>
                  <a:pt x="37893" y="33277"/>
                </a:cubicBezTo>
                <a:cubicBezTo>
                  <a:pt x="37921" y="33363"/>
                  <a:pt x="38002" y="33398"/>
                  <a:pt x="38123" y="33398"/>
                </a:cubicBezTo>
                <a:cubicBezTo>
                  <a:pt x="38270" y="33398"/>
                  <a:pt x="38476" y="33347"/>
                  <a:pt x="38721" y="33277"/>
                </a:cubicBezTo>
                <a:cubicBezTo>
                  <a:pt x="38991" y="33187"/>
                  <a:pt x="39293" y="33097"/>
                  <a:pt x="39537" y="33097"/>
                </a:cubicBezTo>
                <a:cubicBezTo>
                  <a:pt x="39638" y="33097"/>
                  <a:pt x="39729" y="33113"/>
                  <a:pt x="39803" y="33150"/>
                </a:cubicBezTo>
                <a:cubicBezTo>
                  <a:pt x="40759" y="32768"/>
                  <a:pt x="41714" y="32577"/>
                  <a:pt x="42733" y="32513"/>
                </a:cubicBezTo>
                <a:cubicBezTo>
                  <a:pt x="42287" y="32258"/>
                  <a:pt x="43051" y="32449"/>
                  <a:pt x="42924" y="32131"/>
                </a:cubicBezTo>
                <a:cubicBezTo>
                  <a:pt x="43178" y="32067"/>
                  <a:pt x="43306" y="32067"/>
                  <a:pt x="43306" y="32067"/>
                </a:cubicBezTo>
                <a:lnTo>
                  <a:pt x="44134" y="32195"/>
                </a:lnTo>
                <a:cubicBezTo>
                  <a:pt x="44325" y="32258"/>
                  <a:pt x="43879" y="32322"/>
                  <a:pt x="43943" y="32386"/>
                </a:cubicBezTo>
                <a:cubicBezTo>
                  <a:pt x="44516" y="32386"/>
                  <a:pt x="44197" y="32513"/>
                  <a:pt x="44580" y="32577"/>
                </a:cubicBezTo>
                <a:cubicBezTo>
                  <a:pt x="44452" y="32449"/>
                  <a:pt x="44771" y="32386"/>
                  <a:pt x="45089" y="32386"/>
                </a:cubicBezTo>
                <a:lnTo>
                  <a:pt x="44580" y="32258"/>
                </a:lnTo>
                <a:cubicBezTo>
                  <a:pt x="44754" y="32204"/>
                  <a:pt x="44890" y="32185"/>
                  <a:pt x="45001" y="32185"/>
                </a:cubicBezTo>
                <a:cubicBezTo>
                  <a:pt x="45306" y="32185"/>
                  <a:pt x="45435" y="32332"/>
                  <a:pt x="45718" y="32332"/>
                </a:cubicBezTo>
                <a:cubicBezTo>
                  <a:pt x="45822" y="32332"/>
                  <a:pt x="45946" y="32312"/>
                  <a:pt x="46108" y="32258"/>
                </a:cubicBezTo>
                <a:lnTo>
                  <a:pt x="46108" y="32258"/>
                </a:lnTo>
                <a:lnTo>
                  <a:pt x="45853" y="32386"/>
                </a:lnTo>
                <a:cubicBezTo>
                  <a:pt x="46554" y="32386"/>
                  <a:pt x="47191" y="32258"/>
                  <a:pt x="47827" y="32004"/>
                </a:cubicBezTo>
                <a:cubicBezTo>
                  <a:pt x="47891" y="32004"/>
                  <a:pt x="48018" y="32131"/>
                  <a:pt x="47827" y="32195"/>
                </a:cubicBezTo>
                <a:cubicBezTo>
                  <a:pt x="48701" y="32195"/>
                  <a:pt x="49715" y="31914"/>
                  <a:pt x="50468" y="31914"/>
                </a:cubicBezTo>
                <a:cubicBezTo>
                  <a:pt x="50593" y="31914"/>
                  <a:pt x="50711" y="31922"/>
                  <a:pt x="50821" y="31940"/>
                </a:cubicBezTo>
                <a:lnTo>
                  <a:pt x="50757" y="32067"/>
                </a:lnTo>
                <a:cubicBezTo>
                  <a:pt x="50921" y="32067"/>
                  <a:pt x="51038" y="31927"/>
                  <a:pt x="51228" y="31927"/>
                </a:cubicBezTo>
                <a:cubicBezTo>
                  <a:pt x="51260" y="31927"/>
                  <a:pt x="51294" y="31931"/>
                  <a:pt x="51330" y="31940"/>
                </a:cubicBezTo>
                <a:cubicBezTo>
                  <a:pt x="51330" y="31940"/>
                  <a:pt x="51266" y="32067"/>
                  <a:pt x="51330" y="32067"/>
                </a:cubicBezTo>
                <a:cubicBezTo>
                  <a:pt x="51585" y="31940"/>
                  <a:pt x="51840" y="31940"/>
                  <a:pt x="52094" y="31940"/>
                </a:cubicBezTo>
                <a:lnTo>
                  <a:pt x="51840" y="32004"/>
                </a:lnTo>
                <a:cubicBezTo>
                  <a:pt x="51982" y="32021"/>
                  <a:pt x="52114" y="32029"/>
                  <a:pt x="52239" y="32029"/>
                </a:cubicBezTo>
                <a:cubicBezTo>
                  <a:pt x="53007" y="32029"/>
                  <a:pt x="53484" y="31731"/>
                  <a:pt x="54196" y="31621"/>
                </a:cubicBezTo>
                <a:cubicBezTo>
                  <a:pt x="54196" y="31876"/>
                  <a:pt x="55024" y="31940"/>
                  <a:pt x="55406" y="31940"/>
                </a:cubicBezTo>
                <a:cubicBezTo>
                  <a:pt x="56425" y="31876"/>
                  <a:pt x="57444" y="31621"/>
                  <a:pt x="58463" y="31367"/>
                </a:cubicBezTo>
                <a:cubicBezTo>
                  <a:pt x="58674" y="31393"/>
                  <a:pt x="58885" y="31409"/>
                  <a:pt x="59096" y="31409"/>
                </a:cubicBezTo>
                <a:cubicBezTo>
                  <a:pt x="59394" y="31409"/>
                  <a:pt x="59693" y="31378"/>
                  <a:pt x="59991" y="31303"/>
                </a:cubicBezTo>
                <a:cubicBezTo>
                  <a:pt x="60564" y="31176"/>
                  <a:pt x="61265" y="31048"/>
                  <a:pt x="61774" y="30985"/>
                </a:cubicBezTo>
                <a:cubicBezTo>
                  <a:pt x="61647" y="30985"/>
                  <a:pt x="61774" y="30794"/>
                  <a:pt x="61965" y="30730"/>
                </a:cubicBezTo>
                <a:cubicBezTo>
                  <a:pt x="62052" y="30687"/>
                  <a:pt x="62315" y="30555"/>
                  <a:pt x="62474" y="30555"/>
                </a:cubicBezTo>
                <a:cubicBezTo>
                  <a:pt x="62550" y="30555"/>
                  <a:pt x="62602" y="30584"/>
                  <a:pt x="62602" y="30666"/>
                </a:cubicBezTo>
                <a:lnTo>
                  <a:pt x="62538" y="30666"/>
                </a:lnTo>
                <a:cubicBezTo>
                  <a:pt x="62610" y="30702"/>
                  <a:pt x="62696" y="30717"/>
                  <a:pt x="62791" y="30717"/>
                </a:cubicBezTo>
                <a:cubicBezTo>
                  <a:pt x="63037" y="30717"/>
                  <a:pt x="63346" y="30613"/>
                  <a:pt x="63621" y="30475"/>
                </a:cubicBezTo>
                <a:lnTo>
                  <a:pt x="63621" y="30157"/>
                </a:lnTo>
                <a:cubicBezTo>
                  <a:pt x="63706" y="30170"/>
                  <a:pt x="63792" y="30176"/>
                  <a:pt x="63878" y="30176"/>
                </a:cubicBezTo>
                <a:cubicBezTo>
                  <a:pt x="64938" y="30176"/>
                  <a:pt x="66092" y="29246"/>
                  <a:pt x="66775" y="29246"/>
                </a:cubicBezTo>
                <a:cubicBezTo>
                  <a:pt x="66831" y="29246"/>
                  <a:pt x="66883" y="29252"/>
                  <a:pt x="66933" y="29265"/>
                </a:cubicBezTo>
                <a:cubicBezTo>
                  <a:pt x="67124" y="29138"/>
                  <a:pt x="67442" y="28947"/>
                  <a:pt x="67633" y="28819"/>
                </a:cubicBezTo>
                <a:lnTo>
                  <a:pt x="67697" y="28947"/>
                </a:lnTo>
                <a:cubicBezTo>
                  <a:pt x="68270" y="28756"/>
                  <a:pt x="68907" y="28501"/>
                  <a:pt x="69480" y="28183"/>
                </a:cubicBezTo>
                <a:lnTo>
                  <a:pt x="69480" y="28183"/>
                </a:lnTo>
                <a:lnTo>
                  <a:pt x="69353" y="28374"/>
                </a:lnTo>
                <a:cubicBezTo>
                  <a:pt x="69798" y="28119"/>
                  <a:pt x="69671" y="27609"/>
                  <a:pt x="70053" y="27418"/>
                </a:cubicBezTo>
                <a:lnTo>
                  <a:pt x="70308" y="27546"/>
                </a:lnTo>
                <a:cubicBezTo>
                  <a:pt x="71136" y="27227"/>
                  <a:pt x="71900" y="26781"/>
                  <a:pt x="72537" y="26208"/>
                </a:cubicBezTo>
                <a:lnTo>
                  <a:pt x="72537" y="26208"/>
                </a:lnTo>
                <a:cubicBezTo>
                  <a:pt x="72537" y="26208"/>
                  <a:pt x="72537" y="26336"/>
                  <a:pt x="72473" y="26399"/>
                </a:cubicBezTo>
                <a:cubicBezTo>
                  <a:pt x="72600" y="26272"/>
                  <a:pt x="72983" y="26081"/>
                  <a:pt x="73237" y="25954"/>
                </a:cubicBezTo>
                <a:cubicBezTo>
                  <a:pt x="73481" y="25770"/>
                  <a:pt x="73667" y="25587"/>
                  <a:pt x="73570" y="25460"/>
                </a:cubicBezTo>
                <a:lnTo>
                  <a:pt x="73570" y="25460"/>
                </a:lnTo>
                <a:cubicBezTo>
                  <a:pt x="73583" y="25471"/>
                  <a:pt x="73599" y="25476"/>
                  <a:pt x="73617" y="25476"/>
                </a:cubicBezTo>
                <a:cubicBezTo>
                  <a:pt x="73813" y="25476"/>
                  <a:pt x="74293" y="24890"/>
                  <a:pt x="74575" y="24553"/>
                </a:cubicBezTo>
                <a:lnTo>
                  <a:pt x="74638" y="24744"/>
                </a:lnTo>
                <a:cubicBezTo>
                  <a:pt x="74766" y="24425"/>
                  <a:pt x="74957" y="24170"/>
                  <a:pt x="75212" y="23916"/>
                </a:cubicBezTo>
                <a:cubicBezTo>
                  <a:pt x="75229" y="23899"/>
                  <a:pt x="75246" y="23891"/>
                  <a:pt x="75259" y="23891"/>
                </a:cubicBezTo>
                <a:cubicBezTo>
                  <a:pt x="75296" y="23891"/>
                  <a:pt x="75305" y="23950"/>
                  <a:pt x="75212" y="24043"/>
                </a:cubicBezTo>
                <a:cubicBezTo>
                  <a:pt x="75594" y="23788"/>
                  <a:pt x="75339" y="23661"/>
                  <a:pt x="75785" y="23406"/>
                </a:cubicBezTo>
                <a:lnTo>
                  <a:pt x="75785" y="23406"/>
                </a:lnTo>
                <a:lnTo>
                  <a:pt x="75721" y="23597"/>
                </a:lnTo>
                <a:cubicBezTo>
                  <a:pt x="75912" y="23470"/>
                  <a:pt x="76039" y="23279"/>
                  <a:pt x="76103" y="23088"/>
                </a:cubicBezTo>
                <a:cubicBezTo>
                  <a:pt x="76294" y="22833"/>
                  <a:pt x="76804" y="22578"/>
                  <a:pt x="76931" y="22578"/>
                </a:cubicBezTo>
                <a:cubicBezTo>
                  <a:pt x="76931" y="22387"/>
                  <a:pt x="76995" y="22196"/>
                  <a:pt x="77186" y="22069"/>
                </a:cubicBezTo>
                <a:cubicBezTo>
                  <a:pt x="77249" y="22069"/>
                  <a:pt x="77186" y="22196"/>
                  <a:pt x="77186" y="22260"/>
                </a:cubicBezTo>
                <a:cubicBezTo>
                  <a:pt x="77823" y="21814"/>
                  <a:pt x="77886" y="21368"/>
                  <a:pt x="78332" y="21114"/>
                </a:cubicBezTo>
                <a:lnTo>
                  <a:pt x="78459" y="21114"/>
                </a:lnTo>
                <a:cubicBezTo>
                  <a:pt x="78205" y="21368"/>
                  <a:pt x="77950" y="21559"/>
                  <a:pt x="77695" y="21814"/>
                </a:cubicBezTo>
                <a:cubicBezTo>
                  <a:pt x="77708" y="21820"/>
                  <a:pt x="77723" y="21823"/>
                  <a:pt x="77739" y="21823"/>
                </a:cubicBezTo>
                <a:cubicBezTo>
                  <a:pt x="77819" y="21823"/>
                  <a:pt x="77939" y="21763"/>
                  <a:pt x="78019" y="21763"/>
                </a:cubicBezTo>
                <a:cubicBezTo>
                  <a:pt x="78092" y="21763"/>
                  <a:pt x="78132" y="21813"/>
                  <a:pt x="78077" y="22005"/>
                </a:cubicBezTo>
                <a:cubicBezTo>
                  <a:pt x="78332" y="21559"/>
                  <a:pt x="78587" y="21114"/>
                  <a:pt x="78969" y="20731"/>
                </a:cubicBezTo>
                <a:lnTo>
                  <a:pt x="79033" y="20731"/>
                </a:lnTo>
                <a:lnTo>
                  <a:pt x="79033" y="20795"/>
                </a:lnTo>
                <a:cubicBezTo>
                  <a:pt x="79096" y="20731"/>
                  <a:pt x="79160" y="20604"/>
                  <a:pt x="79224" y="20540"/>
                </a:cubicBezTo>
                <a:cubicBezTo>
                  <a:pt x="79351" y="20477"/>
                  <a:pt x="79415" y="20349"/>
                  <a:pt x="79542" y="20286"/>
                </a:cubicBezTo>
                <a:lnTo>
                  <a:pt x="79733" y="20031"/>
                </a:lnTo>
                <a:cubicBezTo>
                  <a:pt x="79733" y="20095"/>
                  <a:pt x="79733" y="20095"/>
                  <a:pt x="79733" y="20095"/>
                </a:cubicBezTo>
                <a:cubicBezTo>
                  <a:pt x="79669" y="20222"/>
                  <a:pt x="79606" y="20286"/>
                  <a:pt x="79542" y="20286"/>
                </a:cubicBezTo>
                <a:cubicBezTo>
                  <a:pt x="79550" y="20290"/>
                  <a:pt x="79559" y="20292"/>
                  <a:pt x="79569" y="20292"/>
                </a:cubicBezTo>
                <a:cubicBezTo>
                  <a:pt x="79703" y="20292"/>
                  <a:pt x="79937" y="19895"/>
                  <a:pt x="80115" y="19776"/>
                </a:cubicBezTo>
                <a:cubicBezTo>
                  <a:pt x="80017" y="19678"/>
                  <a:pt x="80145" y="19543"/>
                  <a:pt x="80065" y="19543"/>
                </a:cubicBezTo>
                <a:cubicBezTo>
                  <a:pt x="80041" y="19543"/>
                  <a:pt x="79998" y="19556"/>
                  <a:pt x="79924" y="19585"/>
                </a:cubicBezTo>
                <a:cubicBezTo>
                  <a:pt x="79924" y="19585"/>
                  <a:pt x="79924" y="19585"/>
                  <a:pt x="79797" y="19713"/>
                </a:cubicBezTo>
                <a:cubicBezTo>
                  <a:pt x="79733" y="19776"/>
                  <a:pt x="79733" y="19776"/>
                  <a:pt x="79733" y="19840"/>
                </a:cubicBezTo>
                <a:lnTo>
                  <a:pt x="79351" y="20286"/>
                </a:lnTo>
                <a:cubicBezTo>
                  <a:pt x="79415" y="20031"/>
                  <a:pt x="79542" y="19840"/>
                  <a:pt x="79733" y="19776"/>
                </a:cubicBezTo>
                <a:lnTo>
                  <a:pt x="79733" y="19330"/>
                </a:lnTo>
                <a:cubicBezTo>
                  <a:pt x="80115" y="19203"/>
                  <a:pt x="80625" y="18821"/>
                  <a:pt x="80752" y="18821"/>
                </a:cubicBezTo>
                <a:cubicBezTo>
                  <a:pt x="80943" y="18503"/>
                  <a:pt x="81198" y="18184"/>
                  <a:pt x="81453" y="17866"/>
                </a:cubicBezTo>
                <a:cubicBezTo>
                  <a:pt x="81644" y="17547"/>
                  <a:pt x="81771" y="17229"/>
                  <a:pt x="81771" y="16847"/>
                </a:cubicBezTo>
                <a:cubicBezTo>
                  <a:pt x="81847" y="16732"/>
                  <a:pt x="81924" y="16709"/>
                  <a:pt x="81986" y="16709"/>
                </a:cubicBezTo>
                <a:cubicBezTo>
                  <a:pt x="82028" y="16709"/>
                  <a:pt x="82064" y="16719"/>
                  <a:pt x="82089" y="16719"/>
                </a:cubicBezTo>
                <a:cubicBezTo>
                  <a:pt x="82026" y="16783"/>
                  <a:pt x="81962" y="16910"/>
                  <a:pt x="81962" y="16974"/>
                </a:cubicBezTo>
                <a:cubicBezTo>
                  <a:pt x="82153" y="16592"/>
                  <a:pt x="82599" y="15955"/>
                  <a:pt x="82472" y="15764"/>
                </a:cubicBezTo>
                <a:cubicBezTo>
                  <a:pt x="82556" y="15680"/>
                  <a:pt x="82603" y="15651"/>
                  <a:pt x="82629" y="15651"/>
                </a:cubicBezTo>
                <a:cubicBezTo>
                  <a:pt x="82684" y="15651"/>
                  <a:pt x="82649" y="15774"/>
                  <a:pt x="82671" y="15774"/>
                </a:cubicBezTo>
                <a:cubicBezTo>
                  <a:pt x="82687" y="15774"/>
                  <a:pt x="82731" y="15714"/>
                  <a:pt x="82854" y="15509"/>
                </a:cubicBezTo>
                <a:lnTo>
                  <a:pt x="82854" y="15637"/>
                </a:lnTo>
                <a:cubicBezTo>
                  <a:pt x="83299" y="15127"/>
                  <a:pt x="83618" y="14554"/>
                  <a:pt x="83745" y="13981"/>
                </a:cubicBezTo>
                <a:cubicBezTo>
                  <a:pt x="83873" y="13280"/>
                  <a:pt x="84191" y="12707"/>
                  <a:pt x="84637" y="12198"/>
                </a:cubicBezTo>
                <a:lnTo>
                  <a:pt x="84637" y="12198"/>
                </a:lnTo>
                <a:cubicBezTo>
                  <a:pt x="84573" y="12262"/>
                  <a:pt x="84509" y="12325"/>
                  <a:pt x="84509" y="12325"/>
                </a:cubicBezTo>
                <a:cubicBezTo>
                  <a:pt x="84955" y="11561"/>
                  <a:pt x="85337" y="10733"/>
                  <a:pt x="85592" y="9842"/>
                </a:cubicBezTo>
                <a:cubicBezTo>
                  <a:pt x="85847" y="8950"/>
                  <a:pt x="86165" y="8122"/>
                  <a:pt x="86611" y="7294"/>
                </a:cubicBezTo>
                <a:cubicBezTo>
                  <a:pt x="86802" y="6848"/>
                  <a:pt x="86675" y="6785"/>
                  <a:pt x="86611" y="6466"/>
                </a:cubicBezTo>
                <a:lnTo>
                  <a:pt x="86802" y="6403"/>
                </a:lnTo>
                <a:lnTo>
                  <a:pt x="86738" y="5829"/>
                </a:lnTo>
                <a:cubicBezTo>
                  <a:pt x="86738" y="5065"/>
                  <a:pt x="87503" y="4683"/>
                  <a:pt x="87375" y="3664"/>
                </a:cubicBezTo>
                <a:lnTo>
                  <a:pt x="87375" y="3664"/>
                </a:lnTo>
                <a:lnTo>
                  <a:pt x="87184" y="3792"/>
                </a:lnTo>
                <a:cubicBezTo>
                  <a:pt x="87306" y="3486"/>
                  <a:pt x="87311" y="2769"/>
                  <a:pt x="87424" y="2769"/>
                </a:cubicBezTo>
                <a:cubicBezTo>
                  <a:pt x="87429" y="2769"/>
                  <a:pt x="87434" y="2770"/>
                  <a:pt x="87439" y="2773"/>
                </a:cubicBezTo>
                <a:cubicBezTo>
                  <a:pt x="87439" y="2773"/>
                  <a:pt x="87311" y="2645"/>
                  <a:pt x="87439" y="2582"/>
                </a:cubicBezTo>
                <a:lnTo>
                  <a:pt x="87503" y="2582"/>
                </a:lnTo>
                <a:lnTo>
                  <a:pt x="87439" y="1690"/>
                </a:lnTo>
                <a:cubicBezTo>
                  <a:pt x="87511" y="1475"/>
                  <a:pt x="87582" y="1448"/>
                  <a:pt x="87650" y="1448"/>
                </a:cubicBezTo>
                <a:cubicBezTo>
                  <a:pt x="87673" y="1448"/>
                  <a:pt x="87696" y="1451"/>
                  <a:pt x="87717" y="1451"/>
                </a:cubicBezTo>
                <a:cubicBezTo>
                  <a:pt x="87805" y="1451"/>
                  <a:pt x="87885" y="1403"/>
                  <a:pt x="87948" y="926"/>
                </a:cubicBezTo>
                <a:cubicBezTo>
                  <a:pt x="87948" y="578"/>
                  <a:pt x="87790" y="18"/>
                  <a:pt x="87665" y="18"/>
                </a:cubicBezTo>
                <a:cubicBezTo>
                  <a:pt x="87653" y="18"/>
                  <a:pt x="87641" y="23"/>
                  <a:pt x="87630" y="34"/>
                </a:cubicBezTo>
                <a:cubicBezTo>
                  <a:pt x="87566" y="162"/>
                  <a:pt x="87566" y="416"/>
                  <a:pt x="87503" y="416"/>
                </a:cubicBezTo>
                <a:lnTo>
                  <a:pt x="87503" y="98"/>
                </a:lnTo>
                <a:cubicBezTo>
                  <a:pt x="87358" y="69"/>
                  <a:pt x="87226" y="0"/>
                  <a:pt x="87101" y="0"/>
                </a:cubicBezTo>
                <a:close/>
              </a:path>
            </a:pathLst>
          </a:custGeom>
          <a:solidFill>
            <a:srgbClr val="FF85B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5" name="Google Shape;35;p3"/>
          <p:cNvSpPr/>
          <p:nvPr/>
        </p:nvSpPr>
        <p:spPr>
          <a:xfrm>
            <a:off x="0" y="-20967"/>
            <a:ext cx="2878533" cy="2305000"/>
          </a:xfrm>
          <a:custGeom>
            <a:avLst/>
            <a:gdLst/>
            <a:ahLst/>
            <a:cxnLst/>
            <a:rect l="l" t="t" r="r" b="b"/>
            <a:pathLst>
              <a:path w="86356" h="69150" extrusionOk="0">
                <a:moveTo>
                  <a:pt x="0" y="1"/>
                </a:moveTo>
                <a:lnTo>
                  <a:pt x="0" y="67251"/>
                </a:lnTo>
                <a:cubicBezTo>
                  <a:pt x="1083" y="67760"/>
                  <a:pt x="2293" y="68143"/>
                  <a:pt x="3439" y="68461"/>
                </a:cubicBezTo>
                <a:cubicBezTo>
                  <a:pt x="5227" y="68925"/>
                  <a:pt x="7086" y="69150"/>
                  <a:pt x="8949" y="69150"/>
                </a:cubicBezTo>
                <a:cubicBezTo>
                  <a:pt x="17570" y="69150"/>
                  <a:pt x="26290" y="64339"/>
                  <a:pt x="28594" y="56170"/>
                </a:cubicBezTo>
                <a:cubicBezTo>
                  <a:pt x="30378" y="49993"/>
                  <a:pt x="28403" y="42860"/>
                  <a:pt x="31524" y="37256"/>
                </a:cubicBezTo>
                <a:cubicBezTo>
                  <a:pt x="34199" y="32416"/>
                  <a:pt x="39994" y="30060"/>
                  <a:pt x="45534" y="29423"/>
                </a:cubicBezTo>
                <a:cubicBezTo>
                  <a:pt x="51075" y="28786"/>
                  <a:pt x="56679" y="29295"/>
                  <a:pt x="62156" y="28340"/>
                </a:cubicBezTo>
                <a:cubicBezTo>
                  <a:pt x="73110" y="26175"/>
                  <a:pt x="81962" y="18151"/>
                  <a:pt x="85210" y="7452"/>
                </a:cubicBezTo>
                <a:cubicBezTo>
                  <a:pt x="85910" y="5032"/>
                  <a:pt x="86292" y="2548"/>
                  <a:pt x="86356"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36"/>
        <p:cNvGrpSpPr/>
        <p:nvPr/>
      </p:nvGrpSpPr>
      <p:grpSpPr>
        <a:xfrm>
          <a:off x="0" y="0"/>
          <a:ext cx="0" cy="0"/>
          <a:chOff x="0" y="0"/>
          <a:chExt cx="0" cy="0"/>
        </a:xfrm>
      </p:grpSpPr>
      <p:sp>
        <p:nvSpPr>
          <p:cNvPr id="37" name="Google Shape;37;p4"/>
          <p:cNvSpPr/>
          <p:nvPr/>
        </p:nvSpPr>
        <p:spPr>
          <a:xfrm>
            <a:off x="9856534" y="8590"/>
            <a:ext cx="2343733" cy="6858181"/>
          </a:xfrm>
          <a:custGeom>
            <a:avLst/>
            <a:gdLst/>
            <a:ahLst/>
            <a:cxnLst/>
            <a:rect l="l" t="t" r="r" b="b"/>
            <a:pathLst>
              <a:path w="70312" h="125058" extrusionOk="0">
                <a:moveTo>
                  <a:pt x="0" y="1"/>
                </a:moveTo>
                <a:lnTo>
                  <a:pt x="0" y="125058"/>
                </a:lnTo>
                <a:lnTo>
                  <a:pt x="70312" y="125058"/>
                </a:lnTo>
                <a:lnTo>
                  <a:pt x="70312" y="1"/>
                </a:ln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 name="Google Shape;38;p4"/>
          <p:cNvSpPr/>
          <p:nvPr/>
        </p:nvSpPr>
        <p:spPr>
          <a:xfrm rot="-2083439">
            <a:off x="9392452" y="4412384"/>
            <a:ext cx="3297131" cy="2995384"/>
          </a:xfrm>
          <a:custGeom>
            <a:avLst/>
            <a:gdLst/>
            <a:ahLst/>
            <a:cxnLst/>
            <a:rect l="l" t="t" r="r" b="b"/>
            <a:pathLst>
              <a:path w="46836" h="42548" extrusionOk="0">
                <a:moveTo>
                  <a:pt x="10603" y="465"/>
                </a:moveTo>
                <a:lnTo>
                  <a:pt x="10603" y="465"/>
                </a:lnTo>
                <a:cubicBezTo>
                  <a:pt x="10621" y="473"/>
                  <a:pt x="10638" y="480"/>
                  <a:pt x="10656" y="488"/>
                </a:cubicBezTo>
                <a:cubicBezTo>
                  <a:pt x="10638" y="480"/>
                  <a:pt x="10620" y="472"/>
                  <a:pt x="10603" y="465"/>
                </a:cubicBezTo>
                <a:close/>
                <a:moveTo>
                  <a:pt x="2023" y="1312"/>
                </a:moveTo>
                <a:lnTo>
                  <a:pt x="2023" y="1312"/>
                </a:lnTo>
                <a:cubicBezTo>
                  <a:pt x="2229" y="1593"/>
                  <a:pt x="2397" y="1892"/>
                  <a:pt x="2547" y="2192"/>
                </a:cubicBezTo>
                <a:cubicBezTo>
                  <a:pt x="2472" y="2079"/>
                  <a:pt x="2341" y="1892"/>
                  <a:pt x="2229" y="1724"/>
                </a:cubicBezTo>
                <a:cubicBezTo>
                  <a:pt x="2154" y="1593"/>
                  <a:pt x="2079" y="1443"/>
                  <a:pt x="2023" y="1312"/>
                </a:cubicBezTo>
                <a:close/>
                <a:moveTo>
                  <a:pt x="3441" y="3761"/>
                </a:moveTo>
                <a:cubicBezTo>
                  <a:pt x="3432" y="3761"/>
                  <a:pt x="3490" y="3809"/>
                  <a:pt x="3558" y="3877"/>
                </a:cubicBezTo>
                <a:cubicBezTo>
                  <a:pt x="3576" y="3889"/>
                  <a:pt x="3596" y="3902"/>
                  <a:pt x="3614" y="3914"/>
                </a:cubicBezTo>
                <a:lnTo>
                  <a:pt x="3614" y="3914"/>
                </a:lnTo>
                <a:lnTo>
                  <a:pt x="3614" y="3877"/>
                </a:lnTo>
                <a:lnTo>
                  <a:pt x="3483" y="3784"/>
                </a:lnTo>
                <a:cubicBezTo>
                  <a:pt x="3457" y="3768"/>
                  <a:pt x="3444" y="3761"/>
                  <a:pt x="3441" y="3761"/>
                </a:cubicBezTo>
                <a:close/>
                <a:moveTo>
                  <a:pt x="3614" y="3914"/>
                </a:moveTo>
                <a:lnTo>
                  <a:pt x="3614" y="3915"/>
                </a:lnTo>
                <a:lnTo>
                  <a:pt x="3650" y="3938"/>
                </a:lnTo>
                <a:lnTo>
                  <a:pt x="3650" y="3938"/>
                </a:lnTo>
                <a:cubicBezTo>
                  <a:pt x="3639" y="3931"/>
                  <a:pt x="3627" y="3923"/>
                  <a:pt x="3614" y="3914"/>
                </a:cubicBezTo>
                <a:close/>
                <a:moveTo>
                  <a:pt x="9925" y="3709"/>
                </a:moveTo>
                <a:cubicBezTo>
                  <a:pt x="10187" y="3877"/>
                  <a:pt x="10356" y="4008"/>
                  <a:pt x="10581" y="4177"/>
                </a:cubicBezTo>
                <a:lnTo>
                  <a:pt x="10075" y="3746"/>
                </a:lnTo>
                <a:lnTo>
                  <a:pt x="10075" y="3746"/>
                </a:lnTo>
                <a:cubicBezTo>
                  <a:pt x="10225" y="3840"/>
                  <a:pt x="10375" y="3933"/>
                  <a:pt x="10506" y="4008"/>
                </a:cubicBezTo>
                <a:lnTo>
                  <a:pt x="10656" y="4270"/>
                </a:lnTo>
                <a:cubicBezTo>
                  <a:pt x="10412" y="4102"/>
                  <a:pt x="10169" y="3915"/>
                  <a:pt x="9925" y="3709"/>
                </a:cubicBezTo>
                <a:close/>
                <a:moveTo>
                  <a:pt x="18764" y="4420"/>
                </a:moveTo>
                <a:cubicBezTo>
                  <a:pt x="18877" y="4420"/>
                  <a:pt x="18877" y="4420"/>
                  <a:pt x="18858" y="4439"/>
                </a:cubicBezTo>
                <a:cubicBezTo>
                  <a:pt x="18820" y="4458"/>
                  <a:pt x="18783" y="4476"/>
                  <a:pt x="18802" y="4476"/>
                </a:cubicBezTo>
                <a:cubicBezTo>
                  <a:pt x="18914" y="4495"/>
                  <a:pt x="19008" y="4495"/>
                  <a:pt x="19120" y="4495"/>
                </a:cubicBezTo>
                <a:cubicBezTo>
                  <a:pt x="18933" y="4495"/>
                  <a:pt x="18764" y="4514"/>
                  <a:pt x="18577" y="4570"/>
                </a:cubicBezTo>
                <a:lnTo>
                  <a:pt x="18371" y="4626"/>
                </a:lnTo>
                <a:lnTo>
                  <a:pt x="18277" y="4664"/>
                </a:lnTo>
                <a:cubicBezTo>
                  <a:pt x="18259" y="4664"/>
                  <a:pt x="18259" y="4682"/>
                  <a:pt x="18240" y="4701"/>
                </a:cubicBezTo>
                <a:cubicBezTo>
                  <a:pt x="18277" y="4814"/>
                  <a:pt x="18296" y="4907"/>
                  <a:pt x="18296" y="5001"/>
                </a:cubicBezTo>
                <a:lnTo>
                  <a:pt x="18146" y="4907"/>
                </a:lnTo>
                <a:cubicBezTo>
                  <a:pt x="18127" y="4795"/>
                  <a:pt x="18090" y="4682"/>
                  <a:pt x="18071" y="4608"/>
                </a:cubicBezTo>
                <a:cubicBezTo>
                  <a:pt x="18146" y="4570"/>
                  <a:pt x="18221" y="4551"/>
                  <a:pt x="18296" y="4533"/>
                </a:cubicBezTo>
                <a:lnTo>
                  <a:pt x="18502" y="4476"/>
                </a:lnTo>
                <a:cubicBezTo>
                  <a:pt x="18577" y="4439"/>
                  <a:pt x="18671" y="4439"/>
                  <a:pt x="18764" y="4420"/>
                </a:cubicBezTo>
                <a:close/>
                <a:moveTo>
                  <a:pt x="18146" y="4926"/>
                </a:moveTo>
                <a:cubicBezTo>
                  <a:pt x="18202" y="4963"/>
                  <a:pt x="18259" y="5001"/>
                  <a:pt x="18315" y="5038"/>
                </a:cubicBezTo>
                <a:lnTo>
                  <a:pt x="18315" y="5057"/>
                </a:lnTo>
                <a:lnTo>
                  <a:pt x="18221" y="5019"/>
                </a:lnTo>
                <a:lnTo>
                  <a:pt x="18165" y="4982"/>
                </a:lnTo>
                <a:cubicBezTo>
                  <a:pt x="18165" y="4963"/>
                  <a:pt x="18146" y="4945"/>
                  <a:pt x="18146" y="4926"/>
                </a:cubicBezTo>
                <a:close/>
                <a:moveTo>
                  <a:pt x="24200" y="7938"/>
                </a:moveTo>
                <a:lnTo>
                  <a:pt x="24200" y="7938"/>
                </a:lnTo>
                <a:cubicBezTo>
                  <a:pt x="24217" y="7958"/>
                  <a:pt x="24234" y="7977"/>
                  <a:pt x="24251" y="7997"/>
                </a:cubicBezTo>
                <a:cubicBezTo>
                  <a:pt x="24231" y="7972"/>
                  <a:pt x="24215" y="7953"/>
                  <a:pt x="24200" y="7938"/>
                </a:cubicBezTo>
                <a:close/>
                <a:moveTo>
                  <a:pt x="4494" y="7754"/>
                </a:moveTo>
                <a:lnTo>
                  <a:pt x="4494" y="7754"/>
                </a:lnTo>
                <a:cubicBezTo>
                  <a:pt x="4644" y="7885"/>
                  <a:pt x="4794" y="8034"/>
                  <a:pt x="4925" y="8184"/>
                </a:cubicBezTo>
                <a:cubicBezTo>
                  <a:pt x="4775" y="8053"/>
                  <a:pt x="4626" y="7922"/>
                  <a:pt x="4494" y="7754"/>
                </a:cubicBezTo>
                <a:close/>
                <a:moveTo>
                  <a:pt x="6030" y="9458"/>
                </a:moveTo>
                <a:cubicBezTo>
                  <a:pt x="6044" y="9474"/>
                  <a:pt x="6058" y="9490"/>
                  <a:pt x="6072" y="9506"/>
                </a:cubicBezTo>
                <a:lnTo>
                  <a:pt x="6072" y="9506"/>
                </a:lnTo>
                <a:cubicBezTo>
                  <a:pt x="6059" y="9491"/>
                  <a:pt x="6045" y="9475"/>
                  <a:pt x="6030" y="9458"/>
                </a:cubicBezTo>
                <a:close/>
                <a:moveTo>
                  <a:pt x="7622" y="11967"/>
                </a:moveTo>
                <a:cubicBezTo>
                  <a:pt x="7622" y="12023"/>
                  <a:pt x="7641" y="12079"/>
                  <a:pt x="7659" y="12136"/>
                </a:cubicBezTo>
                <a:cubicBezTo>
                  <a:pt x="7678" y="12192"/>
                  <a:pt x="7697" y="12248"/>
                  <a:pt x="7734" y="12285"/>
                </a:cubicBezTo>
                <a:lnTo>
                  <a:pt x="7753" y="12323"/>
                </a:lnTo>
                <a:cubicBezTo>
                  <a:pt x="7715" y="12229"/>
                  <a:pt x="7697" y="12136"/>
                  <a:pt x="7622" y="11967"/>
                </a:cubicBezTo>
                <a:close/>
                <a:moveTo>
                  <a:pt x="5206" y="15525"/>
                </a:moveTo>
                <a:lnTo>
                  <a:pt x="5206" y="15525"/>
                </a:lnTo>
                <a:cubicBezTo>
                  <a:pt x="5215" y="15553"/>
                  <a:pt x="5226" y="15572"/>
                  <a:pt x="5237" y="15585"/>
                </a:cubicBezTo>
                <a:lnTo>
                  <a:pt x="5237" y="15585"/>
                </a:lnTo>
                <a:cubicBezTo>
                  <a:pt x="5226" y="15565"/>
                  <a:pt x="5216" y="15545"/>
                  <a:pt x="5206" y="15525"/>
                </a:cubicBezTo>
                <a:close/>
                <a:moveTo>
                  <a:pt x="9139" y="1"/>
                </a:moveTo>
                <a:lnTo>
                  <a:pt x="8895" y="19"/>
                </a:lnTo>
                <a:lnTo>
                  <a:pt x="8671" y="57"/>
                </a:lnTo>
                <a:cubicBezTo>
                  <a:pt x="8652" y="57"/>
                  <a:pt x="8577" y="57"/>
                  <a:pt x="8483" y="76"/>
                </a:cubicBezTo>
                <a:cubicBezTo>
                  <a:pt x="8408" y="76"/>
                  <a:pt x="8315" y="94"/>
                  <a:pt x="8240" y="113"/>
                </a:cubicBezTo>
                <a:cubicBezTo>
                  <a:pt x="8310" y="267"/>
                  <a:pt x="8369" y="411"/>
                  <a:pt x="8364" y="411"/>
                </a:cubicBezTo>
                <a:cubicBezTo>
                  <a:pt x="8362" y="411"/>
                  <a:pt x="8352" y="394"/>
                  <a:pt x="8334" y="357"/>
                </a:cubicBezTo>
                <a:lnTo>
                  <a:pt x="8334" y="357"/>
                </a:lnTo>
                <a:cubicBezTo>
                  <a:pt x="8465" y="619"/>
                  <a:pt x="8614" y="900"/>
                  <a:pt x="8802" y="1199"/>
                </a:cubicBezTo>
                <a:lnTo>
                  <a:pt x="8970" y="1480"/>
                </a:lnTo>
                <a:lnTo>
                  <a:pt x="9139" y="1742"/>
                </a:lnTo>
                <a:cubicBezTo>
                  <a:pt x="9382" y="2117"/>
                  <a:pt x="9626" y="2510"/>
                  <a:pt x="9832" y="2885"/>
                </a:cubicBezTo>
                <a:cubicBezTo>
                  <a:pt x="9888" y="2978"/>
                  <a:pt x="9963" y="3072"/>
                  <a:pt x="10019" y="3147"/>
                </a:cubicBezTo>
                <a:cubicBezTo>
                  <a:pt x="10169" y="3428"/>
                  <a:pt x="10300" y="3690"/>
                  <a:pt x="10468" y="3952"/>
                </a:cubicBezTo>
                <a:cubicBezTo>
                  <a:pt x="10225" y="3821"/>
                  <a:pt x="9906" y="3578"/>
                  <a:pt x="9588" y="3353"/>
                </a:cubicBezTo>
                <a:cubicBezTo>
                  <a:pt x="9072" y="2997"/>
                  <a:pt x="8538" y="2657"/>
                  <a:pt x="8390" y="2657"/>
                </a:cubicBezTo>
                <a:cubicBezTo>
                  <a:pt x="8383" y="2657"/>
                  <a:pt x="8376" y="2658"/>
                  <a:pt x="8371" y="2660"/>
                </a:cubicBezTo>
                <a:lnTo>
                  <a:pt x="8015" y="2398"/>
                </a:lnTo>
                <a:lnTo>
                  <a:pt x="8015" y="2398"/>
                </a:lnTo>
                <a:cubicBezTo>
                  <a:pt x="8127" y="2454"/>
                  <a:pt x="8146" y="2454"/>
                  <a:pt x="8259" y="2529"/>
                </a:cubicBezTo>
                <a:cubicBezTo>
                  <a:pt x="8034" y="2360"/>
                  <a:pt x="7790" y="2229"/>
                  <a:pt x="7547" y="2136"/>
                </a:cubicBezTo>
                <a:cubicBezTo>
                  <a:pt x="7210" y="2023"/>
                  <a:pt x="6891" y="1892"/>
                  <a:pt x="6573" y="1742"/>
                </a:cubicBezTo>
                <a:cubicBezTo>
                  <a:pt x="6286" y="1599"/>
                  <a:pt x="6033" y="1510"/>
                  <a:pt x="6064" y="1510"/>
                </a:cubicBezTo>
                <a:cubicBezTo>
                  <a:pt x="6073" y="1510"/>
                  <a:pt x="6110" y="1519"/>
                  <a:pt x="6180" y="1536"/>
                </a:cubicBezTo>
                <a:cubicBezTo>
                  <a:pt x="5955" y="1461"/>
                  <a:pt x="5730" y="1443"/>
                  <a:pt x="5487" y="1443"/>
                </a:cubicBezTo>
                <a:lnTo>
                  <a:pt x="5169" y="1443"/>
                </a:lnTo>
                <a:lnTo>
                  <a:pt x="5187" y="1686"/>
                </a:lnTo>
                <a:cubicBezTo>
                  <a:pt x="5206" y="1724"/>
                  <a:pt x="5206" y="1780"/>
                  <a:pt x="5225" y="1836"/>
                </a:cubicBezTo>
                <a:cubicBezTo>
                  <a:pt x="4981" y="1817"/>
                  <a:pt x="4757" y="1780"/>
                  <a:pt x="4513" y="1724"/>
                </a:cubicBezTo>
                <a:cubicBezTo>
                  <a:pt x="4232" y="1686"/>
                  <a:pt x="3951" y="1611"/>
                  <a:pt x="3671" y="1536"/>
                </a:cubicBezTo>
                <a:cubicBezTo>
                  <a:pt x="3539" y="1492"/>
                  <a:pt x="3504" y="1474"/>
                  <a:pt x="3520" y="1474"/>
                </a:cubicBezTo>
                <a:cubicBezTo>
                  <a:pt x="3531" y="1474"/>
                  <a:pt x="3568" y="1483"/>
                  <a:pt x="3614" y="1499"/>
                </a:cubicBezTo>
                <a:cubicBezTo>
                  <a:pt x="3683" y="1526"/>
                  <a:pt x="3761" y="1544"/>
                  <a:pt x="3784" y="1544"/>
                </a:cubicBezTo>
                <a:cubicBezTo>
                  <a:pt x="3792" y="1544"/>
                  <a:pt x="3793" y="1541"/>
                  <a:pt x="3783" y="1536"/>
                </a:cubicBezTo>
                <a:lnTo>
                  <a:pt x="3277" y="1405"/>
                </a:lnTo>
                <a:cubicBezTo>
                  <a:pt x="3109" y="1349"/>
                  <a:pt x="2959" y="1312"/>
                  <a:pt x="2809" y="1274"/>
                </a:cubicBezTo>
                <a:cubicBezTo>
                  <a:pt x="2678" y="1242"/>
                  <a:pt x="2649" y="1222"/>
                  <a:pt x="2695" y="1222"/>
                </a:cubicBezTo>
                <a:cubicBezTo>
                  <a:pt x="2728" y="1222"/>
                  <a:pt x="2801" y="1232"/>
                  <a:pt x="2903" y="1255"/>
                </a:cubicBezTo>
                <a:cubicBezTo>
                  <a:pt x="3053" y="1274"/>
                  <a:pt x="3202" y="1312"/>
                  <a:pt x="3371" y="1368"/>
                </a:cubicBezTo>
                <a:lnTo>
                  <a:pt x="3652" y="1461"/>
                </a:lnTo>
                <a:lnTo>
                  <a:pt x="3877" y="1536"/>
                </a:lnTo>
                <a:lnTo>
                  <a:pt x="3877" y="1536"/>
                </a:lnTo>
                <a:lnTo>
                  <a:pt x="3783" y="1480"/>
                </a:lnTo>
                <a:lnTo>
                  <a:pt x="3745" y="1461"/>
                </a:lnTo>
                <a:lnTo>
                  <a:pt x="3671" y="1424"/>
                </a:lnTo>
                <a:cubicBezTo>
                  <a:pt x="3577" y="1387"/>
                  <a:pt x="3502" y="1349"/>
                  <a:pt x="3427" y="1312"/>
                </a:cubicBezTo>
                <a:cubicBezTo>
                  <a:pt x="3277" y="1255"/>
                  <a:pt x="3127" y="1218"/>
                  <a:pt x="2978" y="1181"/>
                </a:cubicBezTo>
                <a:cubicBezTo>
                  <a:pt x="2678" y="1124"/>
                  <a:pt x="2397" y="1087"/>
                  <a:pt x="1798" y="975"/>
                </a:cubicBezTo>
                <a:lnTo>
                  <a:pt x="1798" y="975"/>
                </a:lnTo>
                <a:cubicBezTo>
                  <a:pt x="1929" y="1218"/>
                  <a:pt x="2041" y="1443"/>
                  <a:pt x="2210" y="1780"/>
                </a:cubicBezTo>
                <a:cubicBezTo>
                  <a:pt x="2041" y="1499"/>
                  <a:pt x="1891" y="1218"/>
                  <a:pt x="1704" y="918"/>
                </a:cubicBezTo>
                <a:lnTo>
                  <a:pt x="1685" y="918"/>
                </a:lnTo>
                <a:cubicBezTo>
                  <a:pt x="1817" y="1255"/>
                  <a:pt x="1966" y="1574"/>
                  <a:pt x="2135" y="1892"/>
                </a:cubicBezTo>
                <a:cubicBezTo>
                  <a:pt x="2247" y="2079"/>
                  <a:pt x="2378" y="2304"/>
                  <a:pt x="2528" y="2566"/>
                </a:cubicBezTo>
                <a:lnTo>
                  <a:pt x="2809" y="2997"/>
                </a:lnTo>
                <a:lnTo>
                  <a:pt x="2397" y="2229"/>
                </a:lnTo>
                <a:cubicBezTo>
                  <a:pt x="2341" y="2117"/>
                  <a:pt x="2285" y="2005"/>
                  <a:pt x="2266" y="1892"/>
                </a:cubicBezTo>
                <a:cubicBezTo>
                  <a:pt x="2266" y="1887"/>
                  <a:pt x="2268" y="1884"/>
                  <a:pt x="2271" y="1884"/>
                </a:cubicBezTo>
                <a:cubicBezTo>
                  <a:pt x="2289" y="1884"/>
                  <a:pt x="2362" y="1983"/>
                  <a:pt x="2491" y="2192"/>
                </a:cubicBezTo>
                <a:cubicBezTo>
                  <a:pt x="2659" y="2491"/>
                  <a:pt x="2865" y="2772"/>
                  <a:pt x="3090" y="3034"/>
                </a:cubicBezTo>
                <a:cubicBezTo>
                  <a:pt x="3071" y="3053"/>
                  <a:pt x="3109" y="3147"/>
                  <a:pt x="3202" y="3278"/>
                </a:cubicBezTo>
                <a:lnTo>
                  <a:pt x="3352" y="3484"/>
                </a:lnTo>
                <a:cubicBezTo>
                  <a:pt x="3390" y="3521"/>
                  <a:pt x="3427" y="3559"/>
                  <a:pt x="3446" y="3596"/>
                </a:cubicBezTo>
                <a:lnTo>
                  <a:pt x="3333" y="3578"/>
                </a:lnTo>
                <a:lnTo>
                  <a:pt x="3333" y="3578"/>
                </a:lnTo>
                <a:cubicBezTo>
                  <a:pt x="3446" y="3671"/>
                  <a:pt x="3521" y="3709"/>
                  <a:pt x="3671" y="3858"/>
                </a:cubicBezTo>
                <a:cubicBezTo>
                  <a:pt x="3729" y="3931"/>
                  <a:pt x="3730" y="3959"/>
                  <a:pt x="3702" y="3959"/>
                </a:cubicBezTo>
                <a:cubicBezTo>
                  <a:pt x="3694" y="3959"/>
                  <a:pt x="3683" y="3956"/>
                  <a:pt x="3671" y="3952"/>
                </a:cubicBezTo>
                <a:lnTo>
                  <a:pt x="3650" y="3938"/>
                </a:lnTo>
                <a:lnTo>
                  <a:pt x="3650" y="3938"/>
                </a:lnTo>
                <a:cubicBezTo>
                  <a:pt x="3694" y="3968"/>
                  <a:pt x="3724" y="3991"/>
                  <a:pt x="3708" y="3991"/>
                </a:cubicBezTo>
                <a:cubicBezTo>
                  <a:pt x="3697" y="3991"/>
                  <a:pt x="3663" y="3980"/>
                  <a:pt x="3596" y="3952"/>
                </a:cubicBezTo>
                <a:cubicBezTo>
                  <a:pt x="3465" y="3877"/>
                  <a:pt x="3315" y="3821"/>
                  <a:pt x="3165" y="3765"/>
                </a:cubicBezTo>
                <a:cubicBezTo>
                  <a:pt x="2847" y="3615"/>
                  <a:pt x="2435" y="3446"/>
                  <a:pt x="1948" y="3259"/>
                </a:cubicBezTo>
                <a:lnTo>
                  <a:pt x="1891" y="3240"/>
                </a:lnTo>
                <a:lnTo>
                  <a:pt x="1835" y="3222"/>
                </a:lnTo>
                <a:lnTo>
                  <a:pt x="1742" y="3184"/>
                </a:lnTo>
                <a:cubicBezTo>
                  <a:pt x="1704" y="3166"/>
                  <a:pt x="1667" y="3147"/>
                  <a:pt x="1629" y="3128"/>
                </a:cubicBezTo>
                <a:cubicBezTo>
                  <a:pt x="1623" y="3122"/>
                  <a:pt x="1621" y="3120"/>
                  <a:pt x="1624" y="3120"/>
                </a:cubicBezTo>
                <a:cubicBezTo>
                  <a:pt x="1629" y="3120"/>
                  <a:pt x="1654" y="3128"/>
                  <a:pt x="1704" y="3128"/>
                </a:cubicBezTo>
                <a:cubicBezTo>
                  <a:pt x="1768" y="3141"/>
                  <a:pt x="1875" y="3179"/>
                  <a:pt x="1890" y="3179"/>
                </a:cubicBezTo>
                <a:cubicBezTo>
                  <a:pt x="1897" y="3179"/>
                  <a:pt x="1883" y="3171"/>
                  <a:pt x="1835" y="3147"/>
                </a:cubicBezTo>
                <a:cubicBezTo>
                  <a:pt x="1573" y="3072"/>
                  <a:pt x="1311" y="2997"/>
                  <a:pt x="1068" y="2941"/>
                </a:cubicBezTo>
                <a:cubicBezTo>
                  <a:pt x="899" y="2885"/>
                  <a:pt x="936" y="2885"/>
                  <a:pt x="955" y="2885"/>
                </a:cubicBezTo>
                <a:cubicBezTo>
                  <a:pt x="790" y="2843"/>
                  <a:pt x="715" y="2830"/>
                  <a:pt x="676" y="2830"/>
                </a:cubicBezTo>
                <a:cubicBezTo>
                  <a:pt x="644" y="2830"/>
                  <a:pt x="635" y="2839"/>
                  <a:pt x="618" y="2847"/>
                </a:cubicBezTo>
                <a:cubicBezTo>
                  <a:pt x="599" y="2847"/>
                  <a:pt x="524" y="2847"/>
                  <a:pt x="94" y="2754"/>
                </a:cubicBezTo>
                <a:cubicBezTo>
                  <a:pt x="84" y="2763"/>
                  <a:pt x="75" y="2768"/>
                  <a:pt x="68" y="2768"/>
                </a:cubicBezTo>
                <a:cubicBezTo>
                  <a:pt x="61" y="2768"/>
                  <a:pt x="56" y="2763"/>
                  <a:pt x="56" y="2754"/>
                </a:cubicBezTo>
                <a:lnTo>
                  <a:pt x="0" y="2754"/>
                </a:lnTo>
                <a:lnTo>
                  <a:pt x="19" y="2791"/>
                </a:lnTo>
                <a:cubicBezTo>
                  <a:pt x="56" y="2847"/>
                  <a:pt x="94" y="2903"/>
                  <a:pt x="131" y="2978"/>
                </a:cubicBezTo>
                <a:cubicBezTo>
                  <a:pt x="206" y="3128"/>
                  <a:pt x="300" y="3315"/>
                  <a:pt x="431" y="3540"/>
                </a:cubicBezTo>
                <a:cubicBezTo>
                  <a:pt x="487" y="3634"/>
                  <a:pt x="562" y="3765"/>
                  <a:pt x="637" y="3896"/>
                </a:cubicBezTo>
                <a:cubicBezTo>
                  <a:pt x="712" y="4008"/>
                  <a:pt x="805" y="4121"/>
                  <a:pt x="899" y="4252"/>
                </a:cubicBezTo>
                <a:cubicBezTo>
                  <a:pt x="1030" y="4439"/>
                  <a:pt x="1180" y="4608"/>
                  <a:pt x="1348" y="4757"/>
                </a:cubicBezTo>
                <a:cubicBezTo>
                  <a:pt x="1381" y="4806"/>
                  <a:pt x="1385" y="4822"/>
                  <a:pt x="1376" y="4822"/>
                </a:cubicBezTo>
                <a:cubicBezTo>
                  <a:pt x="1357" y="4822"/>
                  <a:pt x="1284" y="4760"/>
                  <a:pt x="1261" y="4760"/>
                </a:cubicBezTo>
                <a:cubicBezTo>
                  <a:pt x="1255" y="4760"/>
                  <a:pt x="1252" y="4765"/>
                  <a:pt x="1255" y="4776"/>
                </a:cubicBezTo>
                <a:cubicBezTo>
                  <a:pt x="1648" y="5188"/>
                  <a:pt x="1835" y="5357"/>
                  <a:pt x="2004" y="5506"/>
                </a:cubicBezTo>
                <a:cubicBezTo>
                  <a:pt x="2154" y="5656"/>
                  <a:pt x="2322" y="5787"/>
                  <a:pt x="2678" y="6087"/>
                </a:cubicBezTo>
                <a:cubicBezTo>
                  <a:pt x="2865" y="6274"/>
                  <a:pt x="3034" y="6461"/>
                  <a:pt x="3221" y="6667"/>
                </a:cubicBezTo>
                <a:cubicBezTo>
                  <a:pt x="3115" y="6540"/>
                  <a:pt x="3087" y="6487"/>
                  <a:pt x="3114" y="6487"/>
                </a:cubicBezTo>
                <a:cubicBezTo>
                  <a:pt x="3181" y="6487"/>
                  <a:pt x="3595" y="6817"/>
                  <a:pt x="3970" y="7098"/>
                </a:cubicBezTo>
                <a:lnTo>
                  <a:pt x="3914" y="7042"/>
                </a:lnTo>
                <a:lnTo>
                  <a:pt x="3914" y="7042"/>
                </a:lnTo>
                <a:lnTo>
                  <a:pt x="4082" y="7192"/>
                </a:lnTo>
                <a:lnTo>
                  <a:pt x="3970" y="7098"/>
                </a:lnTo>
                <a:lnTo>
                  <a:pt x="4045" y="7192"/>
                </a:lnTo>
                <a:lnTo>
                  <a:pt x="4176" y="7285"/>
                </a:lnTo>
                <a:lnTo>
                  <a:pt x="4569" y="7641"/>
                </a:lnTo>
                <a:cubicBezTo>
                  <a:pt x="4567" y="7643"/>
                  <a:pt x="4564" y="7644"/>
                  <a:pt x="4560" y="7644"/>
                </a:cubicBezTo>
                <a:cubicBezTo>
                  <a:pt x="4523" y="7644"/>
                  <a:pt x="4406" y="7575"/>
                  <a:pt x="4288" y="7491"/>
                </a:cubicBezTo>
                <a:lnTo>
                  <a:pt x="4045" y="7192"/>
                </a:lnTo>
                <a:cubicBezTo>
                  <a:pt x="3857" y="7082"/>
                  <a:pt x="3669" y="6972"/>
                  <a:pt x="3613" y="6972"/>
                </a:cubicBezTo>
                <a:cubicBezTo>
                  <a:pt x="3602" y="6972"/>
                  <a:pt x="3596" y="6977"/>
                  <a:pt x="3596" y="6986"/>
                </a:cubicBezTo>
                <a:cubicBezTo>
                  <a:pt x="3652" y="7023"/>
                  <a:pt x="3764" y="7117"/>
                  <a:pt x="3877" y="7211"/>
                </a:cubicBezTo>
                <a:cubicBezTo>
                  <a:pt x="3822" y="7183"/>
                  <a:pt x="3787" y="7166"/>
                  <a:pt x="3780" y="7166"/>
                </a:cubicBezTo>
                <a:cubicBezTo>
                  <a:pt x="3777" y="7166"/>
                  <a:pt x="3778" y="7168"/>
                  <a:pt x="3783" y="7173"/>
                </a:cubicBezTo>
                <a:cubicBezTo>
                  <a:pt x="3858" y="7248"/>
                  <a:pt x="3951" y="7304"/>
                  <a:pt x="4045" y="7379"/>
                </a:cubicBezTo>
                <a:lnTo>
                  <a:pt x="4139" y="7585"/>
                </a:lnTo>
                <a:lnTo>
                  <a:pt x="4214" y="7604"/>
                </a:lnTo>
                <a:cubicBezTo>
                  <a:pt x="4532" y="7922"/>
                  <a:pt x="4832" y="8259"/>
                  <a:pt x="5150" y="8578"/>
                </a:cubicBezTo>
                <a:lnTo>
                  <a:pt x="5712" y="9046"/>
                </a:lnTo>
                <a:cubicBezTo>
                  <a:pt x="5880" y="9214"/>
                  <a:pt x="6068" y="9383"/>
                  <a:pt x="6255" y="9551"/>
                </a:cubicBezTo>
                <a:cubicBezTo>
                  <a:pt x="6461" y="9739"/>
                  <a:pt x="6629" y="9945"/>
                  <a:pt x="6835" y="10169"/>
                </a:cubicBezTo>
                <a:cubicBezTo>
                  <a:pt x="6948" y="10300"/>
                  <a:pt x="7023" y="10431"/>
                  <a:pt x="7135" y="10563"/>
                </a:cubicBezTo>
                <a:cubicBezTo>
                  <a:pt x="7247" y="10694"/>
                  <a:pt x="7341" y="10843"/>
                  <a:pt x="7435" y="10993"/>
                </a:cubicBezTo>
                <a:cubicBezTo>
                  <a:pt x="7351" y="10890"/>
                  <a:pt x="7307" y="10856"/>
                  <a:pt x="7282" y="10856"/>
                </a:cubicBezTo>
                <a:cubicBezTo>
                  <a:pt x="7233" y="10856"/>
                  <a:pt x="7253" y="10981"/>
                  <a:pt x="7191" y="10993"/>
                </a:cubicBezTo>
                <a:cubicBezTo>
                  <a:pt x="7079" y="10731"/>
                  <a:pt x="6948" y="10506"/>
                  <a:pt x="6760" y="10300"/>
                </a:cubicBezTo>
                <a:cubicBezTo>
                  <a:pt x="6548" y="10052"/>
                  <a:pt x="6318" y="9788"/>
                  <a:pt x="6072" y="9506"/>
                </a:cubicBezTo>
                <a:lnTo>
                  <a:pt x="6072" y="9506"/>
                </a:lnTo>
                <a:cubicBezTo>
                  <a:pt x="6202" y="9656"/>
                  <a:pt x="6230" y="9703"/>
                  <a:pt x="6213" y="9703"/>
                </a:cubicBezTo>
                <a:cubicBezTo>
                  <a:pt x="6200" y="9703"/>
                  <a:pt x="6162" y="9676"/>
                  <a:pt x="6124" y="9645"/>
                </a:cubicBezTo>
                <a:lnTo>
                  <a:pt x="6124" y="9645"/>
                </a:lnTo>
                <a:cubicBezTo>
                  <a:pt x="6442" y="9982"/>
                  <a:pt x="6742" y="10338"/>
                  <a:pt x="7023" y="10712"/>
                </a:cubicBezTo>
                <a:cubicBezTo>
                  <a:pt x="6929" y="10712"/>
                  <a:pt x="7135" y="10975"/>
                  <a:pt x="7247" y="11293"/>
                </a:cubicBezTo>
                <a:cubicBezTo>
                  <a:pt x="7247" y="11259"/>
                  <a:pt x="7255" y="11243"/>
                  <a:pt x="7269" y="11243"/>
                </a:cubicBezTo>
                <a:cubicBezTo>
                  <a:pt x="7316" y="11243"/>
                  <a:pt x="7431" y="11422"/>
                  <a:pt x="7547" y="11667"/>
                </a:cubicBezTo>
                <a:lnTo>
                  <a:pt x="7734" y="12117"/>
                </a:lnTo>
                <a:cubicBezTo>
                  <a:pt x="7790" y="12229"/>
                  <a:pt x="7828" y="12342"/>
                  <a:pt x="7865" y="12454"/>
                </a:cubicBezTo>
                <a:cubicBezTo>
                  <a:pt x="7809" y="12417"/>
                  <a:pt x="7772" y="12360"/>
                  <a:pt x="7753" y="12323"/>
                </a:cubicBezTo>
                <a:lnTo>
                  <a:pt x="7753" y="12323"/>
                </a:lnTo>
                <a:lnTo>
                  <a:pt x="7828" y="12473"/>
                </a:lnTo>
                <a:lnTo>
                  <a:pt x="7865" y="12585"/>
                </a:lnTo>
                <a:lnTo>
                  <a:pt x="7903" y="12641"/>
                </a:lnTo>
                <a:lnTo>
                  <a:pt x="7903" y="12679"/>
                </a:lnTo>
                <a:cubicBezTo>
                  <a:pt x="7772" y="12623"/>
                  <a:pt x="7641" y="12566"/>
                  <a:pt x="7528" y="12491"/>
                </a:cubicBezTo>
                <a:lnTo>
                  <a:pt x="7528" y="12491"/>
                </a:lnTo>
                <a:cubicBezTo>
                  <a:pt x="7621" y="12538"/>
                  <a:pt x="7688" y="12571"/>
                  <a:pt x="7719" y="12571"/>
                </a:cubicBezTo>
                <a:cubicBezTo>
                  <a:pt x="7726" y="12571"/>
                  <a:pt x="7731" y="12570"/>
                  <a:pt x="7734" y="12566"/>
                </a:cubicBezTo>
                <a:cubicBezTo>
                  <a:pt x="7547" y="12491"/>
                  <a:pt x="7378" y="12417"/>
                  <a:pt x="7229" y="12323"/>
                </a:cubicBezTo>
                <a:lnTo>
                  <a:pt x="7079" y="12248"/>
                </a:lnTo>
                <a:lnTo>
                  <a:pt x="6948" y="12192"/>
                </a:lnTo>
                <a:cubicBezTo>
                  <a:pt x="6907" y="12164"/>
                  <a:pt x="6885" y="12147"/>
                  <a:pt x="6899" y="12147"/>
                </a:cubicBezTo>
                <a:cubicBezTo>
                  <a:pt x="6904" y="12147"/>
                  <a:pt x="6914" y="12149"/>
                  <a:pt x="6929" y="12154"/>
                </a:cubicBezTo>
                <a:lnTo>
                  <a:pt x="7097" y="12229"/>
                </a:lnTo>
                <a:cubicBezTo>
                  <a:pt x="6798" y="12079"/>
                  <a:pt x="6423" y="11911"/>
                  <a:pt x="6011" y="11742"/>
                </a:cubicBezTo>
                <a:lnTo>
                  <a:pt x="5693" y="11611"/>
                </a:lnTo>
                <a:lnTo>
                  <a:pt x="5318" y="11443"/>
                </a:lnTo>
                <a:cubicBezTo>
                  <a:pt x="5019" y="11330"/>
                  <a:pt x="4738" y="11237"/>
                  <a:pt x="4457" y="11124"/>
                </a:cubicBezTo>
                <a:lnTo>
                  <a:pt x="4420" y="11162"/>
                </a:lnTo>
                <a:cubicBezTo>
                  <a:pt x="4420" y="11181"/>
                  <a:pt x="4420" y="11199"/>
                  <a:pt x="4420" y="11237"/>
                </a:cubicBezTo>
                <a:cubicBezTo>
                  <a:pt x="4420" y="11274"/>
                  <a:pt x="4420" y="11330"/>
                  <a:pt x="4401" y="11368"/>
                </a:cubicBezTo>
                <a:cubicBezTo>
                  <a:pt x="4401" y="11480"/>
                  <a:pt x="4401" y="11555"/>
                  <a:pt x="4382" y="11649"/>
                </a:cubicBezTo>
                <a:cubicBezTo>
                  <a:pt x="4382" y="11742"/>
                  <a:pt x="4382" y="11817"/>
                  <a:pt x="4420" y="11892"/>
                </a:cubicBezTo>
                <a:cubicBezTo>
                  <a:pt x="4420" y="11967"/>
                  <a:pt x="4438" y="12042"/>
                  <a:pt x="4476" y="12117"/>
                </a:cubicBezTo>
                <a:cubicBezTo>
                  <a:pt x="4494" y="12192"/>
                  <a:pt x="4532" y="12248"/>
                  <a:pt x="4551" y="12304"/>
                </a:cubicBezTo>
                <a:cubicBezTo>
                  <a:pt x="4569" y="12360"/>
                  <a:pt x="4588" y="12379"/>
                  <a:pt x="4626" y="12417"/>
                </a:cubicBezTo>
                <a:cubicBezTo>
                  <a:pt x="4644" y="12454"/>
                  <a:pt x="4682" y="12491"/>
                  <a:pt x="4719" y="12529"/>
                </a:cubicBezTo>
                <a:cubicBezTo>
                  <a:pt x="4682" y="12510"/>
                  <a:pt x="4644" y="12510"/>
                  <a:pt x="4607" y="12473"/>
                </a:cubicBezTo>
                <a:cubicBezTo>
                  <a:pt x="4551" y="12454"/>
                  <a:pt x="4513" y="12417"/>
                  <a:pt x="4457" y="12379"/>
                </a:cubicBezTo>
                <a:lnTo>
                  <a:pt x="4457" y="12379"/>
                </a:lnTo>
                <a:cubicBezTo>
                  <a:pt x="4682" y="12679"/>
                  <a:pt x="4981" y="12922"/>
                  <a:pt x="5318" y="13109"/>
                </a:cubicBezTo>
                <a:cubicBezTo>
                  <a:pt x="5431" y="13166"/>
                  <a:pt x="5543" y="13240"/>
                  <a:pt x="5674" y="13297"/>
                </a:cubicBezTo>
                <a:cubicBezTo>
                  <a:pt x="5862" y="13409"/>
                  <a:pt x="6049" y="13521"/>
                  <a:pt x="6255" y="13652"/>
                </a:cubicBezTo>
                <a:cubicBezTo>
                  <a:pt x="6236" y="13690"/>
                  <a:pt x="6199" y="13709"/>
                  <a:pt x="6161" y="13727"/>
                </a:cubicBezTo>
                <a:cubicBezTo>
                  <a:pt x="6142" y="13737"/>
                  <a:pt x="6119" y="13741"/>
                  <a:pt x="6096" y="13741"/>
                </a:cubicBezTo>
                <a:cubicBezTo>
                  <a:pt x="6072" y="13741"/>
                  <a:pt x="6049" y="13737"/>
                  <a:pt x="6030" y="13727"/>
                </a:cubicBezTo>
                <a:cubicBezTo>
                  <a:pt x="5993" y="13709"/>
                  <a:pt x="5936" y="13709"/>
                  <a:pt x="5899" y="13690"/>
                </a:cubicBezTo>
                <a:cubicBezTo>
                  <a:pt x="5880" y="13690"/>
                  <a:pt x="5862" y="13671"/>
                  <a:pt x="5843" y="13671"/>
                </a:cubicBezTo>
                <a:cubicBezTo>
                  <a:pt x="5805" y="13671"/>
                  <a:pt x="5749" y="13615"/>
                  <a:pt x="5693" y="13596"/>
                </a:cubicBezTo>
                <a:lnTo>
                  <a:pt x="5693" y="13596"/>
                </a:lnTo>
                <a:cubicBezTo>
                  <a:pt x="5843" y="13709"/>
                  <a:pt x="5862" y="13709"/>
                  <a:pt x="5936" y="13765"/>
                </a:cubicBezTo>
                <a:lnTo>
                  <a:pt x="5899" y="13896"/>
                </a:lnTo>
                <a:cubicBezTo>
                  <a:pt x="5880" y="13933"/>
                  <a:pt x="5880" y="13990"/>
                  <a:pt x="5862" y="14027"/>
                </a:cubicBezTo>
                <a:cubicBezTo>
                  <a:pt x="5843" y="14083"/>
                  <a:pt x="5805" y="14121"/>
                  <a:pt x="5787" y="14177"/>
                </a:cubicBezTo>
                <a:cubicBezTo>
                  <a:pt x="5850" y="14101"/>
                  <a:pt x="5964" y="13983"/>
                  <a:pt x="6015" y="13983"/>
                </a:cubicBezTo>
                <a:cubicBezTo>
                  <a:pt x="6039" y="13983"/>
                  <a:pt x="6048" y="14010"/>
                  <a:pt x="6030" y="14083"/>
                </a:cubicBezTo>
                <a:cubicBezTo>
                  <a:pt x="5918" y="14233"/>
                  <a:pt x="5768" y="14364"/>
                  <a:pt x="5618" y="14476"/>
                </a:cubicBezTo>
                <a:cubicBezTo>
                  <a:pt x="5581" y="14514"/>
                  <a:pt x="5506" y="14551"/>
                  <a:pt x="5412" y="14626"/>
                </a:cubicBezTo>
                <a:cubicBezTo>
                  <a:pt x="5337" y="14682"/>
                  <a:pt x="5281" y="14739"/>
                  <a:pt x="5225" y="14814"/>
                </a:cubicBezTo>
                <a:cubicBezTo>
                  <a:pt x="5169" y="14907"/>
                  <a:pt x="5131" y="15001"/>
                  <a:pt x="5131" y="15094"/>
                </a:cubicBezTo>
                <a:cubicBezTo>
                  <a:pt x="5131" y="15057"/>
                  <a:pt x="5150" y="15038"/>
                  <a:pt x="5169" y="15038"/>
                </a:cubicBezTo>
                <a:cubicBezTo>
                  <a:pt x="5187" y="15038"/>
                  <a:pt x="5187" y="15076"/>
                  <a:pt x="5225" y="15113"/>
                </a:cubicBezTo>
                <a:cubicBezTo>
                  <a:pt x="5244" y="15244"/>
                  <a:pt x="5337" y="15413"/>
                  <a:pt x="5412" y="15600"/>
                </a:cubicBezTo>
                <a:cubicBezTo>
                  <a:pt x="5402" y="15590"/>
                  <a:pt x="5391" y="15587"/>
                  <a:pt x="5379" y="15587"/>
                </a:cubicBezTo>
                <a:cubicBezTo>
                  <a:pt x="5350" y="15587"/>
                  <a:pt x="5317" y="15608"/>
                  <a:pt x="5284" y="15608"/>
                </a:cubicBezTo>
                <a:cubicBezTo>
                  <a:pt x="5268" y="15608"/>
                  <a:pt x="5251" y="15602"/>
                  <a:pt x="5237" y="15585"/>
                </a:cubicBezTo>
                <a:lnTo>
                  <a:pt x="5237" y="15585"/>
                </a:lnTo>
                <a:cubicBezTo>
                  <a:pt x="5391" y="15882"/>
                  <a:pt x="5575" y="16151"/>
                  <a:pt x="5789" y="16418"/>
                </a:cubicBezTo>
                <a:lnTo>
                  <a:pt x="5789" y="16418"/>
                </a:lnTo>
                <a:cubicBezTo>
                  <a:pt x="5759" y="16383"/>
                  <a:pt x="5736" y="16368"/>
                  <a:pt x="5721" y="16368"/>
                </a:cubicBezTo>
                <a:cubicBezTo>
                  <a:pt x="5673" y="16368"/>
                  <a:pt x="5702" y="16527"/>
                  <a:pt x="5768" y="16686"/>
                </a:cubicBezTo>
                <a:cubicBezTo>
                  <a:pt x="5768" y="16680"/>
                  <a:pt x="5769" y="16677"/>
                  <a:pt x="5771" y="16677"/>
                </a:cubicBezTo>
                <a:cubicBezTo>
                  <a:pt x="5790" y="16677"/>
                  <a:pt x="5878" y="16863"/>
                  <a:pt x="6011" y="17079"/>
                </a:cubicBezTo>
                <a:cubicBezTo>
                  <a:pt x="6161" y="17323"/>
                  <a:pt x="6348" y="17585"/>
                  <a:pt x="6423" y="17716"/>
                </a:cubicBezTo>
                <a:lnTo>
                  <a:pt x="6199" y="17323"/>
                </a:lnTo>
                <a:lnTo>
                  <a:pt x="6199" y="17323"/>
                </a:lnTo>
                <a:cubicBezTo>
                  <a:pt x="6405" y="17660"/>
                  <a:pt x="6685" y="17978"/>
                  <a:pt x="6985" y="18259"/>
                </a:cubicBezTo>
                <a:cubicBezTo>
                  <a:pt x="7285" y="18521"/>
                  <a:pt x="7566" y="18821"/>
                  <a:pt x="7828" y="19139"/>
                </a:cubicBezTo>
                <a:cubicBezTo>
                  <a:pt x="7784" y="19103"/>
                  <a:pt x="7712" y="19069"/>
                  <a:pt x="7665" y="19069"/>
                </a:cubicBezTo>
                <a:cubicBezTo>
                  <a:pt x="7590" y="19069"/>
                  <a:pt x="7576" y="19153"/>
                  <a:pt x="7828" y="19439"/>
                </a:cubicBezTo>
                <a:cubicBezTo>
                  <a:pt x="7959" y="19551"/>
                  <a:pt x="8277" y="19757"/>
                  <a:pt x="8671" y="20057"/>
                </a:cubicBezTo>
                <a:cubicBezTo>
                  <a:pt x="8970" y="20394"/>
                  <a:pt x="9270" y="20712"/>
                  <a:pt x="9607" y="21049"/>
                </a:cubicBezTo>
                <a:cubicBezTo>
                  <a:pt x="9120" y="20675"/>
                  <a:pt x="8577" y="20244"/>
                  <a:pt x="8221" y="19926"/>
                </a:cubicBezTo>
                <a:lnTo>
                  <a:pt x="8221" y="19926"/>
                </a:lnTo>
                <a:cubicBezTo>
                  <a:pt x="8371" y="20151"/>
                  <a:pt x="8539" y="20375"/>
                  <a:pt x="8745" y="20563"/>
                </a:cubicBezTo>
                <a:cubicBezTo>
                  <a:pt x="8769" y="20600"/>
                  <a:pt x="8774" y="20616"/>
                  <a:pt x="8765" y="20616"/>
                </a:cubicBezTo>
                <a:cubicBezTo>
                  <a:pt x="8724" y="20616"/>
                  <a:pt x="8403" y="20292"/>
                  <a:pt x="8296" y="20169"/>
                </a:cubicBezTo>
                <a:lnTo>
                  <a:pt x="8296" y="20169"/>
                </a:lnTo>
                <a:cubicBezTo>
                  <a:pt x="8652" y="20581"/>
                  <a:pt x="9008" y="20975"/>
                  <a:pt x="9382" y="21368"/>
                </a:cubicBezTo>
                <a:cubicBezTo>
                  <a:pt x="9383" y="21363"/>
                  <a:pt x="9386" y="21361"/>
                  <a:pt x="9391" y="21361"/>
                </a:cubicBezTo>
                <a:cubicBezTo>
                  <a:pt x="9482" y="21361"/>
                  <a:pt x="10238" y="22124"/>
                  <a:pt x="10329" y="22124"/>
                </a:cubicBezTo>
                <a:cubicBezTo>
                  <a:pt x="10333" y="22124"/>
                  <a:pt x="10336" y="22121"/>
                  <a:pt x="10337" y="22117"/>
                </a:cubicBezTo>
                <a:cubicBezTo>
                  <a:pt x="9906" y="21724"/>
                  <a:pt x="9457" y="21312"/>
                  <a:pt x="9026" y="20900"/>
                </a:cubicBezTo>
                <a:cubicBezTo>
                  <a:pt x="9029" y="20894"/>
                  <a:pt x="9034" y="20891"/>
                  <a:pt x="9042" y="20891"/>
                </a:cubicBezTo>
                <a:cubicBezTo>
                  <a:pt x="9169" y="20891"/>
                  <a:pt x="9992" y="21566"/>
                  <a:pt x="10749" y="22323"/>
                </a:cubicBezTo>
                <a:cubicBezTo>
                  <a:pt x="10799" y="22395"/>
                  <a:pt x="10795" y="22419"/>
                  <a:pt x="10764" y="22419"/>
                </a:cubicBezTo>
                <a:cubicBezTo>
                  <a:pt x="10697" y="22419"/>
                  <a:pt x="10501" y="22301"/>
                  <a:pt x="10457" y="22301"/>
                </a:cubicBezTo>
                <a:cubicBezTo>
                  <a:pt x="10453" y="22301"/>
                  <a:pt x="10451" y="22302"/>
                  <a:pt x="10450" y="22304"/>
                </a:cubicBezTo>
                <a:cubicBezTo>
                  <a:pt x="10768" y="22566"/>
                  <a:pt x="11049" y="22847"/>
                  <a:pt x="11330" y="23147"/>
                </a:cubicBezTo>
                <a:lnTo>
                  <a:pt x="10936" y="22847"/>
                </a:lnTo>
                <a:lnTo>
                  <a:pt x="10936" y="22847"/>
                </a:lnTo>
                <a:cubicBezTo>
                  <a:pt x="11367" y="23315"/>
                  <a:pt x="11779" y="23503"/>
                  <a:pt x="12266" y="24102"/>
                </a:cubicBezTo>
                <a:cubicBezTo>
                  <a:pt x="12453" y="24289"/>
                  <a:pt x="12734" y="24720"/>
                  <a:pt x="12809" y="24720"/>
                </a:cubicBezTo>
                <a:cubicBezTo>
                  <a:pt x="12678" y="24495"/>
                  <a:pt x="12697" y="24327"/>
                  <a:pt x="12772" y="24252"/>
                </a:cubicBezTo>
                <a:lnTo>
                  <a:pt x="12772" y="24252"/>
                </a:lnTo>
                <a:cubicBezTo>
                  <a:pt x="12996" y="24476"/>
                  <a:pt x="13221" y="24682"/>
                  <a:pt x="13427" y="24907"/>
                </a:cubicBezTo>
                <a:lnTo>
                  <a:pt x="13371" y="24907"/>
                </a:lnTo>
                <a:lnTo>
                  <a:pt x="13502" y="25020"/>
                </a:lnTo>
                <a:lnTo>
                  <a:pt x="13521" y="25001"/>
                </a:lnTo>
                <a:cubicBezTo>
                  <a:pt x="13745" y="25226"/>
                  <a:pt x="13951" y="25432"/>
                  <a:pt x="14157" y="25656"/>
                </a:cubicBezTo>
                <a:cubicBezTo>
                  <a:pt x="14157" y="25667"/>
                  <a:pt x="14151" y="25672"/>
                  <a:pt x="14141" y="25672"/>
                </a:cubicBezTo>
                <a:cubicBezTo>
                  <a:pt x="14065" y="25672"/>
                  <a:pt x="13757" y="25432"/>
                  <a:pt x="13691" y="25432"/>
                </a:cubicBezTo>
                <a:cubicBezTo>
                  <a:pt x="13672" y="25432"/>
                  <a:pt x="13674" y="25453"/>
                  <a:pt x="13708" y="25506"/>
                </a:cubicBezTo>
                <a:cubicBezTo>
                  <a:pt x="13820" y="25581"/>
                  <a:pt x="13933" y="25638"/>
                  <a:pt x="14026" y="25731"/>
                </a:cubicBezTo>
                <a:cubicBezTo>
                  <a:pt x="14195" y="25937"/>
                  <a:pt x="13877" y="25694"/>
                  <a:pt x="14307" y="26106"/>
                </a:cubicBezTo>
                <a:cubicBezTo>
                  <a:pt x="14400" y="26132"/>
                  <a:pt x="14770" y="26567"/>
                  <a:pt x="14786" y="26567"/>
                </a:cubicBezTo>
                <a:cubicBezTo>
                  <a:pt x="14792" y="26567"/>
                  <a:pt x="14736" y="26490"/>
                  <a:pt x="14569" y="26274"/>
                </a:cubicBezTo>
                <a:lnTo>
                  <a:pt x="14569" y="26274"/>
                </a:lnTo>
                <a:cubicBezTo>
                  <a:pt x="14981" y="26686"/>
                  <a:pt x="14963" y="26742"/>
                  <a:pt x="15431" y="27248"/>
                </a:cubicBezTo>
                <a:cubicBezTo>
                  <a:pt x="15419" y="27220"/>
                  <a:pt x="15421" y="27208"/>
                  <a:pt x="15436" y="27208"/>
                </a:cubicBezTo>
                <a:cubicBezTo>
                  <a:pt x="15488" y="27208"/>
                  <a:pt x="15704" y="27382"/>
                  <a:pt x="15955" y="27604"/>
                </a:cubicBezTo>
                <a:cubicBezTo>
                  <a:pt x="16105" y="27791"/>
                  <a:pt x="16274" y="27978"/>
                  <a:pt x="16442" y="28184"/>
                </a:cubicBezTo>
                <a:lnTo>
                  <a:pt x="16442" y="28203"/>
                </a:lnTo>
                <a:cubicBezTo>
                  <a:pt x="17210" y="29139"/>
                  <a:pt x="17566" y="29664"/>
                  <a:pt x="18240" y="30544"/>
                </a:cubicBezTo>
                <a:cubicBezTo>
                  <a:pt x="18271" y="30607"/>
                  <a:pt x="18490" y="30937"/>
                  <a:pt x="18456" y="30937"/>
                </a:cubicBezTo>
                <a:cubicBezTo>
                  <a:pt x="18450" y="30937"/>
                  <a:pt x="18435" y="30926"/>
                  <a:pt x="18408" y="30900"/>
                </a:cubicBezTo>
                <a:lnTo>
                  <a:pt x="18408" y="30900"/>
                </a:lnTo>
                <a:cubicBezTo>
                  <a:pt x="18558" y="31050"/>
                  <a:pt x="18708" y="31218"/>
                  <a:pt x="18839" y="31405"/>
                </a:cubicBezTo>
                <a:cubicBezTo>
                  <a:pt x="18903" y="31518"/>
                  <a:pt x="18922" y="31560"/>
                  <a:pt x="18914" y="31560"/>
                </a:cubicBezTo>
                <a:cubicBezTo>
                  <a:pt x="18890" y="31560"/>
                  <a:pt x="18592" y="31132"/>
                  <a:pt x="18558" y="31132"/>
                </a:cubicBezTo>
                <a:cubicBezTo>
                  <a:pt x="18549" y="31132"/>
                  <a:pt x="18558" y="31162"/>
                  <a:pt x="18596" y="31237"/>
                </a:cubicBezTo>
                <a:cubicBezTo>
                  <a:pt x="18671" y="31237"/>
                  <a:pt x="19176" y="31911"/>
                  <a:pt x="19495" y="32285"/>
                </a:cubicBezTo>
                <a:cubicBezTo>
                  <a:pt x="19476" y="32136"/>
                  <a:pt x="18858" y="31387"/>
                  <a:pt x="18521" y="31012"/>
                </a:cubicBezTo>
                <a:cubicBezTo>
                  <a:pt x="18525" y="31010"/>
                  <a:pt x="18531" y="31009"/>
                  <a:pt x="18537" y="31009"/>
                </a:cubicBezTo>
                <a:cubicBezTo>
                  <a:pt x="18582" y="31009"/>
                  <a:pt x="18671" y="31066"/>
                  <a:pt x="18802" y="31181"/>
                </a:cubicBezTo>
                <a:cubicBezTo>
                  <a:pt x="19495" y="32136"/>
                  <a:pt x="20206" y="33109"/>
                  <a:pt x="20862" y="34083"/>
                </a:cubicBezTo>
                <a:cubicBezTo>
                  <a:pt x="21292" y="34757"/>
                  <a:pt x="22435" y="36387"/>
                  <a:pt x="23015" y="37360"/>
                </a:cubicBezTo>
                <a:cubicBezTo>
                  <a:pt x="23128" y="37491"/>
                  <a:pt x="23277" y="37697"/>
                  <a:pt x="23333" y="37735"/>
                </a:cubicBezTo>
                <a:lnTo>
                  <a:pt x="25337" y="40825"/>
                </a:lnTo>
                <a:cubicBezTo>
                  <a:pt x="25506" y="41087"/>
                  <a:pt x="25656" y="41312"/>
                  <a:pt x="25768" y="41518"/>
                </a:cubicBezTo>
                <a:cubicBezTo>
                  <a:pt x="25749" y="41518"/>
                  <a:pt x="25749" y="41518"/>
                  <a:pt x="25749" y="41536"/>
                </a:cubicBezTo>
                <a:cubicBezTo>
                  <a:pt x="25843" y="41686"/>
                  <a:pt x="25936" y="41836"/>
                  <a:pt x="26049" y="41967"/>
                </a:cubicBezTo>
                <a:cubicBezTo>
                  <a:pt x="26068" y="42005"/>
                  <a:pt x="26105" y="42042"/>
                  <a:pt x="26124" y="42061"/>
                </a:cubicBezTo>
                <a:cubicBezTo>
                  <a:pt x="26111" y="42061"/>
                  <a:pt x="26049" y="41994"/>
                  <a:pt x="26031" y="41994"/>
                </a:cubicBezTo>
                <a:cubicBezTo>
                  <a:pt x="26022" y="41994"/>
                  <a:pt x="26024" y="42011"/>
                  <a:pt x="26049" y="42061"/>
                </a:cubicBezTo>
                <a:cubicBezTo>
                  <a:pt x="26124" y="42117"/>
                  <a:pt x="26180" y="42154"/>
                  <a:pt x="26236" y="42211"/>
                </a:cubicBezTo>
                <a:cubicBezTo>
                  <a:pt x="26480" y="42454"/>
                  <a:pt x="26723" y="42548"/>
                  <a:pt x="27229" y="42548"/>
                </a:cubicBezTo>
                <a:lnTo>
                  <a:pt x="27304" y="42548"/>
                </a:lnTo>
                <a:cubicBezTo>
                  <a:pt x="27491" y="42548"/>
                  <a:pt x="27678" y="42548"/>
                  <a:pt x="27922" y="42529"/>
                </a:cubicBezTo>
                <a:cubicBezTo>
                  <a:pt x="28015" y="42529"/>
                  <a:pt x="28128" y="42510"/>
                  <a:pt x="28221" y="42510"/>
                </a:cubicBezTo>
                <a:lnTo>
                  <a:pt x="28334" y="42510"/>
                </a:lnTo>
                <a:lnTo>
                  <a:pt x="28502" y="42435"/>
                </a:lnTo>
                <a:cubicBezTo>
                  <a:pt x="31143" y="42061"/>
                  <a:pt x="34551" y="40263"/>
                  <a:pt x="36667" y="39233"/>
                </a:cubicBezTo>
                <a:cubicBezTo>
                  <a:pt x="40599" y="37285"/>
                  <a:pt x="42453" y="33727"/>
                  <a:pt x="46835" y="31986"/>
                </a:cubicBezTo>
                <a:cubicBezTo>
                  <a:pt x="46742" y="31536"/>
                  <a:pt x="46555" y="31124"/>
                  <a:pt x="46311" y="30731"/>
                </a:cubicBezTo>
                <a:cubicBezTo>
                  <a:pt x="46236" y="30506"/>
                  <a:pt x="46143" y="30263"/>
                  <a:pt x="46217" y="30263"/>
                </a:cubicBezTo>
                <a:cubicBezTo>
                  <a:pt x="45749" y="29757"/>
                  <a:pt x="45225" y="28784"/>
                  <a:pt x="44307" y="28053"/>
                </a:cubicBezTo>
                <a:cubicBezTo>
                  <a:pt x="44272" y="28009"/>
                  <a:pt x="44264" y="27993"/>
                  <a:pt x="44271" y="27993"/>
                </a:cubicBezTo>
                <a:cubicBezTo>
                  <a:pt x="44290" y="27993"/>
                  <a:pt x="44408" y="28097"/>
                  <a:pt x="44428" y="28097"/>
                </a:cubicBezTo>
                <a:cubicBezTo>
                  <a:pt x="44433" y="28097"/>
                  <a:pt x="44431" y="28090"/>
                  <a:pt x="44420" y="28072"/>
                </a:cubicBezTo>
                <a:cubicBezTo>
                  <a:pt x="44083" y="27810"/>
                  <a:pt x="43802" y="27510"/>
                  <a:pt x="43540" y="27173"/>
                </a:cubicBezTo>
                <a:lnTo>
                  <a:pt x="43540" y="27173"/>
                </a:lnTo>
                <a:lnTo>
                  <a:pt x="43596" y="27211"/>
                </a:lnTo>
                <a:cubicBezTo>
                  <a:pt x="42397" y="25900"/>
                  <a:pt x="41910" y="25300"/>
                  <a:pt x="40450" y="23896"/>
                </a:cubicBezTo>
                <a:lnTo>
                  <a:pt x="40450" y="23896"/>
                </a:lnTo>
                <a:lnTo>
                  <a:pt x="40525" y="24027"/>
                </a:lnTo>
                <a:cubicBezTo>
                  <a:pt x="40206" y="23727"/>
                  <a:pt x="40150" y="23653"/>
                  <a:pt x="40019" y="23503"/>
                </a:cubicBezTo>
                <a:cubicBezTo>
                  <a:pt x="39968" y="23471"/>
                  <a:pt x="39941" y="23457"/>
                  <a:pt x="39930" y="23457"/>
                </a:cubicBezTo>
                <a:cubicBezTo>
                  <a:pt x="39860" y="23457"/>
                  <a:pt x="40642" y="24123"/>
                  <a:pt x="40568" y="24123"/>
                </a:cubicBezTo>
                <a:cubicBezTo>
                  <a:pt x="40558" y="24123"/>
                  <a:pt x="40533" y="24111"/>
                  <a:pt x="40487" y="24083"/>
                </a:cubicBezTo>
                <a:cubicBezTo>
                  <a:pt x="40094" y="23634"/>
                  <a:pt x="39663" y="23222"/>
                  <a:pt x="39214" y="22829"/>
                </a:cubicBezTo>
                <a:cubicBezTo>
                  <a:pt x="38652" y="22323"/>
                  <a:pt x="38109" y="21836"/>
                  <a:pt x="38015" y="21649"/>
                </a:cubicBezTo>
                <a:cubicBezTo>
                  <a:pt x="37868" y="21524"/>
                  <a:pt x="37815" y="21487"/>
                  <a:pt x="37800" y="21487"/>
                </a:cubicBezTo>
                <a:cubicBezTo>
                  <a:pt x="37780" y="21487"/>
                  <a:pt x="37837" y="21560"/>
                  <a:pt x="37820" y="21560"/>
                </a:cubicBezTo>
                <a:cubicBezTo>
                  <a:pt x="37807" y="21560"/>
                  <a:pt x="37755" y="21521"/>
                  <a:pt x="37603" y="21387"/>
                </a:cubicBezTo>
                <a:lnTo>
                  <a:pt x="37510" y="21237"/>
                </a:lnTo>
                <a:lnTo>
                  <a:pt x="37341" y="21162"/>
                </a:lnTo>
                <a:cubicBezTo>
                  <a:pt x="37004" y="20862"/>
                  <a:pt x="36873" y="20694"/>
                  <a:pt x="36892" y="20656"/>
                </a:cubicBezTo>
                <a:lnTo>
                  <a:pt x="36892" y="20656"/>
                </a:lnTo>
                <a:cubicBezTo>
                  <a:pt x="36966" y="20731"/>
                  <a:pt x="37116" y="20862"/>
                  <a:pt x="37210" y="20937"/>
                </a:cubicBezTo>
                <a:cubicBezTo>
                  <a:pt x="36835" y="20544"/>
                  <a:pt x="36105" y="19963"/>
                  <a:pt x="35880" y="19776"/>
                </a:cubicBezTo>
                <a:lnTo>
                  <a:pt x="35880" y="19776"/>
                </a:lnTo>
                <a:lnTo>
                  <a:pt x="36311" y="20169"/>
                </a:lnTo>
                <a:cubicBezTo>
                  <a:pt x="34907" y="19008"/>
                  <a:pt x="33240" y="17491"/>
                  <a:pt x="31910" y="16330"/>
                </a:cubicBezTo>
                <a:lnTo>
                  <a:pt x="31910" y="16330"/>
                </a:lnTo>
                <a:lnTo>
                  <a:pt x="31985" y="16424"/>
                </a:lnTo>
                <a:cubicBezTo>
                  <a:pt x="30974" y="15525"/>
                  <a:pt x="31236" y="15675"/>
                  <a:pt x="30187" y="14645"/>
                </a:cubicBezTo>
                <a:lnTo>
                  <a:pt x="30187" y="14645"/>
                </a:lnTo>
                <a:lnTo>
                  <a:pt x="30244" y="14664"/>
                </a:lnTo>
                <a:cubicBezTo>
                  <a:pt x="29963" y="14439"/>
                  <a:pt x="29701" y="14177"/>
                  <a:pt x="29457" y="13896"/>
                </a:cubicBezTo>
                <a:lnTo>
                  <a:pt x="29457" y="13896"/>
                </a:lnTo>
                <a:cubicBezTo>
                  <a:pt x="29498" y="13934"/>
                  <a:pt x="29518" y="13949"/>
                  <a:pt x="29524" y="13949"/>
                </a:cubicBezTo>
                <a:cubicBezTo>
                  <a:pt x="29552" y="13949"/>
                  <a:pt x="29268" y="13606"/>
                  <a:pt x="29299" y="13606"/>
                </a:cubicBezTo>
                <a:cubicBezTo>
                  <a:pt x="29307" y="13606"/>
                  <a:pt x="29337" y="13630"/>
                  <a:pt x="29401" y="13690"/>
                </a:cubicBezTo>
                <a:cubicBezTo>
                  <a:pt x="29026" y="13278"/>
                  <a:pt x="28614" y="12885"/>
                  <a:pt x="28184" y="12548"/>
                </a:cubicBezTo>
                <a:lnTo>
                  <a:pt x="28090" y="12342"/>
                </a:lnTo>
                <a:cubicBezTo>
                  <a:pt x="27790" y="12117"/>
                  <a:pt x="27547" y="11855"/>
                  <a:pt x="27304" y="11574"/>
                </a:cubicBezTo>
                <a:lnTo>
                  <a:pt x="27304" y="11574"/>
                </a:lnTo>
                <a:cubicBezTo>
                  <a:pt x="27401" y="11671"/>
                  <a:pt x="27442" y="11705"/>
                  <a:pt x="27452" y="11705"/>
                </a:cubicBezTo>
                <a:cubicBezTo>
                  <a:pt x="27477" y="11705"/>
                  <a:pt x="27332" y="11516"/>
                  <a:pt x="27357" y="11516"/>
                </a:cubicBezTo>
                <a:cubicBezTo>
                  <a:pt x="27369" y="11516"/>
                  <a:pt x="27415" y="11555"/>
                  <a:pt x="27528" y="11667"/>
                </a:cubicBezTo>
                <a:cubicBezTo>
                  <a:pt x="26629" y="10469"/>
                  <a:pt x="25955" y="10020"/>
                  <a:pt x="25599" y="9420"/>
                </a:cubicBezTo>
                <a:cubicBezTo>
                  <a:pt x="25521" y="9360"/>
                  <a:pt x="25479" y="9334"/>
                  <a:pt x="25464" y="9334"/>
                </a:cubicBezTo>
                <a:cubicBezTo>
                  <a:pt x="25377" y="9334"/>
                  <a:pt x="26199" y="10201"/>
                  <a:pt x="26180" y="10201"/>
                </a:cubicBezTo>
                <a:cubicBezTo>
                  <a:pt x="26178" y="10201"/>
                  <a:pt x="26166" y="10191"/>
                  <a:pt x="26142" y="10169"/>
                </a:cubicBezTo>
                <a:lnTo>
                  <a:pt x="26142" y="10169"/>
                </a:lnTo>
                <a:cubicBezTo>
                  <a:pt x="26169" y="10211"/>
                  <a:pt x="26176" y="10230"/>
                  <a:pt x="26166" y="10230"/>
                </a:cubicBezTo>
                <a:cubicBezTo>
                  <a:pt x="26116" y="10230"/>
                  <a:pt x="25623" y="9719"/>
                  <a:pt x="25356" y="9420"/>
                </a:cubicBezTo>
                <a:cubicBezTo>
                  <a:pt x="25038" y="9064"/>
                  <a:pt x="24944" y="8727"/>
                  <a:pt x="24064" y="7828"/>
                </a:cubicBezTo>
                <a:lnTo>
                  <a:pt x="24064" y="7828"/>
                </a:lnTo>
                <a:cubicBezTo>
                  <a:pt x="24132" y="7883"/>
                  <a:pt x="24161" y="7898"/>
                  <a:pt x="24200" y="7938"/>
                </a:cubicBezTo>
                <a:lnTo>
                  <a:pt x="24200" y="7938"/>
                </a:lnTo>
                <a:cubicBezTo>
                  <a:pt x="23908" y="7612"/>
                  <a:pt x="23539" y="7355"/>
                  <a:pt x="23221" y="6948"/>
                </a:cubicBezTo>
                <a:cubicBezTo>
                  <a:pt x="22940" y="6761"/>
                  <a:pt x="22716" y="6405"/>
                  <a:pt x="22547" y="6405"/>
                </a:cubicBezTo>
                <a:lnTo>
                  <a:pt x="23371" y="7211"/>
                </a:lnTo>
                <a:cubicBezTo>
                  <a:pt x="23128" y="6986"/>
                  <a:pt x="22884" y="6780"/>
                  <a:pt x="22603" y="6536"/>
                </a:cubicBezTo>
                <a:cubicBezTo>
                  <a:pt x="22341" y="6293"/>
                  <a:pt x="22023" y="5993"/>
                  <a:pt x="21592" y="5656"/>
                </a:cubicBezTo>
                <a:lnTo>
                  <a:pt x="21592" y="5656"/>
                </a:lnTo>
                <a:cubicBezTo>
                  <a:pt x="21798" y="5750"/>
                  <a:pt x="21966" y="5881"/>
                  <a:pt x="22135" y="6012"/>
                </a:cubicBezTo>
                <a:cubicBezTo>
                  <a:pt x="21910" y="5787"/>
                  <a:pt x="21648" y="5600"/>
                  <a:pt x="21386" y="5413"/>
                </a:cubicBezTo>
                <a:lnTo>
                  <a:pt x="21386" y="5413"/>
                </a:lnTo>
                <a:cubicBezTo>
                  <a:pt x="21667" y="5525"/>
                  <a:pt x="21910" y="5694"/>
                  <a:pt x="22116" y="5900"/>
                </a:cubicBezTo>
                <a:cubicBezTo>
                  <a:pt x="22453" y="6181"/>
                  <a:pt x="22790" y="6536"/>
                  <a:pt x="23071" y="6761"/>
                </a:cubicBezTo>
                <a:cubicBezTo>
                  <a:pt x="22903" y="6574"/>
                  <a:pt x="22734" y="6405"/>
                  <a:pt x="22528" y="6237"/>
                </a:cubicBezTo>
                <a:cubicBezTo>
                  <a:pt x="22402" y="6125"/>
                  <a:pt x="22298" y="6034"/>
                  <a:pt x="22330" y="6034"/>
                </a:cubicBezTo>
                <a:cubicBezTo>
                  <a:pt x="22341" y="6034"/>
                  <a:pt x="22368" y="6044"/>
                  <a:pt x="22416" y="6068"/>
                </a:cubicBezTo>
                <a:cubicBezTo>
                  <a:pt x="22135" y="5881"/>
                  <a:pt x="21873" y="5694"/>
                  <a:pt x="21629" y="5488"/>
                </a:cubicBezTo>
                <a:cubicBezTo>
                  <a:pt x="21292" y="5225"/>
                  <a:pt x="20880" y="5019"/>
                  <a:pt x="20468" y="4907"/>
                </a:cubicBezTo>
                <a:lnTo>
                  <a:pt x="20543" y="4888"/>
                </a:lnTo>
                <a:cubicBezTo>
                  <a:pt x="20319" y="4832"/>
                  <a:pt x="20094" y="4757"/>
                  <a:pt x="19869" y="4682"/>
                </a:cubicBezTo>
                <a:lnTo>
                  <a:pt x="19869" y="4682"/>
                </a:lnTo>
                <a:cubicBezTo>
                  <a:pt x="20038" y="4720"/>
                  <a:pt x="20187" y="4739"/>
                  <a:pt x="20337" y="4776"/>
                </a:cubicBezTo>
                <a:cubicBezTo>
                  <a:pt x="20056" y="4701"/>
                  <a:pt x="19794" y="4570"/>
                  <a:pt x="19438" y="4458"/>
                </a:cubicBezTo>
                <a:cubicBezTo>
                  <a:pt x="19382" y="4439"/>
                  <a:pt x="19345" y="4439"/>
                  <a:pt x="19289" y="4420"/>
                </a:cubicBezTo>
                <a:cubicBezTo>
                  <a:pt x="19232" y="4420"/>
                  <a:pt x="19176" y="4402"/>
                  <a:pt x="19120" y="4402"/>
                </a:cubicBezTo>
                <a:cubicBezTo>
                  <a:pt x="19054" y="4392"/>
                  <a:pt x="18989" y="4387"/>
                  <a:pt x="18926" y="4387"/>
                </a:cubicBezTo>
                <a:cubicBezTo>
                  <a:pt x="18863" y="4387"/>
                  <a:pt x="18802" y="4392"/>
                  <a:pt x="18745" y="4402"/>
                </a:cubicBezTo>
                <a:cubicBezTo>
                  <a:pt x="18614" y="4420"/>
                  <a:pt x="18502" y="4439"/>
                  <a:pt x="18371" y="4476"/>
                </a:cubicBezTo>
                <a:cubicBezTo>
                  <a:pt x="18259" y="4514"/>
                  <a:pt x="18146" y="4551"/>
                  <a:pt x="18053" y="4589"/>
                </a:cubicBezTo>
                <a:lnTo>
                  <a:pt x="18127" y="4888"/>
                </a:lnTo>
                <a:lnTo>
                  <a:pt x="17903" y="4776"/>
                </a:lnTo>
                <a:lnTo>
                  <a:pt x="17903" y="4776"/>
                </a:lnTo>
                <a:lnTo>
                  <a:pt x="18127" y="4907"/>
                </a:lnTo>
                <a:cubicBezTo>
                  <a:pt x="18127" y="4926"/>
                  <a:pt x="18146" y="4945"/>
                  <a:pt x="18146" y="4963"/>
                </a:cubicBezTo>
                <a:cubicBezTo>
                  <a:pt x="17809" y="4757"/>
                  <a:pt x="17378" y="4551"/>
                  <a:pt x="17172" y="4458"/>
                </a:cubicBezTo>
                <a:cubicBezTo>
                  <a:pt x="16780" y="4323"/>
                  <a:pt x="16638" y="4279"/>
                  <a:pt x="16616" y="4279"/>
                </a:cubicBezTo>
                <a:cubicBezTo>
                  <a:pt x="16575" y="4279"/>
                  <a:pt x="16959" y="4434"/>
                  <a:pt x="16908" y="4434"/>
                </a:cubicBezTo>
                <a:cubicBezTo>
                  <a:pt x="16895" y="4434"/>
                  <a:pt x="16857" y="4425"/>
                  <a:pt x="16779" y="4402"/>
                </a:cubicBezTo>
                <a:cubicBezTo>
                  <a:pt x="16367" y="4196"/>
                  <a:pt x="16124" y="4214"/>
                  <a:pt x="15581" y="4046"/>
                </a:cubicBezTo>
                <a:lnTo>
                  <a:pt x="15599" y="3990"/>
                </a:lnTo>
                <a:cubicBezTo>
                  <a:pt x="15468" y="3952"/>
                  <a:pt x="15337" y="3896"/>
                  <a:pt x="15225" y="3821"/>
                </a:cubicBezTo>
                <a:lnTo>
                  <a:pt x="15000" y="3709"/>
                </a:lnTo>
                <a:cubicBezTo>
                  <a:pt x="14944" y="3671"/>
                  <a:pt x="14869" y="3652"/>
                  <a:pt x="14813" y="3634"/>
                </a:cubicBezTo>
                <a:cubicBezTo>
                  <a:pt x="14719" y="3615"/>
                  <a:pt x="14644" y="3615"/>
                  <a:pt x="14139" y="3203"/>
                </a:cubicBezTo>
                <a:lnTo>
                  <a:pt x="14139" y="3203"/>
                </a:lnTo>
                <a:cubicBezTo>
                  <a:pt x="14307" y="3297"/>
                  <a:pt x="14476" y="3390"/>
                  <a:pt x="14644" y="3465"/>
                </a:cubicBezTo>
                <a:cubicBezTo>
                  <a:pt x="14457" y="3353"/>
                  <a:pt x="14270" y="3222"/>
                  <a:pt x="14083" y="3091"/>
                </a:cubicBezTo>
                <a:lnTo>
                  <a:pt x="14083" y="3091"/>
                </a:lnTo>
                <a:lnTo>
                  <a:pt x="14251" y="3128"/>
                </a:lnTo>
                <a:cubicBezTo>
                  <a:pt x="13783" y="2810"/>
                  <a:pt x="13333" y="2473"/>
                  <a:pt x="12903" y="2079"/>
                </a:cubicBezTo>
                <a:lnTo>
                  <a:pt x="12903" y="2079"/>
                </a:lnTo>
                <a:cubicBezTo>
                  <a:pt x="12933" y="2120"/>
                  <a:pt x="12936" y="2140"/>
                  <a:pt x="12915" y="2140"/>
                </a:cubicBezTo>
                <a:cubicBezTo>
                  <a:pt x="12856" y="2140"/>
                  <a:pt x="12617" y="1992"/>
                  <a:pt x="12247" y="1705"/>
                </a:cubicBezTo>
                <a:cubicBezTo>
                  <a:pt x="12112" y="1585"/>
                  <a:pt x="12121" y="1579"/>
                  <a:pt x="12134" y="1579"/>
                </a:cubicBezTo>
                <a:cubicBezTo>
                  <a:pt x="12135" y="1579"/>
                  <a:pt x="12137" y="1579"/>
                  <a:pt x="12138" y="1579"/>
                </a:cubicBezTo>
                <a:cubicBezTo>
                  <a:pt x="12154" y="1579"/>
                  <a:pt x="12147" y="1568"/>
                  <a:pt x="11742" y="1255"/>
                </a:cubicBezTo>
                <a:lnTo>
                  <a:pt x="11742" y="1255"/>
                </a:lnTo>
                <a:cubicBezTo>
                  <a:pt x="12004" y="1368"/>
                  <a:pt x="12247" y="1536"/>
                  <a:pt x="12435" y="1742"/>
                </a:cubicBezTo>
                <a:cubicBezTo>
                  <a:pt x="12491" y="1742"/>
                  <a:pt x="12641" y="1855"/>
                  <a:pt x="12678" y="1855"/>
                </a:cubicBezTo>
                <a:cubicBezTo>
                  <a:pt x="12285" y="1518"/>
                  <a:pt x="11873" y="1199"/>
                  <a:pt x="11442" y="918"/>
                </a:cubicBezTo>
                <a:lnTo>
                  <a:pt x="11442" y="918"/>
                </a:lnTo>
                <a:cubicBezTo>
                  <a:pt x="11536" y="993"/>
                  <a:pt x="11648" y="1068"/>
                  <a:pt x="11742" y="1143"/>
                </a:cubicBezTo>
                <a:cubicBezTo>
                  <a:pt x="11330" y="900"/>
                  <a:pt x="10918" y="675"/>
                  <a:pt x="10506" y="469"/>
                </a:cubicBezTo>
                <a:cubicBezTo>
                  <a:pt x="10422" y="423"/>
                  <a:pt x="10403" y="405"/>
                  <a:pt x="10422" y="405"/>
                </a:cubicBezTo>
                <a:cubicBezTo>
                  <a:pt x="10444" y="405"/>
                  <a:pt x="10521" y="431"/>
                  <a:pt x="10603" y="465"/>
                </a:cubicBezTo>
                <a:lnTo>
                  <a:pt x="10603" y="465"/>
                </a:lnTo>
                <a:cubicBezTo>
                  <a:pt x="10489" y="416"/>
                  <a:pt x="10376" y="368"/>
                  <a:pt x="10262" y="319"/>
                </a:cubicBezTo>
                <a:cubicBezTo>
                  <a:pt x="10187" y="300"/>
                  <a:pt x="10131" y="263"/>
                  <a:pt x="10038" y="244"/>
                </a:cubicBezTo>
                <a:cubicBezTo>
                  <a:pt x="9906" y="188"/>
                  <a:pt x="9775" y="151"/>
                  <a:pt x="9644" y="132"/>
                </a:cubicBezTo>
                <a:cubicBezTo>
                  <a:pt x="9682" y="122"/>
                  <a:pt x="9719" y="118"/>
                  <a:pt x="9757" y="118"/>
                </a:cubicBezTo>
                <a:cubicBezTo>
                  <a:pt x="9794" y="118"/>
                  <a:pt x="9832" y="122"/>
                  <a:pt x="9869" y="132"/>
                </a:cubicBezTo>
                <a:cubicBezTo>
                  <a:pt x="9963" y="151"/>
                  <a:pt x="10056" y="169"/>
                  <a:pt x="10150" y="188"/>
                </a:cubicBezTo>
                <a:lnTo>
                  <a:pt x="10038" y="151"/>
                </a:lnTo>
                <a:lnTo>
                  <a:pt x="9906" y="113"/>
                </a:lnTo>
                <a:lnTo>
                  <a:pt x="9775" y="76"/>
                </a:lnTo>
                <a:lnTo>
                  <a:pt x="9644" y="38"/>
                </a:lnTo>
                <a:cubicBezTo>
                  <a:pt x="9476" y="19"/>
                  <a:pt x="9307" y="1"/>
                  <a:pt x="9139"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9" name="Google Shape;39;p4"/>
          <p:cNvSpPr/>
          <p:nvPr/>
        </p:nvSpPr>
        <p:spPr>
          <a:xfrm>
            <a:off x="0" y="-83"/>
            <a:ext cx="2343733" cy="6858181"/>
          </a:xfrm>
          <a:custGeom>
            <a:avLst/>
            <a:gdLst/>
            <a:ahLst/>
            <a:cxnLst/>
            <a:rect l="l" t="t" r="r" b="b"/>
            <a:pathLst>
              <a:path w="70312" h="125058" extrusionOk="0">
                <a:moveTo>
                  <a:pt x="0" y="1"/>
                </a:moveTo>
                <a:lnTo>
                  <a:pt x="0" y="125058"/>
                </a:lnTo>
                <a:lnTo>
                  <a:pt x="70312" y="125058"/>
                </a:lnTo>
                <a:lnTo>
                  <a:pt x="70312" y="1"/>
                </a:ln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0" name="Google Shape;40;p4"/>
          <p:cNvSpPr/>
          <p:nvPr/>
        </p:nvSpPr>
        <p:spPr>
          <a:xfrm rot="9972499">
            <a:off x="191621" y="-2225387"/>
            <a:ext cx="2687152" cy="3433309"/>
          </a:xfrm>
          <a:custGeom>
            <a:avLst/>
            <a:gdLst/>
            <a:ahLst/>
            <a:cxnLst/>
            <a:rect l="l" t="t" r="r" b="b"/>
            <a:pathLst>
              <a:path w="80612" h="102996" extrusionOk="0">
                <a:moveTo>
                  <a:pt x="52848" y="1"/>
                </a:moveTo>
                <a:cubicBezTo>
                  <a:pt x="51337" y="1"/>
                  <a:pt x="49841" y="443"/>
                  <a:pt x="48565" y="1310"/>
                </a:cubicBezTo>
                <a:cubicBezTo>
                  <a:pt x="45792" y="3172"/>
                  <a:pt x="44604" y="6618"/>
                  <a:pt x="44089" y="9906"/>
                </a:cubicBezTo>
                <a:cubicBezTo>
                  <a:pt x="43613" y="13233"/>
                  <a:pt x="43692" y="16600"/>
                  <a:pt x="42702" y="19809"/>
                </a:cubicBezTo>
                <a:cubicBezTo>
                  <a:pt x="42187" y="21552"/>
                  <a:pt x="41276" y="23255"/>
                  <a:pt x="39810" y="24325"/>
                </a:cubicBezTo>
                <a:cubicBezTo>
                  <a:pt x="38976" y="24911"/>
                  <a:pt x="37924" y="25266"/>
                  <a:pt x="36894" y="25266"/>
                </a:cubicBezTo>
                <a:cubicBezTo>
                  <a:pt x="36115" y="25266"/>
                  <a:pt x="35349" y="25063"/>
                  <a:pt x="34700" y="24602"/>
                </a:cubicBezTo>
                <a:cubicBezTo>
                  <a:pt x="33176" y="23535"/>
                  <a:pt x="32238" y="21184"/>
                  <a:pt x="30476" y="21184"/>
                </a:cubicBezTo>
                <a:cubicBezTo>
                  <a:pt x="30406" y="21184"/>
                  <a:pt x="30336" y="21188"/>
                  <a:pt x="30264" y="21195"/>
                </a:cubicBezTo>
                <a:cubicBezTo>
                  <a:pt x="28125" y="21393"/>
                  <a:pt x="27927" y="24523"/>
                  <a:pt x="26421" y="26068"/>
                </a:cubicBezTo>
                <a:cubicBezTo>
                  <a:pt x="25640" y="26849"/>
                  <a:pt x="24563" y="27162"/>
                  <a:pt x="23462" y="27162"/>
                </a:cubicBezTo>
                <a:cubicBezTo>
                  <a:pt x="23168" y="27162"/>
                  <a:pt x="22872" y="27139"/>
                  <a:pt x="22579" y="27098"/>
                </a:cubicBezTo>
                <a:cubicBezTo>
                  <a:pt x="19370" y="26662"/>
                  <a:pt x="16796" y="24285"/>
                  <a:pt x="16043" y="21116"/>
                </a:cubicBezTo>
                <a:cubicBezTo>
                  <a:pt x="15647" y="19373"/>
                  <a:pt x="15885" y="17511"/>
                  <a:pt x="15053" y="15927"/>
                </a:cubicBezTo>
                <a:cubicBezTo>
                  <a:pt x="14255" y="14331"/>
                  <a:pt x="12497" y="13488"/>
                  <a:pt x="10735" y="13488"/>
                </a:cubicBezTo>
                <a:cubicBezTo>
                  <a:pt x="9611" y="13488"/>
                  <a:pt x="8485" y="13831"/>
                  <a:pt x="7606" y="14541"/>
                </a:cubicBezTo>
                <a:cubicBezTo>
                  <a:pt x="5308" y="16363"/>
                  <a:pt x="4912" y="19928"/>
                  <a:pt x="6338" y="22463"/>
                </a:cubicBezTo>
                <a:cubicBezTo>
                  <a:pt x="7328" y="24246"/>
                  <a:pt x="9032" y="25474"/>
                  <a:pt x="10497" y="26900"/>
                </a:cubicBezTo>
                <a:cubicBezTo>
                  <a:pt x="12003" y="28326"/>
                  <a:pt x="13310" y="30148"/>
                  <a:pt x="13231" y="32208"/>
                </a:cubicBezTo>
                <a:cubicBezTo>
                  <a:pt x="13032" y="35496"/>
                  <a:pt x="9507" y="37318"/>
                  <a:pt x="6893" y="39338"/>
                </a:cubicBezTo>
                <a:cubicBezTo>
                  <a:pt x="2416" y="42863"/>
                  <a:pt x="0" y="48370"/>
                  <a:pt x="396" y="54074"/>
                </a:cubicBezTo>
                <a:lnTo>
                  <a:pt x="357" y="102995"/>
                </a:lnTo>
                <a:lnTo>
                  <a:pt x="357" y="102995"/>
                </a:lnTo>
                <a:lnTo>
                  <a:pt x="78274" y="100658"/>
                </a:lnTo>
                <a:lnTo>
                  <a:pt x="77601" y="59025"/>
                </a:lnTo>
                <a:cubicBezTo>
                  <a:pt x="78195" y="56451"/>
                  <a:pt x="78749" y="53915"/>
                  <a:pt x="79344" y="51341"/>
                </a:cubicBezTo>
                <a:cubicBezTo>
                  <a:pt x="79977" y="48607"/>
                  <a:pt x="80611" y="45795"/>
                  <a:pt x="80294" y="42982"/>
                </a:cubicBezTo>
                <a:cubicBezTo>
                  <a:pt x="79938" y="40170"/>
                  <a:pt x="78472" y="37357"/>
                  <a:pt x="75897" y="36169"/>
                </a:cubicBezTo>
                <a:cubicBezTo>
                  <a:pt x="74313" y="35416"/>
                  <a:pt x="72491" y="35416"/>
                  <a:pt x="70748" y="35099"/>
                </a:cubicBezTo>
                <a:cubicBezTo>
                  <a:pt x="69005" y="34782"/>
                  <a:pt x="67143" y="34030"/>
                  <a:pt x="66390" y="32445"/>
                </a:cubicBezTo>
                <a:cubicBezTo>
                  <a:pt x="65717" y="31059"/>
                  <a:pt x="66034" y="29356"/>
                  <a:pt x="65360" y="27969"/>
                </a:cubicBezTo>
                <a:cubicBezTo>
                  <a:pt x="64370" y="26028"/>
                  <a:pt x="61835" y="25592"/>
                  <a:pt x="59656" y="25553"/>
                </a:cubicBezTo>
                <a:cubicBezTo>
                  <a:pt x="57478" y="25513"/>
                  <a:pt x="55061" y="25632"/>
                  <a:pt x="53437" y="24166"/>
                </a:cubicBezTo>
                <a:cubicBezTo>
                  <a:pt x="52011" y="22938"/>
                  <a:pt x="51655" y="20799"/>
                  <a:pt x="52011" y="18937"/>
                </a:cubicBezTo>
                <a:cubicBezTo>
                  <a:pt x="52368" y="17076"/>
                  <a:pt x="53318" y="15412"/>
                  <a:pt x="54190" y="13709"/>
                </a:cubicBezTo>
                <a:cubicBezTo>
                  <a:pt x="55497" y="11253"/>
                  <a:pt x="56685" y="8717"/>
                  <a:pt x="57715" y="6143"/>
                </a:cubicBezTo>
                <a:cubicBezTo>
                  <a:pt x="58111" y="5192"/>
                  <a:pt x="58508" y="4162"/>
                  <a:pt x="58270" y="3132"/>
                </a:cubicBezTo>
                <a:cubicBezTo>
                  <a:pt x="57993" y="1904"/>
                  <a:pt x="56883" y="1033"/>
                  <a:pt x="55735" y="557"/>
                </a:cubicBezTo>
                <a:cubicBezTo>
                  <a:pt x="54803" y="185"/>
                  <a:pt x="53822" y="1"/>
                  <a:pt x="52848"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1" name="Google Shape;41;p4"/>
          <p:cNvSpPr/>
          <p:nvPr/>
        </p:nvSpPr>
        <p:spPr>
          <a:xfrm rot="2014349">
            <a:off x="2048344" y="902581"/>
            <a:ext cx="153203" cy="118868"/>
          </a:xfrm>
          <a:custGeom>
            <a:avLst/>
            <a:gdLst/>
            <a:ahLst/>
            <a:cxnLst/>
            <a:rect l="l" t="t" r="r" b="b"/>
            <a:pathLst>
              <a:path w="4596" h="3566" extrusionOk="0">
                <a:moveTo>
                  <a:pt x="2298" y="0"/>
                </a:moveTo>
                <a:cubicBezTo>
                  <a:pt x="1" y="0"/>
                  <a:pt x="1" y="3566"/>
                  <a:pt x="2298" y="3566"/>
                </a:cubicBezTo>
                <a:cubicBezTo>
                  <a:pt x="4596" y="3566"/>
                  <a:pt x="4596" y="0"/>
                  <a:pt x="2298" y="0"/>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2" name="Google Shape;42;p4"/>
          <p:cNvSpPr/>
          <p:nvPr/>
        </p:nvSpPr>
        <p:spPr>
          <a:xfrm rot="2014349">
            <a:off x="2071465" y="1151216"/>
            <a:ext cx="106968" cy="83235"/>
          </a:xfrm>
          <a:custGeom>
            <a:avLst/>
            <a:gdLst/>
            <a:ahLst/>
            <a:cxnLst/>
            <a:rect l="l" t="t" r="r" b="b"/>
            <a:pathLst>
              <a:path w="3209" h="2497" extrusionOk="0">
                <a:moveTo>
                  <a:pt x="1585" y="0"/>
                </a:moveTo>
                <a:cubicBezTo>
                  <a:pt x="0" y="0"/>
                  <a:pt x="0" y="2496"/>
                  <a:pt x="1585" y="2496"/>
                </a:cubicBezTo>
                <a:cubicBezTo>
                  <a:pt x="3209" y="2496"/>
                  <a:pt x="3209" y="0"/>
                  <a:pt x="1585" y="0"/>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3" name="Google Shape;43;p4"/>
          <p:cNvSpPr txBox="1">
            <a:spLocks noGrp="1"/>
          </p:cNvSpPr>
          <p:nvPr>
            <p:ph type="title"/>
          </p:nvPr>
        </p:nvSpPr>
        <p:spPr>
          <a:xfrm>
            <a:off x="3775400" y="1601235"/>
            <a:ext cx="4641200" cy="1276000"/>
          </a:xfrm>
          <a:prstGeom prst="rect">
            <a:avLst/>
          </a:prstGeom>
        </p:spPr>
        <p:txBody>
          <a:bodyPr spcFirstLastPara="1" wrap="square" lIns="91425" tIns="91425" rIns="91425" bIns="91425" anchor="t" anchorCtr="0">
            <a:noAutofit/>
          </a:bodyPr>
          <a:lstStyle>
            <a:lvl1pPr lvl="0">
              <a:spcBef>
                <a:spcPts val="0"/>
              </a:spcBef>
              <a:spcAft>
                <a:spcPts val="0"/>
              </a:spcAft>
              <a:buSzPts val="3600"/>
              <a:buNone/>
              <a:defRPr sz="48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44" name="Google Shape;44;p4"/>
          <p:cNvSpPr txBox="1">
            <a:spLocks noGrp="1"/>
          </p:cNvSpPr>
          <p:nvPr>
            <p:ph type="subTitle" idx="1"/>
          </p:nvPr>
        </p:nvSpPr>
        <p:spPr>
          <a:xfrm>
            <a:off x="3775400" y="2843093"/>
            <a:ext cx="4641200" cy="15924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400"/>
              <a:buNone/>
              <a:defRPr sz="1865"/>
            </a:lvl1pPr>
            <a:lvl2pPr lvl="1">
              <a:spcBef>
                <a:spcPts val="2135"/>
              </a:spcBef>
              <a:spcAft>
                <a:spcPts val="0"/>
              </a:spcAft>
              <a:buSzPts val="1400"/>
              <a:buNone/>
              <a:defRPr/>
            </a:lvl2pPr>
            <a:lvl3pPr lvl="2">
              <a:spcBef>
                <a:spcPts val="2135"/>
              </a:spcBef>
              <a:spcAft>
                <a:spcPts val="0"/>
              </a:spcAft>
              <a:buSzPts val="1400"/>
              <a:buNone/>
              <a:defRPr/>
            </a:lvl3pPr>
            <a:lvl4pPr lvl="3">
              <a:spcBef>
                <a:spcPts val="2135"/>
              </a:spcBef>
              <a:spcAft>
                <a:spcPts val="0"/>
              </a:spcAft>
              <a:buSzPts val="1400"/>
              <a:buNone/>
              <a:defRPr/>
            </a:lvl4pPr>
            <a:lvl5pPr lvl="4">
              <a:spcBef>
                <a:spcPts val="2135"/>
              </a:spcBef>
              <a:spcAft>
                <a:spcPts val="0"/>
              </a:spcAft>
              <a:buSzPts val="1400"/>
              <a:buNone/>
              <a:defRPr/>
            </a:lvl5pPr>
            <a:lvl6pPr lvl="5">
              <a:spcBef>
                <a:spcPts val="2135"/>
              </a:spcBef>
              <a:spcAft>
                <a:spcPts val="0"/>
              </a:spcAft>
              <a:buSzPts val="1400"/>
              <a:buNone/>
              <a:defRPr/>
            </a:lvl6pPr>
            <a:lvl7pPr lvl="6">
              <a:spcBef>
                <a:spcPts val="2135"/>
              </a:spcBef>
              <a:spcAft>
                <a:spcPts val="0"/>
              </a:spcAft>
              <a:buSzPts val="1400"/>
              <a:buNone/>
              <a:defRPr/>
            </a:lvl7pPr>
            <a:lvl8pPr lvl="7">
              <a:spcBef>
                <a:spcPts val="2135"/>
              </a:spcBef>
              <a:spcAft>
                <a:spcPts val="0"/>
              </a:spcAft>
              <a:buSzPts val="1400"/>
              <a:buNone/>
              <a:defRPr/>
            </a:lvl8pPr>
            <a:lvl9pPr lvl="8">
              <a:spcBef>
                <a:spcPts val="2135"/>
              </a:spcBef>
              <a:spcAft>
                <a:spcPts val="2135"/>
              </a:spcAft>
              <a:buSzPts val="1400"/>
              <a:buNone/>
              <a:defRPr/>
            </a:lvl9pPr>
          </a:lstStyle>
          <a:p>
            <a:endParaRPr/>
          </a:p>
        </p:txBody>
      </p:sp>
      <p:sp>
        <p:nvSpPr>
          <p:cNvPr id="45" name="Google Shape;45;p4"/>
          <p:cNvSpPr/>
          <p:nvPr/>
        </p:nvSpPr>
        <p:spPr>
          <a:xfrm rot="-2295052">
            <a:off x="9582622" y="5982423"/>
            <a:ext cx="72665" cy="54167"/>
          </a:xfrm>
          <a:custGeom>
            <a:avLst/>
            <a:gdLst/>
            <a:ahLst/>
            <a:cxnLst/>
            <a:rect l="l" t="t" r="r" b="b"/>
            <a:pathLst>
              <a:path w="2180" h="1625" extrusionOk="0">
                <a:moveTo>
                  <a:pt x="1070" y="0"/>
                </a:moveTo>
                <a:cubicBezTo>
                  <a:pt x="1" y="0"/>
                  <a:pt x="1" y="1624"/>
                  <a:pt x="1070" y="1624"/>
                </a:cubicBezTo>
                <a:cubicBezTo>
                  <a:pt x="2179" y="1624"/>
                  <a:pt x="2179" y="0"/>
                  <a:pt x="1070" y="0"/>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6" name="Google Shape;46;p4"/>
          <p:cNvSpPr/>
          <p:nvPr/>
        </p:nvSpPr>
        <p:spPr>
          <a:xfrm rot="-2295052">
            <a:off x="9303764" y="5858336"/>
            <a:ext cx="106965" cy="83232"/>
          </a:xfrm>
          <a:custGeom>
            <a:avLst/>
            <a:gdLst/>
            <a:ahLst/>
            <a:cxnLst/>
            <a:rect l="l" t="t" r="r" b="b"/>
            <a:pathLst>
              <a:path w="3209" h="2497" extrusionOk="0">
                <a:moveTo>
                  <a:pt x="1585" y="0"/>
                </a:moveTo>
                <a:cubicBezTo>
                  <a:pt x="0" y="0"/>
                  <a:pt x="0" y="2496"/>
                  <a:pt x="1585" y="2496"/>
                </a:cubicBezTo>
                <a:cubicBezTo>
                  <a:pt x="3209" y="2496"/>
                  <a:pt x="3209" y="0"/>
                  <a:pt x="1585" y="0"/>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7" name="Google Shape;47;p4"/>
          <p:cNvSpPr/>
          <p:nvPr/>
        </p:nvSpPr>
        <p:spPr>
          <a:xfrm rot="-5400000">
            <a:off x="1642985" y="4273318"/>
            <a:ext cx="2931633" cy="2391433"/>
          </a:xfrm>
          <a:custGeom>
            <a:avLst/>
            <a:gdLst/>
            <a:ahLst/>
            <a:cxnLst/>
            <a:rect l="l" t="t" r="r" b="b"/>
            <a:pathLst>
              <a:path w="87949" h="71743" extrusionOk="0">
                <a:moveTo>
                  <a:pt x="78205" y="20063"/>
                </a:moveTo>
                <a:lnTo>
                  <a:pt x="78205" y="20063"/>
                </a:lnTo>
                <a:cubicBezTo>
                  <a:pt x="78189" y="20095"/>
                  <a:pt x="78173" y="20127"/>
                  <a:pt x="78141" y="20158"/>
                </a:cubicBezTo>
                <a:lnTo>
                  <a:pt x="78205" y="20063"/>
                </a:lnTo>
                <a:close/>
                <a:moveTo>
                  <a:pt x="77759" y="20540"/>
                </a:moveTo>
                <a:cubicBezTo>
                  <a:pt x="77823" y="20540"/>
                  <a:pt x="77823" y="20668"/>
                  <a:pt x="77759" y="20731"/>
                </a:cubicBezTo>
                <a:cubicBezTo>
                  <a:pt x="77759" y="20719"/>
                  <a:pt x="77752" y="20714"/>
                  <a:pt x="77740" y="20714"/>
                </a:cubicBezTo>
                <a:cubicBezTo>
                  <a:pt x="77688" y="20714"/>
                  <a:pt x="77544" y="20807"/>
                  <a:pt x="77440" y="20859"/>
                </a:cubicBezTo>
                <a:lnTo>
                  <a:pt x="77759" y="20540"/>
                </a:lnTo>
                <a:close/>
                <a:moveTo>
                  <a:pt x="50311" y="30794"/>
                </a:moveTo>
                <a:cubicBezTo>
                  <a:pt x="50311" y="30797"/>
                  <a:pt x="50312" y="30802"/>
                  <a:pt x="50315" y="30806"/>
                </a:cubicBezTo>
                <a:lnTo>
                  <a:pt x="50315" y="30806"/>
                </a:lnTo>
                <a:cubicBezTo>
                  <a:pt x="50335" y="30802"/>
                  <a:pt x="50355" y="30798"/>
                  <a:pt x="50375" y="30794"/>
                </a:cubicBezTo>
                <a:close/>
                <a:moveTo>
                  <a:pt x="37065" y="33850"/>
                </a:moveTo>
                <a:lnTo>
                  <a:pt x="37065" y="33850"/>
                </a:lnTo>
                <a:cubicBezTo>
                  <a:pt x="37001" y="33914"/>
                  <a:pt x="36938" y="33974"/>
                  <a:pt x="36873" y="34030"/>
                </a:cubicBezTo>
                <a:lnTo>
                  <a:pt x="36873" y="34030"/>
                </a:lnTo>
                <a:cubicBezTo>
                  <a:pt x="36960" y="33998"/>
                  <a:pt x="37013" y="33903"/>
                  <a:pt x="37065" y="33850"/>
                </a:cubicBezTo>
                <a:close/>
                <a:moveTo>
                  <a:pt x="31290" y="41252"/>
                </a:moveTo>
                <a:cubicBezTo>
                  <a:pt x="31284" y="41268"/>
                  <a:pt x="31277" y="41284"/>
                  <a:pt x="31270" y="41301"/>
                </a:cubicBezTo>
                <a:cubicBezTo>
                  <a:pt x="31279" y="41282"/>
                  <a:pt x="31286" y="41266"/>
                  <a:pt x="31290" y="41252"/>
                </a:cubicBezTo>
                <a:close/>
                <a:moveTo>
                  <a:pt x="30060" y="55248"/>
                </a:moveTo>
                <a:lnTo>
                  <a:pt x="30060" y="55248"/>
                </a:lnTo>
                <a:cubicBezTo>
                  <a:pt x="30053" y="55269"/>
                  <a:pt x="30048" y="55288"/>
                  <a:pt x="30045" y="55307"/>
                </a:cubicBezTo>
                <a:lnTo>
                  <a:pt x="30045" y="55307"/>
                </a:lnTo>
                <a:lnTo>
                  <a:pt x="30060" y="55248"/>
                </a:lnTo>
                <a:close/>
                <a:moveTo>
                  <a:pt x="29104" y="55184"/>
                </a:moveTo>
                <a:cubicBezTo>
                  <a:pt x="29104" y="55312"/>
                  <a:pt x="28977" y="55503"/>
                  <a:pt x="29104" y="55567"/>
                </a:cubicBezTo>
                <a:lnTo>
                  <a:pt x="29104" y="55376"/>
                </a:lnTo>
                <a:lnTo>
                  <a:pt x="29104" y="55184"/>
                </a:lnTo>
                <a:close/>
                <a:moveTo>
                  <a:pt x="28213" y="58241"/>
                </a:moveTo>
                <a:lnTo>
                  <a:pt x="28213" y="58241"/>
                </a:lnTo>
                <a:cubicBezTo>
                  <a:pt x="28133" y="58321"/>
                  <a:pt x="28153" y="58351"/>
                  <a:pt x="28179" y="58362"/>
                </a:cubicBezTo>
                <a:lnTo>
                  <a:pt x="28179" y="58362"/>
                </a:lnTo>
                <a:cubicBezTo>
                  <a:pt x="28191" y="58322"/>
                  <a:pt x="28202" y="58282"/>
                  <a:pt x="28213" y="58241"/>
                </a:cubicBezTo>
                <a:close/>
                <a:moveTo>
                  <a:pt x="29423" y="58496"/>
                </a:moveTo>
                <a:cubicBezTo>
                  <a:pt x="29420" y="58498"/>
                  <a:pt x="29418" y="58501"/>
                  <a:pt x="29416" y="58503"/>
                </a:cubicBezTo>
                <a:lnTo>
                  <a:pt x="29416" y="58503"/>
                </a:lnTo>
                <a:cubicBezTo>
                  <a:pt x="29383" y="58595"/>
                  <a:pt x="29359" y="58673"/>
                  <a:pt x="29359" y="58751"/>
                </a:cubicBezTo>
                <a:lnTo>
                  <a:pt x="29423" y="58496"/>
                </a:lnTo>
                <a:close/>
                <a:moveTo>
                  <a:pt x="14628" y="70247"/>
                </a:moveTo>
                <a:cubicBezTo>
                  <a:pt x="14612" y="70255"/>
                  <a:pt x="14597" y="70265"/>
                  <a:pt x="14584" y="70278"/>
                </a:cubicBezTo>
                <a:cubicBezTo>
                  <a:pt x="14603" y="70268"/>
                  <a:pt x="14617" y="70258"/>
                  <a:pt x="14628" y="70247"/>
                </a:cubicBezTo>
                <a:close/>
                <a:moveTo>
                  <a:pt x="175" y="70492"/>
                </a:moveTo>
                <a:cubicBezTo>
                  <a:pt x="166" y="70514"/>
                  <a:pt x="184" y="70532"/>
                  <a:pt x="255" y="70532"/>
                </a:cubicBezTo>
                <a:lnTo>
                  <a:pt x="175" y="70492"/>
                </a:lnTo>
                <a:close/>
                <a:moveTo>
                  <a:pt x="298" y="70348"/>
                </a:moveTo>
                <a:cubicBezTo>
                  <a:pt x="171" y="70348"/>
                  <a:pt x="64" y="70362"/>
                  <a:pt x="1" y="70405"/>
                </a:cubicBezTo>
                <a:lnTo>
                  <a:pt x="175" y="70492"/>
                </a:lnTo>
                <a:lnTo>
                  <a:pt x="175" y="70492"/>
                </a:lnTo>
                <a:cubicBezTo>
                  <a:pt x="190" y="70455"/>
                  <a:pt x="279" y="70405"/>
                  <a:pt x="319" y="70405"/>
                </a:cubicBezTo>
                <a:cubicBezTo>
                  <a:pt x="364" y="70396"/>
                  <a:pt x="404" y="70392"/>
                  <a:pt x="442" y="70392"/>
                </a:cubicBezTo>
                <a:cubicBezTo>
                  <a:pt x="632" y="70392"/>
                  <a:pt x="729" y="70495"/>
                  <a:pt x="757" y="70561"/>
                </a:cubicBezTo>
                <a:lnTo>
                  <a:pt x="757" y="70561"/>
                </a:lnTo>
                <a:cubicBezTo>
                  <a:pt x="763" y="70468"/>
                  <a:pt x="1032" y="70462"/>
                  <a:pt x="1147" y="70405"/>
                </a:cubicBezTo>
                <a:cubicBezTo>
                  <a:pt x="892" y="70405"/>
                  <a:pt x="553" y="70348"/>
                  <a:pt x="298" y="70348"/>
                </a:cubicBezTo>
                <a:close/>
                <a:moveTo>
                  <a:pt x="757" y="70561"/>
                </a:moveTo>
                <a:cubicBezTo>
                  <a:pt x="756" y="70572"/>
                  <a:pt x="759" y="70583"/>
                  <a:pt x="765" y="70596"/>
                </a:cubicBezTo>
                <a:cubicBezTo>
                  <a:pt x="765" y="70587"/>
                  <a:pt x="762" y="70575"/>
                  <a:pt x="757" y="70561"/>
                </a:cubicBezTo>
                <a:close/>
                <a:moveTo>
                  <a:pt x="1649" y="70836"/>
                </a:moveTo>
                <a:cubicBezTo>
                  <a:pt x="1639" y="70836"/>
                  <a:pt x="1629" y="70836"/>
                  <a:pt x="1619" y="70836"/>
                </a:cubicBezTo>
                <a:lnTo>
                  <a:pt x="1619" y="70836"/>
                </a:lnTo>
                <a:cubicBezTo>
                  <a:pt x="1644" y="70841"/>
                  <a:pt x="1666" y="70844"/>
                  <a:pt x="1685" y="70844"/>
                </a:cubicBezTo>
                <a:cubicBezTo>
                  <a:pt x="1705" y="70844"/>
                  <a:pt x="1723" y="70841"/>
                  <a:pt x="1741" y="70837"/>
                </a:cubicBezTo>
                <a:lnTo>
                  <a:pt x="1741" y="70837"/>
                </a:lnTo>
                <a:cubicBezTo>
                  <a:pt x="1711" y="70837"/>
                  <a:pt x="1680" y="70836"/>
                  <a:pt x="1649" y="70836"/>
                </a:cubicBezTo>
                <a:close/>
                <a:moveTo>
                  <a:pt x="510" y="70596"/>
                </a:moveTo>
                <a:cubicBezTo>
                  <a:pt x="581" y="70810"/>
                  <a:pt x="872" y="70844"/>
                  <a:pt x="1192" y="70844"/>
                </a:cubicBezTo>
                <a:cubicBezTo>
                  <a:pt x="1334" y="70844"/>
                  <a:pt x="1482" y="70837"/>
                  <a:pt x="1619" y="70836"/>
                </a:cubicBezTo>
                <a:lnTo>
                  <a:pt x="1619" y="70836"/>
                </a:lnTo>
                <a:cubicBezTo>
                  <a:pt x="1579" y="70828"/>
                  <a:pt x="1530" y="70813"/>
                  <a:pt x="1465" y="70787"/>
                </a:cubicBezTo>
                <a:cubicBezTo>
                  <a:pt x="1529" y="70660"/>
                  <a:pt x="1657" y="70596"/>
                  <a:pt x="1784" y="70596"/>
                </a:cubicBezTo>
                <a:close/>
                <a:moveTo>
                  <a:pt x="2867" y="71488"/>
                </a:moveTo>
                <a:cubicBezTo>
                  <a:pt x="2875" y="71490"/>
                  <a:pt x="2884" y="71493"/>
                  <a:pt x="2891" y="71495"/>
                </a:cubicBezTo>
                <a:lnTo>
                  <a:pt x="2891" y="71495"/>
                </a:lnTo>
                <a:cubicBezTo>
                  <a:pt x="2883" y="71492"/>
                  <a:pt x="2875" y="71490"/>
                  <a:pt x="2867" y="71488"/>
                </a:cubicBezTo>
                <a:close/>
                <a:moveTo>
                  <a:pt x="87101" y="0"/>
                </a:moveTo>
                <a:cubicBezTo>
                  <a:pt x="86952" y="0"/>
                  <a:pt x="86813" y="98"/>
                  <a:pt x="86675" y="480"/>
                </a:cubicBezTo>
                <a:lnTo>
                  <a:pt x="86802" y="1053"/>
                </a:lnTo>
                <a:lnTo>
                  <a:pt x="86675" y="1181"/>
                </a:lnTo>
                <a:lnTo>
                  <a:pt x="86675" y="735"/>
                </a:lnTo>
                <a:cubicBezTo>
                  <a:pt x="86484" y="990"/>
                  <a:pt x="86611" y="1181"/>
                  <a:pt x="86675" y="1372"/>
                </a:cubicBezTo>
                <a:cubicBezTo>
                  <a:pt x="86547" y="1372"/>
                  <a:pt x="86547" y="1435"/>
                  <a:pt x="86484" y="1563"/>
                </a:cubicBezTo>
                <a:lnTo>
                  <a:pt x="86675" y="2072"/>
                </a:lnTo>
                <a:cubicBezTo>
                  <a:pt x="86669" y="2078"/>
                  <a:pt x="86662" y="2081"/>
                  <a:pt x="86655" y="2081"/>
                </a:cubicBezTo>
                <a:cubicBezTo>
                  <a:pt x="86616" y="2081"/>
                  <a:pt x="86564" y="2008"/>
                  <a:pt x="86516" y="2008"/>
                </a:cubicBezTo>
                <a:cubicBezTo>
                  <a:pt x="86479" y="2008"/>
                  <a:pt x="86445" y="2050"/>
                  <a:pt x="86420" y="2200"/>
                </a:cubicBezTo>
                <a:cubicBezTo>
                  <a:pt x="86434" y="2256"/>
                  <a:pt x="86455" y="2275"/>
                  <a:pt x="86478" y="2275"/>
                </a:cubicBezTo>
                <a:cubicBezTo>
                  <a:pt x="86526" y="2275"/>
                  <a:pt x="86588" y="2200"/>
                  <a:pt x="86642" y="2200"/>
                </a:cubicBezTo>
                <a:cubicBezTo>
                  <a:pt x="86682" y="2200"/>
                  <a:pt x="86717" y="2242"/>
                  <a:pt x="86738" y="2391"/>
                </a:cubicBezTo>
                <a:cubicBezTo>
                  <a:pt x="86547" y="2645"/>
                  <a:pt x="86484" y="2518"/>
                  <a:pt x="86547" y="2836"/>
                </a:cubicBezTo>
                <a:cubicBezTo>
                  <a:pt x="86420" y="2836"/>
                  <a:pt x="86420" y="2773"/>
                  <a:pt x="86420" y="2709"/>
                </a:cubicBezTo>
                <a:lnTo>
                  <a:pt x="86420" y="2709"/>
                </a:lnTo>
                <a:cubicBezTo>
                  <a:pt x="86420" y="2964"/>
                  <a:pt x="86356" y="3346"/>
                  <a:pt x="86484" y="3537"/>
                </a:cubicBezTo>
                <a:cubicBezTo>
                  <a:pt x="86252" y="3769"/>
                  <a:pt x="86337" y="4318"/>
                  <a:pt x="86161" y="4318"/>
                </a:cubicBezTo>
                <a:cubicBezTo>
                  <a:pt x="86144" y="4318"/>
                  <a:pt x="86124" y="4312"/>
                  <a:pt x="86101" y="4301"/>
                </a:cubicBezTo>
                <a:lnTo>
                  <a:pt x="86101" y="4301"/>
                </a:lnTo>
                <a:cubicBezTo>
                  <a:pt x="86165" y="4556"/>
                  <a:pt x="86165" y="4811"/>
                  <a:pt x="86165" y="5065"/>
                </a:cubicBezTo>
                <a:cubicBezTo>
                  <a:pt x="86126" y="4986"/>
                  <a:pt x="86092" y="4953"/>
                  <a:pt x="86063" y="4953"/>
                </a:cubicBezTo>
                <a:cubicBezTo>
                  <a:pt x="85915" y="4953"/>
                  <a:pt x="85868" y="5784"/>
                  <a:pt x="85650" y="5784"/>
                </a:cubicBezTo>
                <a:cubicBezTo>
                  <a:pt x="85632" y="5784"/>
                  <a:pt x="85613" y="5778"/>
                  <a:pt x="85592" y="5766"/>
                </a:cubicBezTo>
                <a:lnTo>
                  <a:pt x="85592" y="5766"/>
                </a:lnTo>
                <a:cubicBezTo>
                  <a:pt x="85847" y="6148"/>
                  <a:pt x="85465" y="6912"/>
                  <a:pt x="85401" y="7485"/>
                </a:cubicBezTo>
                <a:lnTo>
                  <a:pt x="85401" y="7358"/>
                </a:lnTo>
                <a:cubicBezTo>
                  <a:pt x="85337" y="7549"/>
                  <a:pt x="85210" y="7740"/>
                  <a:pt x="85083" y="7867"/>
                </a:cubicBezTo>
                <a:cubicBezTo>
                  <a:pt x="85274" y="7995"/>
                  <a:pt x="85146" y="8504"/>
                  <a:pt x="85210" y="8823"/>
                </a:cubicBezTo>
                <a:cubicBezTo>
                  <a:pt x="85146" y="8886"/>
                  <a:pt x="85100" y="8912"/>
                  <a:pt x="85066" y="8912"/>
                </a:cubicBezTo>
                <a:cubicBezTo>
                  <a:pt x="84927" y="8912"/>
                  <a:pt x="84968" y="8504"/>
                  <a:pt x="84764" y="8504"/>
                </a:cubicBezTo>
                <a:cubicBezTo>
                  <a:pt x="84947" y="8565"/>
                  <a:pt x="84780" y="9209"/>
                  <a:pt x="84932" y="9209"/>
                </a:cubicBezTo>
                <a:cubicBezTo>
                  <a:pt x="84939" y="9209"/>
                  <a:pt x="84947" y="9207"/>
                  <a:pt x="84955" y="9205"/>
                </a:cubicBezTo>
                <a:lnTo>
                  <a:pt x="84955" y="9205"/>
                </a:lnTo>
                <a:cubicBezTo>
                  <a:pt x="84700" y="9396"/>
                  <a:pt x="84764" y="9396"/>
                  <a:pt x="84509" y="9459"/>
                </a:cubicBezTo>
                <a:cubicBezTo>
                  <a:pt x="84764" y="9651"/>
                  <a:pt x="84446" y="9778"/>
                  <a:pt x="84509" y="10033"/>
                </a:cubicBezTo>
                <a:cubicBezTo>
                  <a:pt x="84255" y="10415"/>
                  <a:pt x="84255" y="10033"/>
                  <a:pt x="84127" y="10542"/>
                </a:cubicBezTo>
                <a:cubicBezTo>
                  <a:pt x="84094" y="10576"/>
                  <a:pt x="84068" y="10590"/>
                  <a:pt x="84048" y="10590"/>
                </a:cubicBezTo>
                <a:cubicBezTo>
                  <a:pt x="83957" y="10590"/>
                  <a:pt x="84000" y="10288"/>
                  <a:pt x="84000" y="10287"/>
                </a:cubicBezTo>
                <a:lnTo>
                  <a:pt x="84000" y="10287"/>
                </a:lnTo>
                <a:cubicBezTo>
                  <a:pt x="83809" y="10733"/>
                  <a:pt x="84127" y="10606"/>
                  <a:pt x="84191" y="10733"/>
                </a:cubicBezTo>
                <a:cubicBezTo>
                  <a:pt x="84102" y="11001"/>
                  <a:pt x="84040" y="11060"/>
                  <a:pt x="83980" y="11060"/>
                </a:cubicBezTo>
                <a:cubicBezTo>
                  <a:pt x="83933" y="11060"/>
                  <a:pt x="83887" y="11024"/>
                  <a:pt x="83830" y="11024"/>
                </a:cubicBezTo>
                <a:cubicBezTo>
                  <a:pt x="83804" y="11024"/>
                  <a:pt x="83776" y="11031"/>
                  <a:pt x="83745" y="11052"/>
                </a:cubicBezTo>
                <a:cubicBezTo>
                  <a:pt x="83682" y="11434"/>
                  <a:pt x="83745" y="11752"/>
                  <a:pt x="83554" y="12007"/>
                </a:cubicBezTo>
                <a:cubicBezTo>
                  <a:pt x="83554" y="12007"/>
                  <a:pt x="83526" y="12035"/>
                  <a:pt x="83507" y="12035"/>
                </a:cubicBezTo>
                <a:cubicBezTo>
                  <a:pt x="83498" y="12035"/>
                  <a:pt x="83490" y="12028"/>
                  <a:pt x="83490" y="12007"/>
                </a:cubicBezTo>
                <a:cubicBezTo>
                  <a:pt x="83490" y="12389"/>
                  <a:pt x="82981" y="13026"/>
                  <a:pt x="82981" y="13535"/>
                </a:cubicBezTo>
                <a:lnTo>
                  <a:pt x="82854" y="13535"/>
                </a:lnTo>
                <a:cubicBezTo>
                  <a:pt x="82981" y="13535"/>
                  <a:pt x="83108" y="13535"/>
                  <a:pt x="83172" y="13599"/>
                </a:cubicBezTo>
                <a:cubicBezTo>
                  <a:pt x="83045" y="13790"/>
                  <a:pt x="83108" y="14045"/>
                  <a:pt x="82917" y="14045"/>
                </a:cubicBezTo>
                <a:cubicBezTo>
                  <a:pt x="82981" y="13917"/>
                  <a:pt x="82917" y="13917"/>
                  <a:pt x="82917" y="13790"/>
                </a:cubicBezTo>
                <a:lnTo>
                  <a:pt x="82854" y="14045"/>
                </a:lnTo>
                <a:cubicBezTo>
                  <a:pt x="82829" y="14050"/>
                  <a:pt x="82809" y="14052"/>
                  <a:pt x="82793" y="14052"/>
                </a:cubicBezTo>
                <a:cubicBezTo>
                  <a:pt x="82600" y="14052"/>
                  <a:pt x="82966" y="13721"/>
                  <a:pt x="82790" y="13663"/>
                </a:cubicBezTo>
                <a:lnTo>
                  <a:pt x="82790" y="13663"/>
                </a:lnTo>
                <a:cubicBezTo>
                  <a:pt x="82663" y="14108"/>
                  <a:pt x="82535" y="14490"/>
                  <a:pt x="82280" y="14936"/>
                </a:cubicBezTo>
                <a:cubicBezTo>
                  <a:pt x="82124" y="14884"/>
                  <a:pt x="82478" y="14408"/>
                  <a:pt x="82405" y="14408"/>
                </a:cubicBezTo>
                <a:cubicBezTo>
                  <a:pt x="82389" y="14408"/>
                  <a:pt x="82351" y="14432"/>
                  <a:pt x="82280" y="14490"/>
                </a:cubicBezTo>
                <a:lnTo>
                  <a:pt x="82663" y="14045"/>
                </a:lnTo>
                <a:lnTo>
                  <a:pt x="82663" y="14045"/>
                </a:lnTo>
                <a:cubicBezTo>
                  <a:pt x="82570" y="14079"/>
                  <a:pt x="82516" y="14093"/>
                  <a:pt x="82485" y="14093"/>
                </a:cubicBezTo>
                <a:cubicBezTo>
                  <a:pt x="82370" y="14093"/>
                  <a:pt x="82608" y="13894"/>
                  <a:pt x="82467" y="13894"/>
                </a:cubicBezTo>
                <a:cubicBezTo>
                  <a:pt x="82441" y="13894"/>
                  <a:pt x="82401" y="13901"/>
                  <a:pt x="82344" y="13917"/>
                </a:cubicBezTo>
                <a:cubicBezTo>
                  <a:pt x="81898" y="14490"/>
                  <a:pt x="82026" y="14682"/>
                  <a:pt x="81580" y="15255"/>
                </a:cubicBezTo>
                <a:cubicBezTo>
                  <a:pt x="81580" y="15350"/>
                  <a:pt x="81628" y="15350"/>
                  <a:pt x="81675" y="15350"/>
                </a:cubicBezTo>
                <a:cubicBezTo>
                  <a:pt x="81723" y="15350"/>
                  <a:pt x="81771" y="15350"/>
                  <a:pt x="81771" y="15446"/>
                </a:cubicBezTo>
                <a:cubicBezTo>
                  <a:pt x="81389" y="16401"/>
                  <a:pt x="80879" y="15828"/>
                  <a:pt x="80688" y="16592"/>
                </a:cubicBezTo>
                <a:cubicBezTo>
                  <a:pt x="80688" y="16847"/>
                  <a:pt x="80879" y="17038"/>
                  <a:pt x="80434" y="17356"/>
                </a:cubicBezTo>
                <a:lnTo>
                  <a:pt x="80370" y="17102"/>
                </a:lnTo>
                <a:cubicBezTo>
                  <a:pt x="79924" y="17611"/>
                  <a:pt x="80370" y="17611"/>
                  <a:pt x="79797" y="18057"/>
                </a:cubicBezTo>
                <a:cubicBezTo>
                  <a:pt x="79797" y="17941"/>
                  <a:pt x="80061" y="17666"/>
                  <a:pt x="80012" y="17666"/>
                </a:cubicBezTo>
                <a:cubicBezTo>
                  <a:pt x="80007" y="17666"/>
                  <a:pt x="79999" y="17669"/>
                  <a:pt x="79988" y="17675"/>
                </a:cubicBezTo>
                <a:cubicBezTo>
                  <a:pt x="79606" y="17929"/>
                  <a:pt x="79924" y="17993"/>
                  <a:pt x="79669" y="18312"/>
                </a:cubicBezTo>
                <a:lnTo>
                  <a:pt x="79478" y="18248"/>
                </a:lnTo>
                <a:cubicBezTo>
                  <a:pt x="79096" y="18821"/>
                  <a:pt x="78587" y="19522"/>
                  <a:pt x="78077" y="20158"/>
                </a:cubicBezTo>
                <a:cubicBezTo>
                  <a:pt x="78077" y="20068"/>
                  <a:pt x="78077" y="19978"/>
                  <a:pt x="78032" y="19978"/>
                </a:cubicBezTo>
                <a:cubicBezTo>
                  <a:pt x="78014" y="19978"/>
                  <a:pt x="77987" y="19994"/>
                  <a:pt x="77950" y="20031"/>
                </a:cubicBezTo>
                <a:cubicBezTo>
                  <a:pt x="77632" y="20413"/>
                  <a:pt x="77249" y="20795"/>
                  <a:pt x="76867" y="21114"/>
                </a:cubicBezTo>
                <a:cubicBezTo>
                  <a:pt x="76485" y="21496"/>
                  <a:pt x="76039" y="21814"/>
                  <a:pt x="75594" y="22069"/>
                </a:cubicBezTo>
                <a:lnTo>
                  <a:pt x="75466" y="22451"/>
                </a:lnTo>
                <a:cubicBezTo>
                  <a:pt x="75403" y="22483"/>
                  <a:pt x="75355" y="22499"/>
                  <a:pt x="75331" y="22499"/>
                </a:cubicBezTo>
                <a:cubicBezTo>
                  <a:pt x="75307" y="22499"/>
                  <a:pt x="75307" y="22483"/>
                  <a:pt x="75339" y="22451"/>
                </a:cubicBezTo>
                <a:lnTo>
                  <a:pt x="75339" y="22451"/>
                </a:lnTo>
                <a:cubicBezTo>
                  <a:pt x="74957" y="22642"/>
                  <a:pt x="75339" y="22515"/>
                  <a:pt x="75275" y="22706"/>
                </a:cubicBezTo>
                <a:cubicBezTo>
                  <a:pt x="75218" y="22792"/>
                  <a:pt x="75147" y="22826"/>
                  <a:pt x="75099" y="22826"/>
                </a:cubicBezTo>
                <a:cubicBezTo>
                  <a:pt x="75040" y="22826"/>
                  <a:pt x="75014" y="22776"/>
                  <a:pt x="75084" y="22706"/>
                </a:cubicBezTo>
                <a:lnTo>
                  <a:pt x="75084" y="22706"/>
                </a:lnTo>
                <a:cubicBezTo>
                  <a:pt x="74766" y="23024"/>
                  <a:pt x="74511" y="23343"/>
                  <a:pt x="74193" y="23661"/>
                </a:cubicBezTo>
                <a:cubicBezTo>
                  <a:pt x="73874" y="23979"/>
                  <a:pt x="73492" y="24234"/>
                  <a:pt x="73046" y="24425"/>
                </a:cubicBezTo>
                <a:lnTo>
                  <a:pt x="73174" y="24298"/>
                </a:lnTo>
                <a:lnTo>
                  <a:pt x="73174" y="24298"/>
                </a:lnTo>
                <a:cubicBezTo>
                  <a:pt x="72664" y="24553"/>
                  <a:pt x="72855" y="24998"/>
                  <a:pt x="72346" y="25062"/>
                </a:cubicBezTo>
                <a:lnTo>
                  <a:pt x="72409" y="24998"/>
                </a:lnTo>
                <a:lnTo>
                  <a:pt x="72409" y="24998"/>
                </a:lnTo>
                <a:cubicBezTo>
                  <a:pt x="71900" y="25317"/>
                  <a:pt x="71390" y="25635"/>
                  <a:pt x="70817" y="25954"/>
                </a:cubicBezTo>
                <a:cubicBezTo>
                  <a:pt x="70372" y="26272"/>
                  <a:pt x="69862" y="26463"/>
                  <a:pt x="69353" y="26654"/>
                </a:cubicBezTo>
                <a:cubicBezTo>
                  <a:pt x="69353" y="26973"/>
                  <a:pt x="68206" y="27100"/>
                  <a:pt x="68334" y="27418"/>
                </a:cubicBezTo>
                <a:cubicBezTo>
                  <a:pt x="67824" y="27482"/>
                  <a:pt x="67315" y="27546"/>
                  <a:pt x="66869" y="27737"/>
                </a:cubicBezTo>
                <a:cubicBezTo>
                  <a:pt x="66614" y="27800"/>
                  <a:pt x="66614" y="28119"/>
                  <a:pt x="66296" y="28246"/>
                </a:cubicBezTo>
                <a:lnTo>
                  <a:pt x="66232" y="28055"/>
                </a:lnTo>
                <a:lnTo>
                  <a:pt x="65914" y="28374"/>
                </a:lnTo>
                <a:lnTo>
                  <a:pt x="65595" y="28246"/>
                </a:lnTo>
                <a:lnTo>
                  <a:pt x="65341" y="28437"/>
                </a:lnTo>
                <a:lnTo>
                  <a:pt x="65595" y="28437"/>
                </a:lnTo>
                <a:cubicBezTo>
                  <a:pt x="65383" y="28607"/>
                  <a:pt x="65114" y="28692"/>
                  <a:pt x="64845" y="28692"/>
                </a:cubicBezTo>
                <a:cubicBezTo>
                  <a:pt x="64711" y="28692"/>
                  <a:pt x="64576" y="28671"/>
                  <a:pt x="64449" y="28628"/>
                </a:cubicBezTo>
                <a:lnTo>
                  <a:pt x="63430" y="29138"/>
                </a:lnTo>
                <a:cubicBezTo>
                  <a:pt x="63430" y="29074"/>
                  <a:pt x="63621" y="29010"/>
                  <a:pt x="63748" y="28883"/>
                </a:cubicBezTo>
                <a:lnTo>
                  <a:pt x="63748" y="28883"/>
                </a:lnTo>
                <a:cubicBezTo>
                  <a:pt x="63594" y="28999"/>
                  <a:pt x="63516" y="29033"/>
                  <a:pt x="63469" y="29033"/>
                </a:cubicBezTo>
                <a:cubicBezTo>
                  <a:pt x="63403" y="29033"/>
                  <a:pt x="63401" y="28963"/>
                  <a:pt x="63335" y="28963"/>
                </a:cubicBezTo>
                <a:cubicBezTo>
                  <a:pt x="63294" y="28963"/>
                  <a:pt x="63230" y="28990"/>
                  <a:pt x="63112" y="29074"/>
                </a:cubicBezTo>
                <a:cubicBezTo>
                  <a:pt x="63175" y="29074"/>
                  <a:pt x="63112" y="29201"/>
                  <a:pt x="63112" y="29201"/>
                </a:cubicBezTo>
                <a:cubicBezTo>
                  <a:pt x="62666" y="29265"/>
                  <a:pt x="62220" y="29329"/>
                  <a:pt x="61774" y="29520"/>
                </a:cubicBezTo>
                <a:lnTo>
                  <a:pt x="61838" y="29329"/>
                </a:lnTo>
                <a:lnTo>
                  <a:pt x="61838" y="29329"/>
                </a:lnTo>
                <a:cubicBezTo>
                  <a:pt x="61074" y="29520"/>
                  <a:pt x="60182" y="29838"/>
                  <a:pt x="59291" y="29966"/>
                </a:cubicBezTo>
                <a:cubicBezTo>
                  <a:pt x="59609" y="29966"/>
                  <a:pt x="59609" y="30157"/>
                  <a:pt x="59291" y="30220"/>
                </a:cubicBezTo>
                <a:lnTo>
                  <a:pt x="59163" y="30093"/>
                </a:lnTo>
                <a:lnTo>
                  <a:pt x="59163" y="30093"/>
                </a:lnTo>
                <a:cubicBezTo>
                  <a:pt x="58972" y="30220"/>
                  <a:pt x="59418" y="30093"/>
                  <a:pt x="59099" y="30284"/>
                </a:cubicBezTo>
                <a:cubicBezTo>
                  <a:pt x="58781" y="30284"/>
                  <a:pt x="58845" y="30093"/>
                  <a:pt x="59036" y="30029"/>
                </a:cubicBezTo>
                <a:lnTo>
                  <a:pt x="59036" y="30029"/>
                </a:lnTo>
                <a:lnTo>
                  <a:pt x="58654" y="30157"/>
                </a:lnTo>
                <a:cubicBezTo>
                  <a:pt x="58654" y="30093"/>
                  <a:pt x="58717" y="30029"/>
                  <a:pt x="58717" y="29966"/>
                </a:cubicBezTo>
                <a:lnTo>
                  <a:pt x="58717" y="29966"/>
                </a:lnTo>
                <a:cubicBezTo>
                  <a:pt x="58661" y="30003"/>
                  <a:pt x="58570" y="30013"/>
                  <a:pt x="58466" y="30013"/>
                </a:cubicBezTo>
                <a:cubicBezTo>
                  <a:pt x="58356" y="30013"/>
                  <a:pt x="58230" y="30002"/>
                  <a:pt x="58112" y="30002"/>
                </a:cubicBezTo>
                <a:cubicBezTo>
                  <a:pt x="57968" y="30002"/>
                  <a:pt x="57836" y="30019"/>
                  <a:pt x="57762" y="30093"/>
                </a:cubicBezTo>
                <a:lnTo>
                  <a:pt x="57762" y="30029"/>
                </a:lnTo>
                <a:cubicBezTo>
                  <a:pt x="56807" y="30157"/>
                  <a:pt x="56425" y="30284"/>
                  <a:pt x="55661" y="30348"/>
                </a:cubicBezTo>
                <a:cubicBezTo>
                  <a:pt x="55661" y="30475"/>
                  <a:pt x="55406" y="30475"/>
                  <a:pt x="55151" y="30602"/>
                </a:cubicBezTo>
                <a:cubicBezTo>
                  <a:pt x="54693" y="30602"/>
                  <a:pt x="54234" y="30521"/>
                  <a:pt x="53710" y="30521"/>
                </a:cubicBezTo>
                <a:cubicBezTo>
                  <a:pt x="53579" y="30521"/>
                  <a:pt x="53444" y="30526"/>
                  <a:pt x="53304" y="30539"/>
                </a:cubicBezTo>
                <a:cubicBezTo>
                  <a:pt x="52858" y="30666"/>
                  <a:pt x="53177" y="30730"/>
                  <a:pt x="52986" y="30794"/>
                </a:cubicBezTo>
                <a:cubicBezTo>
                  <a:pt x="52922" y="30666"/>
                  <a:pt x="52222" y="30666"/>
                  <a:pt x="52604" y="30539"/>
                </a:cubicBezTo>
                <a:lnTo>
                  <a:pt x="52604" y="30539"/>
                </a:lnTo>
                <a:cubicBezTo>
                  <a:pt x="51903" y="30602"/>
                  <a:pt x="51203" y="30666"/>
                  <a:pt x="50566" y="30794"/>
                </a:cubicBezTo>
                <a:cubicBezTo>
                  <a:pt x="50630" y="30857"/>
                  <a:pt x="50757" y="30857"/>
                  <a:pt x="50693" y="30921"/>
                </a:cubicBezTo>
                <a:cubicBezTo>
                  <a:pt x="50681" y="30933"/>
                  <a:pt x="50660" y="30938"/>
                  <a:pt x="50633" y="30938"/>
                </a:cubicBezTo>
                <a:cubicBezTo>
                  <a:pt x="50528" y="30938"/>
                  <a:pt x="50342" y="30859"/>
                  <a:pt x="50315" y="30806"/>
                </a:cubicBezTo>
                <a:lnTo>
                  <a:pt x="50315" y="30806"/>
                </a:lnTo>
                <a:cubicBezTo>
                  <a:pt x="50131" y="30842"/>
                  <a:pt x="49938" y="30856"/>
                  <a:pt x="49739" y="30856"/>
                </a:cubicBezTo>
                <a:cubicBezTo>
                  <a:pt x="49012" y="30856"/>
                  <a:pt x="48212" y="30668"/>
                  <a:pt x="47528" y="30668"/>
                </a:cubicBezTo>
                <a:cubicBezTo>
                  <a:pt x="47242" y="30668"/>
                  <a:pt x="46977" y="30701"/>
                  <a:pt x="46745" y="30794"/>
                </a:cubicBezTo>
                <a:lnTo>
                  <a:pt x="46808" y="30794"/>
                </a:lnTo>
                <a:lnTo>
                  <a:pt x="45853" y="30985"/>
                </a:lnTo>
                <a:cubicBezTo>
                  <a:pt x="45407" y="30985"/>
                  <a:pt x="46108" y="30857"/>
                  <a:pt x="45790" y="30794"/>
                </a:cubicBezTo>
                <a:lnTo>
                  <a:pt x="45790" y="30794"/>
                </a:lnTo>
                <a:cubicBezTo>
                  <a:pt x="44771" y="31112"/>
                  <a:pt x="44134" y="30857"/>
                  <a:pt x="43306" y="31176"/>
                </a:cubicBezTo>
                <a:cubicBezTo>
                  <a:pt x="43153" y="31099"/>
                  <a:pt x="42967" y="31069"/>
                  <a:pt x="42760" y="31069"/>
                </a:cubicBezTo>
                <a:cubicBezTo>
                  <a:pt x="41930" y="31069"/>
                  <a:pt x="40759" y="31558"/>
                  <a:pt x="39994" y="31558"/>
                </a:cubicBezTo>
                <a:lnTo>
                  <a:pt x="40058" y="31621"/>
                </a:lnTo>
                <a:cubicBezTo>
                  <a:pt x="39994" y="31664"/>
                  <a:pt x="39945" y="31678"/>
                  <a:pt x="39900" y="31678"/>
                </a:cubicBezTo>
                <a:cubicBezTo>
                  <a:pt x="39810" y="31678"/>
                  <a:pt x="39740" y="31621"/>
                  <a:pt x="39612" y="31621"/>
                </a:cubicBezTo>
                <a:cubicBezTo>
                  <a:pt x="39676" y="31685"/>
                  <a:pt x="39867" y="31621"/>
                  <a:pt x="39740" y="31749"/>
                </a:cubicBezTo>
                <a:cubicBezTo>
                  <a:pt x="37702" y="32322"/>
                  <a:pt x="35791" y="33086"/>
                  <a:pt x="33944" y="34169"/>
                </a:cubicBezTo>
                <a:cubicBezTo>
                  <a:pt x="33371" y="34678"/>
                  <a:pt x="33944" y="34869"/>
                  <a:pt x="33116" y="35379"/>
                </a:cubicBezTo>
                <a:lnTo>
                  <a:pt x="33116" y="34997"/>
                </a:lnTo>
                <a:cubicBezTo>
                  <a:pt x="32925" y="35315"/>
                  <a:pt x="32671" y="35634"/>
                  <a:pt x="32416" y="35952"/>
                </a:cubicBezTo>
                <a:lnTo>
                  <a:pt x="32034" y="36461"/>
                </a:lnTo>
                <a:lnTo>
                  <a:pt x="31715" y="36971"/>
                </a:lnTo>
                <a:cubicBezTo>
                  <a:pt x="31270" y="37608"/>
                  <a:pt x="30951" y="38372"/>
                  <a:pt x="30760" y="39136"/>
                </a:cubicBezTo>
                <a:cubicBezTo>
                  <a:pt x="30760" y="39009"/>
                  <a:pt x="30696" y="39009"/>
                  <a:pt x="30760" y="38881"/>
                </a:cubicBezTo>
                <a:lnTo>
                  <a:pt x="30760" y="38881"/>
                </a:lnTo>
                <a:cubicBezTo>
                  <a:pt x="30505" y="39136"/>
                  <a:pt x="30442" y="40028"/>
                  <a:pt x="30569" y="40028"/>
                </a:cubicBezTo>
                <a:cubicBezTo>
                  <a:pt x="30544" y="40130"/>
                  <a:pt x="30518" y="40150"/>
                  <a:pt x="30489" y="40150"/>
                </a:cubicBezTo>
                <a:cubicBezTo>
                  <a:pt x="30469" y="40150"/>
                  <a:pt x="30447" y="40141"/>
                  <a:pt x="30423" y="40141"/>
                </a:cubicBezTo>
                <a:cubicBezTo>
                  <a:pt x="30392" y="40141"/>
                  <a:pt x="30357" y="40155"/>
                  <a:pt x="30314" y="40219"/>
                </a:cubicBezTo>
                <a:cubicBezTo>
                  <a:pt x="30187" y="40537"/>
                  <a:pt x="30314" y="40983"/>
                  <a:pt x="30187" y="41174"/>
                </a:cubicBezTo>
                <a:lnTo>
                  <a:pt x="30187" y="41047"/>
                </a:lnTo>
                <a:cubicBezTo>
                  <a:pt x="30187" y="41222"/>
                  <a:pt x="30080" y="41826"/>
                  <a:pt x="30160" y="41826"/>
                </a:cubicBezTo>
                <a:cubicBezTo>
                  <a:pt x="30168" y="41826"/>
                  <a:pt x="30176" y="41821"/>
                  <a:pt x="30187" y="41811"/>
                </a:cubicBezTo>
                <a:lnTo>
                  <a:pt x="30187" y="41811"/>
                </a:lnTo>
                <a:cubicBezTo>
                  <a:pt x="30060" y="42384"/>
                  <a:pt x="30187" y="42893"/>
                  <a:pt x="29996" y="43276"/>
                </a:cubicBezTo>
                <a:cubicBezTo>
                  <a:pt x="30187" y="43594"/>
                  <a:pt x="29869" y="44231"/>
                  <a:pt x="30123" y="44358"/>
                </a:cubicBezTo>
                <a:cubicBezTo>
                  <a:pt x="30116" y="44356"/>
                  <a:pt x="30108" y="44355"/>
                  <a:pt x="30101" y="44355"/>
                </a:cubicBezTo>
                <a:cubicBezTo>
                  <a:pt x="29869" y="44355"/>
                  <a:pt x="29872" y="45323"/>
                  <a:pt x="29996" y="45632"/>
                </a:cubicBezTo>
                <a:cubicBezTo>
                  <a:pt x="29988" y="45616"/>
                  <a:pt x="29980" y="45609"/>
                  <a:pt x="29971" y="45609"/>
                </a:cubicBezTo>
                <a:cubicBezTo>
                  <a:pt x="29927" y="45609"/>
                  <a:pt x="29883" y="45808"/>
                  <a:pt x="29839" y="45808"/>
                </a:cubicBezTo>
                <a:cubicBezTo>
                  <a:pt x="29828" y="45808"/>
                  <a:pt x="29816" y="45794"/>
                  <a:pt x="29805" y="45759"/>
                </a:cubicBezTo>
                <a:lnTo>
                  <a:pt x="29805" y="45759"/>
                </a:lnTo>
                <a:cubicBezTo>
                  <a:pt x="29805" y="46167"/>
                  <a:pt x="29805" y="46468"/>
                  <a:pt x="29902" y="46468"/>
                </a:cubicBezTo>
                <a:cubicBezTo>
                  <a:pt x="29911" y="46468"/>
                  <a:pt x="29921" y="46465"/>
                  <a:pt x="29932" y="46460"/>
                </a:cubicBezTo>
                <a:lnTo>
                  <a:pt x="29932" y="46460"/>
                </a:lnTo>
                <a:cubicBezTo>
                  <a:pt x="29614" y="47160"/>
                  <a:pt x="30187" y="47924"/>
                  <a:pt x="29741" y="48307"/>
                </a:cubicBezTo>
                <a:cubicBezTo>
                  <a:pt x="29869" y="49389"/>
                  <a:pt x="29932" y="50472"/>
                  <a:pt x="29869" y="51554"/>
                </a:cubicBezTo>
                <a:cubicBezTo>
                  <a:pt x="29614" y="51491"/>
                  <a:pt x="29932" y="50408"/>
                  <a:pt x="29677" y="50408"/>
                </a:cubicBezTo>
                <a:cubicBezTo>
                  <a:pt x="29741" y="51236"/>
                  <a:pt x="29741" y="52128"/>
                  <a:pt x="29677" y="52892"/>
                </a:cubicBezTo>
                <a:cubicBezTo>
                  <a:pt x="29646" y="52954"/>
                  <a:pt x="29623" y="52978"/>
                  <a:pt x="29605" y="52978"/>
                </a:cubicBezTo>
                <a:cubicBezTo>
                  <a:pt x="29550" y="52978"/>
                  <a:pt x="29550" y="52749"/>
                  <a:pt x="29550" y="52701"/>
                </a:cubicBezTo>
                <a:cubicBezTo>
                  <a:pt x="29550" y="53656"/>
                  <a:pt x="29168" y="54484"/>
                  <a:pt x="29104" y="55376"/>
                </a:cubicBezTo>
                <a:cubicBezTo>
                  <a:pt x="29127" y="55358"/>
                  <a:pt x="29148" y="55350"/>
                  <a:pt x="29166" y="55350"/>
                </a:cubicBezTo>
                <a:cubicBezTo>
                  <a:pt x="29343" y="55350"/>
                  <a:pt x="29304" y="56097"/>
                  <a:pt x="29354" y="56196"/>
                </a:cubicBezTo>
                <a:lnTo>
                  <a:pt x="29354" y="56196"/>
                </a:lnTo>
                <a:cubicBezTo>
                  <a:pt x="29318" y="56145"/>
                  <a:pt x="29286" y="56124"/>
                  <a:pt x="29257" y="56124"/>
                </a:cubicBezTo>
                <a:cubicBezTo>
                  <a:pt x="29123" y="56124"/>
                  <a:pt x="29041" y="56558"/>
                  <a:pt x="28891" y="56558"/>
                </a:cubicBezTo>
                <a:cubicBezTo>
                  <a:pt x="28843" y="56558"/>
                  <a:pt x="28788" y="56513"/>
                  <a:pt x="28722" y="56394"/>
                </a:cubicBezTo>
                <a:lnTo>
                  <a:pt x="28722" y="56394"/>
                </a:lnTo>
                <a:cubicBezTo>
                  <a:pt x="28722" y="56522"/>
                  <a:pt x="28722" y="56649"/>
                  <a:pt x="28786" y="56649"/>
                </a:cubicBezTo>
                <a:cubicBezTo>
                  <a:pt x="28751" y="56719"/>
                  <a:pt x="28716" y="56770"/>
                  <a:pt x="28692" y="56770"/>
                </a:cubicBezTo>
                <a:cubicBezTo>
                  <a:pt x="28672" y="56770"/>
                  <a:pt x="28659" y="56735"/>
                  <a:pt x="28659" y="56649"/>
                </a:cubicBezTo>
                <a:lnTo>
                  <a:pt x="28659" y="56649"/>
                </a:lnTo>
                <a:cubicBezTo>
                  <a:pt x="28531" y="57222"/>
                  <a:pt x="28722" y="57095"/>
                  <a:pt x="28531" y="57604"/>
                </a:cubicBezTo>
                <a:cubicBezTo>
                  <a:pt x="28467" y="57604"/>
                  <a:pt x="28531" y="57477"/>
                  <a:pt x="28467" y="57413"/>
                </a:cubicBezTo>
                <a:cubicBezTo>
                  <a:pt x="28467" y="57732"/>
                  <a:pt x="28340" y="58050"/>
                  <a:pt x="28213" y="58369"/>
                </a:cubicBezTo>
                <a:cubicBezTo>
                  <a:pt x="28213" y="58369"/>
                  <a:pt x="28195" y="58369"/>
                  <a:pt x="28179" y="58362"/>
                </a:cubicBezTo>
                <a:lnTo>
                  <a:pt x="28179" y="58362"/>
                </a:lnTo>
                <a:cubicBezTo>
                  <a:pt x="27992" y="59022"/>
                  <a:pt x="27741" y="59679"/>
                  <a:pt x="27321" y="60279"/>
                </a:cubicBezTo>
                <a:cubicBezTo>
                  <a:pt x="27307" y="60209"/>
                  <a:pt x="27290" y="60182"/>
                  <a:pt x="27270" y="60182"/>
                </a:cubicBezTo>
                <a:cubicBezTo>
                  <a:pt x="27203" y="60182"/>
                  <a:pt x="27103" y="60475"/>
                  <a:pt x="26969" y="60475"/>
                </a:cubicBezTo>
                <a:cubicBezTo>
                  <a:pt x="26959" y="60475"/>
                  <a:pt x="26949" y="60474"/>
                  <a:pt x="26939" y="60470"/>
                </a:cubicBezTo>
                <a:lnTo>
                  <a:pt x="26684" y="60852"/>
                </a:lnTo>
                <a:lnTo>
                  <a:pt x="26684" y="60852"/>
                </a:lnTo>
                <a:lnTo>
                  <a:pt x="26875" y="60789"/>
                </a:lnTo>
                <a:lnTo>
                  <a:pt x="26875" y="60789"/>
                </a:lnTo>
                <a:cubicBezTo>
                  <a:pt x="26684" y="61107"/>
                  <a:pt x="26621" y="61489"/>
                  <a:pt x="26302" y="61744"/>
                </a:cubicBezTo>
                <a:lnTo>
                  <a:pt x="26430" y="61425"/>
                </a:lnTo>
                <a:lnTo>
                  <a:pt x="26430" y="61425"/>
                </a:lnTo>
                <a:cubicBezTo>
                  <a:pt x="26302" y="61680"/>
                  <a:pt x="26175" y="61871"/>
                  <a:pt x="26047" y="62062"/>
                </a:cubicBezTo>
                <a:cubicBezTo>
                  <a:pt x="26111" y="61999"/>
                  <a:pt x="26239" y="61871"/>
                  <a:pt x="26366" y="61808"/>
                </a:cubicBezTo>
                <a:lnTo>
                  <a:pt x="26366" y="61808"/>
                </a:lnTo>
                <a:cubicBezTo>
                  <a:pt x="26175" y="62190"/>
                  <a:pt x="26621" y="61935"/>
                  <a:pt x="26239" y="62317"/>
                </a:cubicBezTo>
                <a:cubicBezTo>
                  <a:pt x="26239" y="62312"/>
                  <a:pt x="26237" y="62310"/>
                  <a:pt x="26233" y="62310"/>
                </a:cubicBezTo>
                <a:cubicBezTo>
                  <a:pt x="26191" y="62310"/>
                  <a:pt x="25906" y="62645"/>
                  <a:pt x="25729" y="62763"/>
                </a:cubicBezTo>
                <a:cubicBezTo>
                  <a:pt x="25665" y="62954"/>
                  <a:pt x="25474" y="63209"/>
                  <a:pt x="25283" y="63336"/>
                </a:cubicBezTo>
                <a:cubicBezTo>
                  <a:pt x="25220" y="63336"/>
                  <a:pt x="25156" y="63145"/>
                  <a:pt x="25092" y="63145"/>
                </a:cubicBezTo>
                <a:cubicBezTo>
                  <a:pt x="25092" y="63463"/>
                  <a:pt x="24455" y="63909"/>
                  <a:pt x="24455" y="64228"/>
                </a:cubicBezTo>
                <a:cubicBezTo>
                  <a:pt x="24455" y="64100"/>
                  <a:pt x="24392" y="64037"/>
                  <a:pt x="24328" y="64037"/>
                </a:cubicBezTo>
                <a:lnTo>
                  <a:pt x="24328" y="64228"/>
                </a:lnTo>
                <a:cubicBezTo>
                  <a:pt x="24264" y="64291"/>
                  <a:pt x="24217" y="64323"/>
                  <a:pt x="24177" y="64323"/>
                </a:cubicBezTo>
                <a:cubicBezTo>
                  <a:pt x="24137" y="64323"/>
                  <a:pt x="24105" y="64291"/>
                  <a:pt x="24073" y="64228"/>
                </a:cubicBezTo>
                <a:lnTo>
                  <a:pt x="24073" y="64228"/>
                </a:lnTo>
                <a:cubicBezTo>
                  <a:pt x="23691" y="64673"/>
                  <a:pt x="24455" y="64355"/>
                  <a:pt x="23882" y="64737"/>
                </a:cubicBezTo>
                <a:lnTo>
                  <a:pt x="23946" y="64610"/>
                </a:lnTo>
                <a:lnTo>
                  <a:pt x="23946" y="64610"/>
                </a:lnTo>
                <a:cubicBezTo>
                  <a:pt x="23373" y="64992"/>
                  <a:pt x="22991" y="65565"/>
                  <a:pt x="22418" y="65883"/>
                </a:cubicBezTo>
                <a:cubicBezTo>
                  <a:pt x="22163" y="65820"/>
                  <a:pt x="22863" y="65501"/>
                  <a:pt x="22545" y="65501"/>
                </a:cubicBezTo>
                <a:lnTo>
                  <a:pt x="21526" y="66456"/>
                </a:lnTo>
                <a:cubicBezTo>
                  <a:pt x="21208" y="66775"/>
                  <a:pt x="20825" y="67030"/>
                  <a:pt x="20443" y="67221"/>
                </a:cubicBezTo>
                <a:lnTo>
                  <a:pt x="20571" y="67157"/>
                </a:lnTo>
                <a:lnTo>
                  <a:pt x="20571" y="67157"/>
                </a:lnTo>
                <a:cubicBezTo>
                  <a:pt x="20631" y="67459"/>
                  <a:pt x="20006" y="67360"/>
                  <a:pt x="19669" y="67674"/>
                </a:cubicBezTo>
                <a:lnTo>
                  <a:pt x="19669" y="67674"/>
                </a:lnTo>
                <a:cubicBezTo>
                  <a:pt x="19687" y="67611"/>
                  <a:pt x="19615" y="67539"/>
                  <a:pt x="19615" y="67539"/>
                </a:cubicBezTo>
                <a:cubicBezTo>
                  <a:pt x="19042" y="67921"/>
                  <a:pt x="18405" y="68303"/>
                  <a:pt x="17832" y="68685"/>
                </a:cubicBezTo>
                <a:lnTo>
                  <a:pt x="17896" y="68558"/>
                </a:lnTo>
                <a:lnTo>
                  <a:pt x="17896" y="68558"/>
                </a:lnTo>
                <a:cubicBezTo>
                  <a:pt x="17514" y="68685"/>
                  <a:pt x="17004" y="68940"/>
                  <a:pt x="16622" y="69068"/>
                </a:cubicBezTo>
                <a:cubicBezTo>
                  <a:pt x="16559" y="69131"/>
                  <a:pt x="16368" y="69259"/>
                  <a:pt x="16559" y="69259"/>
                </a:cubicBezTo>
                <a:cubicBezTo>
                  <a:pt x="15985" y="69322"/>
                  <a:pt x="15412" y="69513"/>
                  <a:pt x="14903" y="69768"/>
                </a:cubicBezTo>
                <a:cubicBezTo>
                  <a:pt x="14393" y="70086"/>
                  <a:pt x="13884" y="70214"/>
                  <a:pt x="13311" y="70214"/>
                </a:cubicBezTo>
                <a:cubicBezTo>
                  <a:pt x="13420" y="70214"/>
                  <a:pt x="13529" y="70073"/>
                  <a:pt x="13518" y="70073"/>
                </a:cubicBezTo>
                <a:cubicBezTo>
                  <a:pt x="13516" y="70073"/>
                  <a:pt x="13511" y="70077"/>
                  <a:pt x="13502" y="70086"/>
                </a:cubicBezTo>
                <a:lnTo>
                  <a:pt x="12610" y="70341"/>
                </a:lnTo>
                <a:cubicBezTo>
                  <a:pt x="12738" y="70469"/>
                  <a:pt x="12738" y="70405"/>
                  <a:pt x="12992" y="70469"/>
                </a:cubicBezTo>
                <a:cubicBezTo>
                  <a:pt x="12801" y="70596"/>
                  <a:pt x="12610" y="70723"/>
                  <a:pt x="12419" y="70787"/>
                </a:cubicBezTo>
                <a:cubicBezTo>
                  <a:pt x="12801" y="70596"/>
                  <a:pt x="12355" y="70532"/>
                  <a:pt x="12164" y="70532"/>
                </a:cubicBezTo>
                <a:cubicBezTo>
                  <a:pt x="12228" y="70532"/>
                  <a:pt x="12164" y="70596"/>
                  <a:pt x="12164" y="70660"/>
                </a:cubicBezTo>
                <a:cubicBezTo>
                  <a:pt x="12073" y="70625"/>
                  <a:pt x="12015" y="70612"/>
                  <a:pt x="11976" y="70612"/>
                </a:cubicBezTo>
                <a:cubicBezTo>
                  <a:pt x="11815" y="70612"/>
                  <a:pt x="12012" y="70857"/>
                  <a:pt x="11642" y="70857"/>
                </a:cubicBezTo>
                <a:cubicBezTo>
                  <a:pt x="11608" y="70857"/>
                  <a:pt x="11571" y="70855"/>
                  <a:pt x="11528" y="70851"/>
                </a:cubicBezTo>
                <a:lnTo>
                  <a:pt x="11528" y="70787"/>
                </a:lnTo>
                <a:cubicBezTo>
                  <a:pt x="11273" y="70914"/>
                  <a:pt x="11082" y="70978"/>
                  <a:pt x="10827" y="71042"/>
                </a:cubicBezTo>
                <a:cubicBezTo>
                  <a:pt x="10700" y="70914"/>
                  <a:pt x="11018" y="70914"/>
                  <a:pt x="11018" y="70787"/>
                </a:cubicBezTo>
                <a:lnTo>
                  <a:pt x="11018" y="70787"/>
                </a:lnTo>
                <a:cubicBezTo>
                  <a:pt x="10745" y="70842"/>
                  <a:pt x="10471" y="71131"/>
                  <a:pt x="10157" y="71131"/>
                </a:cubicBezTo>
                <a:cubicBezTo>
                  <a:pt x="10106" y="71131"/>
                  <a:pt x="10053" y="71123"/>
                  <a:pt x="9999" y="71105"/>
                </a:cubicBezTo>
                <a:cubicBezTo>
                  <a:pt x="10190" y="71042"/>
                  <a:pt x="10381" y="70978"/>
                  <a:pt x="10572" y="70914"/>
                </a:cubicBezTo>
                <a:cubicBezTo>
                  <a:pt x="10445" y="70883"/>
                  <a:pt x="10333" y="70867"/>
                  <a:pt x="10222" y="70867"/>
                </a:cubicBezTo>
                <a:cubicBezTo>
                  <a:pt x="10111" y="70867"/>
                  <a:pt x="9999" y="70883"/>
                  <a:pt x="9872" y="70914"/>
                </a:cubicBezTo>
                <a:lnTo>
                  <a:pt x="9426" y="70914"/>
                </a:lnTo>
                <a:cubicBezTo>
                  <a:pt x="8980" y="71360"/>
                  <a:pt x="8534" y="71105"/>
                  <a:pt x="7898" y="71360"/>
                </a:cubicBezTo>
                <a:cubicBezTo>
                  <a:pt x="8471" y="71105"/>
                  <a:pt x="8025" y="71233"/>
                  <a:pt x="8025" y="71042"/>
                </a:cubicBezTo>
                <a:cubicBezTo>
                  <a:pt x="7898" y="70978"/>
                  <a:pt x="7643" y="70914"/>
                  <a:pt x="7707" y="70851"/>
                </a:cubicBezTo>
                <a:lnTo>
                  <a:pt x="7707" y="70851"/>
                </a:lnTo>
                <a:cubicBezTo>
                  <a:pt x="7627" y="70910"/>
                  <a:pt x="7548" y="70926"/>
                  <a:pt x="7465" y="70926"/>
                </a:cubicBezTo>
                <a:cubicBezTo>
                  <a:pt x="7364" y="70926"/>
                  <a:pt x="7257" y="70902"/>
                  <a:pt x="7138" y="70902"/>
                </a:cubicBezTo>
                <a:cubicBezTo>
                  <a:pt x="7040" y="70902"/>
                  <a:pt x="6934" y="70919"/>
                  <a:pt x="6815" y="70978"/>
                </a:cubicBezTo>
                <a:cubicBezTo>
                  <a:pt x="6815" y="70978"/>
                  <a:pt x="6497" y="70978"/>
                  <a:pt x="6560" y="70851"/>
                </a:cubicBezTo>
                <a:lnTo>
                  <a:pt x="6560" y="70851"/>
                </a:lnTo>
                <a:cubicBezTo>
                  <a:pt x="6178" y="70914"/>
                  <a:pt x="6688" y="70978"/>
                  <a:pt x="6624" y="71042"/>
                </a:cubicBezTo>
                <a:cubicBezTo>
                  <a:pt x="6517" y="71077"/>
                  <a:pt x="6403" y="71091"/>
                  <a:pt x="6284" y="71091"/>
                </a:cubicBezTo>
                <a:cubicBezTo>
                  <a:pt x="5913" y="71091"/>
                  <a:pt x="5486" y="70961"/>
                  <a:pt x="5028" y="70961"/>
                </a:cubicBezTo>
                <a:cubicBezTo>
                  <a:pt x="4843" y="70961"/>
                  <a:pt x="4652" y="70982"/>
                  <a:pt x="4459" y="71042"/>
                </a:cubicBezTo>
                <a:cubicBezTo>
                  <a:pt x="3694" y="71105"/>
                  <a:pt x="3567" y="71233"/>
                  <a:pt x="2867" y="71296"/>
                </a:cubicBezTo>
                <a:cubicBezTo>
                  <a:pt x="2612" y="71169"/>
                  <a:pt x="3058" y="71105"/>
                  <a:pt x="3058" y="71105"/>
                </a:cubicBezTo>
                <a:cubicBezTo>
                  <a:pt x="2739" y="70978"/>
                  <a:pt x="2421" y="70914"/>
                  <a:pt x="2102" y="70914"/>
                </a:cubicBezTo>
                <a:cubicBezTo>
                  <a:pt x="2166" y="70914"/>
                  <a:pt x="2102" y="70851"/>
                  <a:pt x="2039" y="70787"/>
                </a:cubicBezTo>
                <a:cubicBezTo>
                  <a:pt x="1870" y="70787"/>
                  <a:pt x="1808" y="70823"/>
                  <a:pt x="1741" y="70837"/>
                </a:cubicBezTo>
                <a:lnTo>
                  <a:pt x="1741" y="70837"/>
                </a:lnTo>
                <a:cubicBezTo>
                  <a:pt x="1802" y="70839"/>
                  <a:pt x="1859" y="70843"/>
                  <a:pt x="1911" y="70851"/>
                </a:cubicBezTo>
                <a:lnTo>
                  <a:pt x="1657" y="71105"/>
                </a:lnTo>
                <a:lnTo>
                  <a:pt x="2230" y="70978"/>
                </a:lnTo>
                <a:lnTo>
                  <a:pt x="2230" y="70978"/>
                </a:lnTo>
                <a:cubicBezTo>
                  <a:pt x="2293" y="71042"/>
                  <a:pt x="2357" y="71169"/>
                  <a:pt x="2102" y="71169"/>
                </a:cubicBezTo>
                <a:cubicBezTo>
                  <a:pt x="2262" y="71265"/>
                  <a:pt x="2341" y="71265"/>
                  <a:pt x="2413" y="71265"/>
                </a:cubicBezTo>
                <a:cubicBezTo>
                  <a:pt x="2484" y="71265"/>
                  <a:pt x="2548" y="71265"/>
                  <a:pt x="2675" y="71360"/>
                </a:cubicBezTo>
                <a:lnTo>
                  <a:pt x="3058" y="71360"/>
                </a:lnTo>
                <a:cubicBezTo>
                  <a:pt x="3003" y="71360"/>
                  <a:pt x="3042" y="71501"/>
                  <a:pt x="2934" y="71501"/>
                </a:cubicBezTo>
                <a:cubicBezTo>
                  <a:pt x="2922" y="71501"/>
                  <a:pt x="2908" y="71499"/>
                  <a:pt x="2891" y="71495"/>
                </a:cubicBezTo>
                <a:lnTo>
                  <a:pt x="2891" y="71495"/>
                </a:lnTo>
                <a:cubicBezTo>
                  <a:pt x="3046" y="71538"/>
                  <a:pt x="3185" y="71552"/>
                  <a:pt x="3310" y="71552"/>
                </a:cubicBezTo>
                <a:cubicBezTo>
                  <a:pt x="3527" y="71552"/>
                  <a:pt x="3700" y="71511"/>
                  <a:pt x="3835" y="71511"/>
                </a:cubicBezTo>
                <a:cubicBezTo>
                  <a:pt x="3936" y="71511"/>
                  <a:pt x="4016" y="71534"/>
                  <a:pt x="4077" y="71615"/>
                </a:cubicBezTo>
                <a:cubicBezTo>
                  <a:pt x="4904" y="71615"/>
                  <a:pt x="4140" y="71424"/>
                  <a:pt x="4777" y="71233"/>
                </a:cubicBezTo>
                <a:lnTo>
                  <a:pt x="4777" y="71233"/>
                </a:lnTo>
                <a:lnTo>
                  <a:pt x="5223" y="71742"/>
                </a:lnTo>
                <a:lnTo>
                  <a:pt x="5287" y="71551"/>
                </a:lnTo>
                <a:cubicBezTo>
                  <a:pt x="5350" y="71551"/>
                  <a:pt x="5541" y="71551"/>
                  <a:pt x="5541" y="71615"/>
                </a:cubicBezTo>
                <a:cubicBezTo>
                  <a:pt x="5860" y="71551"/>
                  <a:pt x="5478" y="71551"/>
                  <a:pt x="5669" y="71424"/>
                </a:cubicBezTo>
                <a:lnTo>
                  <a:pt x="5669" y="71424"/>
                </a:lnTo>
                <a:cubicBezTo>
                  <a:pt x="5812" y="71495"/>
                  <a:pt x="6009" y="71504"/>
                  <a:pt x="6206" y="71504"/>
                </a:cubicBezTo>
                <a:cubicBezTo>
                  <a:pt x="6272" y="71504"/>
                  <a:pt x="6337" y="71503"/>
                  <a:pt x="6401" y="71503"/>
                </a:cubicBezTo>
                <a:cubicBezTo>
                  <a:pt x="6656" y="71503"/>
                  <a:pt x="6879" y="71519"/>
                  <a:pt x="6942" y="71679"/>
                </a:cubicBezTo>
                <a:cubicBezTo>
                  <a:pt x="7070" y="71488"/>
                  <a:pt x="6497" y="71551"/>
                  <a:pt x="6942" y="71424"/>
                </a:cubicBezTo>
                <a:lnTo>
                  <a:pt x="6942" y="71424"/>
                </a:lnTo>
                <a:cubicBezTo>
                  <a:pt x="6982" y="71523"/>
                  <a:pt x="7046" y="71554"/>
                  <a:pt x="7127" y="71554"/>
                </a:cubicBezTo>
                <a:cubicBezTo>
                  <a:pt x="7267" y="71554"/>
                  <a:pt x="7458" y="71461"/>
                  <a:pt x="7660" y="71461"/>
                </a:cubicBezTo>
                <a:cubicBezTo>
                  <a:pt x="7717" y="71461"/>
                  <a:pt x="7776" y="71468"/>
                  <a:pt x="7834" y="71488"/>
                </a:cubicBezTo>
                <a:cubicBezTo>
                  <a:pt x="7707" y="71679"/>
                  <a:pt x="7324" y="71615"/>
                  <a:pt x="7770" y="71742"/>
                </a:cubicBezTo>
                <a:cubicBezTo>
                  <a:pt x="7830" y="71643"/>
                  <a:pt x="7926" y="71612"/>
                  <a:pt x="8040" y="71612"/>
                </a:cubicBezTo>
                <a:cubicBezTo>
                  <a:pt x="8237" y="71612"/>
                  <a:pt x="8487" y="71706"/>
                  <a:pt x="8691" y="71706"/>
                </a:cubicBezTo>
                <a:cubicBezTo>
                  <a:pt x="8750" y="71706"/>
                  <a:pt x="8804" y="71698"/>
                  <a:pt x="8853" y="71679"/>
                </a:cubicBezTo>
                <a:cubicBezTo>
                  <a:pt x="8853" y="71424"/>
                  <a:pt x="9553" y="71488"/>
                  <a:pt x="10063" y="71360"/>
                </a:cubicBezTo>
                <a:cubicBezTo>
                  <a:pt x="10212" y="71379"/>
                  <a:pt x="10367" y="71387"/>
                  <a:pt x="10524" y="71387"/>
                </a:cubicBezTo>
                <a:cubicBezTo>
                  <a:pt x="10903" y="71387"/>
                  <a:pt x="11295" y="71341"/>
                  <a:pt x="11655" y="71296"/>
                </a:cubicBezTo>
                <a:cubicBezTo>
                  <a:pt x="11719" y="71105"/>
                  <a:pt x="12228" y="71042"/>
                  <a:pt x="12610" y="70914"/>
                </a:cubicBezTo>
                <a:lnTo>
                  <a:pt x="12610" y="70914"/>
                </a:lnTo>
                <a:cubicBezTo>
                  <a:pt x="12610" y="71042"/>
                  <a:pt x="12610" y="71105"/>
                  <a:pt x="12355" y="71233"/>
                </a:cubicBezTo>
                <a:lnTo>
                  <a:pt x="12738" y="71105"/>
                </a:lnTo>
                <a:cubicBezTo>
                  <a:pt x="12801" y="70978"/>
                  <a:pt x="12992" y="70914"/>
                  <a:pt x="13120" y="70914"/>
                </a:cubicBezTo>
                <a:lnTo>
                  <a:pt x="13056" y="71042"/>
                </a:lnTo>
                <a:cubicBezTo>
                  <a:pt x="13565" y="70851"/>
                  <a:pt x="14075" y="70660"/>
                  <a:pt x="14584" y="70596"/>
                </a:cubicBezTo>
                <a:cubicBezTo>
                  <a:pt x="14584" y="70405"/>
                  <a:pt x="14011" y="70341"/>
                  <a:pt x="14584" y="70023"/>
                </a:cubicBezTo>
                <a:cubicBezTo>
                  <a:pt x="14639" y="70077"/>
                  <a:pt x="14694" y="70179"/>
                  <a:pt x="14628" y="70247"/>
                </a:cubicBezTo>
                <a:lnTo>
                  <a:pt x="14628" y="70247"/>
                </a:lnTo>
                <a:cubicBezTo>
                  <a:pt x="14695" y="70211"/>
                  <a:pt x="14788" y="70201"/>
                  <a:pt x="14839" y="70150"/>
                </a:cubicBezTo>
                <a:lnTo>
                  <a:pt x="14839" y="70150"/>
                </a:lnTo>
                <a:lnTo>
                  <a:pt x="14648" y="70405"/>
                </a:lnTo>
                <a:cubicBezTo>
                  <a:pt x="14966" y="70405"/>
                  <a:pt x="14775" y="70214"/>
                  <a:pt x="14966" y="70150"/>
                </a:cubicBezTo>
                <a:cubicBezTo>
                  <a:pt x="14966" y="70214"/>
                  <a:pt x="15014" y="70214"/>
                  <a:pt x="15062" y="70214"/>
                </a:cubicBezTo>
                <a:cubicBezTo>
                  <a:pt x="15110" y="70214"/>
                  <a:pt x="15158" y="70214"/>
                  <a:pt x="15158" y="70278"/>
                </a:cubicBezTo>
                <a:cubicBezTo>
                  <a:pt x="15158" y="70341"/>
                  <a:pt x="15110" y="70341"/>
                  <a:pt x="15054" y="70341"/>
                </a:cubicBezTo>
                <a:cubicBezTo>
                  <a:pt x="14998" y="70341"/>
                  <a:pt x="14935" y="70341"/>
                  <a:pt x="14903" y="70405"/>
                </a:cubicBezTo>
                <a:cubicBezTo>
                  <a:pt x="14998" y="70373"/>
                  <a:pt x="15110" y="70357"/>
                  <a:pt x="15229" y="70357"/>
                </a:cubicBezTo>
                <a:cubicBezTo>
                  <a:pt x="15349" y="70357"/>
                  <a:pt x="15476" y="70373"/>
                  <a:pt x="15603" y="70405"/>
                </a:cubicBezTo>
                <a:cubicBezTo>
                  <a:pt x="15540" y="70341"/>
                  <a:pt x="15540" y="70214"/>
                  <a:pt x="15731" y="70150"/>
                </a:cubicBezTo>
                <a:cubicBezTo>
                  <a:pt x="15852" y="70098"/>
                  <a:pt x="15922" y="70079"/>
                  <a:pt x="15964" y="70079"/>
                </a:cubicBezTo>
                <a:cubicBezTo>
                  <a:pt x="16075" y="70079"/>
                  <a:pt x="15991" y="70214"/>
                  <a:pt x="16176" y="70214"/>
                </a:cubicBezTo>
                <a:cubicBezTo>
                  <a:pt x="16304" y="70086"/>
                  <a:pt x="16622" y="70023"/>
                  <a:pt x="16559" y="69895"/>
                </a:cubicBezTo>
                <a:cubicBezTo>
                  <a:pt x="16590" y="69864"/>
                  <a:pt x="16622" y="69848"/>
                  <a:pt x="16662" y="69848"/>
                </a:cubicBezTo>
                <a:cubicBezTo>
                  <a:pt x="16702" y="69848"/>
                  <a:pt x="16750" y="69864"/>
                  <a:pt x="16813" y="69895"/>
                </a:cubicBezTo>
                <a:cubicBezTo>
                  <a:pt x="17004" y="69704"/>
                  <a:pt x="17832" y="69386"/>
                  <a:pt x="17514" y="69322"/>
                </a:cubicBezTo>
                <a:lnTo>
                  <a:pt x="17450" y="69322"/>
                </a:lnTo>
                <a:cubicBezTo>
                  <a:pt x="18151" y="68876"/>
                  <a:pt x="19042" y="68685"/>
                  <a:pt x="19679" y="68240"/>
                </a:cubicBezTo>
                <a:lnTo>
                  <a:pt x="19679" y="68303"/>
                </a:lnTo>
                <a:cubicBezTo>
                  <a:pt x="20061" y="68049"/>
                  <a:pt x="20443" y="67730"/>
                  <a:pt x="20825" y="67412"/>
                </a:cubicBezTo>
                <a:cubicBezTo>
                  <a:pt x="20889" y="67380"/>
                  <a:pt x="20969" y="67364"/>
                  <a:pt x="21032" y="67364"/>
                </a:cubicBezTo>
                <a:cubicBezTo>
                  <a:pt x="21096" y="67364"/>
                  <a:pt x="21144" y="67380"/>
                  <a:pt x="21144" y="67412"/>
                </a:cubicBezTo>
                <a:cubicBezTo>
                  <a:pt x="21399" y="67157"/>
                  <a:pt x="21653" y="66966"/>
                  <a:pt x="21972" y="66839"/>
                </a:cubicBezTo>
                <a:lnTo>
                  <a:pt x="21972" y="66839"/>
                </a:lnTo>
                <a:cubicBezTo>
                  <a:pt x="21844" y="66998"/>
                  <a:pt x="21876" y="66998"/>
                  <a:pt x="21884" y="66998"/>
                </a:cubicBezTo>
                <a:cubicBezTo>
                  <a:pt x="21892" y="66998"/>
                  <a:pt x="21876" y="66998"/>
                  <a:pt x="21653" y="67157"/>
                </a:cubicBezTo>
                <a:cubicBezTo>
                  <a:pt x="22099" y="66902"/>
                  <a:pt x="22226" y="66902"/>
                  <a:pt x="22545" y="66456"/>
                </a:cubicBezTo>
                <a:cubicBezTo>
                  <a:pt x="22545" y="66504"/>
                  <a:pt x="22573" y="66524"/>
                  <a:pt x="22617" y="66524"/>
                </a:cubicBezTo>
                <a:cubicBezTo>
                  <a:pt x="22748" y="66524"/>
                  <a:pt x="23023" y="66345"/>
                  <a:pt x="23118" y="66202"/>
                </a:cubicBezTo>
                <a:cubicBezTo>
                  <a:pt x="22991" y="66202"/>
                  <a:pt x="22927" y="66329"/>
                  <a:pt x="22800" y="66329"/>
                </a:cubicBezTo>
                <a:cubicBezTo>
                  <a:pt x="22991" y="66202"/>
                  <a:pt x="23118" y="66011"/>
                  <a:pt x="23373" y="65883"/>
                </a:cubicBezTo>
                <a:lnTo>
                  <a:pt x="23373" y="66138"/>
                </a:lnTo>
                <a:cubicBezTo>
                  <a:pt x="23755" y="65883"/>
                  <a:pt x="24073" y="65565"/>
                  <a:pt x="24328" y="65183"/>
                </a:cubicBezTo>
                <a:cubicBezTo>
                  <a:pt x="24519" y="64801"/>
                  <a:pt x="24838" y="64546"/>
                  <a:pt x="25220" y="64355"/>
                </a:cubicBezTo>
                <a:cubicBezTo>
                  <a:pt x="25232" y="64306"/>
                  <a:pt x="25223" y="64288"/>
                  <a:pt x="25201" y="64288"/>
                </a:cubicBezTo>
                <a:cubicBezTo>
                  <a:pt x="25135" y="64288"/>
                  <a:pt x="24951" y="64454"/>
                  <a:pt x="24870" y="64454"/>
                </a:cubicBezTo>
                <a:cubicBezTo>
                  <a:pt x="24838" y="64454"/>
                  <a:pt x="24823" y="64428"/>
                  <a:pt x="24838" y="64355"/>
                </a:cubicBezTo>
                <a:cubicBezTo>
                  <a:pt x="25156" y="64100"/>
                  <a:pt x="25665" y="63909"/>
                  <a:pt x="25793" y="63782"/>
                </a:cubicBezTo>
                <a:cubicBezTo>
                  <a:pt x="26239" y="63400"/>
                  <a:pt x="25920" y="63145"/>
                  <a:pt x="26430" y="62699"/>
                </a:cubicBezTo>
                <a:cubicBezTo>
                  <a:pt x="26302" y="62699"/>
                  <a:pt x="26111" y="62699"/>
                  <a:pt x="26366" y="62253"/>
                </a:cubicBezTo>
                <a:cubicBezTo>
                  <a:pt x="26477" y="62059"/>
                  <a:pt x="26600" y="61986"/>
                  <a:pt x="26693" y="61986"/>
                </a:cubicBezTo>
                <a:cubicBezTo>
                  <a:pt x="26813" y="61986"/>
                  <a:pt x="26884" y="62110"/>
                  <a:pt x="26812" y="62253"/>
                </a:cubicBezTo>
                <a:cubicBezTo>
                  <a:pt x="26748" y="62381"/>
                  <a:pt x="26684" y="62381"/>
                  <a:pt x="26684" y="62381"/>
                </a:cubicBezTo>
                <a:cubicBezTo>
                  <a:pt x="26635" y="62478"/>
                  <a:pt x="26549" y="62614"/>
                  <a:pt x="26598" y="62614"/>
                </a:cubicBezTo>
                <a:cubicBezTo>
                  <a:pt x="26613" y="62614"/>
                  <a:pt x="26640" y="62601"/>
                  <a:pt x="26684" y="62572"/>
                </a:cubicBezTo>
                <a:lnTo>
                  <a:pt x="26684" y="62508"/>
                </a:lnTo>
                <a:cubicBezTo>
                  <a:pt x="26849" y="62399"/>
                  <a:pt x="27107" y="61960"/>
                  <a:pt x="27217" y="61960"/>
                </a:cubicBezTo>
                <a:cubicBezTo>
                  <a:pt x="27235" y="61960"/>
                  <a:pt x="27249" y="61972"/>
                  <a:pt x="27257" y="61999"/>
                </a:cubicBezTo>
                <a:cubicBezTo>
                  <a:pt x="27314" y="61858"/>
                  <a:pt x="27320" y="61805"/>
                  <a:pt x="27294" y="61805"/>
                </a:cubicBezTo>
                <a:cubicBezTo>
                  <a:pt x="27260" y="61805"/>
                  <a:pt x="27173" y="61892"/>
                  <a:pt x="27066" y="61999"/>
                </a:cubicBezTo>
                <a:cubicBezTo>
                  <a:pt x="27385" y="61617"/>
                  <a:pt x="27703" y="61234"/>
                  <a:pt x="27958" y="60789"/>
                </a:cubicBezTo>
                <a:lnTo>
                  <a:pt x="27958" y="60789"/>
                </a:lnTo>
                <a:cubicBezTo>
                  <a:pt x="27926" y="60820"/>
                  <a:pt x="27878" y="60836"/>
                  <a:pt x="27847" y="60836"/>
                </a:cubicBezTo>
                <a:cubicBezTo>
                  <a:pt x="27815" y="60836"/>
                  <a:pt x="27799" y="60820"/>
                  <a:pt x="27831" y="60789"/>
                </a:cubicBezTo>
                <a:cubicBezTo>
                  <a:pt x="28340" y="60024"/>
                  <a:pt x="27894" y="60407"/>
                  <a:pt x="28149" y="59833"/>
                </a:cubicBezTo>
                <a:cubicBezTo>
                  <a:pt x="28208" y="59774"/>
                  <a:pt x="28250" y="59756"/>
                  <a:pt x="28282" y="59756"/>
                </a:cubicBezTo>
                <a:cubicBezTo>
                  <a:pt x="28332" y="59756"/>
                  <a:pt x="28358" y="59801"/>
                  <a:pt x="28387" y="59801"/>
                </a:cubicBezTo>
                <a:cubicBezTo>
                  <a:pt x="28418" y="59801"/>
                  <a:pt x="28454" y="59746"/>
                  <a:pt x="28531" y="59515"/>
                </a:cubicBezTo>
                <a:cubicBezTo>
                  <a:pt x="28611" y="59415"/>
                  <a:pt x="28660" y="59378"/>
                  <a:pt x="28689" y="59378"/>
                </a:cubicBezTo>
                <a:cubicBezTo>
                  <a:pt x="28752" y="59378"/>
                  <a:pt x="28722" y="59555"/>
                  <a:pt x="28722" y="59642"/>
                </a:cubicBezTo>
                <a:cubicBezTo>
                  <a:pt x="28912" y="59263"/>
                  <a:pt x="29102" y="58821"/>
                  <a:pt x="29416" y="58503"/>
                </a:cubicBezTo>
                <a:lnTo>
                  <a:pt x="29416" y="58503"/>
                </a:lnTo>
                <a:cubicBezTo>
                  <a:pt x="29437" y="58444"/>
                  <a:pt x="29462" y="58379"/>
                  <a:pt x="29486" y="58305"/>
                </a:cubicBezTo>
                <a:lnTo>
                  <a:pt x="29486" y="58305"/>
                </a:lnTo>
                <a:lnTo>
                  <a:pt x="29295" y="58432"/>
                </a:lnTo>
                <a:cubicBezTo>
                  <a:pt x="29359" y="58305"/>
                  <a:pt x="29423" y="58178"/>
                  <a:pt x="29486" y="58178"/>
                </a:cubicBezTo>
                <a:cubicBezTo>
                  <a:pt x="29486" y="57987"/>
                  <a:pt x="29232" y="58178"/>
                  <a:pt x="29232" y="57859"/>
                </a:cubicBezTo>
                <a:cubicBezTo>
                  <a:pt x="29423" y="57668"/>
                  <a:pt x="29423" y="57159"/>
                  <a:pt x="29614" y="57159"/>
                </a:cubicBezTo>
                <a:cubicBezTo>
                  <a:pt x="29504" y="57434"/>
                  <a:pt x="29524" y="57471"/>
                  <a:pt x="29568" y="57471"/>
                </a:cubicBezTo>
                <a:cubicBezTo>
                  <a:pt x="29584" y="57471"/>
                  <a:pt x="29604" y="57466"/>
                  <a:pt x="29621" y="57466"/>
                </a:cubicBezTo>
                <a:cubicBezTo>
                  <a:pt x="29664" y="57466"/>
                  <a:pt x="29691" y="57499"/>
                  <a:pt x="29614" y="57732"/>
                </a:cubicBezTo>
                <a:cubicBezTo>
                  <a:pt x="29677" y="57604"/>
                  <a:pt x="29677" y="57477"/>
                  <a:pt x="29741" y="57350"/>
                </a:cubicBezTo>
                <a:lnTo>
                  <a:pt x="29741" y="57413"/>
                </a:lnTo>
                <a:cubicBezTo>
                  <a:pt x="30123" y="56777"/>
                  <a:pt x="29677" y="57031"/>
                  <a:pt x="29869" y="56331"/>
                </a:cubicBezTo>
                <a:lnTo>
                  <a:pt x="29869" y="56331"/>
                </a:lnTo>
                <a:cubicBezTo>
                  <a:pt x="29883" y="56360"/>
                  <a:pt x="29905" y="56373"/>
                  <a:pt x="29930" y="56373"/>
                </a:cubicBezTo>
                <a:cubicBezTo>
                  <a:pt x="30011" y="56373"/>
                  <a:pt x="30123" y="56237"/>
                  <a:pt x="30123" y="56140"/>
                </a:cubicBezTo>
                <a:lnTo>
                  <a:pt x="30123" y="56140"/>
                </a:lnTo>
                <a:cubicBezTo>
                  <a:pt x="30102" y="56225"/>
                  <a:pt x="30074" y="56260"/>
                  <a:pt x="30045" y="56260"/>
                </a:cubicBezTo>
                <a:cubicBezTo>
                  <a:pt x="29989" y="56260"/>
                  <a:pt x="29932" y="56118"/>
                  <a:pt x="29932" y="55949"/>
                </a:cubicBezTo>
                <a:cubicBezTo>
                  <a:pt x="30102" y="55552"/>
                  <a:pt x="30020" y="55458"/>
                  <a:pt x="30045" y="55307"/>
                </a:cubicBezTo>
                <a:lnTo>
                  <a:pt x="30045" y="55307"/>
                </a:lnTo>
                <a:lnTo>
                  <a:pt x="29996" y="55503"/>
                </a:lnTo>
                <a:cubicBezTo>
                  <a:pt x="29932" y="55376"/>
                  <a:pt x="29996" y="55121"/>
                  <a:pt x="29996" y="54866"/>
                </a:cubicBezTo>
                <a:cubicBezTo>
                  <a:pt x="30053" y="54866"/>
                  <a:pt x="30008" y="55067"/>
                  <a:pt x="30043" y="55067"/>
                </a:cubicBezTo>
                <a:cubicBezTo>
                  <a:pt x="30047" y="55067"/>
                  <a:pt x="30053" y="55064"/>
                  <a:pt x="30060" y="55057"/>
                </a:cubicBezTo>
                <a:cubicBezTo>
                  <a:pt x="29932" y="54675"/>
                  <a:pt x="30378" y="54293"/>
                  <a:pt x="30378" y="53783"/>
                </a:cubicBezTo>
                <a:cubicBezTo>
                  <a:pt x="30410" y="53688"/>
                  <a:pt x="30458" y="53688"/>
                  <a:pt x="30505" y="53688"/>
                </a:cubicBezTo>
                <a:cubicBezTo>
                  <a:pt x="30553" y="53688"/>
                  <a:pt x="30601" y="53688"/>
                  <a:pt x="30633" y="53592"/>
                </a:cubicBezTo>
                <a:cubicBezTo>
                  <a:pt x="30569" y="53019"/>
                  <a:pt x="30887" y="53019"/>
                  <a:pt x="30824" y="52446"/>
                </a:cubicBezTo>
                <a:lnTo>
                  <a:pt x="30824" y="52446"/>
                </a:lnTo>
                <a:cubicBezTo>
                  <a:pt x="30772" y="52498"/>
                  <a:pt x="30741" y="52540"/>
                  <a:pt x="30718" y="52540"/>
                </a:cubicBezTo>
                <a:cubicBezTo>
                  <a:pt x="30686" y="52540"/>
                  <a:pt x="30670" y="52454"/>
                  <a:pt x="30633" y="52191"/>
                </a:cubicBezTo>
                <a:lnTo>
                  <a:pt x="30633" y="53147"/>
                </a:lnTo>
                <a:lnTo>
                  <a:pt x="30505" y="52510"/>
                </a:lnTo>
                <a:cubicBezTo>
                  <a:pt x="30442" y="52828"/>
                  <a:pt x="30505" y="53147"/>
                  <a:pt x="30442" y="53338"/>
                </a:cubicBezTo>
                <a:cubicBezTo>
                  <a:pt x="30404" y="53149"/>
                  <a:pt x="30411" y="53095"/>
                  <a:pt x="30383" y="53095"/>
                </a:cubicBezTo>
                <a:cubicBezTo>
                  <a:pt x="30364" y="53095"/>
                  <a:pt x="30329" y="53121"/>
                  <a:pt x="30251" y="53147"/>
                </a:cubicBezTo>
                <a:cubicBezTo>
                  <a:pt x="30569" y="52828"/>
                  <a:pt x="30251" y="52382"/>
                  <a:pt x="30442" y="52000"/>
                </a:cubicBezTo>
                <a:lnTo>
                  <a:pt x="30824" y="52000"/>
                </a:lnTo>
                <a:cubicBezTo>
                  <a:pt x="31015" y="51363"/>
                  <a:pt x="30760" y="50790"/>
                  <a:pt x="30887" y="49962"/>
                </a:cubicBezTo>
                <a:lnTo>
                  <a:pt x="30887" y="49962"/>
                </a:lnTo>
                <a:lnTo>
                  <a:pt x="30824" y="50217"/>
                </a:lnTo>
                <a:cubicBezTo>
                  <a:pt x="30696" y="50090"/>
                  <a:pt x="30824" y="49708"/>
                  <a:pt x="30824" y="49453"/>
                </a:cubicBezTo>
                <a:cubicBezTo>
                  <a:pt x="30951" y="49453"/>
                  <a:pt x="30951" y="49262"/>
                  <a:pt x="31079" y="49198"/>
                </a:cubicBezTo>
                <a:cubicBezTo>
                  <a:pt x="30951" y="49198"/>
                  <a:pt x="31079" y="48561"/>
                  <a:pt x="30887" y="48434"/>
                </a:cubicBezTo>
                <a:lnTo>
                  <a:pt x="31015" y="48052"/>
                </a:lnTo>
                <a:cubicBezTo>
                  <a:pt x="31079" y="47351"/>
                  <a:pt x="30696" y="47288"/>
                  <a:pt x="30760" y="46587"/>
                </a:cubicBezTo>
                <a:lnTo>
                  <a:pt x="30760" y="46587"/>
                </a:lnTo>
                <a:cubicBezTo>
                  <a:pt x="30887" y="46778"/>
                  <a:pt x="31015" y="46523"/>
                  <a:pt x="31079" y="46969"/>
                </a:cubicBezTo>
                <a:cubicBezTo>
                  <a:pt x="31079" y="46715"/>
                  <a:pt x="31079" y="46523"/>
                  <a:pt x="31015" y="46523"/>
                </a:cubicBezTo>
                <a:cubicBezTo>
                  <a:pt x="31079" y="46396"/>
                  <a:pt x="30887" y="45887"/>
                  <a:pt x="31015" y="45696"/>
                </a:cubicBezTo>
                <a:cubicBezTo>
                  <a:pt x="30951" y="45632"/>
                  <a:pt x="30824" y="45568"/>
                  <a:pt x="30887" y="45313"/>
                </a:cubicBezTo>
                <a:lnTo>
                  <a:pt x="30951" y="45313"/>
                </a:lnTo>
                <a:cubicBezTo>
                  <a:pt x="30903" y="45313"/>
                  <a:pt x="30856" y="45099"/>
                  <a:pt x="30781" y="45099"/>
                </a:cubicBezTo>
                <a:cubicBezTo>
                  <a:pt x="30764" y="45099"/>
                  <a:pt x="30746" y="45109"/>
                  <a:pt x="30727" y="45136"/>
                </a:cubicBezTo>
                <a:lnTo>
                  <a:pt x="30727" y="45136"/>
                </a:lnTo>
                <a:cubicBezTo>
                  <a:pt x="31125" y="44426"/>
                  <a:pt x="30769" y="43200"/>
                  <a:pt x="31142" y="42702"/>
                </a:cubicBezTo>
                <a:cubicBezTo>
                  <a:pt x="31206" y="42193"/>
                  <a:pt x="31206" y="41683"/>
                  <a:pt x="31270" y="41174"/>
                </a:cubicBezTo>
                <a:cubicBezTo>
                  <a:pt x="31270" y="41174"/>
                  <a:pt x="31315" y="41174"/>
                  <a:pt x="31290" y="41252"/>
                </a:cubicBezTo>
                <a:lnTo>
                  <a:pt x="31290" y="41252"/>
                </a:lnTo>
                <a:cubicBezTo>
                  <a:pt x="31495" y="40735"/>
                  <a:pt x="31022" y="40837"/>
                  <a:pt x="31270" y="40219"/>
                </a:cubicBezTo>
                <a:cubicBezTo>
                  <a:pt x="31330" y="40158"/>
                  <a:pt x="31368" y="40135"/>
                  <a:pt x="31390" y="40135"/>
                </a:cubicBezTo>
                <a:cubicBezTo>
                  <a:pt x="31469" y="40135"/>
                  <a:pt x="31345" y="40443"/>
                  <a:pt x="31368" y="40443"/>
                </a:cubicBezTo>
                <a:cubicBezTo>
                  <a:pt x="31372" y="40443"/>
                  <a:pt x="31381" y="40433"/>
                  <a:pt x="31397" y="40410"/>
                </a:cubicBezTo>
                <a:cubicBezTo>
                  <a:pt x="31843" y="40410"/>
                  <a:pt x="31588" y="39582"/>
                  <a:pt x="31970" y="39200"/>
                </a:cubicBezTo>
                <a:lnTo>
                  <a:pt x="31970" y="39327"/>
                </a:lnTo>
                <a:cubicBezTo>
                  <a:pt x="32161" y="39072"/>
                  <a:pt x="32097" y="38563"/>
                  <a:pt x="32416" y="38054"/>
                </a:cubicBezTo>
                <a:cubicBezTo>
                  <a:pt x="32543" y="37480"/>
                  <a:pt x="32798" y="36907"/>
                  <a:pt x="33116" y="36461"/>
                </a:cubicBezTo>
                <a:lnTo>
                  <a:pt x="33116" y="36461"/>
                </a:lnTo>
                <a:cubicBezTo>
                  <a:pt x="33116" y="36716"/>
                  <a:pt x="32989" y="36716"/>
                  <a:pt x="33180" y="36780"/>
                </a:cubicBezTo>
                <a:cubicBezTo>
                  <a:pt x="33307" y="36525"/>
                  <a:pt x="32989" y="36652"/>
                  <a:pt x="33244" y="36270"/>
                </a:cubicBezTo>
                <a:cubicBezTo>
                  <a:pt x="33398" y="36219"/>
                  <a:pt x="33634" y="36044"/>
                  <a:pt x="33787" y="36044"/>
                </a:cubicBezTo>
                <a:cubicBezTo>
                  <a:pt x="33824" y="36044"/>
                  <a:pt x="33856" y="36054"/>
                  <a:pt x="33881" y="36079"/>
                </a:cubicBezTo>
                <a:lnTo>
                  <a:pt x="33562" y="36398"/>
                </a:lnTo>
                <a:cubicBezTo>
                  <a:pt x="33881" y="36398"/>
                  <a:pt x="33944" y="35952"/>
                  <a:pt x="34199" y="35825"/>
                </a:cubicBezTo>
                <a:lnTo>
                  <a:pt x="34199" y="35952"/>
                </a:lnTo>
                <a:cubicBezTo>
                  <a:pt x="34709" y="35442"/>
                  <a:pt x="34581" y="35251"/>
                  <a:pt x="35218" y="34806"/>
                </a:cubicBezTo>
                <a:lnTo>
                  <a:pt x="35091" y="34806"/>
                </a:lnTo>
                <a:cubicBezTo>
                  <a:pt x="35345" y="34424"/>
                  <a:pt x="35473" y="34742"/>
                  <a:pt x="35727" y="34360"/>
                </a:cubicBezTo>
                <a:lnTo>
                  <a:pt x="35982" y="34487"/>
                </a:lnTo>
                <a:cubicBezTo>
                  <a:pt x="36301" y="34169"/>
                  <a:pt x="36683" y="33850"/>
                  <a:pt x="37129" y="33596"/>
                </a:cubicBezTo>
                <a:lnTo>
                  <a:pt x="37129" y="33596"/>
                </a:lnTo>
                <a:cubicBezTo>
                  <a:pt x="36874" y="33914"/>
                  <a:pt x="36555" y="34232"/>
                  <a:pt x="36237" y="34487"/>
                </a:cubicBezTo>
                <a:cubicBezTo>
                  <a:pt x="36476" y="34344"/>
                  <a:pt x="36679" y="34200"/>
                  <a:pt x="36873" y="34030"/>
                </a:cubicBezTo>
                <a:lnTo>
                  <a:pt x="36873" y="34030"/>
                </a:lnTo>
                <a:cubicBezTo>
                  <a:pt x="36854" y="34037"/>
                  <a:pt x="36833" y="34041"/>
                  <a:pt x="36810" y="34041"/>
                </a:cubicBezTo>
                <a:cubicBezTo>
                  <a:pt x="37065" y="33723"/>
                  <a:pt x="37447" y="33405"/>
                  <a:pt x="37893" y="33277"/>
                </a:cubicBezTo>
                <a:cubicBezTo>
                  <a:pt x="37921" y="33363"/>
                  <a:pt x="38002" y="33398"/>
                  <a:pt x="38123" y="33398"/>
                </a:cubicBezTo>
                <a:cubicBezTo>
                  <a:pt x="38270" y="33398"/>
                  <a:pt x="38476" y="33347"/>
                  <a:pt x="38721" y="33277"/>
                </a:cubicBezTo>
                <a:cubicBezTo>
                  <a:pt x="38991" y="33187"/>
                  <a:pt x="39293" y="33097"/>
                  <a:pt x="39537" y="33097"/>
                </a:cubicBezTo>
                <a:cubicBezTo>
                  <a:pt x="39638" y="33097"/>
                  <a:pt x="39729" y="33113"/>
                  <a:pt x="39803" y="33150"/>
                </a:cubicBezTo>
                <a:cubicBezTo>
                  <a:pt x="40759" y="32768"/>
                  <a:pt x="41714" y="32577"/>
                  <a:pt x="42733" y="32513"/>
                </a:cubicBezTo>
                <a:cubicBezTo>
                  <a:pt x="42287" y="32258"/>
                  <a:pt x="43051" y="32449"/>
                  <a:pt x="42924" y="32131"/>
                </a:cubicBezTo>
                <a:cubicBezTo>
                  <a:pt x="43178" y="32067"/>
                  <a:pt x="43306" y="32067"/>
                  <a:pt x="43306" y="32067"/>
                </a:cubicBezTo>
                <a:lnTo>
                  <a:pt x="44134" y="32195"/>
                </a:lnTo>
                <a:cubicBezTo>
                  <a:pt x="44325" y="32258"/>
                  <a:pt x="43879" y="32322"/>
                  <a:pt x="43943" y="32386"/>
                </a:cubicBezTo>
                <a:cubicBezTo>
                  <a:pt x="44516" y="32386"/>
                  <a:pt x="44197" y="32513"/>
                  <a:pt x="44580" y="32577"/>
                </a:cubicBezTo>
                <a:cubicBezTo>
                  <a:pt x="44452" y="32449"/>
                  <a:pt x="44771" y="32386"/>
                  <a:pt x="45089" y="32386"/>
                </a:cubicBezTo>
                <a:lnTo>
                  <a:pt x="44580" y="32258"/>
                </a:lnTo>
                <a:cubicBezTo>
                  <a:pt x="44754" y="32204"/>
                  <a:pt x="44890" y="32185"/>
                  <a:pt x="45001" y="32185"/>
                </a:cubicBezTo>
                <a:cubicBezTo>
                  <a:pt x="45306" y="32185"/>
                  <a:pt x="45435" y="32332"/>
                  <a:pt x="45718" y="32332"/>
                </a:cubicBezTo>
                <a:cubicBezTo>
                  <a:pt x="45822" y="32332"/>
                  <a:pt x="45946" y="32312"/>
                  <a:pt x="46108" y="32258"/>
                </a:cubicBezTo>
                <a:lnTo>
                  <a:pt x="46108" y="32258"/>
                </a:lnTo>
                <a:lnTo>
                  <a:pt x="45853" y="32386"/>
                </a:lnTo>
                <a:cubicBezTo>
                  <a:pt x="46554" y="32386"/>
                  <a:pt x="47191" y="32258"/>
                  <a:pt x="47827" y="32004"/>
                </a:cubicBezTo>
                <a:cubicBezTo>
                  <a:pt x="47891" y="32004"/>
                  <a:pt x="48018" y="32131"/>
                  <a:pt x="47827" y="32195"/>
                </a:cubicBezTo>
                <a:cubicBezTo>
                  <a:pt x="48701" y="32195"/>
                  <a:pt x="49715" y="31914"/>
                  <a:pt x="50468" y="31914"/>
                </a:cubicBezTo>
                <a:cubicBezTo>
                  <a:pt x="50593" y="31914"/>
                  <a:pt x="50711" y="31922"/>
                  <a:pt x="50821" y="31940"/>
                </a:cubicBezTo>
                <a:lnTo>
                  <a:pt x="50757" y="32067"/>
                </a:lnTo>
                <a:cubicBezTo>
                  <a:pt x="50921" y="32067"/>
                  <a:pt x="51038" y="31927"/>
                  <a:pt x="51228" y="31927"/>
                </a:cubicBezTo>
                <a:cubicBezTo>
                  <a:pt x="51260" y="31927"/>
                  <a:pt x="51294" y="31931"/>
                  <a:pt x="51330" y="31940"/>
                </a:cubicBezTo>
                <a:cubicBezTo>
                  <a:pt x="51330" y="31940"/>
                  <a:pt x="51266" y="32067"/>
                  <a:pt x="51330" y="32067"/>
                </a:cubicBezTo>
                <a:cubicBezTo>
                  <a:pt x="51585" y="31940"/>
                  <a:pt x="51840" y="31940"/>
                  <a:pt x="52094" y="31940"/>
                </a:cubicBezTo>
                <a:lnTo>
                  <a:pt x="51840" y="32004"/>
                </a:lnTo>
                <a:cubicBezTo>
                  <a:pt x="51982" y="32021"/>
                  <a:pt x="52114" y="32029"/>
                  <a:pt x="52239" y="32029"/>
                </a:cubicBezTo>
                <a:cubicBezTo>
                  <a:pt x="53007" y="32029"/>
                  <a:pt x="53484" y="31731"/>
                  <a:pt x="54196" y="31621"/>
                </a:cubicBezTo>
                <a:cubicBezTo>
                  <a:pt x="54196" y="31876"/>
                  <a:pt x="55024" y="31940"/>
                  <a:pt x="55406" y="31940"/>
                </a:cubicBezTo>
                <a:cubicBezTo>
                  <a:pt x="56425" y="31876"/>
                  <a:pt x="57444" y="31621"/>
                  <a:pt x="58463" y="31367"/>
                </a:cubicBezTo>
                <a:cubicBezTo>
                  <a:pt x="58674" y="31393"/>
                  <a:pt x="58885" y="31409"/>
                  <a:pt x="59096" y="31409"/>
                </a:cubicBezTo>
                <a:cubicBezTo>
                  <a:pt x="59394" y="31409"/>
                  <a:pt x="59693" y="31378"/>
                  <a:pt x="59991" y="31303"/>
                </a:cubicBezTo>
                <a:cubicBezTo>
                  <a:pt x="60564" y="31176"/>
                  <a:pt x="61265" y="31048"/>
                  <a:pt x="61774" y="30985"/>
                </a:cubicBezTo>
                <a:cubicBezTo>
                  <a:pt x="61647" y="30985"/>
                  <a:pt x="61774" y="30794"/>
                  <a:pt x="61965" y="30730"/>
                </a:cubicBezTo>
                <a:cubicBezTo>
                  <a:pt x="62052" y="30687"/>
                  <a:pt x="62315" y="30555"/>
                  <a:pt x="62474" y="30555"/>
                </a:cubicBezTo>
                <a:cubicBezTo>
                  <a:pt x="62550" y="30555"/>
                  <a:pt x="62602" y="30584"/>
                  <a:pt x="62602" y="30666"/>
                </a:cubicBezTo>
                <a:lnTo>
                  <a:pt x="62538" y="30666"/>
                </a:lnTo>
                <a:cubicBezTo>
                  <a:pt x="62610" y="30702"/>
                  <a:pt x="62696" y="30717"/>
                  <a:pt x="62791" y="30717"/>
                </a:cubicBezTo>
                <a:cubicBezTo>
                  <a:pt x="63037" y="30717"/>
                  <a:pt x="63346" y="30613"/>
                  <a:pt x="63621" y="30475"/>
                </a:cubicBezTo>
                <a:lnTo>
                  <a:pt x="63621" y="30157"/>
                </a:lnTo>
                <a:cubicBezTo>
                  <a:pt x="63706" y="30170"/>
                  <a:pt x="63792" y="30176"/>
                  <a:pt x="63878" y="30176"/>
                </a:cubicBezTo>
                <a:cubicBezTo>
                  <a:pt x="64938" y="30176"/>
                  <a:pt x="66092" y="29246"/>
                  <a:pt x="66775" y="29246"/>
                </a:cubicBezTo>
                <a:cubicBezTo>
                  <a:pt x="66831" y="29246"/>
                  <a:pt x="66883" y="29252"/>
                  <a:pt x="66933" y="29265"/>
                </a:cubicBezTo>
                <a:cubicBezTo>
                  <a:pt x="67124" y="29138"/>
                  <a:pt x="67442" y="28947"/>
                  <a:pt x="67633" y="28819"/>
                </a:cubicBezTo>
                <a:lnTo>
                  <a:pt x="67697" y="28947"/>
                </a:lnTo>
                <a:cubicBezTo>
                  <a:pt x="68270" y="28756"/>
                  <a:pt x="68907" y="28501"/>
                  <a:pt x="69480" y="28183"/>
                </a:cubicBezTo>
                <a:lnTo>
                  <a:pt x="69480" y="28183"/>
                </a:lnTo>
                <a:lnTo>
                  <a:pt x="69353" y="28374"/>
                </a:lnTo>
                <a:cubicBezTo>
                  <a:pt x="69798" y="28119"/>
                  <a:pt x="69671" y="27609"/>
                  <a:pt x="70053" y="27418"/>
                </a:cubicBezTo>
                <a:lnTo>
                  <a:pt x="70308" y="27546"/>
                </a:lnTo>
                <a:cubicBezTo>
                  <a:pt x="71136" y="27227"/>
                  <a:pt x="71900" y="26781"/>
                  <a:pt x="72537" y="26208"/>
                </a:cubicBezTo>
                <a:lnTo>
                  <a:pt x="72537" y="26208"/>
                </a:lnTo>
                <a:cubicBezTo>
                  <a:pt x="72537" y="26208"/>
                  <a:pt x="72537" y="26336"/>
                  <a:pt x="72473" y="26399"/>
                </a:cubicBezTo>
                <a:cubicBezTo>
                  <a:pt x="72600" y="26272"/>
                  <a:pt x="72983" y="26081"/>
                  <a:pt x="73237" y="25954"/>
                </a:cubicBezTo>
                <a:cubicBezTo>
                  <a:pt x="73481" y="25770"/>
                  <a:pt x="73667" y="25587"/>
                  <a:pt x="73570" y="25460"/>
                </a:cubicBezTo>
                <a:lnTo>
                  <a:pt x="73570" y="25460"/>
                </a:lnTo>
                <a:cubicBezTo>
                  <a:pt x="73583" y="25471"/>
                  <a:pt x="73599" y="25476"/>
                  <a:pt x="73617" y="25476"/>
                </a:cubicBezTo>
                <a:cubicBezTo>
                  <a:pt x="73813" y="25476"/>
                  <a:pt x="74293" y="24890"/>
                  <a:pt x="74575" y="24553"/>
                </a:cubicBezTo>
                <a:lnTo>
                  <a:pt x="74638" y="24744"/>
                </a:lnTo>
                <a:cubicBezTo>
                  <a:pt x="74766" y="24425"/>
                  <a:pt x="74957" y="24170"/>
                  <a:pt x="75212" y="23916"/>
                </a:cubicBezTo>
                <a:cubicBezTo>
                  <a:pt x="75229" y="23899"/>
                  <a:pt x="75246" y="23891"/>
                  <a:pt x="75259" y="23891"/>
                </a:cubicBezTo>
                <a:cubicBezTo>
                  <a:pt x="75296" y="23891"/>
                  <a:pt x="75305" y="23950"/>
                  <a:pt x="75212" y="24043"/>
                </a:cubicBezTo>
                <a:cubicBezTo>
                  <a:pt x="75594" y="23788"/>
                  <a:pt x="75339" y="23661"/>
                  <a:pt x="75785" y="23406"/>
                </a:cubicBezTo>
                <a:lnTo>
                  <a:pt x="75785" y="23406"/>
                </a:lnTo>
                <a:lnTo>
                  <a:pt x="75721" y="23597"/>
                </a:lnTo>
                <a:cubicBezTo>
                  <a:pt x="75912" y="23470"/>
                  <a:pt x="76039" y="23279"/>
                  <a:pt x="76103" y="23088"/>
                </a:cubicBezTo>
                <a:cubicBezTo>
                  <a:pt x="76294" y="22833"/>
                  <a:pt x="76804" y="22578"/>
                  <a:pt x="76931" y="22578"/>
                </a:cubicBezTo>
                <a:cubicBezTo>
                  <a:pt x="76931" y="22387"/>
                  <a:pt x="76995" y="22196"/>
                  <a:pt x="77186" y="22069"/>
                </a:cubicBezTo>
                <a:cubicBezTo>
                  <a:pt x="77249" y="22069"/>
                  <a:pt x="77186" y="22196"/>
                  <a:pt x="77186" y="22260"/>
                </a:cubicBezTo>
                <a:cubicBezTo>
                  <a:pt x="77823" y="21814"/>
                  <a:pt x="77886" y="21368"/>
                  <a:pt x="78332" y="21114"/>
                </a:cubicBezTo>
                <a:lnTo>
                  <a:pt x="78459" y="21114"/>
                </a:lnTo>
                <a:cubicBezTo>
                  <a:pt x="78205" y="21368"/>
                  <a:pt x="77950" y="21559"/>
                  <a:pt x="77695" y="21814"/>
                </a:cubicBezTo>
                <a:cubicBezTo>
                  <a:pt x="77708" y="21820"/>
                  <a:pt x="77723" y="21823"/>
                  <a:pt x="77739" y="21823"/>
                </a:cubicBezTo>
                <a:cubicBezTo>
                  <a:pt x="77819" y="21823"/>
                  <a:pt x="77939" y="21763"/>
                  <a:pt x="78019" y="21763"/>
                </a:cubicBezTo>
                <a:cubicBezTo>
                  <a:pt x="78092" y="21763"/>
                  <a:pt x="78132" y="21813"/>
                  <a:pt x="78077" y="22005"/>
                </a:cubicBezTo>
                <a:cubicBezTo>
                  <a:pt x="78332" y="21559"/>
                  <a:pt x="78587" y="21114"/>
                  <a:pt x="78969" y="20731"/>
                </a:cubicBezTo>
                <a:lnTo>
                  <a:pt x="79033" y="20731"/>
                </a:lnTo>
                <a:lnTo>
                  <a:pt x="79033" y="20795"/>
                </a:lnTo>
                <a:cubicBezTo>
                  <a:pt x="79096" y="20731"/>
                  <a:pt x="79160" y="20604"/>
                  <a:pt x="79224" y="20540"/>
                </a:cubicBezTo>
                <a:cubicBezTo>
                  <a:pt x="79351" y="20477"/>
                  <a:pt x="79415" y="20349"/>
                  <a:pt x="79542" y="20286"/>
                </a:cubicBezTo>
                <a:lnTo>
                  <a:pt x="79733" y="20031"/>
                </a:lnTo>
                <a:cubicBezTo>
                  <a:pt x="79733" y="20095"/>
                  <a:pt x="79733" y="20095"/>
                  <a:pt x="79733" y="20095"/>
                </a:cubicBezTo>
                <a:cubicBezTo>
                  <a:pt x="79669" y="20222"/>
                  <a:pt x="79606" y="20286"/>
                  <a:pt x="79542" y="20286"/>
                </a:cubicBezTo>
                <a:cubicBezTo>
                  <a:pt x="79550" y="20290"/>
                  <a:pt x="79559" y="20292"/>
                  <a:pt x="79569" y="20292"/>
                </a:cubicBezTo>
                <a:cubicBezTo>
                  <a:pt x="79703" y="20292"/>
                  <a:pt x="79937" y="19895"/>
                  <a:pt x="80115" y="19776"/>
                </a:cubicBezTo>
                <a:cubicBezTo>
                  <a:pt x="80017" y="19678"/>
                  <a:pt x="80145" y="19543"/>
                  <a:pt x="80065" y="19543"/>
                </a:cubicBezTo>
                <a:cubicBezTo>
                  <a:pt x="80041" y="19543"/>
                  <a:pt x="79998" y="19556"/>
                  <a:pt x="79924" y="19585"/>
                </a:cubicBezTo>
                <a:cubicBezTo>
                  <a:pt x="79924" y="19585"/>
                  <a:pt x="79924" y="19585"/>
                  <a:pt x="79797" y="19713"/>
                </a:cubicBezTo>
                <a:cubicBezTo>
                  <a:pt x="79733" y="19776"/>
                  <a:pt x="79733" y="19776"/>
                  <a:pt x="79733" y="19840"/>
                </a:cubicBezTo>
                <a:lnTo>
                  <a:pt x="79351" y="20286"/>
                </a:lnTo>
                <a:cubicBezTo>
                  <a:pt x="79415" y="20031"/>
                  <a:pt x="79542" y="19840"/>
                  <a:pt x="79733" y="19776"/>
                </a:cubicBezTo>
                <a:lnTo>
                  <a:pt x="79733" y="19330"/>
                </a:lnTo>
                <a:cubicBezTo>
                  <a:pt x="80115" y="19203"/>
                  <a:pt x="80625" y="18821"/>
                  <a:pt x="80752" y="18821"/>
                </a:cubicBezTo>
                <a:cubicBezTo>
                  <a:pt x="80943" y="18503"/>
                  <a:pt x="81198" y="18184"/>
                  <a:pt x="81453" y="17866"/>
                </a:cubicBezTo>
                <a:cubicBezTo>
                  <a:pt x="81644" y="17547"/>
                  <a:pt x="81771" y="17229"/>
                  <a:pt x="81771" y="16847"/>
                </a:cubicBezTo>
                <a:cubicBezTo>
                  <a:pt x="81847" y="16732"/>
                  <a:pt x="81924" y="16709"/>
                  <a:pt x="81986" y="16709"/>
                </a:cubicBezTo>
                <a:cubicBezTo>
                  <a:pt x="82028" y="16709"/>
                  <a:pt x="82064" y="16719"/>
                  <a:pt x="82089" y="16719"/>
                </a:cubicBezTo>
                <a:cubicBezTo>
                  <a:pt x="82026" y="16783"/>
                  <a:pt x="81962" y="16910"/>
                  <a:pt x="81962" y="16974"/>
                </a:cubicBezTo>
                <a:cubicBezTo>
                  <a:pt x="82153" y="16592"/>
                  <a:pt x="82599" y="15955"/>
                  <a:pt x="82472" y="15764"/>
                </a:cubicBezTo>
                <a:cubicBezTo>
                  <a:pt x="82556" y="15680"/>
                  <a:pt x="82603" y="15651"/>
                  <a:pt x="82629" y="15651"/>
                </a:cubicBezTo>
                <a:cubicBezTo>
                  <a:pt x="82684" y="15651"/>
                  <a:pt x="82649" y="15774"/>
                  <a:pt x="82671" y="15774"/>
                </a:cubicBezTo>
                <a:cubicBezTo>
                  <a:pt x="82687" y="15774"/>
                  <a:pt x="82731" y="15714"/>
                  <a:pt x="82854" y="15509"/>
                </a:cubicBezTo>
                <a:lnTo>
                  <a:pt x="82854" y="15637"/>
                </a:lnTo>
                <a:cubicBezTo>
                  <a:pt x="83299" y="15127"/>
                  <a:pt x="83618" y="14554"/>
                  <a:pt x="83745" y="13981"/>
                </a:cubicBezTo>
                <a:cubicBezTo>
                  <a:pt x="83873" y="13280"/>
                  <a:pt x="84191" y="12707"/>
                  <a:pt x="84637" y="12198"/>
                </a:cubicBezTo>
                <a:lnTo>
                  <a:pt x="84637" y="12198"/>
                </a:lnTo>
                <a:cubicBezTo>
                  <a:pt x="84573" y="12262"/>
                  <a:pt x="84509" y="12325"/>
                  <a:pt x="84509" y="12325"/>
                </a:cubicBezTo>
                <a:cubicBezTo>
                  <a:pt x="84955" y="11561"/>
                  <a:pt x="85337" y="10733"/>
                  <a:pt x="85592" y="9842"/>
                </a:cubicBezTo>
                <a:cubicBezTo>
                  <a:pt x="85847" y="8950"/>
                  <a:pt x="86165" y="8122"/>
                  <a:pt x="86611" y="7294"/>
                </a:cubicBezTo>
                <a:cubicBezTo>
                  <a:pt x="86802" y="6848"/>
                  <a:pt x="86675" y="6785"/>
                  <a:pt x="86611" y="6466"/>
                </a:cubicBezTo>
                <a:lnTo>
                  <a:pt x="86802" y="6403"/>
                </a:lnTo>
                <a:lnTo>
                  <a:pt x="86738" y="5829"/>
                </a:lnTo>
                <a:cubicBezTo>
                  <a:pt x="86738" y="5065"/>
                  <a:pt x="87503" y="4683"/>
                  <a:pt x="87375" y="3664"/>
                </a:cubicBezTo>
                <a:lnTo>
                  <a:pt x="87375" y="3664"/>
                </a:lnTo>
                <a:lnTo>
                  <a:pt x="87184" y="3792"/>
                </a:lnTo>
                <a:cubicBezTo>
                  <a:pt x="87306" y="3486"/>
                  <a:pt x="87311" y="2769"/>
                  <a:pt x="87424" y="2769"/>
                </a:cubicBezTo>
                <a:cubicBezTo>
                  <a:pt x="87429" y="2769"/>
                  <a:pt x="87434" y="2770"/>
                  <a:pt x="87439" y="2773"/>
                </a:cubicBezTo>
                <a:cubicBezTo>
                  <a:pt x="87439" y="2773"/>
                  <a:pt x="87311" y="2645"/>
                  <a:pt x="87439" y="2582"/>
                </a:cubicBezTo>
                <a:lnTo>
                  <a:pt x="87503" y="2582"/>
                </a:lnTo>
                <a:lnTo>
                  <a:pt x="87439" y="1690"/>
                </a:lnTo>
                <a:cubicBezTo>
                  <a:pt x="87511" y="1475"/>
                  <a:pt x="87582" y="1448"/>
                  <a:pt x="87650" y="1448"/>
                </a:cubicBezTo>
                <a:cubicBezTo>
                  <a:pt x="87673" y="1448"/>
                  <a:pt x="87696" y="1451"/>
                  <a:pt x="87717" y="1451"/>
                </a:cubicBezTo>
                <a:cubicBezTo>
                  <a:pt x="87805" y="1451"/>
                  <a:pt x="87885" y="1403"/>
                  <a:pt x="87948" y="926"/>
                </a:cubicBezTo>
                <a:cubicBezTo>
                  <a:pt x="87948" y="578"/>
                  <a:pt x="87790" y="18"/>
                  <a:pt x="87665" y="18"/>
                </a:cubicBezTo>
                <a:cubicBezTo>
                  <a:pt x="87653" y="18"/>
                  <a:pt x="87641" y="23"/>
                  <a:pt x="87630" y="34"/>
                </a:cubicBezTo>
                <a:cubicBezTo>
                  <a:pt x="87566" y="162"/>
                  <a:pt x="87566" y="416"/>
                  <a:pt x="87503" y="416"/>
                </a:cubicBezTo>
                <a:lnTo>
                  <a:pt x="87503" y="98"/>
                </a:lnTo>
                <a:cubicBezTo>
                  <a:pt x="87358" y="69"/>
                  <a:pt x="87226" y="0"/>
                  <a:pt x="87101" y="0"/>
                </a:cubicBezTo>
                <a:close/>
              </a:path>
            </a:pathLst>
          </a:custGeom>
          <a:solidFill>
            <a:srgbClr val="FF85B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8" name="Google Shape;48;p4"/>
          <p:cNvSpPr/>
          <p:nvPr/>
        </p:nvSpPr>
        <p:spPr>
          <a:xfrm rot="-5400000">
            <a:off x="1582851" y="4427984"/>
            <a:ext cx="2878533" cy="2305000"/>
          </a:xfrm>
          <a:custGeom>
            <a:avLst/>
            <a:gdLst/>
            <a:ahLst/>
            <a:cxnLst/>
            <a:rect l="l" t="t" r="r" b="b"/>
            <a:pathLst>
              <a:path w="86356" h="69150" extrusionOk="0">
                <a:moveTo>
                  <a:pt x="0" y="1"/>
                </a:moveTo>
                <a:lnTo>
                  <a:pt x="0" y="67251"/>
                </a:lnTo>
                <a:cubicBezTo>
                  <a:pt x="1083" y="67760"/>
                  <a:pt x="2293" y="68143"/>
                  <a:pt x="3439" y="68461"/>
                </a:cubicBezTo>
                <a:cubicBezTo>
                  <a:pt x="5227" y="68925"/>
                  <a:pt x="7086" y="69150"/>
                  <a:pt x="8949" y="69150"/>
                </a:cubicBezTo>
                <a:cubicBezTo>
                  <a:pt x="17570" y="69150"/>
                  <a:pt x="26290" y="64339"/>
                  <a:pt x="28594" y="56170"/>
                </a:cubicBezTo>
                <a:cubicBezTo>
                  <a:pt x="30378" y="49993"/>
                  <a:pt x="28403" y="42860"/>
                  <a:pt x="31524" y="37256"/>
                </a:cubicBezTo>
                <a:cubicBezTo>
                  <a:pt x="34199" y="32416"/>
                  <a:pt x="39994" y="30060"/>
                  <a:pt x="45534" y="29423"/>
                </a:cubicBezTo>
                <a:cubicBezTo>
                  <a:pt x="51075" y="28786"/>
                  <a:pt x="56679" y="29295"/>
                  <a:pt x="62156" y="28340"/>
                </a:cubicBezTo>
                <a:cubicBezTo>
                  <a:pt x="73110" y="26175"/>
                  <a:pt x="81962" y="18151"/>
                  <a:pt x="85210" y="7452"/>
                </a:cubicBezTo>
                <a:cubicBezTo>
                  <a:pt x="85910" y="5032"/>
                  <a:pt x="86292" y="2548"/>
                  <a:pt x="86356"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49" name="Google Shape;49;p4"/>
          <p:cNvGrpSpPr/>
          <p:nvPr/>
        </p:nvGrpSpPr>
        <p:grpSpPr>
          <a:xfrm rot="-7661675">
            <a:off x="1327440" y="4621080"/>
            <a:ext cx="1138528" cy="1053593"/>
            <a:chOff x="3904050" y="2322725"/>
            <a:chExt cx="464475" cy="429825"/>
          </a:xfrm>
        </p:grpSpPr>
        <p:sp>
          <p:nvSpPr>
            <p:cNvPr id="50" name="Google Shape;50;p4"/>
            <p:cNvSpPr/>
            <p:nvPr/>
          </p:nvSpPr>
          <p:spPr>
            <a:xfrm>
              <a:off x="3904050" y="2531675"/>
              <a:ext cx="114900" cy="89150"/>
            </a:xfrm>
            <a:custGeom>
              <a:avLst/>
              <a:gdLst/>
              <a:ahLst/>
              <a:cxnLst/>
              <a:rect l="l" t="t" r="r" b="b"/>
              <a:pathLst>
                <a:path w="4596" h="3566" extrusionOk="0">
                  <a:moveTo>
                    <a:pt x="2298" y="0"/>
                  </a:moveTo>
                  <a:cubicBezTo>
                    <a:pt x="1" y="0"/>
                    <a:pt x="1" y="3566"/>
                    <a:pt x="2298" y="3566"/>
                  </a:cubicBezTo>
                  <a:cubicBezTo>
                    <a:pt x="4596" y="3566"/>
                    <a:pt x="4596" y="0"/>
                    <a:pt x="229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 name="Google Shape;51;p4"/>
            <p:cNvSpPr/>
            <p:nvPr/>
          </p:nvSpPr>
          <p:spPr>
            <a:xfrm>
              <a:off x="4001100" y="2322725"/>
              <a:ext cx="54500" cy="40625"/>
            </a:xfrm>
            <a:custGeom>
              <a:avLst/>
              <a:gdLst/>
              <a:ahLst/>
              <a:cxnLst/>
              <a:rect l="l" t="t" r="r" b="b"/>
              <a:pathLst>
                <a:path w="2180" h="1625" extrusionOk="0">
                  <a:moveTo>
                    <a:pt x="1070" y="0"/>
                  </a:moveTo>
                  <a:cubicBezTo>
                    <a:pt x="1" y="0"/>
                    <a:pt x="1" y="1624"/>
                    <a:pt x="1070" y="1624"/>
                  </a:cubicBezTo>
                  <a:cubicBezTo>
                    <a:pt x="2179" y="1624"/>
                    <a:pt x="2179" y="0"/>
                    <a:pt x="107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 name="Google Shape;52;p4"/>
            <p:cNvSpPr/>
            <p:nvPr/>
          </p:nvSpPr>
          <p:spPr>
            <a:xfrm>
              <a:off x="4288300" y="2690125"/>
              <a:ext cx="80225" cy="62425"/>
            </a:xfrm>
            <a:custGeom>
              <a:avLst/>
              <a:gdLst/>
              <a:ahLst/>
              <a:cxnLst/>
              <a:rect l="l" t="t" r="r" b="b"/>
              <a:pathLst>
                <a:path w="3209" h="2497" extrusionOk="0">
                  <a:moveTo>
                    <a:pt x="1585" y="0"/>
                  </a:moveTo>
                  <a:cubicBezTo>
                    <a:pt x="0" y="0"/>
                    <a:pt x="0" y="2496"/>
                    <a:pt x="1585" y="2496"/>
                  </a:cubicBezTo>
                  <a:cubicBezTo>
                    <a:pt x="3209" y="2496"/>
                    <a:pt x="3209" y="0"/>
                    <a:pt x="158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One column text" userDrawn="1">
  <p:cSld name="One column text">
    <p:bg>
      <p:bgPr>
        <a:blipFill dpi="0" rotWithShape="1">
          <a:blip r:embed="rId2">
            <a:lum/>
          </a:blip>
          <a:srcRect/>
          <a:stretch>
            <a:fillRect t="-9000" b="-9000"/>
          </a:stretch>
        </a:blipFill>
        <a:effectLst/>
      </p:bgPr>
    </p:bg>
    <p:spTree>
      <p:nvGrpSpPr>
        <p:cNvPr id="1" name="Shape 74"/>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日期占位符 2"/>
          <p:cNvSpPr>
            <a:spLocks noGrp="1"/>
          </p:cNvSpPr>
          <p:nvPr>
            <p:ph type="dt" sz="half" idx="10"/>
          </p:nvPr>
        </p:nvSpPr>
        <p:spPr/>
        <p:txBody>
          <a:bodyPr/>
          <a:lstStyle/>
          <a:p>
            <a:fld id="{530820CF-B880-4189-942D-D702A7CBA730}" type="datetimeFigureOut">
              <a:rPr lang="zh-CN" altLang="en-US" smtClean="0"/>
              <a:t>2023/7/17</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Main point">
  <p:cSld name="Main point">
    <p:bg>
      <p:bgPr>
        <a:solidFill>
          <a:schemeClr val="accent1"/>
        </a:solidFill>
        <a:effectLst/>
      </p:bgPr>
    </p:bg>
    <p:spTree>
      <p:nvGrpSpPr>
        <p:cNvPr id="1" name="Shape 79"/>
        <p:cNvGrpSpPr/>
        <p:nvPr/>
      </p:nvGrpSpPr>
      <p:grpSpPr>
        <a:xfrm>
          <a:off x="0" y="0"/>
          <a:ext cx="0" cy="0"/>
          <a:chOff x="0" y="0"/>
          <a:chExt cx="0" cy="0"/>
        </a:xfrm>
      </p:grpSpPr>
      <p:sp>
        <p:nvSpPr>
          <p:cNvPr id="80" name="Google Shape;80;p8"/>
          <p:cNvSpPr/>
          <p:nvPr/>
        </p:nvSpPr>
        <p:spPr>
          <a:xfrm rot="6583395" flipH="1">
            <a:off x="1076953" y="-3028519"/>
            <a:ext cx="7984047" cy="11844768"/>
          </a:xfrm>
          <a:custGeom>
            <a:avLst/>
            <a:gdLst/>
            <a:ahLst/>
            <a:cxnLst/>
            <a:rect l="l" t="t" r="r" b="b"/>
            <a:pathLst>
              <a:path w="104220" h="114221" extrusionOk="0">
                <a:moveTo>
                  <a:pt x="62944" y="17216"/>
                </a:moveTo>
                <a:lnTo>
                  <a:pt x="62944" y="17216"/>
                </a:lnTo>
                <a:cubicBezTo>
                  <a:pt x="62958" y="17259"/>
                  <a:pt x="62934" y="17274"/>
                  <a:pt x="62897" y="17274"/>
                </a:cubicBezTo>
                <a:cubicBezTo>
                  <a:pt x="62885" y="17274"/>
                  <a:pt x="62871" y="17272"/>
                  <a:pt x="62857" y="17270"/>
                </a:cubicBezTo>
                <a:lnTo>
                  <a:pt x="62857" y="17270"/>
                </a:lnTo>
                <a:cubicBezTo>
                  <a:pt x="62886" y="17252"/>
                  <a:pt x="62915" y="17234"/>
                  <a:pt x="62944" y="17216"/>
                </a:cubicBezTo>
                <a:close/>
                <a:moveTo>
                  <a:pt x="24124" y="33002"/>
                </a:moveTo>
                <a:lnTo>
                  <a:pt x="24124" y="33002"/>
                </a:lnTo>
                <a:cubicBezTo>
                  <a:pt x="24082" y="33042"/>
                  <a:pt x="24042" y="33068"/>
                  <a:pt x="24012" y="33068"/>
                </a:cubicBezTo>
                <a:cubicBezTo>
                  <a:pt x="23996" y="33068"/>
                  <a:pt x="23984" y="33062"/>
                  <a:pt x="23974" y="33047"/>
                </a:cubicBezTo>
                <a:lnTo>
                  <a:pt x="23974" y="33047"/>
                </a:lnTo>
                <a:cubicBezTo>
                  <a:pt x="24001" y="33087"/>
                  <a:pt x="23947" y="33103"/>
                  <a:pt x="23895" y="33103"/>
                </a:cubicBezTo>
                <a:cubicBezTo>
                  <a:pt x="23804" y="33103"/>
                  <a:pt x="23720" y="33052"/>
                  <a:pt x="24124" y="33002"/>
                </a:cubicBezTo>
                <a:close/>
                <a:moveTo>
                  <a:pt x="64071" y="33623"/>
                </a:moveTo>
                <a:cubicBezTo>
                  <a:pt x="65761" y="34245"/>
                  <a:pt x="67414" y="34977"/>
                  <a:pt x="69033" y="35831"/>
                </a:cubicBezTo>
                <a:cubicBezTo>
                  <a:pt x="69613" y="36138"/>
                  <a:pt x="70179" y="36465"/>
                  <a:pt x="70732" y="36814"/>
                </a:cubicBezTo>
                <a:lnTo>
                  <a:pt x="70732" y="36814"/>
                </a:lnTo>
                <a:cubicBezTo>
                  <a:pt x="68385" y="36022"/>
                  <a:pt x="66205" y="34878"/>
                  <a:pt x="64071" y="33623"/>
                </a:cubicBezTo>
                <a:close/>
                <a:moveTo>
                  <a:pt x="74963" y="37700"/>
                </a:moveTo>
                <a:cubicBezTo>
                  <a:pt x="74988" y="37700"/>
                  <a:pt x="74971" y="37721"/>
                  <a:pt x="74878" y="37731"/>
                </a:cubicBezTo>
                <a:lnTo>
                  <a:pt x="74878" y="37731"/>
                </a:lnTo>
                <a:cubicBezTo>
                  <a:pt x="74917" y="37708"/>
                  <a:pt x="74948" y="37700"/>
                  <a:pt x="74963" y="37700"/>
                </a:cubicBezTo>
                <a:close/>
                <a:moveTo>
                  <a:pt x="89031" y="66786"/>
                </a:moveTo>
                <a:cubicBezTo>
                  <a:pt x="89227" y="66786"/>
                  <a:pt x="89433" y="66805"/>
                  <a:pt x="89649" y="66841"/>
                </a:cubicBezTo>
                <a:cubicBezTo>
                  <a:pt x="89612" y="66881"/>
                  <a:pt x="89546" y="66900"/>
                  <a:pt x="89454" y="66900"/>
                </a:cubicBezTo>
                <a:cubicBezTo>
                  <a:pt x="89319" y="66900"/>
                  <a:pt x="89129" y="66860"/>
                  <a:pt x="88898" y="66789"/>
                </a:cubicBezTo>
                <a:lnTo>
                  <a:pt x="88898" y="66789"/>
                </a:lnTo>
                <a:cubicBezTo>
                  <a:pt x="88942" y="66787"/>
                  <a:pt x="88986" y="66786"/>
                  <a:pt x="89031" y="66786"/>
                </a:cubicBezTo>
                <a:close/>
                <a:moveTo>
                  <a:pt x="16450" y="94025"/>
                </a:moveTo>
                <a:lnTo>
                  <a:pt x="16450" y="94025"/>
                </a:lnTo>
                <a:cubicBezTo>
                  <a:pt x="16487" y="94141"/>
                  <a:pt x="16513" y="94261"/>
                  <a:pt x="16530" y="94381"/>
                </a:cubicBezTo>
                <a:lnTo>
                  <a:pt x="16530" y="94381"/>
                </a:lnTo>
                <a:cubicBezTo>
                  <a:pt x="16507" y="94281"/>
                  <a:pt x="16480" y="94162"/>
                  <a:pt x="16450" y="94025"/>
                </a:cubicBezTo>
                <a:close/>
                <a:moveTo>
                  <a:pt x="16440" y="94441"/>
                </a:moveTo>
                <a:cubicBezTo>
                  <a:pt x="16449" y="94441"/>
                  <a:pt x="16480" y="94454"/>
                  <a:pt x="16541" y="94484"/>
                </a:cubicBezTo>
                <a:lnTo>
                  <a:pt x="16541" y="94484"/>
                </a:lnTo>
                <a:cubicBezTo>
                  <a:pt x="16542" y="94497"/>
                  <a:pt x="16543" y="94510"/>
                  <a:pt x="16544" y="94523"/>
                </a:cubicBezTo>
                <a:lnTo>
                  <a:pt x="16544" y="94523"/>
                </a:lnTo>
                <a:cubicBezTo>
                  <a:pt x="16472" y="94475"/>
                  <a:pt x="16427" y="94441"/>
                  <a:pt x="16440" y="94441"/>
                </a:cubicBezTo>
                <a:close/>
                <a:moveTo>
                  <a:pt x="16554" y="94490"/>
                </a:moveTo>
                <a:lnTo>
                  <a:pt x="16554" y="94490"/>
                </a:lnTo>
                <a:cubicBezTo>
                  <a:pt x="16563" y="94494"/>
                  <a:pt x="16571" y="94499"/>
                  <a:pt x="16580" y="94503"/>
                </a:cubicBezTo>
                <a:cubicBezTo>
                  <a:pt x="16583" y="94520"/>
                  <a:pt x="16586" y="94537"/>
                  <a:pt x="16589" y="94552"/>
                </a:cubicBezTo>
                <a:lnTo>
                  <a:pt x="16589" y="94552"/>
                </a:lnTo>
                <a:cubicBezTo>
                  <a:pt x="16581" y="94547"/>
                  <a:pt x="16573" y="94542"/>
                  <a:pt x="16565" y="94536"/>
                </a:cubicBezTo>
                <a:lnTo>
                  <a:pt x="16565" y="94536"/>
                </a:lnTo>
                <a:cubicBezTo>
                  <a:pt x="16562" y="94522"/>
                  <a:pt x="16558" y="94506"/>
                  <a:pt x="16554" y="94490"/>
                </a:cubicBezTo>
                <a:close/>
                <a:moveTo>
                  <a:pt x="15368" y="96422"/>
                </a:moveTo>
                <a:cubicBezTo>
                  <a:pt x="15439" y="96422"/>
                  <a:pt x="15557" y="96442"/>
                  <a:pt x="15737" y="96495"/>
                </a:cubicBezTo>
                <a:lnTo>
                  <a:pt x="15737" y="96495"/>
                </a:lnTo>
                <a:cubicBezTo>
                  <a:pt x="15683" y="96562"/>
                  <a:pt x="15608" y="96586"/>
                  <a:pt x="15535" y="96586"/>
                </a:cubicBezTo>
                <a:cubicBezTo>
                  <a:pt x="15344" y="96586"/>
                  <a:pt x="15162" y="96422"/>
                  <a:pt x="15368" y="96422"/>
                </a:cubicBezTo>
                <a:close/>
                <a:moveTo>
                  <a:pt x="61545" y="0"/>
                </a:moveTo>
                <a:cubicBezTo>
                  <a:pt x="60823" y="0"/>
                  <a:pt x="60097" y="356"/>
                  <a:pt x="59595" y="1210"/>
                </a:cubicBezTo>
                <a:cubicBezTo>
                  <a:pt x="58705" y="2758"/>
                  <a:pt x="56792" y="3076"/>
                  <a:pt x="54717" y="3076"/>
                </a:cubicBezTo>
                <a:cubicBezTo>
                  <a:pt x="53269" y="3076"/>
                  <a:pt x="51742" y="2921"/>
                  <a:pt x="50428" y="2921"/>
                </a:cubicBezTo>
                <a:cubicBezTo>
                  <a:pt x="49763" y="2921"/>
                  <a:pt x="49152" y="2961"/>
                  <a:pt x="48635" y="3081"/>
                </a:cubicBezTo>
                <a:cubicBezTo>
                  <a:pt x="45071" y="3877"/>
                  <a:pt x="42033" y="7179"/>
                  <a:pt x="43727" y="10844"/>
                </a:cubicBezTo>
                <a:lnTo>
                  <a:pt x="43727" y="10844"/>
                </a:lnTo>
                <a:cubicBezTo>
                  <a:pt x="42931" y="10716"/>
                  <a:pt x="42131" y="10607"/>
                  <a:pt x="41328" y="10518"/>
                </a:cubicBezTo>
                <a:cubicBezTo>
                  <a:pt x="40326" y="10434"/>
                  <a:pt x="39277" y="10366"/>
                  <a:pt x="38226" y="10366"/>
                </a:cubicBezTo>
                <a:cubicBezTo>
                  <a:pt x="34896" y="10366"/>
                  <a:pt x="31546" y="11053"/>
                  <a:pt x="29628" y="14128"/>
                </a:cubicBezTo>
                <a:cubicBezTo>
                  <a:pt x="29130" y="14927"/>
                  <a:pt x="28799" y="15778"/>
                  <a:pt x="28620" y="16648"/>
                </a:cubicBezTo>
                <a:lnTo>
                  <a:pt x="28620" y="16648"/>
                </a:lnTo>
                <a:cubicBezTo>
                  <a:pt x="22818" y="17004"/>
                  <a:pt x="24918" y="18139"/>
                  <a:pt x="28504" y="19156"/>
                </a:cubicBezTo>
                <a:lnTo>
                  <a:pt x="28504" y="19156"/>
                </a:lnTo>
                <a:cubicBezTo>
                  <a:pt x="28610" y="20159"/>
                  <a:pt x="28893" y="21146"/>
                  <a:pt x="29326" y="22072"/>
                </a:cubicBezTo>
                <a:lnTo>
                  <a:pt x="29326" y="22072"/>
                </a:lnTo>
                <a:cubicBezTo>
                  <a:pt x="29050" y="22047"/>
                  <a:pt x="28774" y="22023"/>
                  <a:pt x="28497" y="22000"/>
                </a:cubicBezTo>
                <a:cubicBezTo>
                  <a:pt x="27617" y="21928"/>
                  <a:pt x="26720" y="21882"/>
                  <a:pt x="25822" y="21882"/>
                </a:cubicBezTo>
                <a:cubicBezTo>
                  <a:pt x="22372" y="21882"/>
                  <a:pt x="18908" y="22560"/>
                  <a:pt x="16319" y="25045"/>
                </a:cubicBezTo>
                <a:cubicBezTo>
                  <a:pt x="13873" y="27419"/>
                  <a:pt x="12646" y="31253"/>
                  <a:pt x="13478" y="34599"/>
                </a:cubicBezTo>
                <a:lnTo>
                  <a:pt x="13478" y="34599"/>
                </a:lnTo>
                <a:cubicBezTo>
                  <a:pt x="9569" y="35855"/>
                  <a:pt x="6547" y="38360"/>
                  <a:pt x="7664" y="43268"/>
                </a:cubicBezTo>
                <a:cubicBezTo>
                  <a:pt x="7785" y="43795"/>
                  <a:pt x="7959" y="44294"/>
                  <a:pt x="8177" y="44769"/>
                </a:cubicBezTo>
                <a:lnTo>
                  <a:pt x="8177" y="44769"/>
                </a:lnTo>
                <a:cubicBezTo>
                  <a:pt x="5545" y="45215"/>
                  <a:pt x="3278" y="46492"/>
                  <a:pt x="2097" y="49444"/>
                </a:cubicBezTo>
                <a:cubicBezTo>
                  <a:pt x="0" y="54687"/>
                  <a:pt x="3190" y="57917"/>
                  <a:pt x="7346" y="59877"/>
                </a:cubicBezTo>
                <a:lnTo>
                  <a:pt x="7346" y="59877"/>
                </a:lnTo>
                <a:cubicBezTo>
                  <a:pt x="5108" y="62532"/>
                  <a:pt x="4687" y="66427"/>
                  <a:pt x="6620" y="69582"/>
                </a:cubicBezTo>
                <a:cubicBezTo>
                  <a:pt x="6854" y="69962"/>
                  <a:pt x="7117" y="70326"/>
                  <a:pt x="7402" y="70675"/>
                </a:cubicBezTo>
                <a:lnTo>
                  <a:pt x="7402" y="70675"/>
                </a:lnTo>
                <a:cubicBezTo>
                  <a:pt x="2776" y="74478"/>
                  <a:pt x="4319" y="81423"/>
                  <a:pt x="8076" y="85846"/>
                </a:cubicBezTo>
                <a:lnTo>
                  <a:pt x="8076" y="85846"/>
                </a:lnTo>
                <a:cubicBezTo>
                  <a:pt x="5877" y="87417"/>
                  <a:pt x="4258" y="89718"/>
                  <a:pt x="3706" y="92589"/>
                </a:cubicBezTo>
                <a:cubicBezTo>
                  <a:pt x="2663" y="97896"/>
                  <a:pt x="5577" y="103115"/>
                  <a:pt x="10013" y="105898"/>
                </a:cubicBezTo>
                <a:cubicBezTo>
                  <a:pt x="14319" y="108551"/>
                  <a:pt x="19668" y="108682"/>
                  <a:pt x="24583" y="109204"/>
                </a:cubicBezTo>
                <a:cubicBezTo>
                  <a:pt x="29933" y="109813"/>
                  <a:pt x="35282" y="110552"/>
                  <a:pt x="40632" y="111378"/>
                </a:cubicBezTo>
                <a:cubicBezTo>
                  <a:pt x="46547" y="112292"/>
                  <a:pt x="52593" y="112901"/>
                  <a:pt x="58464" y="114075"/>
                </a:cubicBezTo>
                <a:cubicBezTo>
                  <a:pt x="58945" y="114172"/>
                  <a:pt x="59428" y="114220"/>
                  <a:pt x="59905" y="114220"/>
                </a:cubicBezTo>
                <a:cubicBezTo>
                  <a:pt x="62628" y="114220"/>
                  <a:pt x="65168" y="112662"/>
                  <a:pt x="65945" y="109813"/>
                </a:cubicBezTo>
                <a:cubicBezTo>
                  <a:pt x="65970" y="109720"/>
                  <a:pt x="65992" y="109626"/>
                  <a:pt x="66011" y="109532"/>
                </a:cubicBezTo>
                <a:lnTo>
                  <a:pt x="66011" y="109532"/>
                </a:lnTo>
                <a:cubicBezTo>
                  <a:pt x="72167" y="110381"/>
                  <a:pt x="78338" y="111095"/>
                  <a:pt x="84473" y="111813"/>
                </a:cubicBezTo>
                <a:cubicBezTo>
                  <a:pt x="84627" y="111830"/>
                  <a:pt x="84781" y="111838"/>
                  <a:pt x="84935" y="111838"/>
                </a:cubicBezTo>
                <a:cubicBezTo>
                  <a:pt x="87083" y="111838"/>
                  <a:pt x="89141" y="110260"/>
                  <a:pt x="90202" y="108398"/>
                </a:cubicBezTo>
                <a:lnTo>
                  <a:pt x="90202" y="108398"/>
                </a:lnTo>
                <a:cubicBezTo>
                  <a:pt x="92023" y="109013"/>
                  <a:pt x="93944" y="109410"/>
                  <a:pt x="96042" y="109465"/>
                </a:cubicBezTo>
                <a:cubicBezTo>
                  <a:pt x="96112" y="109467"/>
                  <a:pt x="96181" y="109468"/>
                  <a:pt x="96250" y="109468"/>
                </a:cubicBezTo>
                <a:cubicBezTo>
                  <a:pt x="101969" y="109468"/>
                  <a:pt x="104220" y="102371"/>
                  <a:pt x="100652" y="98418"/>
                </a:cubicBezTo>
                <a:cubicBezTo>
                  <a:pt x="99018" y="96624"/>
                  <a:pt x="97272" y="94981"/>
                  <a:pt x="95431" y="93470"/>
                </a:cubicBezTo>
                <a:lnTo>
                  <a:pt x="95431" y="93470"/>
                </a:lnTo>
                <a:cubicBezTo>
                  <a:pt x="96284" y="93316"/>
                  <a:pt x="97140" y="93098"/>
                  <a:pt x="97999" y="92807"/>
                </a:cubicBezTo>
                <a:cubicBezTo>
                  <a:pt x="101435" y="91676"/>
                  <a:pt x="104132" y="87196"/>
                  <a:pt x="101696" y="83760"/>
                </a:cubicBezTo>
                <a:cubicBezTo>
                  <a:pt x="99804" y="81132"/>
                  <a:pt x="97701" y="78688"/>
                  <a:pt x="95382" y="76490"/>
                </a:cubicBezTo>
                <a:lnTo>
                  <a:pt x="95382" y="76490"/>
                </a:lnTo>
                <a:cubicBezTo>
                  <a:pt x="95997" y="75940"/>
                  <a:pt x="96543" y="75291"/>
                  <a:pt x="96999" y="74540"/>
                </a:cubicBezTo>
                <a:cubicBezTo>
                  <a:pt x="98880" y="71517"/>
                  <a:pt x="98582" y="68380"/>
                  <a:pt x="97228" y="65560"/>
                </a:cubicBezTo>
                <a:lnTo>
                  <a:pt x="97228" y="65560"/>
                </a:lnTo>
                <a:cubicBezTo>
                  <a:pt x="98912" y="64534"/>
                  <a:pt x="100009" y="62687"/>
                  <a:pt x="100044" y="60622"/>
                </a:cubicBezTo>
                <a:cubicBezTo>
                  <a:pt x="100079" y="52128"/>
                  <a:pt x="92303" y="46668"/>
                  <a:pt x="84847" y="43271"/>
                </a:cubicBezTo>
                <a:lnTo>
                  <a:pt x="84847" y="43271"/>
                </a:lnTo>
                <a:cubicBezTo>
                  <a:pt x="85997" y="41080"/>
                  <a:pt x="86336" y="38486"/>
                  <a:pt x="85473" y="35918"/>
                </a:cubicBezTo>
                <a:cubicBezTo>
                  <a:pt x="83864" y="31177"/>
                  <a:pt x="78341" y="27611"/>
                  <a:pt x="74078" y="25393"/>
                </a:cubicBezTo>
                <a:cubicBezTo>
                  <a:pt x="72763" y="24714"/>
                  <a:pt x="71431" y="24113"/>
                  <a:pt x="70085" y="23576"/>
                </a:cubicBezTo>
                <a:lnTo>
                  <a:pt x="70085" y="23576"/>
                </a:lnTo>
                <a:cubicBezTo>
                  <a:pt x="70400" y="23058"/>
                  <a:pt x="70661" y="22501"/>
                  <a:pt x="70860" y="21913"/>
                </a:cubicBezTo>
                <a:cubicBezTo>
                  <a:pt x="72599" y="16041"/>
                  <a:pt x="66597" y="11518"/>
                  <a:pt x="61596" y="10039"/>
                </a:cubicBezTo>
                <a:cubicBezTo>
                  <a:pt x="59291" y="9344"/>
                  <a:pt x="56811" y="9126"/>
                  <a:pt x="54463" y="8648"/>
                </a:cubicBezTo>
                <a:cubicBezTo>
                  <a:pt x="54138" y="8583"/>
                  <a:pt x="53794" y="8487"/>
                  <a:pt x="53441" y="8382"/>
                </a:cubicBezTo>
                <a:lnTo>
                  <a:pt x="53441" y="8382"/>
                </a:lnTo>
                <a:cubicBezTo>
                  <a:pt x="57456" y="7917"/>
                  <a:pt x="61779" y="7911"/>
                  <a:pt x="63814" y="3646"/>
                </a:cubicBezTo>
                <a:cubicBezTo>
                  <a:pt x="64712" y="1730"/>
                  <a:pt x="63138" y="0"/>
                  <a:pt x="61545" y="0"/>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highlight>
                <a:srgbClr val="F7C42B"/>
              </a:highlight>
            </a:endParaRPr>
          </a:p>
        </p:txBody>
      </p:sp>
      <p:sp>
        <p:nvSpPr>
          <p:cNvPr id="81" name="Google Shape;81;p8"/>
          <p:cNvSpPr txBox="1">
            <a:spLocks noGrp="1"/>
          </p:cNvSpPr>
          <p:nvPr>
            <p:ph type="title"/>
          </p:nvPr>
        </p:nvSpPr>
        <p:spPr>
          <a:xfrm>
            <a:off x="960400" y="600200"/>
            <a:ext cx="8183600" cy="5454400"/>
          </a:xfrm>
          <a:prstGeom prst="rect">
            <a:avLst/>
          </a:prstGeom>
        </p:spPr>
        <p:txBody>
          <a:bodyPr spcFirstLastPara="1" wrap="square" lIns="91425" tIns="91425" rIns="91425" bIns="91425" anchor="ctr" anchorCtr="0">
            <a:noAutofit/>
          </a:bodyPr>
          <a:lstStyle>
            <a:lvl1pPr lvl="0">
              <a:spcBef>
                <a:spcPts val="0"/>
              </a:spcBef>
              <a:spcAft>
                <a:spcPts val="0"/>
              </a:spcAft>
              <a:buSzPts val="5200"/>
              <a:buNone/>
              <a:defRPr sz="6935"/>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grpSp>
        <p:nvGrpSpPr>
          <p:cNvPr id="82" name="Google Shape;82;p8"/>
          <p:cNvGrpSpPr/>
          <p:nvPr/>
        </p:nvGrpSpPr>
        <p:grpSpPr>
          <a:xfrm rot="-6654526">
            <a:off x="9819653" y="1347829"/>
            <a:ext cx="1794929" cy="2110480"/>
            <a:chOff x="5233125" y="-310150"/>
            <a:chExt cx="1346125" cy="1582775"/>
          </a:xfrm>
        </p:grpSpPr>
        <p:sp>
          <p:nvSpPr>
            <p:cNvPr id="83" name="Google Shape;83;p8"/>
            <p:cNvSpPr/>
            <p:nvPr/>
          </p:nvSpPr>
          <p:spPr>
            <a:xfrm>
              <a:off x="5233125" y="-310150"/>
              <a:ext cx="1346125" cy="1582775"/>
            </a:xfrm>
            <a:custGeom>
              <a:avLst/>
              <a:gdLst/>
              <a:ahLst/>
              <a:cxnLst/>
              <a:rect l="l" t="t" r="r" b="b"/>
              <a:pathLst>
                <a:path w="53845" h="63311" extrusionOk="0">
                  <a:moveTo>
                    <a:pt x="42580" y="1"/>
                  </a:moveTo>
                  <a:lnTo>
                    <a:pt x="3914" y="48452"/>
                  </a:lnTo>
                  <a:lnTo>
                    <a:pt x="739" y="59673"/>
                  </a:lnTo>
                  <a:cubicBezTo>
                    <a:pt x="739" y="59673"/>
                    <a:pt x="0" y="61935"/>
                    <a:pt x="1174" y="62935"/>
                  </a:cubicBezTo>
                  <a:cubicBezTo>
                    <a:pt x="1527" y="63212"/>
                    <a:pt x="1967" y="63311"/>
                    <a:pt x="2414" y="63311"/>
                  </a:cubicBezTo>
                  <a:cubicBezTo>
                    <a:pt x="3512" y="63311"/>
                    <a:pt x="4654" y="62718"/>
                    <a:pt x="4654" y="62718"/>
                  </a:cubicBezTo>
                  <a:lnTo>
                    <a:pt x="14179" y="57672"/>
                  </a:lnTo>
                  <a:lnTo>
                    <a:pt x="53844" y="8003"/>
                  </a:lnTo>
                  <a:cubicBezTo>
                    <a:pt x="53844" y="8003"/>
                    <a:pt x="51800" y="2045"/>
                    <a:pt x="4258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84" name="Google Shape;84;p8"/>
            <p:cNvGrpSpPr/>
            <p:nvPr/>
          </p:nvGrpSpPr>
          <p:grpSpPr>
            <a:xfrm>
              <a:off x="5315750" y="-256875"/>
              <a:ext cx="1263500" cy="1526650"/>
              <a:chOff x="5315750" y="-256875"/>
              <a:chExt cx="1263500" cy="1526650"/>
            </a:xfrm>
          </p:grpSpPr>
          <p:sp>
            <p:nvSpPr>
              <p:cNvPr id="85" name="Google Shape;85;p8"/>
              <p:cNvSpPr/>
              <p:nvPr/>
            </p:nvSpPr>
            <p:spPr>
              <a:xfrm>
                <a:off x="5315750" y="-256875"/>
                <a:ext cx="1263500" cy="1526650"/>
              </a:xfrm>
              <a:custGeom>
                <a:avLst/>
                <a:gdLst/>
                <a:ahLst/>
                <a:cxnLst/>
                <a:rect l="l" t="t" r="r" b="b"/>
                <a:pathLst>
                  <a:path w="50540" h="61066" extrusionOk="0">
                    <a:moveTo>
                      <a:pt x="44929" y="1"/>
                    </a:moveTo>
                    <a:lnTo>
                      <a:pt x="5785" y="49061"/>
                    </a:lnTo>
                    <a:cubicBezTo>
                      <a:pt x="5785" y="49061"/>
                      <a:pt x="1523" y="55020"/>
                      <a:pt x="1914" y="57499"/>
                    </a:cubicBezTo>
                    <a:cubicBezTo>
                      <a:pt x="2045" y="58543"/>
                      <a:pt x="1131" y="59847"/>
                      <a:pt x="0" y="61065"/>
                    </a:cubicBezTo>
                    <a:cubicBezTo>
                      <a:pt x="479" y="60935"/>
                      <a:pt x="914" y="60804"/>
                      <a:pt x="1349" y="60587"/>
                    </a:cubicBezTo>
                    <a:lnTo>
                      <a:pt x="10874" y="55541"/>
                    </a:lnTo>
                    <a:lnTo>
                      <a:pt x="50539" y="5872"/>
                    </a:lnTo>
                    <a:cubicBezTo>
                      <a:pt x="50539" y="5872"/>
                      <a:pt x="49365" y="2523"/>
                      <a:pt x="44929" y="1"/>
                    </a:cubicBezTo>
                    <a:close/>
                  </a:path>
                </a:pathLst>
              </a:custGeom>
              <a:solidFill>
                <a:srgbClr val="FFD9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 name="Google Shape;86;p8"/>
              <p:cNvSpPr/>
              <p:nvPr/>
            </p:nvSpPr>
            <p:spPr>
              <a:xfrm>
                <a:off x="5431000" y="-99200"/>
                <a:ext cx="962325" cy="1066700"/>
              </a:xfrm>
              <a:custGeom>
                <a:avLst/>
                <a:gdLst/>
                <a:ahLst/>
                <a:cxnLst/>
                <a:rect l="l" t="t" r="r" b="b"/>
                <a:pathLst>
                  <a:path w="38493" h="42668" extrusionOk="0">
                    <a:moveTo>
                      <a:pt x="26749" y="0"/>
                    </a:moveTo>
                    <a:lnTo>
                      <a:pt x="1" y="33490"/>
                    </a:lnTo>
                    <a:cubicBezTo>
                      <a:pt x="10091" y="36274"/>
                      <a:pt x="12701" y="42667"/>
                      <a:pt x="12701" y="42667"/>
                    </a:cubicBezTo>
                    <a:lnTo>
                      <a:pt x="38492" y="10352"/>
                    </a:lnTo>
                    <a:cubicBezTo>
                      <a:pt x="37144" y="4958"/>
                      <a:pt x="28097" y="261"/>
                      <a:pt x="2674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 name="Google Shape;87;p8"/>
              <p:cNvSpPr/>
              <p:nvPr/>
            </p:nvSpPr>
            <p:spPr>
              <a:xfrm>
                <a:off x="6024675" y="-36150"/>
                <a:ext cx="328400" cy="282750"/>
              </a:xfrm>
              <a:custGeom>
                <a:avLst/>
                <a:gdLst/>
                <a:ahLst/>
                <a:cxnLst/>
                <a:rect l="l" t="t" r="r" b="b"/>
                <a:pathLst>
                  <a:path w="13136" h="11310" extrusionOk="0">
                    <a:moveTo>
                      <a:pt x="523" y="1"/>
                    </a:moveTo>
                    <a:lnTo>
                      <a:pt x="1" y="1871"/>
                    </a:lnTo>
                    <a:lnTo>
                      <a:pt x="88" y="1915"/>
                    </a:lnTo>
                    <a:cubicBezTo>
                      <a:pt x="1654" y="2523"/>
                      <a:pt x="3219" y="3306"/>
                      <a:pt x="4698" y="4133"/>
                    </a:cubicBezTo>
                    <a:cubicBezTo>
                      <a:pt x="4220" y="4220"/>
                      <a:pt x="3785" y="4437"/>
                      <a:pt x="3480" y="4829"/>
                    </a:cubicBezTo>
                    <a:cubicBezTo>
                      <a:pt x="2741" y="5785"/>
                      <a:pt x="3089" y="7395"/>
                      <a:pt x="4307" y="8352"/>
                    </a:cubicBezTo>
                    <a:cubicBezTo>
                      <a:pt x="4916" y="8852"/>
                      <a:pt x="5633" y="9102"/>
                      <a:pt x="6297" y="9102"/>
                    </a:cubicBezTo>
                    <a:cubicBezTo>
                      <a:pt x="6960" y="9102"/>
                      <a:pt x="7569" y="8852"/>
                      <a:pt x="7960" y="8352"/>
                    </a:cubicBezTo>
                    <a:cubicBezTo>
                      <a:pt x="8178" y="8047"/>
                      <a:pt x="8352" y="7612"/>
                      <a:pt x="8352" y="7221"/>
                    </a:cubicBezTo>
                    <a:cubicBezTo>
                      <a:pt x="9439" y="8482"/>
                      <a:pt x="10483" y="9874"/>
                      <a:pt x="11396" y="11309"/>
                    </a:cubicBezTo>
                    <a:lnTo>
                      <a:pt x="13136" y="10526"/>
                    </a:lnTo>
                    <a:cubicBezTo>
                      <a:pt x="8526" y="3524"/>
                      <a:pt x="5873" y="2393"/>
                      <a:pt x="610" y="88"/>
                    </a:cubicBezTo>
                    <a:lnTo>
                      <a:pt x="523" y="1"/>
                    </a:lnTo>
                    <a:close/>
                  </a:path>
                </a:pathLst>
              </a:custGeom>
              <a:solidFill>
                <a:srgbClr val="FFD9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 name="Google Shape;88;p8"/>
              <p:cNvSpPr/>
              <p:nvPr/>
            </p:nvSpPr>
            <p:spPr>
              <a:xfrm>
                <a:off x="5512550" y="610825"/>
                <a:ext cx="319700" cy="283800"/>
              </a:xfrm>
              <a:custGeom>
                <a:avLst/>
                <a:gdLst/>
                <a:ahLst/>
                <a:cxnLst/>
                <a:rect l="l" t="t" r="r" b="b"/>
                <a:pathLst>
                  <a:path w="12788" h="11352" extrusionOk="0">
                    <a:moveTo>
                      <a:pt x="1" y="0"/>
                    </a:moveTo>
                    <a:lnTo>
                      <a:pt x="44" y="2001"/>
                    </a:lnTo>
                    <a:cubicBezTo>
                      <a:pt x="1393" y="2305"/>
                      <a:pt x="9569" y="6742"/>
                      <a:pt x="10700" y="11352"/>
                    </a:cubicBezTo>
                    <a:lnTo>
                      <a:pt x="12788" y="11308"/>
                    </a:lnTo>
                    <a:cubicBezTo>
                      <a:pt x="12309" y="9264"/>
                      <a:pt x="10831" y="7351"/>
                      <a:pt x="9091" y="5698"/>
                    </a:cubicBezTo>
                    <a:cubicBezTo>
                      <a:pt x="9613" y="5654"/>
                      <a:pt x="10135" y="5393"/>
                      <a:pt x="10483" y="4958"/>
                    </a:cubicBezTo>
                    <a:cubicBezTo>
                      <a:pt x="11265" y="4002"/>
                      <a:pt x="10918" y="2392"/>
                      <a:pt x="9656" y="1436"/>
                    </a:cubicBezTo>
                    <a:cubicBezTo>
                      <a:pt x="9047" y="935"/>
                      <a:pt x="8341" y="685"/>
                      <a:pt x="7688" y="685"/>
                    </a:cubicBezTo>
                    <a:cubicBezTo>
                      <a:pt x="7036" y="685"/>
                      <a:pt x="6438" y="935"/>
                      <a:pt x="6046" y="1436"/>
                    </a:cubicBezTo>
                    <a:cubicBezTo>
                      <a:pt x="5698" y="1870"/>
                      <a:pt x="5568" y="2436"/>
                      <a:pt x="5655" y="2958"/>
                    </a:cubicBezTo>
                    <a:cubicBezTo>
                      <a:pt x="3132" y="1218"/>
                      <a:pt x="784" y="131"/>
                      <a:pt x="1" y="0"/>
                    </a:cubicBezTo>
                    <a:close/>
                  </a:path>
                </a:pathLst>
              </a:custGeom>
              <a:solidFill>
                <a:srgbClr val="FFD9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89"/>
        <p:cNvGrpSpPr/>
        <p:nvPr/>
      </p:nvGrpSpPr>
      <p:grpSpPr>
        <a:xfrm>
          <a:off x="0" y="0"/>
          <a:ext cx="0" cy="0"/>
          <a:chOff x="0" y="0"/>
          <a:chExt cx="0" cy="0"/>
        </a:xfrm>
      </p:grpSpPr>
      <p:sp>
        <p:nvSpPr>
          <p:cNvPr id="90" name="Google Shape;90;p9"/>
          <p:cNvSpPr/>
          <p:nvPr/>
        </p:nvSpPr>
        <p:spPr>
          <a:xfrm rot="-3970567">
            <a:off x="5198244" y="4543361"/>
            <a:ext cx="2424787" cy="3098091"/>
          </a:xfrm>
          <a:custGeom>
            <a:avLst/>
            <a:gdLst/>
            <a:ahLst/>
            <a:cxnLst/>
            <a:rect l="l" t="t" r="r" b="b"/>
            <a:pathLst>
              <a:path w="80612" h="102996" extrusionOk="0">
                <a:moveTo>
                  <a:pt x="52848" y="1"/>
                </a:moveTo>
                <a:cubicBezTo>
                  <a:pt x="51337" y="1"/>
                  <a:pt x="49841" y="443"/>
                  <a:pt x="48565" y="1310"/>
                </a:cubicBezTo>
                <a:cubicBezTo>
                  <a:pt x="45792" y="3172"/>
                  <a:pt x="44604" y="6618"/>
                  <a:pt x="44089" y="9906"/>
                </a:cubicBezTo>
                <a:cubicBezTo>
                  <a:pt x="43613" y="13233"/>
                  <a:pt x="43692" y="16600"/>
                  <a:pt x="42702" y="19809"/>
                </a:cubicBezTo>
                <a:cubicBezTo>
                  <a:pt x="42187" y="21552"/>
                  <a:pt x="41276" y="23255"/>
                  <a:pt x="39810" y="24325"/>
                </a:cubicBezTo>
                <a:cubicBezTo>
                  <a:pt x="38976" y="24911"/>
                  <a:pt x="37924" y="25266"/>
                  <a:pt x="36894" y="25266"/>
                </a:cubicBezTo>
                <a:cubicBezTo>
                  <a:pt x="36115" y="25266"/>
                  <a:pt x="35349" y="25063"/>
                  <a:pt x="34700" y="24602"/>
                </a:cubicBezTo>
                <a:cubicBezTo>
                  <a:pt x="33176" y="23535"/>
                  <a:pt x="32238" y="21184"/>
                  <a:pt x="30476" y="21184"/>
                </a:cubicBezTo>
                <a:cubicBezTo>
                  <a:pt x="30406" y="21184"/>
                  <a:pt x="30336" y="21188"/>
                  <a:pt x="30264" y="21195"/>
                </a:cubicBezTo>
                <a:cubicBezTo>
                  <a:pt x="28125" y="21393"/>
                  <a:pt x="27927" y="24523"/>
                  <a:pt x="26421" y="26068"/>
                </a:cubicBezTo>
                <a:cubicBezTo>
                  <a:pt x="25640" y="26849"/>
                  <a:pt x="24563" y="27162"/>
                  <a:pt x="23462" y="27162"/>
                </a:cubicBezTo>
                <a:cubicBezTo>
                  <a:pt x="23168" y="27162"/>
                  <a:pt x="22872" y="27139"/>
                  <a:pt x="22579" y="27098"/>
                </a:cubicBezTo>
                <a:cubicBezTo>
                  <a:pt x="19370" y="26662"/>
                  <a:pt x="16796" y="24285"/>
                  <a:pt x="16043" y="21116"/>
                </a:cubicBezTo>
                <a:cubicBezTo>
                  <a:pt x="15647" y="19373"/>
                  <a:pt x="15885" y="17511"/>
                  <a:pt x="15053" y="15927"/>
                </a:cubicBezTo>
                <a:cubicBezTo>
                  <a:pt x="14255" y="14331"/>
                  <a:pt x="12497" y="13488"/>
                  <a:pt x="10735" y="13488"/>
                </a:cubicBezTo>
                <a:cubicBezTo>
                  <a:pt x="9611" y="13488"/>
                  <a:pt x="8485" y="13831"/>
                  <a:pt x="7606" y="14541"/>
                </a:cubicBezTo>
                <a:cubicBezTo>
                  <a:pt x="5308" y="16363"/>
                  <a:pt x="4912" y="19928"/>
                  <a:pt x="6338" y="22463"/>
                </a:cubicBezTo>
                <a:cubicBezTo>
                  <a:pt x="7328" y="24246"/>
                  <a:pt x="9032" y="25474"/>
                  <a:pt x="10497" y="26900"/>
                </a:cubicBezTo>
                <a:cubicBezTo>
                  <a:pt x="12003" y="28326"/>
                  <a:pt x="13310" y="30148"/>
                  <a:pt x="13231" y="32208"/>
                </a:cubicBezTo>
                <a:cubicBezTo>
                  <a:pt x="13032" y="35496"/>
                  <a:pt x="9507" y="37318"/>
                  <a:pt x="6893" y="39338"/>
                </a:cubicBezTo>
                <a:cubicBezTo>
                  <a:pt x="2416" y="42863"/>
                  <a:pt x="0" y="48370"/>
                  <a:pt x="396" y="54074"/>
                </a:cubicBezTo>
                <a:lnTo>
                  <a:pt x="357" y="102995"/>
                </a:lnTo>
                <a:lnTo>
                  <a:pt x="357" y="102995"/>
                </a:lnTo>
                <a:lnTo>
                  <a:pt x="78274" y="100658"/>
                </a:lnTo>
                <a:lnTo>
                  <a:pt x="77601" y="59025"/>
                </a:lnTo>
                <a:cubicBezTo>
                  <a:pt x="78195" y="56451"/>
                  <a:pt x="78749" y="53915"/>
                  <a:pt x="79344" y="51341"/>
                </a:cubicBezTo>
                <a:cubicBezTo>
                  <a:pt x="79977" y="48607"/>
                  <a:pt x="80611" y="45795"/>
                  <a:pt x="80294" y="42982"/>
                </a:cubicBezTo>
                <a:cubicBezTo>
                  <a:pt x="79938" y="40170"/>
                  <a:pt x="78472" y="37357"/>
                  <a:pt x="75897" y="36169"/>
                </a:cubicBezTo>
                <a:cubicBezTo>
                  <a:pt x="74313" y="35416"/>
                  <a:pt x="72491" y="35416"/>
                  <a:pt x="70748" y="35099"/>
                </a:cubicBezTo>
                <a:cubicBezTo>
                  <a:pt x="69005" y="34782"/>
                  <a:pt x="67143" y="34030"/>
                  <a:pt x="66390" y="32445"/>
                </a:cubicBezTo>
                <a:cubicBezTo>
                  <a:pt x="65717" y="31059"/>
                  <a:pt x="66034" y="29356"/>
                  <a:pt x="65360" y="27969"/>
                </a:cubicBezTo>
                <a:cubicBezTo>
                  <a:pt x="64370" y="26028"/>
                  <a:pt x="61835" y="25592"/>
                  <a:pt x="59656" y="25553"/>
                </a:cubicBezTo>
                <a:cubicBezTo>
                  <a:pt x="57478" y="25513"/>
                  <a:pt x="55061" y="25632"/>
                  <a:pt x="53437" y="24166"/>
                </a:cubicBezTo>
                <a:cubicBezTo>
                  <a:pt x="52011" y="22938"/>
                  <a:pt x="51655" y="20799"/>
                  <a:pt x="52011" y="18937"/>
                </a:cubicBezTo>
                <a:cubicBezTo>
                  <a:pt x="52368" y="17076"/>
                  <a:pt x="53318" y="15412"/>
                  <a:pt x="54190" y="13709"/>
                </a:cubicBezTo>
                <a:cubicBezTo>
                  <a:pt x="55497" y="11253"/>
                  <a:pt x="56685" y="8717"/>
                  <a:pt x="57715" y="6143"/>
                </a:cubicBezTo>
                <a:cubicBezTo>
                  <a:pt x="58111" y="5192"/>
                  <a:pt x="58508" y="4162"/>
                  <a:pt x="58270" y="3132"/>
                </a:cubicBezTo>
                <a:cubicBezTo>
                  <a:pt x="57993" y="1904"/>
                  <a:pt x="56883" y="1033"/>
                  <a:pt x="55735" y="557"/>
                </a:cubicBezTo>
                <a:cubicBezTo>
                  <a:pt x="54803" y="185"/>
                  <a:pt x="53822" y="1"/>
                  <a:pt x="52848"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1" name="Google Shape;91;p9"/>
          <p:cNvSpPr/>
          <p:nvPr/>
        </p:nvSpPr>
        <p:spPr>
          <a:xfrm>
            <a:off x="6096000" y="-167"/>
            <a:ext cx="6096000" cy="6858000"/>
          </a:xfrm>
          <a:prstGeom prst="rect">
            <a:avLst/>
          </a:pr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2" name="Google Shape;92;p9"/>
          <p:cNvSpPr txBox="1">
            <a:spLocks noGrp="1"/>
          </p:cNvSpPr>
          <p:nvPr>
            <p:ph type="title"/>
          </p:nvPr>
        </p:nvSpPr>
        <p:spPr>
          <a:xfrm>
            <a:off x="354000" y="1644233"/>
            <a:ext cx="5393600" cy="1976400"/>
          </a:xfrm>
          <a:prstGeom prst="rect">
            <a:avLst/>
          </a:prstGeom>
        </p:spPr>
        <p:txBody>
          <a:bodyPr spcFirstLastPara="1" wrap="square" lIns="91425" tIns="91425" rIns="91425" bIns="91425" anchor="b" anchorCtr="0">
            <a:noAutofit/>
          </a:bodyPr>
          <a:lstStyle>
            <a:lvl1pPr lvl="0" algn="ctr">
              <a:spcBef>
                <a:spcPts val="0"/>
              </a:spcBef>
              <a:spcAft>
                <a:spcPts val="0"/>
              </a:spcAft>
              <a:buSzPts val="3600"/>
              <a:buNone/>
              <a:defRPr sz="4800"/>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endParaRPr/>
          </a:p>
        </p:txBody>
      </p:sp>
      <p:sp>
        <p:nvSpPr>
          <p:cNvPr id="93" name="Google Shape;93;p9"/>
          <p:cNvSpPr txBox="1">
            <a:spLocks noGrp="1"/>
          </p:cNvSpPr>
          <p:nvPr>
            <p:ph type="subTitle" idx="1"/>
          </p:nvPr>
        </p:nvSpPr>
        <p:spPr>
          <a:xfrm>
            <a:off x="354000" y="3737433"/>
            <a:ext cx="5393600" cy="164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94" name="Google Shape;94;p9"/>
          <p:cNvSpPr txBox="1">
            <a:spLocks noGrp="1"/>
          </p:cNvSpPr>
          <p:nvPr>
            <p:ph type="subTitle" idx="2"/>
          </p:nvPr>
        </p:nvSpPr>
        <p:spPr>
          <a:xfrm>
            <a:off x="6822133" y="1135867"/>
            <a:ext cx="4409600" cy="5004400"/>
          </a:xfrm>
          <a:prstGeom prst="rect">
            <a:avLst/>
          </a:prstGeom>
        </p:spPr>
        <p:txBody>
          <a:bodyPr spcFirstLastPara="1" wrap="square" lIns="91425" tIns="91425" rIns="91425" bIns="91425" anchor="t" anchorCtr="0">
            <a:noAutofit/>
          </a:bodyPr>
          <a:lstStyle>
            <a:lvl1pPr lvl="0">
              <a:spcBef>
                <a:spcPts val="0"/>
              </a:spcBef>
              <a:spcAft>
                <a:spcPts val="0"/>
              </a:spcAft>
              <a:buSzPts val="1400"/>
              <a:buNone/>
              <a:defRPr sz="1865"/>
            </a:lvl1pPr>
            <a:lvl2pPr lvl="1">
              <a:spcBef>
                <a:spcPts val="2135"/>
              </a:spcBef>
              <a:spcAft>
                <a:spcPts val="0"/>
              </a:spcAft>
              <a:buSzPts val="1400"/>
              <a:buNone/>
              <a:defRPr/>
            </a:lvl2pPr>
            <a:lvl3pPr lvl="2">
              <a:spcBef>
                <a:spcPts val="2135"/>
              </a:spcBef>
              <a:spcAft>
                <a:spcPts val="0"/>
              </a:spcAft>
              <a:buSzPts val="1400"/>
              <a:buNone/>
              <a:defRPr/>
            </a:lvl3pPr>
            <a:lvl4pPr lvl="3">
              <a:spcBef>
                <a:spcPts val="2135"/>
              </a:spcBef>
              <a:spcAft>
                <a:spcPts val="0"/>
              </a:spcAft>
              <a:buSzPts val="1400"/>
              <a:buNone/>
              <a:defRPr/>
            </a:lvl4pPr>
            <a:lvl5pPr lvl="4">
              <a:spcBef>
                <a:spcPts val="2135"/>
              </a:spcBef>
              <a:spcAft>
                <a:spcPts val="0"/>
              </a:spcAft>
              <a:buSzPts val="1400"/>
              <a:buNone/>
              <a:defRPr/>
            </a:lvl5pPr>
            <a:lvl6pPr lvl="5">
              <a:spcBef>
                <a:spcPts val="2135"/>
              </a:spcBef>
              <a:spcAft>
                <a:spcPts val="0"/>
              </a:spcAft>
              <a:buSzPts val="1400"/>
              <a:buNone/>
              <a:defRPr/>
            </a:lvl6pPr>
            <a:lvl7pPr lvl="6">
              <a:spcBef>
                <a:spcPts val="2135"/>
              </a:spcBef>
              <a:spcAft>
                <a:spcPts val="0"/>
              </a:spcAft>
              <a:buSzPts val="1400"/>
              <a:buNone/>
              <a:defRPr/>
            </a:lvl7pPr>
            <a:lvl8pPr lvl="7">
              <a:spcBef>
                <a:spcPts val="2135"/>
              </a:spcBef>
              <a:spcAft>
                <a:spcPts val="0"/>
              </a:spcAft>
              <a:buSzPts val="1400"/>
              <a:buNone/>
              <a:defRPr/>
            </a:lvl8pPr>
            <a:lvl9pPr lvl="8">
              <a:spcBef>
                <a:spcPts val="2135"/>
              </a:spcBef>
              <a:spcAft>
                <a:spcPts val="2135"/>
              </a:spcAft>
              <a:buSzPts val="1400"/>
              <a:buNone/>
              <a:defRPr/>
            </a:lvl9pPr>
          </a:lstStyle>
          <a:p>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Caption">
  <p:cSld name="Caption">
    <p:bg>
      <p:bgPr>
        <a:solidFill>
          <a:schemeClr val="accent4"/>
        </a:solidFill>
        <a:effectLst/>
      </p:bgPr>
    </p:bg>
    <p:spTree>
      <p:nvGrpSpPr>
        <p:cNvPr id="1" name="Shape 95"/>
        <p:cNvGrpSpPr/>
        <p:nvPr/>
      </p:nvGrpSpPr>
      <p:grpSpPr>
        <a:xfrm>
          <a:off x="0" y="0"/>
          <a:ext cx="0" cy="0"/>
          <a:chOff x="0" y="0"/>
          <a:chExt cx="0" cy="0"/>
        </a:xfrm>
      </p:grpSpPr>
      <p:sp>
        <p:nvSpPr>
          <p:cNvPr id="96" name="Google Shape;96;p10"/>
          <p:cNvSpPr/>
          <p:nvPr/>
        </p:nvSpPr>
        <p:spPr>
          <a:xfrm>
            <a:off x="583433" y="4414833"/>
            <a:ext cx="8792800" cy="2154000"/>
          </a:xfrm>
          <a:prstGeom prst="rect">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7" name="Google Shape;97;p10"/>
          <p:cNvSpPr txBox="1">
            <a:spLocks noGrp="1"/>
          </p:cNvSpPr>
          <p:nvPr>
            <p:ph type="body" idx="1"/>
          </p:nvPr>
        </p:nvSpPr>
        <p:spPr>
          <a:xfrm>
            <a:off x="960400" y="5333433"/>
            <a:ext cx="7998400" cy="806800"/>
          </a:xfrm>
          <a:prstGeom prst="rect">
            <a:avLst/>
          </a:prstGeom>
        </p:spPr>
        <p:txBody>
          <a:bodyPr spcFirstLastPara="1" wrap="square" lIns="91425" tIns="91425" rIns="91425" bIns="91425" anchor="ctr" anchorCtr="0">
            <a:noAutofit/>
          </a:bodyPr>
          <a:lstStyle>
            <a:lvl1pPr marL="609600" lvl="0" indent="-304800">
              <a:lnSpc>
                <a:spcPct val="100000"/>
              </a:lnSpc>
              <a:spcBef>
                <a:spcPts val="0"/>
              </a:spcBef>
              <a:spcAft>
                <a:spcPts val="0"/>
              </a:spcAft>
              <a:buSzPts val="2800"/>
              <a:buFont typeface="Gochi Hand"/>
              <a:buNone/>
              <a:defRPr sz="3735">
                <a:latin typeface="Gochi Hand"/>
                <a:ea typeface="Gochi Hand"/>
                <a:cs typeface="Gochi Hand"/>
                <a:sym typeface="Gochi Hand"/>
              </a:defRPr>
            </a:lvl1pPr>
          </a:lstStyle>
          <a:p>
            <a:endParaRPr/>
          </a:p>
        </p:txBody>
      </p:sp>
      <p:sp>
        <p:nvSpPr>
          <p:cNvPr id="98" name="Google Shape;98;p10"/>
          <p:cNvSpPr/>
          <p:nvPr/>
        </p:nvSpPr>
        <p:spPr>
          <a:xfrm rot="-2083439">
            <a:off x="9392452" y="4412384"/>
            <a:ext cx="3297131" cy="2995384"/>
          </a:xfrm>
          <a:custGeom>
            <a:avLst/>
            <a:gdLst/>
            <a:ahLst/>
            <a:cxnLst/>
            <a:rect l="l" t="t" r="r" b="b"/>
            <a:pathLst>
              <a:path w="46836" h="42548" extrusionOk="0">
                <a:moveTo>
                  <a:pt x="10603" y="465"/>
                </a:moveTo>
                <a:lnTo>
                  <a:pt x="10603" y="465"/>
                </a:lnTo>
                <a:cubicBezTo>
                  <a:pt x="10621" y="473"/>
                  <a:pt x="10638" y="480"/>
                  <a:pt x="10656" y="488"/>
                </a:cubicBezTo>
                <a:cubicBezTo>
                  <a:pt x="10638" y="480"/>
                  <a:pt x="10620" y="472"/>
                  <a:pt x="10603" y="465"/>
                </a:cubicBezTo>
                <a:close/>
                <a:moveTo>
                  <a:pt x="2023" y="1312"/>
                </a:moveTo>
                <a:lnTo>
                  <a:pt x="2023" y="1312"/>
                </a:lnTo>
                <a:cubicBezTo>
                  <a:pt x="2229" y="1593"/>
                  <a:pt x="2397" y="1892"/>
                  <a:pt x="2547" y="2192"/>
                </a:cubicBezTo>
                <a:cubicBezTo>
                  <a:pt x="2472" y="2079"/>
                  <a:pt x="2341" y="1892"/>
                  <a:pt x="2229" y="1724"/>
                </a:cubicBezTo>
                <a:cubicBezTo>
                  <a:pt x="2154" y="1593"/>
                  <a:pt x="2079" y="1443"/>
                  <a:pt x="2023" y="1312"/>
                </a:cubicBezTo>
                <a:close/>
                <a:moveTo>
                  <a:pt x="3441" y="3761"/>
                </a:moveTo>
                <a:cubicBezTo>
                  <a:pt x="3432" y="3761"/>
                  <a:pt x="3490" y="3809"/>
                  <a:pt x="3558" y="3877"/>
                </a:cubicBezTo>
                <a:cubicBezTo>
                  <a:pt x="3576" y="3889"/>
                  <a:pt x="3596" y="3902"/>
                  <a:pt x="3614" y="3914"/>
                </a:cubicBezTo>
                <a:lnTo>
                  <a:pt x="3614" y="3914"/>
                </a:lnTo>
                <a:lnTo>
                  <a:pt x="3614" y="3877"/>
                </a:lnTo>
                <a:lnTo>
                  <a:pt x="3483" y="3784"/>
                </a:lnTo>
                <a:cubicBezTo>
                  <a:pt x="3457" y="3768"/>
                  <a:pt x="3444" y="3761"/>
                  <a:pt x="3441" y="3761"/>
                </a:cubicBezTo>
                <a:close/>
                <a:moveTo>
                  <a:pt x="3614" y="3914"/>
                </a:moveTo>
                <a:lnTo>
                  <a:pt x="3614" y="3915"/>
                </a:lnTo>
                <a:lnTo>
                  <a:pt x="3650" y="3938"/>
                </a:lnTo>
                <a:lnTo>
                  <a:pt x="3650" y="3938"/>
                </a:lnTo>
                <a:cubicBezTo>
                  <a:pt x="3639" y="3931"/>
                  <a:pt x="3627" y="3923"/>
                  <a:pt x="3614" y="3914"/>
                </a:cubicBezTo>
                <a:close/>
                <a:moveTo>
                  <a:pt x="9925" y="3709"/>
                </a:moveTo>
                <a:cubicBezTo>
                  <a:pt x="10187" y="3877"/>
                  <a:pt x="10356" y="4008"/>
                  <a:pt x="10581" y="4177"/>
                </a:cubicBezTo>
                <a:lnTo>
                  <a:pt x="10075" y="3746"/>
                </a:lnTo>
                <a:lnTo>
                  <a:pt x="10075" y="3746"/>
                </a:lnTo>
                <a:cubicBezTo>
                  <a:pt x="10225" y="3840"/>
                  <a:pt x="10375" y="3933"/>
                  <a:pt x="10506" y="4008"/>
                </a:cubicBezTo>
                <a:lnTo>
                  <a:pt x="10656" y="4270"/>
                </a:lnTo>
                <a:cubicBezTo>
                  <a:pt x="10412" y="4102"/>
                  <a:pt x="10169" y="3915"/>
                  <a:pt x="9925" y="3709"/>
                </a:cubicBezTo>
                <a:close/>
                <a:moveTo>
                  <a:pt x="18764" y="4420"/>
                </a:moveTo>
                <a:cubicBezTo>
                  <a:pt x="18877" y="4420"/>
                  <a:pt x="18877" y="4420"/>
                  <a:pt x="18858" y="4439"/>
                </a:cubicBezTo>
                <a:cubicBezTo>
                  <a:pt x="18820" y="4458"/>
                  <a:pt x="18783" y="4476"/>
                  <a:pt x="18802" y="4476"/>
                </a:cubicBezTo>
                <a:cubicBezTo>
                  <a:pt x="18914" y="4495"/>
                  <a:pt x="19008" y="4495"/>
                  <a:pt x="19120" y="4495"/>
                </a:cubicBezTo>
                <a:cubicBezTo>
                  <a:pt x="18933" y="4495"/>
                  <a:pt x="18764" y="4514"/>
                  <a:pt x="18577" y="4570"/>
                </a:cubicBezTo>
                <a:lnTo>
                  <a:pt x="18371" y="4626"/>
                </a:lnTo>
                <a:lnTo>
                  <a:pt x="18277" y="4664"/>
                </a:lnTo>
                <a:cubicBezTo>
                  <a:pt x="18259" y="4664"/>
                  <a:pt x="18259" y="4682"/>
                  <a:pt x="18240" y="4701"/>
                </a:cubicBezTo>
                <a:cubicBezTo>
                  <a:pt x="18277" y="4814"/>
                  <a:pt x="18296" y="4907"/>
                  <a:pt x="18296" y="5001"/>
                </a:cubicBezTo>
                <a:lnTo>
                  <a:pt x="18146" y="4907"/>
                </a:lnTo>
                <a:cubicBezTo>
                  <a:pt x="18127" y="4795"/>
                  <a:pt x="18090" y="4682"/>
                  <a:pt x="18071" y="4608"/>
                </a:cubicBezTo>
                <a:cubicBezTo>
                  <a:pt x="18146" y="4570"/>
                  <a:pt x="18221" y="4551"/>
                  <a:pt x="18296" y="4533"/>
                </a:cubicBezTo>
                <a:lnTo>
                  <a:pt x="18502" y="4476"/>
                </a:lnTo>
                <a:cubicBezTo>
                  <a:pt x="18577" y="4439"/>
                  <a:pt x="18671" y="4439"/>
                  <a:pt x="18764" y="4420"/>
                </a:cubicBezTo>
                <a:close/>
                <a:moveTo>
                  <a:pt x="18146" y="4926"/>
                </a:moveTo>
                <a:cubicBezTo>
                  <a:pt x="18202" y="4963"/>
                  <a:pt x="18259" y="5001"/>
                  <a:pt x="18315" y="5038"/>
                </a:cubicBezTo>
                <a:lnTo>
                  <a:pt x="18315" y="5057"/>
                </a:lnTo>
                <a:lnTo>
                  <a:pt x="18221" y="5019"/>
                </a:lnTo>
                <a:lnTo>
                  <a:pt x="18165" y="4982"/>
                </a:lnTo>
                <a:cubicBezTo>
                  <a:pt x="18165" y="4963"/>
                  <a:pt x="18146" y="4945"/>
                  <a:pt x="18146" y="4926"/>
                </a:cubicBezTo>
                <a:close/>
                <a:moveTo>
                  <a:pt x="24200" y="7938"/>
                </a:moveTo>
                <a:lnTo>
                  <a:pt x="24200" y="7938"/>
                </a:lnTo>
                <a:cubicBezTo>
                  <a:pt x="24217" y="7958"/>
                  <a:pt x="24234" y="7977"/>
                  <a:pt x="24251" y="7997"/>
                </a:cubicBezTo>
                <a:cubicBezTo>
                  <a:pt x="24231" y="7972"/>
                  <a:pt x="24215" y="7953"/>
                  <a:pt x="24200" y="7938"/>
                </a:cubicBezTo>
                <a:close/>
                <a:moveTo>
                  <a:pt x="4494" y="7754"/>
                </a:moveTo>
                <a:lnTo>
                  <a:pt x="4494" y="7754"/>
                </a:lnTo>
                <a:cubicBezTo>
                  <a:pt x="4644" y="7885"/>
                  <a:pt x="4794" y="8034"/>
                  <a:pt x="4925" y="8184"/>
                </a:cubicBezTo>
                <a:cubicBezTo>
                  <a:pt x="4775" y="8053"/>
                  <a:pt x="4626" y="7922"/>
                  <a:pt x="4494" y="7754"/>
                </a:cubicBezTo>
                <a:close/>
                <a:moveTo>
                  <a:pt x="6030" y="9458"/>
                </a:moveTo>
                <a:cubicBezTo>
                  <a:pt x="6044" y="9474"/>
                  <a:pt x="6058" y="9490"/>
                  <a:pt x="6072" y="9506"/>
                </a:cubicBezTo>
                <a:lnTo>
                  <a:pt x="6072" y="9506"/>
                </a:lnTo>
                <a:cubicBezTo>
                  <a:pt x="6059" y="9491"/>
                  <a:pt x="6045" y="9475"/>
                  <a:pt x="6030" y="9458"/>
                </a:cubicBezTo>
                <a:close/>
                <a:moveTo>
                  <a:pt x="7622" y="11967"/>
                </a:moveTo>
                <a:cubicBezTo>
                  <a:pt x="7622" y="12023"/>
                  <a:pt x="7641" y="12079"/>
                  <a:pt x="7659" y="12136"/>
                </a:cubicBezTo>
                <a:cubicBezTo>
                  <a:pt x="7678" y="12192"/>
                  <a:pt x="7697" y="12248"/>
                  <a:pt x="7734" y="12285"/>
                </a:cubicBezTo>
                <a:lnTo>
                  <a:pt x="7753" y="12323"/>
                </a:lnTo>
                <a:cubicBezTo>
                  <a:pt x="7715" y="12229"/>
                  <a:pt x="7697" y="12136"/>
                  <a:pt x="7622" y="11967"/>
                </a:cubicBezTo>
                <a:close/>
                <a:moveTo>
                  <a:pt x="5206" y="15525"/>
                </a:moveTo>
                <a:lnTo>
                  <a:pt x="5206" y="15525"/>
                </a:lnTo>
                <a:cubicBezTo>
                  <a:pt x="5215" y="15553"/>
                  <a:pt x="5226" y="15572"/>
                  <a:pt x="5237" y="15585"/>
                </a:cubicBezTo>
                <a:lnTo>
                  <a:pt x="5237" y="15585"/>
                </a:lnTo>
                <a:cubicBezTo>
                  <a:pt x="5226" y="15565"/>
                  <a:pt x="5216" y="15545"/>
                  <a:pt x="5206" y="15525"/>
                </a:cubicBezTo>
                <a:close/>
                <a:moveTo>
                  <a:pt x="9139" y="1"/>
                </a:moveTo>
                <a:lnTo>
                  <a:pt x="8895" y="19"/>
                </a:lnTo>
                <a:lnTo>
                  <a:pt x="8671" y="57"/>
                </a:lnTo>
                <a:cubicBezTo>
                  <a:pt x="8652" y="57"/>
                  <a:pt x="8577" y="57"/>
                  <a:pt x="8483" y="76"/>
                </a:cubicBezTo>
                <a:cubicBezTo>
                  <a:pt x="8408" y="76"/>
                  <a:pt x="8315" y="94"/>
                  <a:pt x="8240" y="113"/>
                </a:cubicBezTo>
                <a:cubicBezTo>
                  <a:pt x="8310" y="267"/>
                  <a:pt x="8369" y="411"/>
                  <a:pt x="8364" y="411"/>
                </a:cubicBezTo>
                <a:cubicBezTo>
                  <a:pt x="8362" y="411"/>
                  <a:pt x="8352" y="394"/>
                  <a:pt x="8334" y="357"/>
                </a:cubicBezTo>
                <a:lnTo>
                  <a:pt x="8334" y="357"/>
                </a:lnTo>
                <a:cubicBezTo>
                  <a:pt x="8465" y="619"/>
                  <a:pt x="8614" y="900"/>
                  <a:pt x="8802" y="1199"/>
                </a:cubicBezTo>
                <a:lnTo>
                  <a:pt x="8970" y="1480"/>
                </a:lnTo>
                <a:lnTo>
                  <a:pt x="9139" y="1742"/>
                </a:lnTo>
                <a:cubicBezTo>
                  <a:pt x="9382" y="2117"/>
                  <a:pt x="9626" y="2510"/>
                  <a:pt x="9832" y="2885"/>
                </a:cubicBezTo>
                <a:cubicBezTo>
                  <a:pt x="9888" y="2978"/>
                  <a:pt x="9963" y="3072"/>
                  <a:pt x="10019" y="3147"/>
                </a:cubicBezTo>
                <a:cubicBezTo>
                  <a:pt x="10169" y="3428"/>
                  <a:pt x="10300" y="3690"/>
                  <a:pt x="10468" y="3952"/>
                </a:cubicBezTo>
                <a:cubicBezTo>
                  <a:pt x="10225" y="3821"/>
                  <a:pt x="9906" y="3578"/>
                  <a:pt x="9588" y="3353"/>
                </a:cubicBezTo>
                <a:cubicBezTo>
                  <a:pt x="9072" y="2997"/>
                  <a:pt x="8538" y="2657"/>
                  <a:pt x="8390" y="2657"/>
                </a:cubicBezTo>
                <a:cubicBezTo>
                  <a:pt x="8383" y="2657"/>
                  <a:pt x="8376" y="2658"/>
                  <a:pt x="8371" y="2660"/>
                </a:cubicBezTo>
                <a:lnTo>
                  <a:pt x="8015" y="2398"/>
                </a:lnTo>
                <a:lnTo>
                  <a:pt x="8015" y="2398"/>
                </a:lnTo>
                <a:cubicBezTo>
                  <a:pt x="8127" y="2454"/>
                  <a:pt x="8146" y="2454"/>
                  <a:pt x="8259" y="2529"/>
                </a:cubicBezTo>
                <a:cubicBezTo>
                  <a:pt x="8034" y="2360"/>
                  <a:pt x="7790" y="2229"/>
                  <a:pt x="7547" y="2136"/>
                </a:cubicBezTo>
                <a:cubicBezTo>
                  <a:pt x="7210" y="2023"/>
                  <a:pt x="6891" y="1892"/>
                  <a:pt x="6573" y="1742"/>
                </a:cubicBezTo>
                <a:cubicBezTo>
                  <a:pt x="6286" y="1599"/>
                  <a:pt x="6033" y="1510"/>
                  <a:pt x="6064" y="1510"/>
                </a:cubicBezTo>
                <a:cubicBezTo>
                  <a:pt x="6073" y="1510"/>
                  <a:pt x="6110" y="1519"/>
                  <a:pt x="6180" y="1536"/>
                </a:cubicBezTo>
                <a:cubicBezTo>
                  <a:pt x="5955" y="1461"/>
                  <a:pt x="5730" y="1443"/>
                  <a:pt x="5487" y="1443"/>
                </a:cubicBezTo>
                <a:lnTo>
                  <a:pt x="5169" y="1443"/>
                </a:lnTo>
                <a:lnTo>
                  <a:pt x="5187" y="1686"/>
                </a:lnTo>
                <a:cubicBezTo>
                  <a:pt x="5206" y="1724"/>
                  <a:pt x="5206" y="1780"/>
                  <a:pt x="5225" y="1836"/>
                </a:cubicBezTo>
                <a:cubicBezTo>
                  <a:pt x="4981" y="1817"/>
                  <a:pt x="4757" y="1780"/>
                  <a:pt x="4513" y="1724"/>
                </a:cubicBezTo>
                <a:cubicBezTo>
                  <a:pt x="4232" y="1686"/>
                  <a:pt x="3951" y="1611"/>
                  <a:pt x="3671" y="1536"/>
                </a:cubicBezTo>
                <a:cubicBezTo>
                  <a:pt x="3539" y="1492"/>
                  <a:pt x="3504" y="1474"/>
                  <a:pt x="3520" y="1474"/>
                </a:cubicBezTo>
                <a:cubicBezTo>
                  <a:pt x="3531" y="1474"/>
                  <a:pt x="3568" y="1483"/>
                  <a:pt x="3614" y="1499"/>
                </a:cubicBezTo>
                <a:cubicBezTo>
                  <a:pt x="3683" y="1526"/>
                  <a:pt x="3761" y="1544"/>
                  <a:pt x="3784" y="1544"/>
                </a:cubicBezTo>
                <a:cubicBezTo>
                  <a:pt x="3792" y="1544"/>
                  <a:pt x="3793" y="1541"/>
                  <a:pt x="3783" y="1536"/>
                </a:cubicBezTo>
                <a:lnTo>
                  <a:pt x="3277" y="1405"/>
                </a:lnTo>
                <a:cubicBezTo>
                  <a:pt x="3109" y="1349"/>
                  <a:pt x="2959" y="1312"/>
                  <a:pt x="2809" y="1274"/>
                </a:cubicBezTo>
                <a:cubicBezTo>
                  <a:pt x="2678" y="1242"/>
                  <a:pt x="2649" y="1222"/>
                  <a:pt x="2695" y="1222"/>
                </a:cubicBezTo>
                <a:cubicBezTo>
                  <a:pt x="2728" y="1222"/>
                  <a:pt x="2801" y="1232"/>
                  <a:pt x="2903" y="1255"/>
                </a:cubicBezTo>
                <a:cubicBezTo>
                  <a:pt x="3053" y="1274"/>
                  <a:pt x="3202" y="1312"/>
                  <a:pt x="3371" y="1368"/>
                </a:cubicBezTo>
                <a:lnTo>
                  <a:pt x="3652" y="1461"/>
                </a:lnTo>
                <a:lnTo>
                  <a:pt x="3877" y="1536"/>
                </a:lnTo>
                <a:lnTo>
                  <a:pt x="3877" y="1536"/>
                </a:lnTo>
                <a:lnTo>
                  <a:pt x="3783" y="1480"/>
                </a:lnTo>
                <a:lnTo>
                  <a:pt x="3745" y="1461"/>
                </a:lnTo>
                <a:lnTo>
                  <a:pt x="3671" y="1424"/>
                </a:lnTo>
                <a:cubicBezTo>
                  <a:pt x="3577" y="1387"/>
                  <a:pt x="3502" y="1349"/>
                  <a:pt x="3427" y="1312"/>
                </a:cubicBezTo>
                <a:cubicBezTo>
                  <a:pt x="3277" y="1255"/>
                  <a:pt x="3127" y="1218"/>
                  <a:pt x="2978" y="1181"/>
                </a:cubicBezTo>
                <a:cubicBezTo>
                  <a:pt x="2678" y="1124"/>
                  <a:pt x="2397" y="1087"/>
                  <a:pt x="1798" y="975"/>
                </a:cubicBezTo>
                <a:lnTo>
                  <a:pt x="1798" y="975"/>
                </a:lnTo>
                <a:cubicBezTo>
                  <a:pt x="1929" y="1218"/>
                  <a:pt x="2041" y="1443"/>
                  <a:pt x="2210" y="1780"/>
                </a:cubicBezTo>
                <a:cubicBezTo>
                  <a:pt x="2041" y="1499"/>
                  <a:pt x="1891" y="1218"/>
                  <a:pt x="1704" y="918"/>
                </a:cubicBezTo>
                <a:lnTo>
                  <a:pt x="1685" y="918"/>
                </a:lnTo>
                <a:cubicBezTo>
                  <a:pt x="1817" y="1255"/>
                  <a:pt x="1966" y="1574"/>
                  <a:pt x="2135" y="1892"/>
                </a:cubicBezTo>
                <a:cubicBezTo>
                  <a:pt x="2247" y="2079"/>
                  <a:pt x="2378" y="2304"/>
                  <a:pt x="2528" y="2566"/>
                </a:cubicBezTo>
                <a:lnTo>
                  <a:pt x="2809" y="2997"/>
                </a:lnTo>
                <a:lnTo>
                  <a:pt x="2397" y="2229"/>
                </a:lnTo>
                <a:cubicBezTo>
                  <a:pt x="2341" y="2117"/>
                  <a:pt x="2285" y="2005"/>
                  <a:pt x="2266" y="1892"/>
                </a:cubicBezTo>
                <a:cubicBezTo>
                  <a:pt x="2266" y="1887"/>
                  <a:pt x="2268" y="1884"/>
                  <a:pt x="2271" y="1884"/>
                </a:cubicBezTo>
                <a:cubicBezTo>
                  <a:pt x="2289" y="1884"/>
                  <a:pt x="2362" y="1983"/>
                  <a:pt x="2491" y="2192"/>
                </a:cubicBezTo>
                <a:cubicBezTo>
                  <a:pt x="2659" y="2491"/>
                  <a:pt x="2865" y="2772"/>
                  <a:pt x="3090" y="3034"/>
                </a:cubicBezTo>
                <a:cubicBezTo>
                  <a:pt x="3071" y="3053"/>
                  <a:pt x="3109" y="3147"/>
                  <a:pt x="3202" y="3278"/>
                </a:cubicBezTo>
                <a:lnTo>
                  <a:pt x="3352" y="3484"/>
                </a:lnTo>
                <a:cubicBezTo>
                  <a:pt x="3390" y="3521"/>
                  <a:pt x="3427" y="3559"/>
                  <a:pt x="3446" y="3596"/>
                </a:cubicBezTo>
                <a:lnTo>
                  <a:pt x="3333" y="3578"/>
                </a:lnTo>
                <a:lnTo>
                  <a:pt x="3333" y="3578"/>
                </a:lnTo>
                <a:cubicBezTo>
                  <a:pt x="3446" y="3671"/>
                  <a:pt x="3521" y="3709"/>
                  <a:pt x="3671" y="3858"/>
                </a:cubicBezTo>
                <a:cubicBezTo>
                  <a:pt x="3729" y="3931"/>
                  <a:pt x="3730" y="3959"/>
                  <a:pt x="3702" y="3959"/>
                </a:cubicBezTo>
                <a:cubicBezTo>
                  <a:pt x="3694" y="3959"/>
                  <a:pt x="3683" y="3956"/>
                  <a:pt x="3671" y="3952"/>
                </a:cubicBezTo>
                <a:lnTo>
                  <a:pt x="3650" y="3938"/>
                </a:lnTo>
                <a:lnTo>
                  <a:pt x="3650" y="3938"/>
                </a:lnTo>
                <a:cubicBezTo>
                  <a:pt x="3694" y="3968"/>
                  <a:pt x="3724" y="3991"/>
                  <a:pt x="3708" y="3991"/>
                </a:cubicBezTo>
                <a:cubicBezTo>
                  <a:pt x="3697" y="3991"/>
                  <a:pt x="3663" y="3980"/>
                  <a:pt x="3596" y="3952"/>
                </a:cubicBezTo>
                <a:cubicBezTo>
                  <a:pt x="3465" y="3877"/>
                  <a:pt x="3315" y="3821"/>
                  <a:pt x="3165" y="3765"/>
                </a:cubicBezTo>
                <a:cubicBezTo>
                  <a:pt x="2847" y="3615"/>
                  <a:pt x="2435" y="3446"/>
                  <a:pt x="1948" y="3259"/>
                </a:cubicBezTo>
                <a:lnTo>
                  <a:pt x="1891" y="3240"/>
                </a:lnTo>
                <a:lnTo>
                  <a:pt x="1835" y="3222"/>
                </a:lnTo>
                <a:lnTo>
                  <a:pt x="1742" y="3184"/>
                </a:lnTo>
                <a:cubicBezTo>
                  <a:pt x="1704" y="3166"/>
                  <a:pt x="1667" y="3147"/>
                  <a:pt x="1629" y="3128"/>
                </a:cubicBezTo>
                <a:cubicBezTo>
                  <a:pt x="1623" y="3122"/>
                  <a:pt x="1621" y="3120"/>
                  <a:pt x="1624" y="3120"/>
                </a:cubicBezTo>
                <a:cubicBezTo>
                  <a:pt x="1629" y="3120"/>
                  <a:pt x="1654" y="3128"/>
                  <a:pt x="1704" y="3128"/>
                </a:cubicBezTo>
                <a:cubicBezTo>
                  <a:pt x="1768" y="3141"/>
                  <a:pt x="1875" y="3179"/>
                  <a:pt x="1890" y="3179"/>
                </a:cubicBezTo>
                <a:cubicBezTo>
                  <a:pt x="1897" y="3179"/>
                  <a:pt x="1883" y="3171"/>
                  <a:pt x="1835" y="3147"/>
                </a:cubicBezTo>
                <a:cubicBezTo>
                  <a:pt x="1573" y="3072"/>
                  <a:pt x="1311" y="2997"/>
                  <a:pt x="1068" y="2941"/>
                </a:cubicBezTo>
                <a:cubicBezTo>
                  <a:pt x="899" y="2885"/>
                  <a:pt x="936" y="2885"/>
                  <a:pt x="955" y="2885"/>
                </a:cubicBezTo>
                <a:cubicBezTo>
                  <a:pt x="790" y="2843"/>
                  <a:pt x="715" y="2830"/>
                  <a:pt x="676" y="2830"/>
                </a:cubicBezTo>
                <a:cubicBezTo>
                  <a:pt x="644" y="2830"/>
                  <a:pt x="635" y="2839"/>
                  <a:pt x="618" y="2847"/>
                </a:cubicBezTo>
                <a:cubicBezTo>
                  <a:pt x="599" y="2847"/>
                  <a:pt x="524" y="2847"/>
                  <a:pt x="94" y="2754"/>
                </a:cubicBezTo>
                <a:cubicBezTo>
                  <a:pt x="84" y="2763"/>
                  <a:pt x="75" y="2768"/>
                  <a:pt x="68" y="2768"/>
                </a:cubicBezTo>
                <a:cubicBezTo>
                  <a:pt x="61" y="2768"/>
                  <a:pt x="56" y="2763"/>
                  <a:pt x="56" y="2754"/>
                </a:cubicBezTo>
                <a:lnTo>
                  <a:pt x="0" y="2754"/>
                </a:lnTo>
                <a:lnTo>
                  <a:pt x="19" y="2791"/>
                </a:lnTo>
                <a:cubicBezTo>
                  <a:pt x="56" y="2847"/>
                  <a:pt x="94" y="2903"/>
                  <a:pt x="131" y="2978"/>
                </a:cubicBezTo>
                <a:cubicBezTo>
                  <a:pt x="206" y="3128"/>
                  <a:pt x="300" y="3315"/>
                  <a:pt x="431" y="3540"/>
                </a:cubicBezTo>
                <a:cubicBezTo>
                  <a:pt x="487" y="3634"/>
                  <a:pt x="562" y="3765"/>
                  <a:pt x="637" y="3896"/>
                </a:cubicBezTo>
                <a:cubicBezTo>
                  <a:pt x="712" y="4008"/>
                  <a:pt x="805" y="4121"/>
                  <a:pt x="899" y="4252"/>
                </a:cubicBezTo>
                <a:cubicBezTo>
                  <a:pt x="1030" y="4439"/>
                  <a:pt x="1180" y="4608"/>
                  <a:pt x="1348" y="4757"/>
                </a:cubicBezTo>
                <a:cubicBezTo>
                  <a:pt x="1381" y="4806"/>
                  <a:pt x="1385" y="4822"/>
                  <a:pt x="1376" y="4822"/>
                </a:cubicBezTo>
                <a:cubicBezTo>
                  <a:pt x="1357" y="4822"/>
                  <a:pt x="1284" y="4760"/>
                  <a:pt x="1261" y="4760"/>
                </a:cubicBezTo>
                <a:cubicBezTo>
                  <a:pt x="1255" y="4760"/>
                  <a:pt x="1252" y="4765"/>
                  <a:pt x="1255" y="4776"/>
                </a:cubicBezTo>
                <a:cubicBezTo>
                  <a:pt x="1648" y="5188"/>
                  <a:pt x="1835" y="5357"/>
                  <a:pt x="2004" y="5506"/>
                </a:cubicBezTo>
                <a:cubicBezTo>
                  <a:pt x="2154" y="5656"/>
                  <a:pt x="2322" y="5787"/>
                  <a:pt x="2678" y="6087"/>
                </a:cubicBezTo>
                <a:cubicBezTo>
                  <a:pt x="2865" y="6274"/>
                  <a:pt x="3034" y="6461"/>
                  <a:pt x="3221" y="6667"/>
                </a:cubicBezTo>
                <a:cubicBezTo>
                  <a:pt x="3115" y="6540"/>
                  <a:pt x="3087" y="6487"/>
                  <a:pt x="3114" y="6487"/>
                </a:cubicBezTo>
                <a:cubicBezTo>
                  <a:pt x="3181" y="6487"/>
                  <a:pt x="3595" y="6817"/>
                  <a:pt x="3970" y="7098"/>
                </a:cubicBezTo>
                <a:lnTo>
                  <a:pt x="3914" y="7042"/>
                </a:lnTo>
                <a:lnTo>
                  <a:pt x="3914" y="7042"/>
                </a:lnTo>
                <a:lnTo>
                  <a:pt x="4082" y="7192"/>
                </a:lnTo>
                <a:lnTo>
                  <a:pt x="3970" y="7098"/>
                </a:lnTo>
                <a:lnTo>
                  <a:pt x="4045" y="7192"/>
                </a:lnTo>
                <a:lnTo>
                  <a:pt x="4176" y="7285"/>
                </a:lnTo>
                <a:lnTo>
                  <a:pt x="4569" y="7641"/>
                </a:lnTo>
                <a:cubicBezTo>
                  <a:pt x="4567" y="7643"/>
                  <a:pt x="4564" y="7644"/>
                  <a:pt x="4560" y="7644"/>
                </a:cubicBezTo>
                <a:cubicBezTo>
                  <a:pt x="4523" y="7644"/>
                  <a:pt x="4406" y="7575"/>
                  <a:pt x="4288" y="7491"/>
                </a:cubicBezTo>
                <a:lnTo>
                  <a:pt x="4045" y="7192"/>
                </a:lnTo>
                <a:cubicBezTo>
                  <a:pt x="3857" y="7082"/>
                  <a:pt x="3669" y="6972"/>
                  <a:pt x="3613" y="6972"/>
                </a:cubicBezTo>
                <a:cubicBezTo>
                  <a:pt x="3602" y="6972"/>
                  <a:pt x="3596" y="6977"/>
                  <a:pt x="3596" y="6986"/>
                </a:cubicBezTo>
                <a:cubicBezTo>
                  <a:pt x="3652" y="7023"/>
                  <a:pt x="3764" y="7117"/>
                  <a:pt x="3877" y="7211"/>
                </a:cubicBezTo>
                <a:cubicBezTo>
                  <a:pt x="3822" y="7183"/>
                  <a:pt x="3787" y="7166"/>
                  <a:pt x="3780" y="7166"/>
                </a:cubicBezTo>
                <a:cubicBezTo>
                  <a:pt x="3777" y="7166"/>
                  <a:pt x="3778" y="7168"/>
                  <a:pt x="3783" y="7173"/>
                </a:cubicBezTo>
                <a:cubicBezTo>
                  <a:pt x="3858" y="7248"/>
                  <a:pt x="3951" y="7304"/>
                  <a:pt x="4045" y="7379"/>
                </a:cubicBezTo>
                <a:lnTo>
                  <a:pt x="4139" y="7585"/>
                </a:lnTo>
                <a:lnTo>
                  <a:pt x="4214" y="7604"/>
                </a:lnTo>
                <a:cubicBezTo>
                  <a:pt x="4532" y="7922"/>
                  <a:pt x="4832" y="8259"/>
                  <a:pt x="5150" y="8578"/>
                </a:cubicBezTo>
                <a:lnTo>
                  <a:pt x="5712" y="9046"/>
                </a:lnTo>
                <a:cubicBezTo>
                  <a:pt x="5880" y="9214"/>
                  <a:pt x="6068" y="9383"/>
                  <a:pt x="6255" y="9551"/>
                </a:cubicBezTo>
                <a:cubicBezTo>
                  <a:pt x="6461" y="9739"/>
                  <a:pt x="6629" y="9945"/>
                  <a:pt x="6835" y="10169"/>
                </a:cubicBezTo>
                <a:cubicBezTo>
                  <a:pt x="6948" y="10300"/>
                  <a:pt x="7023" y="10431"/>
                  <a:pt x="7135" y="10563"/>
                </a:cubicBezTo>
                <a:cubicBezTo>
                  <a:pt x="7247" y="10694"/>
                  <a:pt x="7341" y="10843"/>
                  <a:pt x="7435" y="10993"/>
                </a:cubicBezTo>
                <a:cubicBezTo>
                  <a:pt x="7351" y="10890"/>
                  <a:pt x="7307" y="10856"/>
                  <a:pt x="7282" y="10856"/>
                </a:cubicBezTo>
                <a:cubicBezTo>
                  <a:pt x="7233" y="10856"/>
                  <a:pt x="7253" y="10981"/>
                  <a:pt x="7191" y="10993"/>
                </a:cubicBezTo>
                <a:cubicBezTo>
                  <a:pt x="7079" y="10731"/>
                  <a:pt x="6948" y="10506"/>
                  <a:pt x="6760" y="10300"/>
                </a:cubicBezTo>
                <a:cubicBezTo>
                  <a:pt x="6548" y="10052"/>
                  <a:pt x="6318" y="9788"/>
                  <a:pt x="6072" y="9506"/>
                </a:cubicBezTo>
                <a:lnTo>
                  <a:pt x="6072" y="9506"/>
                </a:lnTo>
                <a:cubicBezTo>
                  <a:pt x="6202" y="9656"/>
                  <a:pt x="6230" y="9703"/>
                  <a:pt x="6213" y="9703"/>
                </a:cubicBezTo>
                <a:cubicBezTo>
                  <a:pt x="6200" y="9703"/>
                  <a:pt x="6162" y="9676"/>
                  <a:pt x="6124" y="9645"/>
                </a:cubicBezTo>
                <a:lnTo>
                  <a:pt x="6124" y="9645"/>
                </a:lnTo>
                <a:cubicBezTo>
                  <a:pt x="6442" y="9982"/>
                  <a:pt x="6742" y="10338"/>
                  <a:pt x="7023" y="10712"/>
                </a:cubicBezTo>
                <a:cubicBezTo>
                  <a:pt x="6929" y="10712"/>
                  <a:pt x="7135" y="10975"/>
                  <a:pt x="7247" y="11293"/>
                </a:cubicBezTo>
                <a:cubicBezTo>
                  <a:pt x="7247" y="11259"/>
                  <a:pt x="7255" y="11243"/>
                  <a:pt x="7269" y="11243"/>
                </a:cubicBezTo>
                <a:cubicBezTo>
                  <a:pt x="7316" y="11243"/>
                  <a:pt x="7431" y="11422"/>
                  <a:pt x="7547" y="11667"/>
                </a:cubicBezTo>
                <a:lnTo>
                  <a:pt x="7734" y="12117"/>
                </a:lnTo>
                <a:cubicBezTo>
                  <a:pt x="7790" y="12229"/>
                  <a:pt x="7828" y="12342"/>
                  <a:pt x="7865" y="12454"/>
                </a:cubicBezTo>
                <a:cubicBezTo>
                  <a:pt x="7809" y="12417"/>
                  <a:pt x="7772" y="12360"/>
                  <a:pt x="7753" y="12323"/>
                </a:cubicBezTo>
                <a:lnTo>
                  <a:pt x="7753" y="12323"/>
                </a:lnTo>
                <a:lnTo>
                  <a:pt x="7828" y="12473"/>
                </a:lnTo>
                <a:lnTo>
                  <a:pt x="7865" y="12585"/>
                </a:lnTo>
                <a:lnTo>
                  <a:pt x="7903" y="12641"/>
                </a:lnTo>
                <a:lnTo>
                  <a:pt x="7903" y="12679"/>
                </a:lnTo>
                <a:cubicBezTo>
                  <a:pt x="7772" y="12623"/>
                  <a:pt x="7641" y="12566"/>
                  <a:pt x="7528" y="12491"/>
                </a:cubicBezTo>
                <a:lnTo>
                  <a:pt x="7528" y="12491"/>
                </a:lnTo>
                <a:cubicBezTo>
                  <a:pt x="7621" y="12538"/>
                  <a:pt x="7688" y="12571"/>
                  <a:pt x="7719" y="12571"/>
                </a:cubicBezTo>
                <a:cubicBezTo>
                  <a:pt x="7726" y="12571"/>
                  <a:pt x="7731" y="12570"/>
                  <a:pt x="7734" y="12566"/>
                </a:cubicBezTo>
                <a:cubicBezTo>
                  <a:pt x="7547" y="12491"/>
                  <a:pt x="7378" y="12417"/>
                  <a:pt x="7229" y="12323"/>
                </a:cubicBezTo>
                <a:lnTo>
                  <a:pt x="7079" y="12248"/>
                </a:lnTo>
                <a:lnTo>
                  <a:pt x="6948" y="12192"/>
                </a:lnTo>
                <a:cubicBezTo>
                  <a:pt x="6907" y="12164"/>
                  <a:pt x="6885" y="12147"/>
                  <a:pt x="6899" y="12147"/>
                </a:cubicBezTo>
                <a:cubicBezTo>
                  <a:pt x="6904" y="12147"/>
                  <a:pt x="6914" y="12149"/>
                  <a:pt x="6929" y="12154"/>
                </a:cubicBezTo>
                <a:lnTo>
                  <a:pt x="7097" y="12229"/>
                </a:lnTo>
                <a:cubicBezTo>
                  <a:pt x="6798" y="12079"/>
                  <a:pt x="6423" y="11911"/>
                  <a:pt x="6011" y="11742"/>
                </a:cubicBezTo>
                <a:lnTo>
                  <a:pt x="5693" y="11611"/>
                </a:lnTo>
                <a:lnTo>
                  <a:pt x="5318" y="11443"/>
                </a:lnTo>
                <a:cubicBezTo>
                  <a:pt x="5019" y="11330"/>
                  <a:pt x="4738" y="11237"/>
                  <a:pt x="4457" y="11124"/>
                </a:cubicBezTo>
                <a:lnTo>
                  <a:pt x="4420" y="11162"/>
                </a:lnTo>
                <a:cubicBezTo>
                  <a:pt x="4420" y="11181"/>
                  <a:pt x="4420" y="11199"/>
                  <a:pt x="4420" y="11237"/>
                </a:cubicBezTo>
                <a:cubicBezTo>
                  <a:pt x="4420" y="11274"/>
                  <a:pt x="4420" y="11330"/>
                  <a:pt x="4401" y="11368"/>
                </a:cubicBezTo>
                <a:cubicBezTo>
                  <a:pt x="4401" y="11480"/>
                  <a:pt x="4401" y="11555"/>
                  <a:pt x="4382" y="11649"/>
                </a:cubicBezTo>
                <a:cubicBezTo>
                  <a:pt x="4382" y="11742"/>
                  <a:pt x="4382" y="11817"/>
                  <a:pt x="4420" y="11892"/>
                </a:cubicBezTo>
                <a:cubicBezTo>
                  <a:pt x="4420" y="11967"/>
                  <a:pt x="4438" y="12042"/>
                  <a:pt x="4476" y="12117"/>
                </a:cubicBezTo>
                <a:cubicBezTo>
                  <a:pt x="4494" y="12192"/>
                  <a:pt x="4532" y="12248"/>
                  <a:pt x="4551" y="12304"/>
                </a:cubicBezTo>
                <a:cubicBezTo>
                  <a:pt x="4569" y="12360"/>
                  <a:pt x="4588" y="12379"/>
                  <a:pt x="4626" y="12417"/>
                </a:cubicBezTo>
                <a:cubicBezTo>
                  <a:pt x="4644" y="12454"/>
                  <a:pt x="4682" y="12491"/>
                  <a:pt x="4719" y="12529"/>
                </a:cubicBezTo>
                <a:cubicBezTo>
                  <a:pt x="4682" y="12510"/>
                  <a:pt x="4644" y="12510"/>
                  <a:pt x="4607" y="12473"/>
                </a:cubicBezTo>
                <a:cubicBezTo>
                  <a:pt x="4551" y="12454"/>
                  <a:pt x="4513" y="12417"/>
                  <a:pt x="4457" y="12379"/>
                </a:cubicBezTo>
                <a:lnTo>
                  <a:pt x="4457" y="12379"/>
                </a:lnTo>
                <a:cubicBezTo>
                  <a:pt x="4682" y="12679"/>
                  <a:pt x="4981" y="12922"/>
                  <a:pt x="5318" y="13109"/>
                </a:cubicBezTo>
                <a:cubicBezTo>
                  <a:pt x="5431" y="13166"/>
                  <a:pt x="5543" y="13240"/>
                  <a:pt x="5674" y="13297"/>
                </a:cubicBezTo>
                <a:cubicBezTo>
                  <a:pt x="5862" y="13409"/>
                  <a:pt x="6049" y="13521"/>
                  <a:pt x="6255" y="13652"/>
                </a:cubicBezTo>
                <a:cubicBezTo>
                  <a:pt x="6236" y="13690"/>
                  <a:pt x="6199" y="13709"/>
                  <a:pt x="6161" y="13727"/>
                </a:cubicBezTo>
                <a:cubicBezTo>
                  <a:pt x="6142" y="13737"/>
                  <a:pt x="6119" y="13741"/>
                  <a:pt x="6096" y="13741"/>
                </a:cubicBezTo>
                <a:cubicBezTo>
                  <a:pt x="6072" y="13741"/>
                  <a:pt x="6049" y="13737"/>
                  <a:pt x="6030" y="13727"/>
                </a:cubicBezTo>
                <a:cubicBezTo>
                  <a:pt x="5993" y="13709"/>
                  <a:pt x="5936" y="13709"/>
                  <a:pt x="5899" y="13690"/>
                </a:cubicBezTo>
                <a:cubicBezTo>
                  <a:pt x="5880" y="13690"/>
                  <a:pt x="5862" y="13671"/>
                  <a:pt x="5843" y="13671"/>
                </a:cubicBezTo>
                <a:cubicBezTo>
                  <a:pt x="5805" y="13671"/>
                  <a:pt x="5749" y="13615"/>
                  <a:pt x="5693" y="13596"/>
                </a:cubicBezTo>
                <a:lnTo>
                  <a:pt x="5693" y="13596"/>
                </a:lnTo>
                <a:cubicBezTo>
                  <a:pt x="5843" y="13709"/>
                  <a:pt x="5862" y="13709"/>
                  <a:pt x="5936" y="13765"/>
                </a:cubicBezTo>
                <a:lnTo>
                  <a:pt x="5899" y="13896"/>
                </a:lnTo>
                <a:cubicBezTo>
                  <a:pt x="5880" y="13933"/>
                  <a:pt x="5880" y="13990"/>
                  <a:pt x="5862" y="14027"/>
                </a:cubicBezTo>
                <a:cubicBezTo>
                  <a:pt x="5843" y="14083"/>
                  <a:pt x="5805" y="14121"/>
                  <a:pt x="5787" y="14177"/>
                </a:cubicBezTo>
                <a:cubicBezTo>
                  <a:pt x="5850" y="14101"/>
                  <a:pt x="5964" y="13983"/>
                  <a:pt x="6015" y="13983"/>
                </a:cubicBezTo>
                <a:cubicBezTo>
                  <a:pt x="6039" y="13983"/>
                  <a:pt x="6048" y="14010"/>
                  <a:pt x="6030" y="14083"/>
                </a:cubicBezTo>
                <a:cubicBezTo>
                  <a:pt x="5918" y="14233"/>
                  <a:pt x="5768" y="14364"/>
                  <a:pt x="5618" y="14476"/>
                </a:cubicBezTo>
                <a:cubicBezTo>
                  <a:pt x="5581" y="14514"/>
                  <a:pt x="5506" y="14551"/>
                  <a:pt x="5412" y="14626"/>
                </a:cubicBezTo>
                <a:cubicBezTo>
                  <a:pt x="5337" y="14682"/>
                  <a:pt x="5281" y="14739"/>
                  <a:pt x="5225" y="14814"/>
                </a:cubicBezTo>
                <a:cubicBezTo>
                  <a:pt x="5169" y="14907"/>
                  <a:pt x="5131" y="15001"/>
                  <a:pt x="5131" y="15094"/>
                </a:cubicBezTo>
                <a:cubicBezTo>
                  <a:pt x="5131" y="15057"/>
                  <a:pt x="5150" y="15038"/>
                  <a:pt x="5169" y="15038"/>
                </a:cubicBezTo>
                <a:cubicBezTo>
                  <a:pt x="5187" y="15038"/>
                  <a:pt x="5187" y="15076"/>
                  <a:pt x="5225" y="15113"/>
                </a:cubicBezTo>
                <a:cubicBezTo>
                  <a:pt x="5244" y="15244"/>
                  <a:pt x="5337" y="15413"/>
                  <a:pt x="5412" y="15600"/>
                </a:cubicBezTo>
                <a:cubicBezTo>
                  <a:pt x="5402" y="15590"/>
                  <a:pt x="5391" y="15587"/>
                  <a:pt x="5379" y="15587"/>
                </a:cubicBezTo>
                <a:cubicBezTo>
                  <a:pt x="5350" y="15587"/>
                  <a:pt x="5317" y="15608"/>
                  <a:pt x="5284" y="15608"/>
                </a:cubicBezTo>
                <a:cubicBezTo>
                  <a:pt x="5268" y="15608"/>
                  <a:pt x="5251" y="15602"/>
                  <a:pt x="5237" y="15585"/>
                </a:cubicBezTo>
                <a:lnTo>
                  <a:pt x="5237" y="15585"/>
                </a:lnTo>
                <a:cubicBezTo>
                  <a:pt x="5391" y="15882"/>
                  <a:pt x="5575" y="16151"/>
                  <a:pt x="5789" y="16418"/>
                </a:cubicBezTo>
                <a:lnTo>
                  <a:pt x="5789" y="16418"/>
                </a:lnTo>
                <a:cubicBezTo>
                  <a:pt x="5759" y="16383"/>
                  <a:pt x="5736" y="16368"/>
                  <a:pt x="5721" y="16368"/>
                </a:cubicBezTo>
                <a:cubicBezTo>
                  <a:pt x="5673" y="16368"/>
                  <a:pt x="5702" y="16527"/>
                  <a:pt x="5768" y="16686"/>
                </a:cubicBezTo>
                <a:cubicBezTo>
                  <a:pt x="5768" y="16680"/>
                  <a:pt x="5769" y="16677"/>
                  <a:pt x="5771" y="16677"/>
                </a:cubicBezTo>
                <a:cubicBezTo>
                  <a:pt x="5790" y="16677"/>
                  <a:pt x="5878" y="16863"/>
                  <a:pt x="6011" y="17079"/>
                </a:cubicBezTo>
                <a:cubicBezTo>
                  <a:pt x="6161" y="17323"/>
                  <a:pt x="6348" y="17585"/>
                  <a:pt x="6423" y="17716"/>
                </a:cubicBezTo>
                <a:lnTo>
                  <a:pt x="6199" y="17323"/>
                </a:lnTo>
                <a:lnTo>
                  <a:pt x="6199" y="17323"/>
                </a:lnTo>
                <a:cubicBezTo>
                  <a:pt x="6405" y="17660"/>
                  <a:pt x="6685" y="17978"/>
                  <a:pt x="6985" y="18259"/>
                </a:cubicBezTo>
                <a:cubicBezTo>
                  <a:pt x="7285" y="18521"/>
                  <a:pt x="7566" y="18821"/>
                  <a:pt x="7828" y="19139"/>
                </a:cubicBezTo>
                <a:cubicBezTo>
                  <a:pt x="7784" y="19103"/>
                  <a:pt x="7712" y="19069"/>
                  <a:pt x="7665" y="19069"/>
                </a:cubicBezTo>
                <a:cubicBezTo>
                  <a:pt x="7590" y="19069"/>
                  <a:pt x="7576" y="19153"/>
                  <a:pt x="7828" y="19439"/>
                </a:cubicBezTo>
                <a:cubicBezTo>
                  <a:pt x="7959" y="19551"/>
                  <a:pt x="8277" y="19757"/>
                  <a:pt x="8671" y="20057"/>
                </a:cubicBezTo>
                <a:cubicBezTo>
                  <a:pt x="8970" y="20394"/>
                  <a:pt x="9270" y="20712"/>
                  <a:pt x="9607" y="21049"/>
                </a:cubicBezTo>
                <a:cubicBezTo>
                  <a:pt x="9120" y="20675"/>
                  <a:pt x="8577" y="20244"/>
                  <a:pt x="8221" y="19926"/>
                </a:cubicBezTo>
                <a:lnTo>
                  <a:pt x="8221" y="19926"/>
                </a:lnTo>
                <a:cubicBezTo>
                  <a:pt x="8371" y="20151"/>
                  <a:pt x="8539" y="20375"/>
                  <a:pt x="8745" y="20563"/>
                </a:cubicBezTo>
                <a:cubicBezTo>
                  <a:pt x="8769" y="20600"/>
                  <a:pt x="8774" y="20616"/>
                  <a:pt x="8765" y="20616"/>
                </a:cubicBezTo>
                <a:cubicBezTo>
                  <a:pt x="8724" y="20616"/>
                  <a:pt x="8403" y="20292"/>
                  <a:pt x="8296" y="20169"/>
                </a:cubicBezTo>
                <a:lnTo>
                  <a:pt x="8296" y="20169"/>
                </a:lnTo>
                <a:cubicBezTo>
                  <a:pt x="8652" y="20581"/>
                  <a:pt x="9008" y="20975"/>
                  <a:pt x="9382" y="21368"/>
                </a:cubicBezTo>
                <a:cubicBezTo>
                  <a:pt x="9383" y="21363"/>
                  <a:pt x="9386" y="21361"/>
                  <a:pt x="9391" y="21361"/>
                </a:cubicBezTo>
                <a:cubicBezTo>
                  <a:pt x="9482" y="21361"/>
                  <a:pt x="10238" y="22124"/>
                  <a:pt x="10329" y="22124"/>
                </a:cubicBezTo>
                <a:cubicBezTo>
                  <a:pt x="10333" y="22124"/>
                  <a:pt x="10336" y="22121"/>
                  <a:pt x="10337" y="22117"/>
                </a:cubicBezTo>
                <a:cubicBezTo>
                  <a:pt x="9906" y="21724"/>
                  <a:pt x="9457" y="21312"/>
                  <a:pt x="9026" y="20900"/>
                </a:cubicBezTo>
                <a:cubicBezTo>
                  <a:pt x="9029" y="20894"/>
                  <a:pt x="9034" y="20891"/>
                  <a:pt x="9042" y="20891"/>
                </a:cubicBezTo>
                <a:cubicBezTo>
                  <a:pt x="9169" y="20891"/>
                  <a:pt x="9992" y="21566"/>
                  <a:pt x="10749" y="22323"/>
                </a:cubicBezTo>
                <a:cubicBezTo>
                  <a:pt x="10799" y="22395"/>
                  <a:pt x="10795" y="22419"/>
                  <a:pt x="10764" y="22419"/>
                </a:cubicBezTo>
                <a:cubicBezTo>
                  <a:pt x="10697" y="22419"/>
                  <a:pt x="10501" y="22301"/>
                  <a:pt x="10457" y="22301"/>
                </a:cubicBezTo>
                <a:cubicBezTo>
                  <a:pt x="10453" y="22301"/>
                  <a:pt x="10451" y="22302"/>
                  <a:pt x="10450" y="22304"/>
                </a:cubicBezTo>
                <a:cubicBezTo>
                  <a:pt x="10768" y="22566"/>
                  <a:pt x="11049" y="22847"/>
                  <a:pt x="11330" y="23147"/>
                </a:cubicBezTo>
                <a:lnTo>
                  <a:pt x="10936" y="22847"/>
                </a:lnTo>
                <a:lnTo>
                  <a:pt x="10936" y="22847"/>
                </a:lnTo>
                <a:cubicBezTo>
                  <a:pt x="11367" y="23315"/>
                  <a:pt x="11779" y="23503"/>
                  <a:pt x="12266" y="24102"/>
                </a:cubicBezTo>
                <a:cubicBezTo>
                  <a:pt x="12453" y="24289"/>
                  <a:pt x="12734" y="24720"/>
                  <a:pt x="12809" y="24720"/>
                </a:cubicBezTo>
                <a:cubicBezTo>
                  <a:pt x="12678" y="24495"/>
                  <a:pt x="12697" y="24327"/>
                  <a:pt x="12772" y="24252"/>
                </a:cubicBezTo>
                <a:lnTo>
                  <a:pt x="12772" y="24252"/>
                </a:lnTo>
                <a:cubicBezTo>
                  <a:pt x="12996" y="24476"/>
                  <a:pt x="13221" y="24682"/>
                  <a:pt x="13427" y="24907"/>
                </a:cubicBezTo>
                <a:lnTo>
                  <a:pt x="13371" y="24907"/>
                </a:lnTo>
                <a:lnTo>
                  <a:pt x="13502" y="25020"/>
                </a:lnTo>
                <a:lnTo>
                  <a:pt x="13521" y="25001"/>
                </a:lnTo>
                <a:cubicBezTo>
                  <a:pt x="13745" y="25226"/>
                  <a:pt x="13951" y="25432"/>
                  <a:pt x="14157" y="25656"/>
                </a:cubicBezTo>
                <a:cubicBezTo>
                  <a:pt x="14157" y="25667"/>
                  <a:pt x="14151" y="25672"/>
                  <a:pt x="14141" y="25672"/>
                </a:cubicBezTo>
                <a:cubicBezTo>
                  <a:pt x="14065" y="25672"/>
                  <a:pt x="13757" y="25432"/>
                  <a:pt x="13691" y="25432"/>
                </a:cubicBezTo>
                <a:cubicBezTo>
                  <a:pt x="13672" y="25432"/>
                  <a:pt x="13674" y="25453"/>
                  <a:pt x="13708" y="25506"/>
                </a:cubicBezTo>
                <a:cubicBezTo>
                  <a:pt x="13820" y="25581"/>
                  <a:pt x="13933" y="25638"/>
                  <a:pt x="14026" y="25731"/>
                </a:cubicBezTo>
                <a:cubicBezTo>
                  <a:pt x="14195" y="25937"/>
                  <a:pt x="13877" y="25694"/>
                  <a:pt x="14307" y="26106"/>
                </a:cubicBezTo>
                <a:cubicBezTo>
                  <a:pt x="14400" y="26132"/>
                  <a:pt x="14770" y="26567"/>
                  <a:pt x="14786" y="26567"/>
                </a:cubicBezTo>
                <a:cubicBezTo>
                  <a:pt x="14792" y="26567"/>
                  <a:pt x="14736" y="26490"/>
                  <a:pt x="14569" y="26274"/>
                </a:cubicBezTo>
                <a:lnTo>
                  <a:pt x="14569" y="26274"/>
                </a:lnTo>
                <a:cubicBezTo>
                  <a:pt x="14981" y="26686"/>
                  <a:pt x="14963" y="26742"/>
                  <a:pt x="15431" y="27248"/>
                </a:cubicBezTo>
                <a:cubicBezTo>
                  <a:pt x="15419" y="27220"/>
                  <a:pt x="15421" y="27208"/>
                  <a:pt x="15436" y="27208"/>
                </a:cubicBezTo>
                <a:cubicBezTo>
                  <a:pt x="15488" y="27208"/>
                  <a:pt x="15704" y="27382"/>
                  <a:pt x="15955" y="27604"/>
                </a:cubicBezTo>
                <a:cubicBezTo>
                  <a:pt x="16105" y="27791"/>
                  <a:pt x="16274" y="27978"/>
                  <a:pt x="16442" y="28184"/>
                </a:cubicBezTo>
                <a:lnTo>
                  <a:pt x="16442" y="28203"/>
                </a:lnTo>
                <a:cubicBezTo>
                  <a:pt x="17210" y="29139"/>
                  <a:pt x="17566" y="29664"/>
                  <a:pt x="18240" y="30544"/>
                </a:cubicBezTo>
                <a:cubicBezTo>
                  <a:pt x="18271" y="30607"/>
                  <a:pt x="18490" y="30937"/>
                  <a:pt x="18456" y="30937"/>
                </a:cubicBezTo>
                <a:cubicBezTo>
                  <a:pt x="18450" y="30937"/>
                  <a:pt x="18435" y="30926"/>
                  <a:pt x="18408" y="30900"/>
                </a:cubicBezTo>
                <a:lnTo>
                  <a:pt x="18408" y="30900"/>
                </a:lnTo>
                <a:cubicBezTo>
                  <a:pt x="18558" y="31050"/>
                  <a:pt x="18708" y="31218"/>
                  <a:pt x="18839" y="31405"/>
                </a:cubicBezTo>
                <a:cubicBezTo>
                  <a:pt x="18903" y="31518"/>
                  <a:pt x="18922" y="31560"/>
                  <a:pt x="18914" y="31560"/>
                </a:cubicBezTo>
                <a:cubicBezTo>
                  <a:pt x="18890" y="31560"/>
                  <a:pt x="18592" y="31132"/>
                  <a:pt x="18558" y="31132"/>
                </a:cubicBezTo>
                <a:cubicBezTo>
                  <a:pt x="18549" y="31132"/>
                  <a:pt x="18558" y="31162"/>
                  <a:pt x="18596" y="31237"/>
                </a:cubicBezTo>
                <a:cubicBezTo>
                  <a:pt x="18671" y="31237"/>
                  <a:pt x="19176" y="31911"/>
                  <a:pt x="19495" y="32285"/>
                </a:cubicBezTo>
                <a:cubicBezTo>
                  <a:pt x="19476" y="32136"/>
                  <a:pt x="18858" y="31387"/>
                  <a:pt x="18521" y="31012"/>
                </a:cubicBezTo>
                <a:cubicBezTo>
                  <a:pt x="18525" y="31010"/>
                  <a:pt x="18531" y="31009"/>
                  <a:pt x="18537" y="31009"/>
                </a:cubicBezTo>
                <a:cubicBezTo>
                  <a:pt x="18582" y="31009"/>
                  <a:pt x="18671" y="31066"/>
                  <a:pt x="18802" y="31181"/>
                </a:cubicBezTo>
                <a:cubicBezTo>
                  <a:pt x="19495" y="32136"/>
                  <a:pt x="20206" y="33109"/>
                  <a:pt x="20862" y="34083"/>
                </a:cubicBezTo>
                <a:cubicBezTo>
                  <a:pt x="21292" y="34757"/>
                  <a:pt x="22435" y="36387"/>
                  <a:pt x="23015" y="37360"/>
                </a:cubicBezTo>
                <a:cubicBezTo>
                  <a:pt x="23128" y="37491"/>
                  <a:pt x="23277" y="37697"/>
                  <a:pt x="23333" y="37735"/>
                </a:cubicBezTo>
                <a:lnTo>
                  <a:pt x="25337" y="40825"/>
                </a:lnTo>
                <a:cubicBezTo>
                  <a:pt x="25506" y="41087"/>
                  <a:pt x="25656" y="41312"/>
                  <a:pt x="25768" y="41518"/>
                </a:cubicBezTo>
                <a:cubicBezTo>
                  <a:pt x="25749" y="41518"/>
                  <a:pt x="25749" y="41518"/>
                  <a:pt x="25749" y="41536"/>
                </a:cubicBezTo>
                <a:cubicBezTo>
                  <a:pt x="25843" y="41686"/>
                  <a:pt x="25936" y="41836"/>
                  <a:pt x="26049" y="41967"/>
                </a:cubicBezTo>
                <a:cubicBezTo>
                  <a:pt x="26068" y="42005"/>
                  <a:pt x="26105" y="42042"/>
                  <a:pt x="26124" y="42061"/>
                </a:cubicBezTo>
                <a:cubicBezTo>
                  <a:pt x="26111" y="42061"/>
                  <a:pt x="26049" y="41994"/>
                  <a:pt x="26031" y="41994"/>
                </a:cubicBezTo>
                <a:cubicBezTo>
                  <a:pt x="26022" y="41994"/>
                  <a:pt x="26024" y="42011"/>
                  <a:pt x="26049" y="42061"/>
                </a:cubicBezTo>
                <a:cubicBezTo>
                  <a:pt x="26124" y="42117"/>
                  <a:pt x="26180" y="42154"/>
                  <a:pt x="26236" y="42211"/>
                </a:cubicBezTo>
                <a:cubicBezTo>
                  <a:pt x="26480" y="42454"/>
                  <a:pt x="26723" y="42548"/>
                  <a:pt x="27229" y="42548"/>
                </a:cubicBezTo>
                <a:lnTo>
                  <a:pt x="27304" y="42548"/>
                </a:lnTo>
                <a:cubicBezTo>
                  <a:pt x="27491" y="42548"/>
                  <a:pt x="27678" y="42548"/>
                  <a:pt x="27922" y="42529"/>
                </a:cubicBezTo>
                <a:cubicBezTo>
                  <a:pt x="28015" y="42529"/>
                  <a:pt x="28128" y="42510"/>
                  <a:pt x="28221" y="42510"/>
                </a:cubicBezTo>
                <a:lnTo>
                  <a:pt x="28334" y="42510"/>
                </a:lnTo>
                <a:lnTo>
                  <a:pt x="28502" y="42435"/>
                </a:lnTo>
                <a:cubicBezTo>
                  <a:pt x="31143" y="42061"/>
                  <a:pt x="34551" y="40263"/>
                  <a:pt x="36667" y="39233"/>
                </a:cubicBezTo>
                <a:cubicBezTo>
                  <a:pt x="40599" y="37285"/>
                  <a:pt x="42453" y="33727"/>
                  <a:pt x="46835" y="31986"/>
                </a:cubicBezTo>
                <a:cubicBezTo>
                  <a:pt x="46742" y="31536"/>
                  <a:pt x="46555" y="31124"/>
                  <a:pt x="46311" y="30731"/>
                </a:cubicBezTo>
                <a:cubicBezTo>
                  <a:pt x="46236" y="30506"/>
                  <a:pt x="46143" y="30263"/>
                  <a:pt x="46217" y="30263"/>
                </a:cubicBezTo>
                <a:cubicBezTo>
                  <a:pt x="45749" y="29757"/>
                  <a:pt x="45225" y="28784"/>
                  <a:pt x="44307" y="28053"/>
                </a:cubicBezTo>
                <a:cubicBezTo>
                  <a:pt x="44272" y="28009"/>
                  <a:pt x="44264" y="27993"/>
                  <a:pt x="44271" y="27993"/>
                </a:cubicBezTo>
                <a:cubicBezTo>
                  <a:pt x="44290" y="27993"/>
                  <a:pt x="44408" y="28097"/>
                  <a:pt x="44428" y="28097"/>
                </a:cubicBezTo>
                <a:cubicBezTo>
                  <a:pt x="44433" y="28097"/>
                  <a:pt x="44431" y="28090"/>
                  <a:pt x="44420" y="28072"/>
                </a:cubicBezTo>
                <a:cubicBezTo>
                  <a:pt x="44083" y="27810"/>
                  <a:pt x="43802" y="27510"/>
                  <a:pt x="43540" y="27173"/>
                </a:cubicBezTo>
                <a:lnTo>
                  <a:pt x="43540" y="27173"/>
                </a:lnTo>
                <a:lnTo>
                  <a:pt x="43596" y="27211"/>
                </a:lnTo>
                <a:cubicBezTo>
                  <a:pt x="42397" y="25900"/>
                  <a:pt x="41910" y="25300"/>
                  <a:pt x="40450" y="23896"/>
                </a:cubicBezTo>
                <a:lnTo>
                  <a:pt x="40450" y="23896"/>
                </a:lnTo>
                <a:lnTo>
                  <a:pt x="40525" y="24027"/>
                </a:lnTo>
                <a:cubicBezTo>
                  <a:pt x="40206" y="23727"/>
                  <a:pt x="40150" y="23653"/>
                  <a:pt x="40019" y="23503"/>
                </a:cubicBezTo>
                <a:cubicBezTo>
                  <a:pt x="39968" y="23471"/>
                  <a:pt x="39941" y="23457"/>
                  <a:pt x="39930" y="23457"/>
                </a:cubicBezTo>
                <a:cubicBezTo>
                  <a:pt x="39860" y="23457"/>
                  <a:pt x="40642" y="24123"/>
                  <a:pt x="40568" y="24123"/>
                </a:cubicBezTo>
                <a:cubicBezTo>
                  <a:pt x="40558" y="24123"/>
                  <a:pt x="40533" y="24111"/>
                  <a:pt x="40487" y="24083"/>
                </a:cubicBezTo>
                <a:cubicBezTo>
                  <a:pt x="40094" y="23634"/>
                  <a:pt x="39663" y="23222"/>
                  <a:pt x="39214" y="22829"/>
                </a:cubicBezTo>
                <a:cubicBezTo>
                  <a:pt x="38652" y="22323"/>
                  <a:pt x="38109" y="21836"/>
                  <a:pt x="38015" y="21649"/>
                </a:cubicBezTo>
                <a:cubicBezTo>
                  <a:pt x="37868" y="21524"/>
                  <a:pt x="37815" y="21487"/>
                  <a:pt x="37800" y="21487"/>
                </a:cubicBezTo>
                <a:cubicBezTo>
                  <a:pt x="37780" y="21487"/>
                  <a:pt x="37837" y="21560"/>
                  <a:pt x="37820" y="21560"/>
                </a:cubicBezTo>
                <a:cubicBezTo>
                  <a:pt x="37807" y="21560"/>
                  <a:pt x="37755" y="21521"/>
                  <a:pt x="37603" y="21387"/>
                </a:cubicBezTo>
                <a:lnTo>
                  <a:pt x="37510" y="21237"/>
                </a:lnTo>
                <a:lnTo>
                  <a:pt x="37341" y="21162"/>
                </a:lnTo>
                <a:cubicBezTo>
                  <a:pt x="37004" y="20862"/>
                  <a:pt x="36873" y="20694"/>
                  <a:pt x="36892" y="20656"/>
                </a:cubicBezTo>
                <a:lnTo>
                  <a:pt x="36892" y="20656"/>
                </a:lnTo>
                <a:cubicBezTo>
                  <a:pt x="36966" y="20731"/>
                  <a:pt x="37116" y="20862"/>
                  <a:pt x="37210" y="20937"/>
                </a:cubicBezTo>
                <a:cubicBezTo>
                  <a:pt x="36835" y="20544"/>
                  <a:pt x="36105" y="19963"/>
                  <a:pt x="35880" y="19776"/>
                </a:cubicBezTo>
                <a:lnTo>
                  <a:pt x="35880" y="19776"/>
                </a:lnTo>
                <a:lnTo>
                  <a:pt x="36311" y="20169"/>
                </a:lnTo>
                <a:cubicBezTo>
                  <a:pt x="34907" y="19008"/>
                  <a:pt x="33240" y="17491"/>
                  <a:pt x="31910" y="16330"/>
                </a:cubicBezTo>
                <a:lnTo>
                  <a:pt x="31910" y="16330"/>
                </a:lnTo>
                <a:lnTo>
                  <a:pt x="31985" y="16424"/>
                </a:lnTo>
                <a:cubicBezTo>
                  <a:pt x="30974" y="15525"/>
                  <a:pt x="31236" y="15675"/>
                  <a:pt x="30187" y="14645"/>
                </a:cubicBezTo>
                <a:lnTo>
                  <a:pt x="30187" y="14645"/>
                </a:lnTo>
                <a:lnTo>
                  <a:pt x="30244" y="14664"/>
                </a:lnTo>
                <a:cubicBezTo>
                  <a:pt x="29963" y="14439"/>
                  <a:pt x="29701" y="14177"/>
                  <a:pt x="29457" y="13896"/>
                </a:cubicBezTo>
                <a:lnTo>
                  <a:pt x="29457" y="13896"/>
                </a:lnTo>
                <a:cubicBezTo>
                  <a:pt x="29498" y="13934"/>
                  <a:pt x="29518" y="13949"/>
                  <a:pt x="29524" y="13949"/>
                </a:cubicBezTo>
                <a:cubicBezTo>
                  <a:pt x="29552" y="13949"/>
                  <a:pt x="29268" y="13606"/>
                  <a:pt x="29299" y="13606"/>
                </a:cubicBezTo>
                <a:cubicBezTo>
                  <a:pt x="29307" y="13606"/>
                  <a:pt x="29337" y="13630"/>
                  <a:pt x="29401" y="13690"/>
                </a:cubicBezTo>
                <a:cubicBezTo>
                  <a:pt x="29026" y="13278"/>
                  <a:pt x="28614" y="12885"/>
                  <a:pt x="28184" y="12548"/>
                </a:cubicBezTo>
                <a:lnTo>
                  <a:pt x="28090" y="12342"/>
                </a:lnTo>
                <a:cubicBezTo>
                  <a:pt x="27790" y="12117"/>
                  <a:pt x="27547" y="11855"/>
                  <a:pt x="27304" y="11574"/>
                </a:cubicBezTo>
                <a:lnTo>
                  <a:pt x="27304" y="11574"/>
                </a:lnTo>
                <a:cubicBezTo>
                  <a:pt x="27401" y="11671"/>
                  <a:pt x="27442" y="11705"/>
                  <a:pt x="27452" y="11705"/>
                </a:cubicBezTo>
                <a:cubicBezTo>
                  <a:pt x="27477" y="11705"/>
                  <a:pt x="27332" y="11516"/>
                  <a:pt x="27357" y="11516"/>
                </a:cubicBezTo>
                <a:cubicBezTo>
                  <a:pt x="27369" y="11516"/>
                  <a:pt x="27415" y="11555"/>
                  <a:pt x="27528" y="11667"/>
                </a:cubicBezTo>
                <a:cubicBezTo>
                  <a:pt x="26629" y="10469"/>
                  <a:pt x="25955" y="10020"/>
                  <a:pt x="25599" y="9420"/>
                </a:cubicBezTo>
                <a:cubicBezTo>
                  <a:pt x="25521" y="9360"/>
                  <a:pt x="25479" y="9334"/>
                  <a:pt x="25464" y="9334"/>
                </a:cubicBezTo>
                <a:cubicBezTo>
                  <a:pt x="25377" y="9334"/>
                  <a:pt x="26199" y="10201"/>
                  <a:pt x="26180" y="10201"/>
                </a:cubicBezTo>
                <a:cubicBezTo>
                  <a:pt x="26178" y="10201"/>
                  <a:pt x="26166" y="10191"/>
                  <a:pt x="26142" y="10169"/>
                </a:cubicBezTo>
                <a:lnTo>
                  <a:pt x="26142" y="10169"/>
                </a:lnTo>
                <a:cubicBezTo>
                  <a:pt x="26169" y="10211"/>
                  <a:pt x="26176" y="10230"/>
                  <a:pt x="26166" y="10230"/>
                </a:cubicBezTo>
                <a:cubicBezTo>
                  <a:pt x="26116" y="10230"/>
                  <a:pt x="25623" y="9719"/>
                  <a:pt x="25356" y="9420"/>
                </a:cubicBezTo>
                <a:cubicBezTo>
                  <a:pt x="25038" y="9064"/>
                  <a:pt x="24944" y="8727"/>
                  <a:pt x="24064" y="7828"/>
                </a:cubicBezTo>
                <a:lnTo>
                  <a:pt x="24064" y="7828"/>
                </a:lnTo>
                <a:cubicBezTo>
                  <a:pt x="24132" y="7883"/>
                  <a:pt x="24161" y="7898"/>
                  <a:pt x="24200" y="7938"/>
                </a:cubicBezTo>
                <a:lnTo>
                  <a:pt x="24200" y="7938"/>
                </a:lnTo>
                <a:cubicBezTo>
                  <a:pt x="23908" y="7612"/>
                  <a:pt x="23539" y="7355"/>
                  <a:pt x="23221" y="6948"/>
                </a:cubicBezTo>
                <a:cubicBezTo>
                  <a:pt x="22940" y="6761"/>
                  <a:pt x="22716" y="6405"/>
                  <a:pt x="22547" y="6405"/>
                </a:cubicBezTo>
                <a:lnTo>
                  <a:pt x="23371" y="7211"/>
                </a:lnTo>
                <a:cubicBezTo>
                  <a:pt x="23128" y="6986"/>
                  <a:pt x="22884" y="6780"/>
                  <a:pt x="22603" y="6536"/>
                </a:cubicBezTo>
                <a:cubicBezTo>
                  <a:pt x="22341" y="6293"/>
                  <a:pt x="22023" y="5993"/>
                  <a:pt x="21592" y="5656"/>
                </a:cubicBezTo>
                <a:lnTo>
                  <a:pt x="21592" y="5656"/>
                </a:lnTo>
                <a:cubicBezTo>
                  <a:pt x="21798" y="5750"/>
                  <a:pt x="21966" y="5881"/>
                  <a:pt x="22135" y="6012"/>
                </a:cubicBezTo>
                <a:cubicBezTo>
                  <a:pt x="21910" y="5787"/>
                  <a:pt x="21648" y="5600"/>
                  <a:pt x="21386" y="5413"/>
                </a:cubicBezTo>
                <a:lnTo>
                  <a:pt x="21386" y="5413"/>
                </a:lnTo>
                <a:cubicBezTo>
                  <a:pt x="21667" y="5525"/>
                  <a:pt x="21910" y="5694"/>
                  <a:pt x="22116" y="5900"/>
                </a:cubicBezTo>
                <a:cubicBezTo>
                  <a:pt x="22453" y="6181"/>
                  <a:pt x="22790" y="6536"/>
                  <a:pt x="23071" y="6761"/>
                </a:cubicBezTo>
                <a:cubicBezTo>
                  <a:pt x="22903" y="6574"/>
                  <a:pt x="22734" y="6405"/>
                  <a:pt x="22528" y="6237"/>
                </a:cubicBezTo>
                <a:cubicBezTo>
                  <a:pt x="22402" y="6125"/>
                  <a:pt x="22298" y="6034"/>
                  <a:pt x="22330" y="6034"/>
                </a:cubicBezTo>
                <a:cubicBezTo>
                  <a:pt x="22341" y="6034"/>
                  <a:pt x="22368" y="6044"/>
                  <a:pt x="22416" y="6068"/>
                </a:cubicBezTo>
                <a:cubicBezTo>
                  <a:pt x="22135" y="5881"/>
                  <a:pt x="21873" y="5694"/>
                  <a:pt x="21629" y="5488"/>
                </a:cubicBezTo>
                <a:cubicBezTo>
                  <a:pt x="21292" y="5225"/>
                  <a:pt x="20880" y="5019"/>
                  <a:pt x="20468" y="4907"/>
                </a:cubicBezTo>
                <a:lnTo>
                  <a:pt x="20543" y="4888"/>
                </a:lnTo>
                <a:cubicBezTo>
                  <a:pt x="20319" y="4832"/>
                  <a:pt x="20094" y="4757"/>
                  <a:pt x="19869" y="4682"/>
                </a:cubicBezTo>
                <a:lnTo>
                  <a:pt x="19869" y="4682"/>
                </a:lnTo>
                <a:cubicBezTo>
                  <a:pt x="20038" y="4720"/>
                  <a:pt x="20187" y="4739"/>
                  <a:pt x="20337" y="4776"/>
                </a:cubicBezTo>
                <a:cubicBezTo>
                  <a:pt x="20056" y="4701"/>
                  <a:pt x="19794" y="4570"/>
                  <a:pt x="19438" y="4458"/>
                </a:cubicBezTo>
                <a:cubicBezTo>
                  <a:pt x="19382" y="4439"/>
                  <a:pt x="19345" y="4439"/>
                  <a:pt x="19289" y="4420"/>
                </a:cubicBezTo>
                <a:cubicBezTo>
                  <a:pt x="19232" y="4420"/>
                  <a:pt x="19176" y="4402"/>
                  <a:pt x="19120" y="4402"/>
                </a:cubicBezTo>
                <a:cubicBezTo>
                  <a:pt x="19054" y="4392"/>
                  <a:pt x="18989" y="4387"/>
                  <a:pt x="18926" y="4387"/>
                </a:cubicBezTo>
                <a:cubicBezTo>
                  <a:pt x="18863" y="4387"/>
                  <a:pt x="18802" y="4392"/>
                  <a:pt x="18745" y="4402"/>
                </a:cubicBezTo>
                <a:cubicBezTo>
                  <a:pt x="18614" y="4420"/>
                  <a:pt x="18502" y="4439"/>
                  <a:pt x="18371" y="4476"/>
                </a:cubicBezTo>
                <a:cubicBezTo>
                  <a:pt x="18259" y="4514"/>
                  <a:pt x="18146" y="4551"/>
                  <a:pt x="18053" y="4589"/>
                </a:cubicBezTo>
                <a:lnTo>
                  <a:pt x="18127" y="4888"/>
                </a:lnTo>
                <a:lnTo>
                  <a:pt x="17903" y="4776"/>
                </a:lnTo>
                <a:lnTo>
                  <a:pt x="17903" y="4776"/>
                </a:lnTo>
                <a:lnTo>
                  <a:pt x="18127" y="4907"/>
                </a:lnTo>
                <a:cubicBezTo>
                  <a:pt x="18127" y="4926"/>
                  <a:pt x="18146" y="4945"/>
                  <a:pt x="18146" y="4963"/>
                </a:cubicBezTo>
                <a:cubicBezTo>
                  <a:pt x="17809" y="4757"/>
                  <a:pt x="17378" y="4551"/>
                  <a:pt x="17172" y="4458"/>
                </a:cubicBezTo>
                <a:cubicBezTo>
                  <a:pt x="16780" y="4323"/>
                  <a:pt x="16638" y="4279"/>
                  <a:pt x="16616" y="4279"/>
                </a:cubicBezTo>
                <a:cubicBezTo>
                  <a:pt x="16575" y="4279"/>
                  <a:pt x="16959" y="4434"/>
                  <a:pt x="16908" y="4434"/>
                </a:cubicBezTo>
                <a:cubicBezTo>
                  <a:pt x="16895" y="4434"/>
                  <a:pt x="16857" y="4425"/>
                  <a:pt x="16779" y="4402"/>
                </a:cubicBezTo>
                <a:cubicBezTo>
                  <a:pt x="16367" y="4196"/>
                  <a:pt x="16124" y="4214"/>
                  <a:pt x="15581" y="4046"/>
                </a:cubicBezTo>
                <a:lnTo>
                  <a:pt x="15599" y="3990"/>
                </a:lnTo>
                <a:cubicBezTo>
                  <a:pt x="15468" y="3952"/>
                  <a:pt x="15337" y="3896"/>
                  <a:pt x="15225" y="3821"/>
                </a:cubicBezTo>
                <a:lnTo>
                  <a:pt x="15000" y="3709"/>
                </a:lnTo>
                <a:cubicBezTo>
                  <a:pt x="14944" y="3671"/>
                  <a:pt x="14869" y="3652"/>
                  <a:pt x="14813" y="3634"/>
                </a:cubicBezTo>
                <a:cubicBezTo>
                  <a:pt x="14719" y="3615"/>
                  <a:pt x="14644" y="3615"/>
                  <a:pt x="14139" y="3203"/>
                </a:cubicBezTo>
                <a:lnTo>
                  <a:pt x="14139" y="3203"/>
                </a:lnTo>
                <a:cubicBezTo>
                  <a:pt x="14307" y="3297"/>
                  <a:pt x="14476" y="3390"/>
                  <a:pt x="14644" y="3465"/>
                </a:cubicBezTo>
                <a:cubicBezTo>
                  <a:pt x="14457" y="3353"/>
                  <a:pt x="14270" y="3222"/>
                  <a:pt x="14083" y="3091"/>
                </a:cubicBezTo>
                <a:lnTo>
                  <a:pt x="14083" y="3091"/>
                </a:lnTo>
                <a:lnTo>
                  <a:pt x="14251" y="3128"/>
                </a:lnTo>
                <a:cubicBezTo>
                  <a:pt x="13783" y="2810"/>
                  <a:pt x="13333" y="2473"/>
                  <a:pt x="12903" y="2079"/>
                </a:cubicBezTo>
                <a:lnTo>
                  <a:pt x="12903" y="2079"/>
                </a:lnTo>
                <a:cubicBezTo>
                  <a:pt x="12933" y="2120"/>
                  <a:pt x="12936" y="2140"/>
                  <a:pt x="12915" y="2140"/>
                </a:cubicBezTo>
                <a:cubicBezTo>
                  <a:pt x="12856" y="2140"/>
                  <a:pt x="12617" y="1992"/>
                  <a:pt x="12247" y="1705"/>
                </a:cubicBezTo>
                <a:cubicBezTo>
                  <a:pt x="12112" y="1585"/>
                  <a:pt x="12121" y="1579"/>
                  <a:pt x="12134" y="1579"/>
                </a:cubicBezTo>
                <a:cubicBezTo>
                  <a:pt x="12135" y="1579"/>
                  <a:pt x="12137" y="1579"/>
                  <a:pt x="12138" y="1579"/>
                </a:cubicBezTo>
                <a:cubicBezTo>
                  <a:pt x="12154" y="1579"/>
                  <a:pt x="12147" y="1568"/>
                  <a:pt x="11742" y="1255"/>
                </a:cubicBezTo>
                <a:lnTo>
                  <a:pt x="11742" y="1255"/>
                </a:lnTo>
                <a:cubicBezTo>
                  <a:pt x="12004" y="1368"/>
                  <a:pt x="12247" y="1536"/>
                  <a:pt x="12435" y="1742"/>
                </a:cubicBezTo>
                <a:cubicBezTo>
                  <a:pt x="12491" y="1742"/>
                  <a:pt x="12641" y="1855"/>
                  <a:pt x="12678" y="1855"/>
                </a:cubicBezTo>
                <a:cubicBezTo>
                  <a:pt x="12285" y="1518"/>
                  <a:pt x="11873" y="1199"/>
                  <a:pt x="11442" y="918"/>
                </a:cubicBezTo>
                <a:lnTo>
                  <a:pt x="11442" y="918"/>
                </a:lnTo>
                <a:cubicBezTo>
                  <a:pt x="11536" y="993"/>
                  <a:pt x="11648" y="1068"/>
                  <a:pt x="11742" y="1143"/>
                </a:cubicBezTo>
                <a:cubicBezTo>
                  <a:pt x="11330" y="900"/>
                  <a:pt x="10918" y="675"/>
                  <a:pt x="10506" y="469"/>
                </a:cubicBezTo>
                <a:cubicBezTo>
                  <a:pt x="10422" y="423"/>
                  <a:pt x="10403" y="405"/>
                  <a:pt x="10422" y="405"/>
                </a:cubicBezTo>
                <a:cubicBezTo>
                  <a:pt x="10444" y="405"/>
                  <a:pt x="10521" y="431"/>
                  <a:pt x="10603" y="465"/>
                </a:cubicBezTo>
                <a:lnTo>
                  <a:pt x="10603" y="465"/>
                </a:lnTo>
                <a:cubicBezTo>
                  <a:pt x="10489" y="416"/>
                  <a:pt x="10376" y="368"/>
                  <a:pt x="10262" y="319"/>
                </a:cubicBezTo>
                <a:cubicBezTo>
                  <a:pt x="10187" y="300"/>
                  <a:pt x="10131" y="263"/>
                  <a:pt x="10038" y="244"/>
                </a:cubicBezTo>
                <a:cubicBezTo>
                  <a:pt x="9906" y="188"/>
                  <a:pt x="9775" y="151"/>
                  <a:pt x="9644" y="132"/>
                </a:cubicBezTo>
                <a:cubicBezTo>
                  <a:pt x="9682" y="122"/>
                  <a:pt x="9719" y="118"/>
                  <a:pt x="9757" y="118"/>
                </a:cubicBezTo>
                <a:cubicBezTo>
                  <a:pt x="9794" y="118"/>
                  <a:pt x="9832" y="122"/>
                  <a:pt x="9869" y="132"/>
                </a:cubicBezTo>
                <a:cubicBezTo>
                  <a:pt x="9963" y="151"/>
                  <a:pt x="10056" y="169"/>
                  <a:pt x="10150" y="188"/>
                </a:cubicBezTo>
                <a:lnTo>
                  <a:pt x="10038" y="151"/>
                </a:lnTo>
                <a:lnTo>
                  <a:pt x="9906" y="113"/>
                </a:lnTo>
                <a:lnTo>
                  <a:pt x="9775" y="76"/>
                </a:lnTo>
                <a:lnTo>
                  <a:pt x="9644" y="38"/>
                </a:lnTo>
                <a:cubicBezTo>
                  <a:pt x="9476" y="19"/>
                  <a:pt x="9307" y="1"/>
                  <a:pt x="9139"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99" name="Google Shape;99;p10"/>
          <p:cNvGrpSpPr/>
          <p:nvPr/>
        </p:nvGrpSpPr>
        <p:grpSpPr>
          <a:xfrm rot="891456">
            <a:off x="10552066" y="2406087"/>
            <a:ext cx="798012" cy="3162184"/>
            <a:chOff x="3608950" y="238125"/>
            <a:chExt cx="598550" cy="2371800"/>
          </a:xfrm>
        </p:grpSpPr>
        <p:sp>
          <p:nvSpPr>
            <p:cNvPr id="100" name="Google Shape;100;p10"/>
            <p:cNvSpPr/>
            <p:nvPr/>
          </p:nvSpPr>
          <p:spPr>
            <a:xfrm>
              <a:off x="3608950" y="1942450"/>
              <a:ext cx="423875" cy="667475"/>
            </a:xfrm>
            <a:custGeom>
              <a:avLst/>
              <a:gdLst/>
              <a:ahLst/>
              <a:cxnLst/>
              <a:rect l="l" t="t" r="r" b="b"/>
              <a:pathLst>
                <a:path w="16955" h="26699" extrusionOk="0">
                  <a:moveTo>
                    <a:pt x="8794" y="0"/>
                  </a:moveTo>
                  <a:cubicBezTo>
                    <a:pt x="7527" y="4912"/>
                    <a:pt x="2218" y="8279"/>
                    <a:pt x="1030" y="13191"/>
                  </a:cubicBezTo>
                  <a:cubicBezTo>
                    <a:pt x="0" y="17390"/>
                    <a:pt x="2179" y="21668"/>
                    <a:pt x="4278" y="25590"/>
                  </a:cubicBezTo>
                  <a:lnTo>
                    <a:pt x="4873" y="26699"/>
                  </a:lnTo>
                  <a:cubicBezTo>
                    <a:pt x="5150" y="25194"/>
                    <a:pt x="5784" y="23728"/>
                    <a:pt x="6695" y="22500"/>
                  </a:cubicBezTo>
                  <a:cubicBezTo>
                    <a:pt x="8398" y="20282"/>
                    <a:pt x="10933" y="18776"/>
                    <a:pt x="13310" y="17152"/>
                  </a:cubicBezTo>
                  <a:cubicBezTo>
                    <a:pt x="13944" y="16717"/>
                    <a:pt x="14538" y="16202"/>
                    <a:pt x="15053" y="15647"/>
                  </a:cubicBezTo>
                  <a:cubicBezTo>
                    <a:pt x="15528" y="15053"/>
                    <a:pt x="15885" y="14379"/>
                    <a:pt x="16083" y="13666"/>
                  </a:cubicBezTo>
                  <a:cubicBezTo>
                    <a:pt x="16954" y="11290"/>
                    <a:pt x="16875" y="8675"/>
                    <a:pt x="15885" y="6378"/>
                  </a:cubicBezTo>
                  <a:cubicBezTo>
                    <a:pt x="14696" y="3882"/>
                    <a:pt x="12478" y="2060"/>
                    <a:pt x="9824" y="1426"/>
                  </a:cubicBezTo>
                  <a:lnTo>
                    <a:pt x="879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 name="Google Shape;101;p10"/>
            <p:cNvSpPr/>
            <p:nvPr/>
          </p:nvSpPr>
          <p:spPr>
            <a:xfrm>
              <a:off x="3775625" y="238125"/>
              <a:ext cx="431875" cy="1686525"/>
            </a:xfrm>
            <a:custGeom>
              <a:avLst/>
              <a:gdLst/>
              <a:ahLst/>
              <a:cxnLst/>
              <a:rect l="l" t="t" r="r" b="b"/>
              <a:pathLst>
                <a:path w="17275" h="67461" extrusionOk="0">
                  <a:moveTo>
                    <a:pt x="12228" y="0"/>
                  </a:moveTo>
                  <a:lnTo>
                    <a:pt x="12228" y="0"/>
                  </a:lnTo>
                  <a:cubicBezTo>
                    <a:pt x="12281" y="230"/>
                    <a:pt x="12332" y="460"/>
                    <a:pt x="12383" y="690"/>
                  </a:cubicBezTo>
                  <a:lnTo>
                    <a:pt x="12383" y="690"/>
                  </a:lnTo>
                  <a:cubicBezTo>
                    <a:pt x="12489" y="473"/>
                    <a:pt x="12596" y="256"/>
                    <a:pt x="12704" y="40"/>
                  </a:cubicBezTo>
                  <a:lnTo>
                    <a:pt x="12228" y="0"/>
                  </a:lnTo>
                  <a:close/>
                  <a:moveTo>
                    <a:pt x="12383" y="690"/>
                  </a:moveTo>
                  <a:cubicBezTo>
                    <a:pt x="2393" y="21128"/>
                    <a:pt x="1" y="44170"/>
                    <a:pt x="1216" y="66707"/>
                  </a:cubicBezTo>
                  <a:lnTo>
                    <a:pt x="7633" y="67460"/>
                  </a:lnTo>
                  <a:cubicBezTo>
                    <a:pt x="14181" y="45857"/>
                    <a:pt x="17275" y="22935"/>
                    <a:pt x="12383" y="69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 name="Google Shape;102;p10"/>
            <p:cNvSpPr/>
            <p:nvPr/>
          </p:nvSpPr>
          <p:spPr>
            <a:xfrm>
              <a:off x="3622800" y="2254675"/>
              <a:ext cx="309000" cy="355250"/>
            </a:xfrm>
            <a:custGeom>
              <a:avLst/>
              <a:gdLst/>
              <a:ahLst/>
              <a:cxnLst/>
              <a:rect l="l" t="t" r="r" b="b"/>
              <a:pathLst>
                <a:path w="12360" h="14210" extrusionOk="0">
                  <a:moveTo>
                    <a:pt x="6778" y="0"/>
                  </a:moveTo>
                  <a:cubicBezTo>
                    <a:pt x="6699" y="0"/>
                    <a:pt x="6618" y="9"/>
                    <a:pt x="6537" y="29"/>
                  </a:cubicBezTo>
                  <a:cubicBezTo>
                    <a:pt x="6260" y="147"/>
                    <a:pt x="6061" y="306"/>
                    <a:pt x="5863" y="504"/>
                  </a:cubicBezTo>
                  <a:cubicBezTo>
                    <a:pt x="5507" y="900"/>
                    <a:pt x="5230" y="1415"/>
                    <a:pt x="5071" y="1930"/>
                  </a:cubicBezTo>
                  <a:cubicBezTo>
                    <a:pt x="4992" y="2287"/>
                    <a:pt x="4873" y="2683"/>
                    <a:pt x="4715" y="3000"/>
                  </a:cubicBezTo>
                  <a:cubicBezTo>
                    <a:pt x="4517" y="3396"/>
                    <a:pt x="4120" y="3594"/>
                    <a:pt x="3724" y="3594"/>
                  </a:cubicBezTo>
                  <a:cubicBezTo>
                    <a:pt x="2972" y="3515"/>
                    <a:pt x="2734" y="2603"/>
                    <a:pt x="2179" y="2168"/>
                  </a:cubicBezTo>
                  <a:cubicBezTo>
                    <a:pt x="1915" y="2019"/>
                    <a:pt x="1623" y="1946"/>
                    <a:pt x="1333" y="1946"/>
                  </a:cubicBezTo>
                  <a:cubicBezTo>
                    <a:pt x="926" y="1946"/>
                    <a:pt x="522" y="2089"/>
                    <a:pt x="199" y="2366"/>
                  </a:cubicBezTo>
                  <a:cubicBezTo>
                    <a:pt x="1" y="6010"/>
                    <a:pt x="1863" y="9694"/>
                    <a:pt x="3685" y="13101"/>
                  </a:cubicBezTo>
                  <a:lnTo>
                    <a:pt x="4319" y="14210"/>
                  </a:lnTo>
                  <a:cubicBezTo>
                    <a:pt x="4596" y="12705"/>
                    <a:pt x="5230" y="11239"/>
                    <a:pt x="6141" y="10011"/>
                  </a:cubicBezTo>
                  <a:cubicBezTo>
                    <a:pt x="7646" y="8070"/>
                    <a:pt x="9785" y="6644"/>
                    <a:pt x="11924" y="5218"/>
                  </a:cubicBezTo>
                  <a:cubicBezTo>
                    <a:pt x="12083" y="4980"/>
                    <a:pt x="12201" y="4703"/>
                    <a:pt x="12281" y="4386"/>
                  </a:cubicBezTo>
                  <a:cubicBezTo>
                    <a:pt x="12360" y="3871"/>
                    <a:pt x="12083" y="3396"/>
                    <a:pt x="11607" y="3198"/>
                  </a:cubicBezTo>
                  <a:cubicBezTo>
                    <a:pt x="11471" y="3139"/>
                    <a:pt x="11336" y="3114"/>
                    <a:pt x="11202" y="3114"/>
                  </a:cubicBezTo>
                  <a:cubicBezTo>
                    <a:pt x="10516" y="3114"/>
                    <a:pt x="9853" y="3777"/>
                    <a:pt x="9191" y="4109"/>
                  </a:cubicBezTo>
                  <a:cubicBezTo>
                    <a:pt x="9063" y="4194"/>
                    <a:pt x="8913" y="4233"/>
                    <a:pt x="8759" y="4233"/>
                  </a:cubicBezTo>
                  <a:cubicBezTo>
                    <a:pt x="8625" y="4233"/>
                    <a:pt x="8488" y="4203"/>
                    <a:pt x="8359" y="4148"/>
                  </a:cubicBezTo>
                  <a:cubicBezTo>
                    <a:pt x="8240" y="4029"/>
                    <a:pt x="8161" y="3871"/>
                    <a:pt x="8121" y="3713"/>
                  </a:cubicBezTo>
                  <a:cubicBezTo>
                    <a:pt x="7923" y="3000"/>
                    <a:pt x="8240" y="2207"/>
                    <a:pt x="8161" y="1455"/>
                  </a:cubicBezTo>
                  <a:cubicBezTo>
                    <a:pt x="8125" y="776"/>
                    <a:pt x="7509" y="0"/>
                    <a:pt x="677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 name="Google Shape;103;p10"/>
            <p:cNvSpPr/>
            <p:nvPr/>
          </p:nvSpPr>
          <p:spPr>
            <a:xfrm>
              <a:off x="3790175" y="1723575"/>
              <a:ext cx="233725" cy="305050"/>
            </a:xfrm>
            <a:custGeom>
              <a:avLst/>
              <a:gdLst/>
              <a:ahLst/>
              <a:cxnLst/>
              <a:rect l="l" t="t" r="r" b="b"/>
              <a:pathLst>
                <a:path w="9349" h="12202" extrusionOk="0">
                  <a:moveTo>
                    <a:pt x="0" y="1"/>
                  </a:moveTo>
                  <a:lnTo>
                    <a:pt x="0" y="1"/>
                  </a:lnTo>
                  <a:cubicBezTo>
                    <a:pt x="40" y="3922"/>
                    <a:pt x="198" y="7804"/>
                    <a:pt x="476" y="11726"/>
                  </a:cubicBezTo>
                  <a:cubicBezTo>
                    <a:pt x="2298" y="11964"/>
                    <a:pt x="4160" y="12122"/>
                    <a:pt x="6021" y="12201"/>
                  </a:cubicBezTo>
                  <a:cubicBezTo>
                    <a:pt x="7447" y="8676"/>
                    <a:pt x="8557" y="5032"/>
                    <a:pt x="9349" y="1348"/>
                  </a:cubicBezTo>
                  <a:cubicBezTo>
                    <a:pt x="6259" y="793"/>
                    <a:pt x="3130" y="318"/>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 name="Google Shape;104;p10"/>
            <p:cNvSpPr/>
            <p:nvPr/>
          </p:nvSpPr>
          <p:spPr>
            <a:xfrm>
              <a:off x="3958525" y="2079350"/>
              <a:ext cx="146575" cy="140300"/>
            </a:xfrm>
            <a:custGeom>
              <a:avLst/>
              <a:gdLst/>
              <a:ahLst/>
              <a:cxnLst/>
              <a:rect l="l" t="t" r="r" b="b"/>
              <a:pathLst>
                <a:path w="5863" h="5612" extrusionOk="0">
                  <a:moveTo>
                    <a:pt x="5031" y="2011"/>
                  </a:moveTo>
                  <a:lnTo>
                    <a:pt x="5110" y="2090"/>
                  </a:lnTo>
                  <a:lnTo>
                    <a:pt x="5205" y="2166"/>
                  </a:lnTo>
                  <a:lnTo>
                    <a:pt x="5205" y="2166"/>
                  </a:lnTo>
                  <a:lnTo>
                    <a:pt x="5248" y="2225"/>
                  </a:lnTo>
                  <a:lnTo>
                    <a:pt x="5248" y="2225"/>
                  </a:lnTo>
                  <a:cubicBezTo>
                    <a:pt x="5242" y="2220"/>
                    <a:pt x="5236" y="2215"/>
                    <a:pt x="5230" y="2210"/>
                  </a:cubicBezTo>
                  <a:lnTo>
                    <a:pt x="5230" y="2210"/>
                  </a:lnTo>
                  <a:lnTo>
                    <a:pt x="5256" y="2235"/>
                  </a:lnTo>
                  <a:lnTo>
                    <a:pt x="5258" y="2238"/>
                  </a:lnTo>
                  <a:lnTo>
                    <a:pt x="5258" y="2238"/>
                  </a:lnTo>
                  <a:cubicBezTo>
                    <a:pt x="5245" y="2226"/>
                    <a:pt x="5232" y="2213"/>
                    <a:pt x="5219" y="2201"/>
                  </a:cubicBezTo>
                  <a:lnTo>
                    <a:pt x="5219" y="2201"/>
                  </a:lnTo>
                  <a:cubicBezTo>
                    <a:pt x="5179" y="2168"/>
                    <a:pt x="5138" y="2136"/>
                    <a:pt x="5095" y="2106"/>
                  </a:cubicBezTo>
                  <a:lnTo>
                    <a:pt x="5095" y="2106"/>
                  </a:lnTo>
                  <a:lnTo>
                    <a:pt x="5058" y="2051"/>
                  </a:lnTo>
                  <a:lnTo>
                    <a:pt x="5058" y="2051"/>
                  </a:lnTo>
                  <a:cubicBezTo>
                    <a:pt x="5111" y="2098"/>
                    <a:pt x="5165" y="2148"/>
                    <a:pt x="5219" y="2201"/>
                  </a:cubicBezTo>
                  <a:lnTo>
                    <a:pt x="5219" y="2201"/>
                  </a:lnTo>
                  <a:cubicBezTo>
                    <a:pt x="5223" y="2204"/>
                    <a:pt x="5226" y="2207"/>
                    <a:pt x="5230" y="2210"/>
                  </a:cubicBezTo>
                  <a:lnTo>
                    <a:pt x="5230" y="2210"/>
                  </a:lnTo>
                  <a:lnTo>
                    <a:pt x="5110" y="2090"/>
                  </a:lnTo>
                  <a:lnTo>
                    <a:pt x="5054" y="2045"/>
                  </a:lnTo>
                  <a:lnTo>
                    <a:pt x="5054" y="2045"/>
                  </a:lnTo>
                  <a:lnTo>
                    <a:pt x="5058" y="2051"/>
                  </a:lnTo>
                  <a:lnTo>
                    <a:pt x="5058" y="2051"/>
                  </a:lnTo>
                  <a:cubicBezTo>
                    <a:pt x="5043" y="2038"/>
                    <a:pt x="5029" y="2026"/>
                    <a:pt x="5015" y="2014"/>
                  </a:cubicBezTo>
                  <a:lnTo>
                    <a:pt x="5015" y="2014"/>
                  </a:lnTo>
                  <a:lnTo>
                    <a:pt x="5054" y="2045"/>
                  </a:lnTo>
                  <a:lnTo>
                    <a:pt x="5054" y="2045"/>
                  </a:lnTo>
                  <a:lnTo>
                    <a:pt x="5031" y="2011"/>
                  </a:lnTo>
                  <a:close/>
                  <a:moveTo>
                    <a:pt x="5048" y="2257"/>
                  </a:moveTo>
                  <a:lnTo>
                    <a:pt x="5071" y="2288"/>
                  </a:lnTo>
                  <a:cubicBezTo>
                    <a:pt x="5066" y="2283"/>
                    <a:pt x="5061" y="2277"/>
                    <a:pt x="5056" y="2271"/>
                  </a:cubicBezTo>
                  <a:lnTo>
                    <a:pt x="5056" y="2271"/>
                  </a:lnTo>
                  <a:cubicBezTo>
                    <a:pt x="5053" y="2267"/>
                    <a:pt x="5050" y="2262"/>
                    <a:pt x="5048" y="2257"/>
                  </a:cubicBezTo>
                  <a:close/>
                  <a:moveTo>
                    <a:pt x="5459" y="2662"/>
                  </a:moveTo>
                  <a:lnTo>
                    <a:pt x="5459" y="2662"/>
                  </a:lnTo>
                  <a:cubicBezTo>
                    <a:pt x="5459" y="2662"/>
                    <a:pt x="5459" y="2663"/>
                    <a:pt x="5460" y="2663"/>
                  </a:cubicBezTo>
                  <a:lnTo>
                    <a:pt x="5460" y="2663"/>
                  </a:lnTo>
                  <a:cubicBezTo>
                    <a:pt x="5458" y="2667"/>
                    <a:pt x="5457" y="2670"/>
                    <a:pt x="5456" y="2673"/>
                  </a:cubicBezTo>
                  <a:lnTo>
                    <a:pt x="5456" y="2673"/>
                  </a:lnTo>
                  <a:cubicBezTo>
                    <a:pt x="5456" y="2672"/>
                    <a:pt x="5455" y="2671"/>
                    <a:pt x="5455" y="2670"/>
                  </a:cubicBezTo>
                  <a:lnTo>
                    <a:pt x="5455" y="2670"/>
                  </a:lnTo>
                  <a:cubicBezTo>
                    <a:pt x="5457" y="2667"/>
                    <a:pt x="5458" y="2664"/>
                    <a:pt x="5459" y="2662"/>
                  </a:cubicBezTo>
                  <a:close/>
                  <a:moveTo>
                    <a:pt x="5469" y="2696"/>
                  </a:moveTo>
                  <a:lnTo>
                    <a:pt x="5469" y="2696"/>
                  </a:lnTo>
                  <a:cubicBezTo>
                    <a:pt x="5482" y="2745"/>
                    <a:pt x="5494" y="2794"/>
                    <a:pt x="5506" y="2843"/>
                  </a:cubicBezTo>
                  <a:lnTo>
                    <a:pt x="5506" y="3239"/>
                  </a:lnTo>
                  <a:cubicBezTo>
                    <a:pt x="5506" y="3068"/>
                    <a:pt x="5483" y="2897"/>
                    <a:pt x="5462" y="2727"/>
                  </a:cubicBezTo>
                  <a:lnTo>
                    <a:pt x="5462" y="2727"/>
                  </a:lnTo>
                  <a:cubicBezTo>
                    <a:pt x="5465" y="2717"/>
                    <a:pt x="5467" y="2707"/>
                    <a:pt x="5469" y="2696"/>
                  </a:cubicBezTo>
                  <a:close/>
                  <a:moveTo>
                    <a:pt x="2875" y="0"/>
                  </a:moveTo>
                  <a:cubicBezTo>
                    <a:pt x="2571" y="0"/>
                    <a:pt x="2268" y="49"/>
                    <a:pt x="1981" y="149"/>
                  </a:cubicBezTo>
                  <a:cubicBezTo>
                    <a:pt x="911" y="506"/>
                    <a:pt x="159" y="1417"/>
                    <a:pt x="40" y="2486"/>
                  </a:cubicBezTo>
                  <a:cubicBezTo>
                    <a:pt x="0" y="3001"/>
                    <a:pt x="80" y="3516"/>
                    <a:pt x="317" y="3991"/>
                  </a:cubicBezTo>
                  <a:cubicBezTo>
                    <a:pt x="436" y="4229"/>
                    <a:pt x="555" y="4467"/>
                    <a:pt x="753" y="4665"/>
                  </a:cubicBezTo>
                  <a:cubicBezTo>
                    <a:pt x="1228" y="5180"/>
                    <a:pt x="1862" y="5497"/>
                    <a:pt x="2575" y="5576"/>
                  </a:cubicBezTo>
                  <a:cubicBezTo>
                    <a:pt x="2713" y="5600"/>
                    <a:pt x="2851" y="5612"/>
                    <a:pt x="2988" y="5612"/>
                  </a:cubicBezTo>
                  <a:cubicBezTo>
                    <a:pt x="3531" y="5612"/>
                    <a:pt x="4054" y="5429"/>
                    <a:pt x="4477" y="5132"/>
                  </a:cubicBezTo>
                  <a:lnTo>
                    <a:pt x="4477" y="5132"/>
                  </a:lnTo>
                  <a:cubicBezTo>
                    <a:pt x="4708" y="5056"/>
                    <a:pt x="4934" y="4953"/>
                    <a:pt x="5150" y="4823"/>
                  </a:cubicBezTo>
                  <a:cubicBezTo>
                    <a:pt x="5586" y="4546"/>
                    <a:pt x="5863" y="3991"/>
                    <a:pt x="5863" y="3476"/>
                  </a:cubicBezTo>
                  <a:cubicBezTo>
                    <a:pt x="5837" y="3119"/>
                    <a:pt x="5713" y="2777"/>
                    <a:pt x="5500" y="2495"/>
                  </a:cubicBezTo>
                  <a:lnTo>
                    <a:pt x="5500" y="2495"/>
                  </a:lnTo>
                  <a:cubicBezTo>
                    <a:pt x="5570" y="1819"/>
                    <a:pt x="5296" y="1123"/>
                    <a:pt x="4714" y="664"/>
                  </a:cubicBezTo>
                  <a:cubicBezTo>
                    <a:pt x="4199" y="230"/>
                    <a:pt x="3535" y="0"/>
                    <a:pt x="287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 name="Google Shape;105;p10"/>
            <p:cNvSpPr/>
            <p:nvPr/>
          </p:nvSpPr>
          <p:spPr>
            <a:xfrm>
              <a:off x="3699050" y="1743575"/>
              <a:ext cx="193575" cy="207050"/>
            </a:xfrm>
            <a:custGeom>
              <a:avLst/>
              <a:gdLst/>
              <a:ahLst/>
              <a:cxnLst/>
              <a:rect l="l" t="t" r="r" b="b"/>
              <a:pathLst>
                <a:path w="7743" h="8282" extrusionOk="0">
                  <a:moveTo>
                    <a:pt x="2955" y="0"/>
                  </a:moveTo>
                  <a:cubicBezTo>
                    <a:pt x="2043" y="0"/>
                    <a:pt x="1139" y="392"/>
                    <a:pt x="674" y="1102"/>
                  </a:cubicBezTo>
                  <a:cubicBezTo>
                    <a:pt x="1" y="2013"/>
                    <a:pt x="437" y="3320"/>
                    <a:pt x="1546" y="3677"/>
                  </a:cubicBezTo>
                  <a:cubicBezTo>
                    <a:pt x="1591" y="3692"/>
                    <a:pt x="1636" y="3706"/>
                    <a:pt x="1682" y="3719"/>
                  </a:cubicBezTo>
                  <a:lnTo>
                    <a:pt x="1682" y="3719"/>
                  </a:lnTo>
                  <a:cubicBezTo>
                    <a:pt x="1768" y="4003"/>
                    <a:pt x="1875" y="4289"/>
                    <a:pt x="2061" y="4548"/>
                  </a:cubicBezTo>
                  <a:cubicBezTo>
                    <a:pt x="2067" y="4559"/>
                    <a:pt x="2073" y="4569"/>
                    <a:pt x="2079" y="4580"/>
                  </a:cubicBezTo>
                  <a:lnTo>
                    <a:pt x="2079" y="4580"/>
                  </a:lnTo>
                  <a:cubicBezTo>
                    <a:pt x="1763" y="4950"/>
                    <a:pt x="1594" y="5433"/>
                    <a:pt x="1663" y="5960"/>
                  </a:cubicBezTo>
                  <a:lnTo>
                    <a:pt x="1663" y="5960"/>
                  </a:lnTo>
                  <a:cubicBezTo>
                    <a:pt x="1250" y="6329"/>
                    <a:pt x="1261" y="7027"/>
                    <a:pt x="1783" y="7321"/>
                  </a:cubicBezTo>
                  <a:cubicBezTo>
                    <a:pt x="2192" y="7598"/>
                    <a:pt x="2613" y="7763"/>
                    <a:pt x="3026" y="7835"/>
                  </a:cubicBezTo>
                  <a:lnTo>
                    <a:pt x="3026" y="7835"/>
                  </a:lnTo>
                  <a:cubicBezTo>
                    <a:pt x="3535" y="8124"/>
                    <a:pt x="4132" y="8282"/>
                    <a:pt x="4725" y="8282"/>
                  </a:cubicBezTo>
                  <a:cubicBezTo>
                    <a:pt x="5554" y="8282"/>
                    <a:pt x="6374" y="7973"/>
                    <a:pt x="6933" y="7282"/>
                  </a:cubicBezTo>
                  <a:cubicBezTo>
                    <a:pt x="7742" y="6315"/>
                    <a:pt x="7620" y="5120"/>
                    <a:pt x="6930" y="4237"/>
                  </a:cubicBezTo>
                  <a:lnTo>
                    <a:pt x="6930" y="4237"/>
                  </a:lnTo>
                  <a:cubicBezTo>
                    <a:pt x="6751" y="3812"/>
                    <a:pt x="6475" y="3406"/>
                    <a:pt x="6141" y="3043"/>
                  </a:cubicBezTo>
                  <a:cubicBezTo>
                    <a:pt x="5388" y="2211"/>
                    <a:pt x="5665" y="1142"/>
                    <a:pt x="4556" y="468"/>
                  </a:cubicBezTo>
                  <a:cubicBezTo>
                    <a:pt x="4087" y="150"/>
                    <a:pt x="3519" y="0"/>
                    <a:pt x="29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 name="Google Shape;106;p10"/>
            <p:cNvSpPr/>
            <p:nvPr/>
          </p:nvSpPr>
          <p:spPr>
            <a:xfrm>
              <a:off x="3973375" y="1405800"/>
              <a:ext cx="170350" cy="313350"/>
            </a:xfrm>
            <a:custGeom>
              <a:avLst/>
              <a:gdLst/>
              <a:ahLst/>
              <a:cxnLst/>
              <a:rect l="l" t="t" r="r" b="b"/>
              <a:pathLst>
                <a:path w="6814" h="12534" extrusionOk="0">
                  <a:moveTo>
                    <a:pt x="5013" y="0"/>
                  </a:moveTo>
                  <a:cubicBezTo>
                    <a:pt x="4645" y="0"/>
                    <a:pt x="4283" y="89"/>
                    <a:pt x="4001" y="273"/>
                  </a:cubicBezTo>
                  <a:cubicBezTo>
                    <a:pt x="2575" y="1184"/>
                    <a:pt x="2179" y="2531"/>
                    <a:pt x="1466" y="3918"/>
                  </a:cubicBezTo>
                  <a:cubicBezTo>
                    <a:pt x="872" y="5146"/>
                    <a:pt x="1" y="6572"/>
                    <a:pt x="40" y="7998"/>
                  </a:cubicBezTo>
                  <a:cubicBezTo>
                    <a:pt x="56" y="8836"/>
                    <a:pt x="375" y="9396"/>
                    <a:pt x="863" y="9714"/>
                  </a:cubicBezTo>
                  <a:lnTo>
                    <a:pt x="863" y="9714"/>
                  </a:lnTo>
                  <a:cubicBezTo>
                    <a:pt x="749" y="10308"/>
                    <a:pt x="749" y="10899"/>
                    <a:pt x="1030" y="11444"/>
                  </a:cubicBezTo>
                  <a:cubicBezTo>
                    <a:pt x="1354" y="11983"/>
                    <a:pt x="1938" y="12327"/>
                    <a:pt x="2576" y="12327"/>
                  </a:cubicBezTo>
                  <a:cubicBezTo>
                    <a:pt x="2641" y="12327"/>
                    <a:pt x="2707" y="12323"/>
                    <a:pt x="2773" y="12316"/>
                  </a:cubicBezTo>
                  <a:cubicBezTo>
                    <a:pt x="3061" y="12316"/>
                    <a:pt x="3236" y="12313"/>
                    <a:pt x="3359" y="12313"/>
                  </a:cubicBezTo>
                  <a:cubicBezTo>
                    <a:pt x="3727" y="12313"/>
                    <a:pt x="3615" y="12335"/>
                    <a:pt x="4596" y="12514"/>
                  </a:cubicBezTo>
                  <a:cubicBezTo>
                    <a:pt x="4668" y="12527"/>
                    <a:pt x="4740" y="12533"/>
                    <a:pt x="4810" y="12533"/>
                  </a:cubicBezTo>
                  <a:cubicBezTo>
                    <a:pt x="5579" y="12533"/>
                    <a:pt x="6154" y="11771"/>
                    <a:pt x="5863" y="11008"/>
                  </a:cubicBezTo>
                  <a:lnTo>
                    <a:pt x="5903" y="11008"/>
                  </a:lnTo>
                  <a:cubicBezTo>
                    <a:pt x="5584" y="10180"/>
                    <a:pt x="5118" y="9819"/>
                    <a:pt x="4528" y="9643"/>
                  </a:cubicBezTo>
                  <a:lnTo>
                    <a:pt x="4528" y="9643"/>
                  </a:lnTo>
                  <a:cubicBezTo>
                    <a:pt x="4730" y="9245"/>
                    <a:pt x="4916" y="8827"/>
                    <a:pt x="4914" y="8827"/>
                  </a:cubicBezTo>
                  <a:lnTo>
                    <a:pt x="4914" y="8827"/>
                  </a:lnTo>
                  <a:cubicBezTo>
                    <a:pt x="4914" y="8827"/>
                    <a:pt x="4913" y="8828"/>
                    <a:pt x="4912" y="8830"/>
                  </a:cubicBezTo>
                  <a:cubicBezTo>
                    <a:pt x="5225" y="8101"/>
                    <a:pt x="4899" y="7342"/>
                    <a:pt x="4201" y="6899"/>
                  </a:cubicBezTo>
                  <a:lnTo>
                    <a:pt x="4201" y="6899"/>
                  </a:lnTo>
                  <a:cubicBezTo>
                    <a:pt x="4665" y="6048"/>
                    <a:pt x="5391" y="5128"/>
                    <a:pt x="5665" y="4631"/>
                  </a:cubicBezTo>
                  <a:cubicBezTo>
                    <a:pt x="6339" y="3442"/>
                    <a:pt x="6814" y="2650"/>
                    <a:pt x="6735" y="1264"/>
                  </a:cubicBezTo>
                  <a:cubicBezTo>
                    <a:pt x="6680" y="443"/>
                    <a:pt x="5832" y="0"/>
                    <a:pt x="501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9"/>
        <p:cNvGrpSpPr/>
        <p:nvPr/>
      </p:nvGrpSpPr>
      <p:grpSpPr>
        <a:xfrm>
          <a:off x="0" y="0"/>
          <a:ext cx="0" cy="0"/>
          <a:chOff x="0" y="0"/>
          <a:chExt cx="0" cy="0"/>
        </a:xfrm>
      </p:grpSpPr>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Title and bullet list">
  <p:cSld name="Title and bullet list">
    <p:bg>
      <p:bgPr>
        <a:noFill/>
        <a:effectLst/>
      </p:bgPr>
    </p:bg>
    <p:spTree>
      <p:nvGrpSpPr>
        <p:cNvPr id="1" name="Shape 139"/>
        <p:cNvGrpSpPr/>
        <p:nvPr/>
      </p:nvGrpSpPr>
      <p:grpSpPr>
        <a:xfrm>
          <a:off x="0" y="0"/>
          <a:ext cx="0" cy="0"/>
          <a:chOff x="0" y="0"/>
          <a:chExt cx="0" cy="0"/>
        </a:xfrm>
      </p:grpSpPr>
      <p:sp>
        <p:nvSpPr>
          <p:cNvPr id="140" name="Google Shape;140;p15"/>
          <p:cNvSpPr/>
          <p:nvPr/>
        </p:nvSpPr>
        <p:spPr>
          <a:xfrm rot="2110842">
            <a:off x="10402981" y="-559991"/>
            <a:ext cx="2635396" cy="2231600"/>
          </a:xfrm>
          <a:custGeom>
            <a:avLst/>
            <a:gdLst/>
            <a:ahLst/>
            <a:cxnLst/>
            <a:rect l="l" t="t" r="r" b="b"/>
            <a:pathLst>
              <a:path w="79056" h="66943" extrusionOk="0">
                <a:moveTo>
                  <a:pt x="78452" y="0"/>
                </a:moveTo>
                <a:cubicBezTo>
                  <a:pt x="78223" y="0"/>
                  <a:pt x="78001" y="115"/>
                  <a:pt x="77944" y="361"/>
                </a:cubicBezTo>
                <a:cubicBezTo>
                  <a:pt x="76508" y="7276"/>
                  <a:pt x="72594" y="13409"/>
                  <a:pt x="66592" y="17236"/>
                </a:cubicBezTo>
                <a:cubicBezTo>
                  <a:pt x="63634" y="19150"/>
                  <a:pt x="60285" y="20368"/>
                  <a:pt x="56806" y="20803"/>
                </a:cubicBezTo>
                <a:cubicBezTo>
                  <a:pt x="55948" y="20893"/>
                  <a:pt x="55088" y="20927"/>
                  <a:pt x="54228" y="20927"/>
                </a:cubicBezTo>
                <a:cubicBezTo>
                  <a:pt x="51585" y="20927"/>
                  <a:pt x="48932" y="20606"/>
                  <a:pt x="46291" y="20606"/>
                </a:cubicBezTo>
                <a:cubicBezTo>
                  <a:pt x="45649" y="20606"/>
                  <a:pt x="45007" y="20625"/>
                  <a:pt x="44367" y="20672"/>
                </a:cubicBezTo>
                <a:cubicBezTo>
                  <a:pt x="38017" y="21194"/>
                  <a:pt x="32058" y="24239"/>
                  <a:pt x="27927" y="29110"/>
                </a:cubicBezTo>
                <a:cubicBezTo>
                  <a:pt x="23229" y="34721"/>
                  <a:pt x="21968" y="42071"/>
                  <a:pt x="19967" y="48899"/>
                </a:cubicBezTo>
                <a:cubicBezTo>
                  <a:pt x="17768" y="56347"/>
                  <a:pt x="12659" y="66053"/>
                  <a:pt x="4154" y="66053"/>
                </a:cubicBezTo>
                <a:cubicBezTo>
                  <a:pt x="3072" y="66053"/>
                  <a:pt x="1936" y="65896"/>
                  <a:pt x="743" y="65557"/>
                </a:cubicBezTo>
                <a:cubicBezTo>
                  <a:pt x="700" y="65547"/>
                  <a:pt x="659" y="65543"/>
                  <a:pt x="620" y="65543"/>
                </a:cubicBezTo>
                <a:cubicBezTo>
                  <a:pt x="149" y="65543"/>
                  <a:pt x="0" y="66223"/>
                  <a:pt x="482" y="66384"/>
                </a:cubicBezTo>
                <a:cubicBezTo>
                  <a:pt x="1702" y="66766"/>
                  <a:pt x="2916" y="66943"/>
                  <a:pt x="4109" y="66943"/>
                </a:cubicBezTo>
                <a:cubicBezTo>
                  <a:pt x="9297" y="66943"/>
                  <a:pt x="14066" y="63593"/>
                  <a:pt x="16966" y="59207"/>
                </a:cubicBezTo>
                <a:cubicBezTo>
                  <a:pt x="21620" y="52118"/>
                  <a:pt x="22142" y="43289"/>
                  <a:pt x="25578" y="35678"/>
                </a:cubicBezTo>
                <a:cubicBezTo>
                  <a:pt x="29188" y="27414"/>
                  <a:pt x="37365" y="22108"/>
                  <a:pt x="46368" y="22064"/>
                </a:cubicBezTo>
                <a:cubicBezTo>
                  <a:pt x="48987" y="22064"/>
                  <a:pt x="51590" y="22338"/>
                  <a:pt x="54197" y="22338"/>
                </a:cubicBezTo>
                <a:cubicBezTo>
                  <a:pt x="55745" y="22338"/>
                  <a:pt x="57295" y="22242"/>
                  <a:pt x="58850" y="21934"/>
                </a:cubicBezTo>
                <a:cubicBezTo>
                  <a:pt x="62112" y="21281"/>
                  <a:pt x="65244" y="19976"/>
                  <a:pt x="67984" y="18106"/>
                </a:cubicBezTo>
                <a:cubicBezTo>
                  <a:pt x="73942" y="14061"/>
                  <a:pt x="78335" y="7755"/>
                  <a:pt x="79031" y="535"/>
                </a:cubicBezTo>
                <a:cubicBezTo>
                  <a:pt x="79055" y="192"/>
                  <a:pt x="78748" y="0"/>
                  <a:pt x="78452"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1" name="Google Shape;141;p15"/>
          <p:cNvSpPr/>
          <p:nvPr/>
        </p:nvSpPr>
        <p:spPr>
          <a:xfrm rot="-2902359">
            <a:off x="10804656" y="1170053"/>
            <a:ext cx="102969" cy="79769"/>
          </a:xfrm>
          <a:custGeom>
            <a:avLst/>
            <a:gdLst/>
            <a:ahLst/>
            <a:cxnLst/>
            <a:rect l="l" t="t" r="r" b="b"/>
            <a:pathLst>
              <a:path w="3089" h="2393" extrusionOk="0">
                <a:moveTo>
                  <a:pt x="1566" y="1"/>
                </a:moveTo>
                <a:cubicBezTo>
                  <a:pt x="0" y="1"/>
                  <a:pt x="0" y="2393"/>
                  <a:pt x="1566" y="2393"/>
                </a:cubicBezTo>
                <a:cubicBezTo>
                  <a:pt x="3088" y="2393"/>
                  <a:pt x="3088" y="1"/>
                  <a:pt x="1566"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2" name="Google Shape;142;p15"/>
          <p:cNvSpPr txBox="1">
            <a:spLocks noGrp="1"/>
          </p:cNvSpPr>
          <p:nvPr>
            <p:ph type="subTitle" idx="1"/>
          </p:nvPr>
        </p:nvSpPr>
        <p:spPr>
          <a:xfrm>
            <a:off x="3994000" y="2849700"/>
            <a:ext cx="5089200" cy="3365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AutoNum type="arabicPeriod"/>
              <a:defRPr sz="1865"/>
            </a:lvl1pPr>
            <a:lvl2pPr lvl="1" rtl="0">
              <a:spcBef>
                <a:spcPts val="2135"/>
              </a:spcBef>
              <a:spcAft>
                <a:spcPts val="0"/>
              </a:spcAft>
              <a:buSzPts val="1400"/>
              <a:buAutoNum type="alphaLcPeriod"/>
              <a:defRPr/>
            </a:lvl2pPr>
            <a:lvl3pPr lvl="2" rtl="0">
              <a:spcBef>
                <a:spcPts val="2135"/>
              </a:spcBef>
              <a:spcAft>
                <a:spcPts val="0"/>
              </a:spcAft>
              <a:buSzPts val="1400"/>
              <a:buAutoNum type="romanLcPeriod"/>
              <a:defRPr/>
            </a:lvl3pPr>
            <a:lvl4pPr lvl="3" rtl="0">
              <a:spcBef>
                <a:spcPts val="2135"/>
              </a:spcBef>
              <a:spcAft>
                <a:spcPts val="0"/>
              </a:spcAft>
              <a:buSzPts val="1400"/>
              <a:buAutoNum type="arabicPeriod"/>
              <a:defRPr/>
            </a:lvl4pPr>
            <a:lvl5pPr lvl="4" rtl="0">
              <a:spcBef>
                <a:spcPts val="2135"/>
              </a:spcBef>
              <a:spcAft>
                <a:spcPts val="0"/>
              </a:spcAft>
              <a:buSzPts val="1400"/>
              <a:buAutoNum type="alphaLcPeriod"/>
              <a:defRPr/>
            </a:lvl5pPr>
            <a:lvl6pPr lvl="5" rtl="0">
              <a:spcBef>
                <a:spcPts val="2135"/>
              </a:spcBef>
              <a:spcAft>
                <a:spcPts val="0"/>
              </a:spcAft>
              <a:buSzPts val="1400"/>
              <a:buAutoNum type="romanLcPeriod"/>
              <a:defRPr/>
            </a:lvl6pPr>
            <a:lvl7pPr lvl="6" rtl="0">
              <a:spcBef>
                <a:spcPts val="2135"/>
              </a:spcBef>
              <a:spcAft>
                <a:spcPts val="0"/>
              </a:spcAft>
              <a:buSzPts val="1400"/>
              <a:buAutoNum type="arabicPeriod"/>
              <a:defRPr/>
            </a:lvl7pPr>
            <a:lvl8pPr lvl="7" rtl="0">
              <a:spcBef>
                <a:spcPts val="2135"/>
              </a:spcBef>
              <a:spcAft>
                <a:spcPts val="0"/>
              </a:spcAft>
              <a:buSzPts val="1400"/>
              <a:buAutoNum type="alphaLcPeriod"/>
              <a:defRPr/>
            </a:lvl8pPr>
            <a:lvl9pPr lvl="8" rtl="0">
              <a:spcBef>
                <a:spcPts val="2135"/>
              </a:spcBef>
              <a:spcAft>
                <a:spcPts val="2135"/>
              </a:spcAft>
              <a:buSzPts val="1400"/>
              <a:buAutoNum type="romanLcPeriod"/>
              <a:defRPr/>
            </a:lvl9pPr>
          </a:lstStyle>
          <a:p>
            <a:endParaRPr/>
          </a:p>
        </p:txBody>
      </p:sp>
      <p:sp>
        <p:nvSpPr>
          <p:cNvPr id="143" name="Google Shape;143;p15"/>
          <p:cNvSpPr txBox="1">
            <a:spLocks noGrp="1"/>
          </p:cNvSpPr>
          <p:nvPr>
            <p:ph type="title"/>
          </p:nvPr>
        </p:nvSpPr>
        <p:spPr>
          <a:xfrm>
            <a:off x="3994000" y="1605000"/>
            <a:ext cx="5089200" cy="9812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4800"/>
            </a:lvl1pPr>
            <a:lvl2pPr lvl="1" rtl="0">
              <a:spcBef>
                <a:spcPts val="0"/>
              </a:spcBef>
              <a:spcAft>
                <a:spcPts val="0"/>
              </a:spcAft>
              <a:buSzPts val="2800"/>
              <a:buNone/>
              <a:defRPr>
                <a:latin typeface="Open Sans"/>
                <a:ea typeface="Open Sans"/>
                <a:cs typeface="Open Sans"/>
                <a:sym typeface="Open Sans"/>
              </a:defRPr>
            </a:lvl2pPr>
            <a:lvl3pPr lvl="2" rtl="0">
              <a:spcBef>
                <a:spcPts val="0"/>
              </a:spcBef>
              <a:spcAft>
                <a:spcPts val="0"/>
              </a:spcAft>
              <a:buSzPts val="2800"/>
              <a:buNone/>
              <a:defRPr>
                <a:latin typeface="Open Sans"/>
                <a:ea typeface="Open Sans"/>
                <a:cs typeface="Open Sans"/>
                <a:sym typeface="Open Sans"/>
              </a:defRPr>
            </a:lvl3pPr>
            <a:lvl4pPr lvl="3" rtl="0">
              <a:spcBef>
                <a:spcPts val="0"/>
              </a:spcBef>
              <a:spcAft>
                <a:spcPts val="0"/>
              </a:spcAft>
              <a:buSzPts val="2800"/>
              <a:buNone/>
              <a:defRPr>
                <a:latin typeface="Open Sans"/>
                <a:ea typeface="Open Sans"/>
                <a:cs typeface="Open Sans"/>
                <a:sym typeface="Open Sans"/>
              </a:defRPr>
            </a:lvl4pPr>
            <a:lvl5pPr lvl="4" rtl="0">
              <a:spcBef>
                <a:spcPts val="0"/>
              </a:spcBef>
              <a:spcAft>
                <a:spcPts val="0"/>
              </a:spcAft>
              <a:buSzPts val="2800"/>
              <a:buNone/>
              <a:defRPr>
                <a:latin typeface="Open Sans"/>
                <a:ea typeface="Open Sans"/>
                <a:cs typeface="Open Sans"/>
                <a:sym typeface="Open Sans"/>
              </a:defRPr>
            </a:lvl5pPr>
            <a:lvl6pPr lvl="5" rtl="0">
              <a:spcBef>
                <a:spcPts val="0"/>
              </a:spcBef>
              <a:spcAft>
                <a:spcPts val="0"/>
              </a:spcAft>
              <a:buSzPts val="2800"/>
              <a:buNone/>
              <a:defRPr>
                <a:latin typeface="Open Sans"/>
                <a:ea typeface="Open Sans"/>
                <a:cs typeface="Open Sans"/>
                <a:sym typeface="Open Sans"/>
              </a:defRPr>
            </a:lvl6pPr>
            <a:lvl7pPr lvl="6" rtl="0">
              <a:spcBef>
                <a:spcPts val="0"/>
              </a:spcBef>
              <a:spcAft>
                <a:spcPts val="0"/>
              </a:spcAft>
              <a:buSzPts val="2800"/>
              <a:buNone/>
              <a:defRPr>
                <a:latin typeface="Open Sans"/>
                <a:ea typeface="Open Sans"/>
                <a:cs typeface="Open Sans"/>
                <a:sym typeface="Open Sans"/>
              </a:defRPr>
            </a:lvl7pPr>
            <a:lvl8pPr lvl="7" rtl="0">
              <a:spcBef>
                <a:spcPts val="0"/>
              </a:spcBef>
              <a:spcAft>
                <a:spcPts val="0"/>
              </a:spcAft>
              <a:buSzPts val="2800"/>
              <a:buNone/>
              <a:defRPr>
                <a:latin typeface="Open Sans"/>
                <a:ea typeface="Open Sans"/>
                <a:cs typeface="Open Sans"/>
                <a:sym typeface="Open Sans"/>
              </a:defRPr>
            </a:lvl8pPr>
            <a:lvl9pPr lvl="8" rtl="0">
              <a:spcBef>
                <a:spcPts val="0"/>
              </a:spcBef>
              <a:spcAft>
                <a:spcPts val="0"/>
              </a:spcAft>
              <a:buSzPts val="2800"/>
              <a:buNone/>
              <a:defRPr>
                <a:latin typeface="Open Sans"/>
                <a:ea typeface="Open Sans"/>
                <a:cs typeface="Open Sans"/>
                <a:sym typeface="Open Sans"/>
              </a:defRPr>
            </a:lvl9pPr>
          </a:lstStyle>
          <a:p>
            <a:endParaRPr/>
          </a:p>
        </p:txBody>
      </p:sp>
      <p:sp>
        <p:nvSpPr>
          <p:cNvPr id="144" name="Google Shape;144;p15"/>
          <p:cNvSpPr/>
          <p:nvPr/>
        </p:nvSpPr>
        <p:spPr>
          <a:xfrm rot="5370777" flipH="1">
            <a:off x="-814144" y="437893"/>
            <a:ext cx="3763527" cy="2322252"/>
          </a:xfrm>
          <a:custGeom>
            <a:avLst/>
            <a:gdLst/>
            <a:ahLst/>
            <a:cxnLst/>
            <a:rect l="l" t="t" r="r" b="b"/>
            <a:pathLst>
              <a:path w="112913" h="69672" fill="none" extrusionOk="0">
                <a:moveTo>
                  <a:pt x="0" y="69671"/>
                </a:moveTo>
                <a:cubicBezTo>
                  <a:pt x="6878" y="56488"/>
                  <a:pt x="20889" y="47509"/>
                  <a:pt x="35154" y="47509"/>
                </a:cubicBezTo>
                <a:cubicBezTo>
                  <a:pt x="35982" y="47509"/>
                  <a:pt x="36682" y="47509"/>
                  <a:pt x="37447" y="47636"/>
                </a:cubicBezTo>
                <a:cubicBezTo>
                  <a:pt x="43688" y="48019"/>
                  <a:pt x="49483" y="49929"/>
                  <a:pt x="55087" y="51712"/>
                </a:cubicBezTo>
                <a:cubicBezTo>
                  <a:pt x="57762" y="52540"/>
                  <a:pt x="60500" y="53432"/>
                  <a:pt x="63175" y="54132"/>
                </a:cubicBezTo>
                <a:cubicBezTo>
                  <a:pt x="66359" y="54960"/>
                  <a:pt x="69734" y="55406"/>
                  <a:pt x="73046" y="55470"/>
                </a:cubicBezTo>
                <a:cubicBezTo>
                  <a:pt x="77886" y="55470"/>
                  <a:pt x="81898" y="54323"/>
                  <a:pt x="84891" y="51967"/>
                </a:cubicBezTo>
                <a:cubicBezTo>
                  <a:pt x="88585" y="49165"/>
                  <a:pt x="91196" y="44134"/>
                  <a:pt x="92661" y="37129"/>
                </a:cubicBezTo>
                <a:cubicBezTo>
                  <a:pt x="93170" y="34836"/>
                  <a:pt x="93488" y="32480"/>
                  <a:pt x="93871" y="30060"/>
                </a:cubicBezTo>
                <a:cubicBezTo>
                  <a:pt x="94444" y="25793"/>
                  <a:pt x="95335" y="21526"/>
                  <a:pt x="96545" y="17387"/>
                </a:cubicBezTo>
                <a:cubicBezTo>
                  <a:pt x="99220" y="9044"/>
                  <a:pt x="104506" y="2867"/>
                  <a:pt x="111002" y="510"/>
                </a:cubicBezTo>
                <a:cubicBezTo>
                  <a:pt x="111638" y="319"/>
                  <a:pt x="112275" y="128"/>
                  <a:pt x="112912" y="1"/>
                </a:cubicBezTo>
              </a:path>
            </a:pathLst>
          </a:custGeom>
          <a:solidFill>
            <a:schemeClr val="accent1"/>
          </a:solidFill>
          <a:ln w="11150" cap="rnd" cmpd="sng">
            <a:solidFill>
              <a:schemeClr val="accen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5" name="Google Shape;145;p15"/>
          <p:cNvSpPr/>
          <p:nvPr/>
        </p:nvSpPr>
        <p:spPr>
          <a:xfrm rot="5370777" flipH="1">
            <a:off x="-1035807" y="281459"/>
            <a:ext cx="3812323" cy="2356183"/>
          </a:xfrm>
          <a:custGeom>
            <a:avLst/>
            <a:gdLst/>
            <a:ahLst/>
            <a:cxnLst/>
            <a:rect l="l" t="t" r="r" b="b"/>
            <a:pathLst>
              <a:path w="114377" h="70690" extrusionOk="0">
                <a:moveTo>
                  <a:pt x="114377" y="1"/>
                </a:moveTo>
                <a:cubicBezTo>
                  <a:pt x="112912" y="1"/>
                  <a:pt x="111511" y="256"/>
                  <a:pt x="110174" y="701"/>
                </a:cubicBezTo>
                <a:cubicBezTo>
                  <a:pt x="103996" y="2930"/>
                  <a:pt x="99984" y="9044"/>
                  <a:pt x="97946" y="15285"/>
                </a:cubicBezTo>
                <a:cubicBezTo>
                  <a:pt x="95908" y="21526"/>
                  <a:pt x="95590" y="28213"/>
                  <a:pt x="94189" y="34645"/>
                </a:cubicBezTo>
                <a:cubicBezTo>
                  <a:pt x="92788" y="41077"/>
                  <a:pt x="90240" y="47636"/>
                  <a:pt x="85082" y="51648"/>
                </a:cubicBezTo>
                <a:cubicBezTo>
                  <a:pt x="81075" y="54728"/>
                  <a:pt x="76138" y="55884"/>
                  <a:pt x="71065" y="55884"/>
                </a:cubicBezTo>
                <a:cubicBezTo>
                  <a:pt x="67431" y="55884"/>
                  <a:pt x="63727" y="55291"/>
                  <a:pt x="60245" y="54387"/>
                </a:cubicBezTo>
                <a:cubicBezTo>
                  <a:pt x="51839" y="52222"/>
                  <a:pt x="43815" y="48528"/>
                  <a:pt x="35218" y="47955"/>
                </a:cubicBezTo>
                <a:cubicBezTo>
                  <a:pt x="34522" y="47907"/>
                  <a:pt x="33828" y="47884"/>
                  <a:pt x="33136" y="47884"/>
                </a:cubicBezTo>
                <a:cubicBezTo>
                  <a:pt x="18922" y="47884"/>
                  <a:pt x="5466" y="57695"/>
                  <a:pt x="0" y="70690"/>
                </a:cubicBezTo>
                <a:lnTo>
                  <a:pt x="114377" y="70690"/>
                </a:lnTo>
                <a:lnTo>
                  <a:pt x="114377" y="1"/>
                </a:ln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Table of contents">
  <p:cSld name="Table of contents">
    <p:bg>
      <p:bgPr>
        <a:noFill/>
        <a:effectLst/>
      </p:bgPr>
    </p:bg>
    <p:spTree>
      <p:nvGrpSpPr>
        <p:cNvPr id="1" name="Shape 146"/>
        <p:cNvGrpSpPr/>
        <p:nvPr/>
      </p:nvGrpSpPr>
      <p:grpSpPr>
        <a:xfrm>
          <a:off x="0" y="0"/>
          <a:ext cx="0" cy="0"/>
          <a:chOff x="0" y="0"/>
          <a:chExt cx="0" cy="0"/>
        </a:xfrm>
      </p:grpSpPr>
      <p:sp>
        <p:nvSpPr>
          <p:cNvPr id="147" name="Google Shape;147;p16"/>
          <p:cNvSpPr/>
          <p:nvPr/>
        </p:nvSpPr>
        <p:spPr>
          <a:xfrm rot="244223">
            <a:off x="395242" y="181923"/>
            <a:ext cx="6751029" cy="2961883"/>
          </a:xfrm>
          <a:prstGeom prst="ellipse">
            <a:avLst/>
          </a:pr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8" name="Google Shape;148;p16"/>
          <p:cNvSpPr/>
          <p:nvPr/>
        </p:nvSpPr>
        <p:spPr>
          <a:xfrm rot="-9783406" flipH="1">
            <a:off x="5752891" y="1175285"/>
            <a:ext cx="5266597" cy="7594960"/>
          </a:xfrm>
          <a:custGeom>
            <a:avLst/>
            <a:gdLst/>
            <a:ahLst/>
            <a:cxnLst/>
            <a:rect l="l" t="t" r="r" b="b"/>
            <a:pathLst>
              <a:path w="104220" h="114221" extrusionOk="0">
                <a:moveTo>
                  <a:pt x="62944" y="17216"/>
                </a:moveTo>
                <a:lnTo>
                  <a:pt x="62944" y="17216"/>
                </a:lnTo>
                <a:cubicBezTo>
                  <a:pt x="62958" y="17259"/>
                  <a:pt x="62934" y="17274"/>
                  <a:pt x="62897" y="17274"/>
                </a:cubicBezTo>
                <a:cubicBezTo>
                  <a:pt x="62885" y="17274"/>
                  <a:pt x="62871" y="17272"/>
                  <a:pt x="62857" y="17270"/>
                </a:cubicBezTo>
                <a:lnTo>
                  <a:pt x="62857" y="17270"/>
                </a:lnTo>
                <a:cubicBezTo>
                  <a:pt x="62886" y="17252"/>
                  <a:pt x="62915" y="17234"/>
                  <a:pt x="62944" y="17216"/>
                </a:cubicBezTo>
                <a:close/>
                <a:moveTo>
                  <a:pt x="24124" y="33002"/>
                </a:moveTo>
                <a:lnTo>
                  <a:pt x="24124" y="33002"/>
                </a:lnTo>
                <a:cubicBezTo>
                  <a:pt x="24082" y="33042"/>
                  <a:pt x="24042" y="33068"/>
                  <a:pt x="24012" y="33068"/>
                </a:cubicBezTo>
                <a:cubicBezTo>
                  <a:pt x="23996" y="33068"/>
                  <a:pt x="23984" y="33062"/>
                  <a:pt x="23974" y="33047"/>
                </a:cubicBezTo>
                <a:lnTo>
                  <a:pt x="23974" y="33047"/>
                </a:lnTo>
                <a:cubicBezTo>
                  <a:pt x="24001" y="33087"/>
                  <a:pt x="23947" y="33103"/>
                  <a:pt x="23895" y="33103"/>
                </a:cubicBezTo>
                <a:cubicBezTo>
                  <a:pt x="23804" y="33103"/>
                  <a:pt x="23720" y="33052"/>
                  <a:pt x="24124" y="33002"/>
                </a:cubicBezTo>
                <a:close/>
                <a:moveTo>
                  <a:pt x="64071" y="33623"/>
                </a:moveTo>
                <a:cubicBezTo>
                  <a:pt x="65761" y="34245"/>
                  <a:pt x="67414" y="34977"/>
                  <a:pt x="69033" y="35831"/>
                </a:cubicBezTo>
                <a:cubicBezTo>
                  <a:pt x="69613" y="36138"/>
                  <a:pt x="70179" y="36465"/>
                  <a:pt x="70732" y="36814"/>
                </a:cubicBezTo>
                <a:lnTo>
                  <a:pt x="70732" y="36814"/>
                </a:lnTo>
                <a:cubicBezTo>
                  <a:pt x="68385" y="36022"/>
                  <a:pt x="66205" y="34878"/>
                  <a:pt x="64071" y="33623"/>
                </a:cubicBezTo>
                <a:close/>
                <a:moveTo>
                  <a:pt x="74963" y="37700"/>
                </a:moveTo>
                <a:cubicBezTo>
                  <a:pt x="74988" y="37700"/>
                  <a:pt x="74971" y="37721"/>
                  <a:pt x="74878" y="37731"/>
                </a:cubicBezTo>
                <a:lnTo>
                  <a:pt x="74878" y="37731"/>
                </a:lnTo>
                <a:cubicBezTo>
                  <a:pt x="74917" y="37708"/>
                  <a:pt x="74948" y="37700"/>
                  <a:pt x="74963" y="37700"/>
                </a:cubicBezTo>
                <a:close/>
                <a:moveTo>
                  <a:pt x="89031" y="66786"/>
                </a:moveTo>
                <a:cubicBezTo>
                  <a:pt x="89227" y="66786"/>
                  <a:pt x="89433" y="66805"/>
                  <a:pt x="89649" y="66841"/>
                </a:cubicBezTo>
                <a:cubicBezTo>
                  <a:pt x="89612" y="66881"/>
                  <a:pt x="89546" y="66900"/>
                  <a:pt x="89454" y="66900"/>
                </a:cubicBezTo>
                <a:cubicBezTo>
                  <a:pt x="89319" y="66900"/>
                  <a:pt x="89129" y="66860"/>
                  <a:pt x="88898" y="66789"/>
                </a:cubicBezTo>
                <a:lnTo>
                  <a:pt x="88898" y="66789"/>
                </a:lnTo>
                <a:cubicBezTo>
                  <a:pt x="88942" y="66787"/>
                  <a:pt x="88986" y="66786"/>
                  <a:pt x="89031" y="66786"/>
                </a:cubicBezTo>
                <a:close/>
                <a:moveTo>
                  <a:pt x="16450" y="94025"/>
                </a:moveTo>
                <a:lnTo>
                  <a:pt x="16450" y="94025"/>
                </a:lnTo>
                <a:cubicBezTo>
                  <a:pt x="16487" y="94141"/>
                  <a:pt x="16513" y="94261"/>
                  <a:pt x="16530" y="94381"/>
                </a:cubicBezTo>
                <a:lnTo>
                  <a:pt x="16530" y="94381"/>
                </a:lnTo>
                <a:cubicBezTo>
                  <a:pt x="16507" y="94281"/>
                  <a:pt x="16480" y="94162"/>
                  <a:pt x="16450" y="94025"/>
                </a:cubicBezTo>
                <a:close/>
                <a:moveTo>
                  <a:pt x="16440" y="94441"/>
                </a:moveTo>
                <a:cubicBezTo>
                  <a:pt x="16449" y="94441"/>
                  <a:pt x="16480" y="94454"/>
                  <a:pt x="16541" y="94484"/>
                </a:cubicBezTo>
                <a:lnTo>
                  <a:pt x="16541" y="94484"/>
                </a:lnTo>
                <a:cubicBezTo>
                  <a:pt x="16542" y="94497"/>
                  <a:pt x="16543" y="94510"/>
                  <a:pt x="16544" y="94523"/>
                </a:cubicBezTo>
                <a:lnTo>
                  <a:pt x="16544" y="94523"/>
                </a:lnTo>
                <a:cubicBezTo>
                  <a:pt x="16472" y="94475"/>
                  <a:pt x="16427" y="94441"/>
                  <a:pt x="16440" y="94441"/>
                </a:cubicBezTo>
                <a:close/>
                <a:moveTo>
                  <a:pt x="16554" y="94490"/>
                </a:moveTo>
                <a:lnTo>
                  <a:pt x="16554" y="94490"/>
                </a:lnTo>
                <a:cubicBezTo>
                  <a:pt x="16563" y="94494"/>
                  <a:pt x="16571" y="94499"/>
                  <a:pt x="16580" y="94503"/>
                </a:cubicBezTo>
                <a:cubicBezTo>
                  <a:pt x="16583" y="94520"/>
                  <a:pt x="16586" y="94537"/>
                  <a:pt x="16589" y="94552"/>
                </a:cubicBezTo>
                <a:lnTo>
                  <a:pt x="16589" y="94552"/>
                </a:lnTo>
                <a:cubicBezTo>
                  <a:pt x="16581" y="94547"/>
                  <a:pt x="16573" y="94542"/>
                  <a:pt x="16565" y="94536"/>
                </a:cubicBezTo>
                <a:lnTo>
                  <a:pt x="16565" y="94536"/>
                </a:lnTo>
                <a:cubicBezTo>
                  <a:pt x="16562" y="94522"/>
                  <a:pt x="16558" y="94506"/>
                  <a:pt x="16554" y="94490"/>
                </a:cubicBezTo>
                <a:close/>
                <a:moveTo>
                  <a:pt x="15368" y="96422"/>
                </a:moveTo>
                <a:cubicBezTo>
                  <a:pt x="15439" y="96422"/>
                  <a:pt x="15557" y="96442"/>
                  <a:pt x="15737" y="96495"/>
                </a:cubicBezTo>
                <a:lnTo>
                  <a:pt x="15737" y="96495"/>
                </a:lnTo>
                <a:cubicBezTo>
                  <a:pt x="15683" y="96562"/>
                  <a:pt x="15608" y="96586"/>
                  <a:pt x="15535" y="96586"/>
                </a:cubicBezTo>
                <a:cubicBezTo>
                  <a:pt x="15344" y="96586"/>
                  <a:pt x="15162" y="96422"/>
                  <a:pt x="15368" y="96422"/>
                </a:cubicBezTo>
                <a:close/>
                <a:moveTo>
                  <a:pt x="61545" y="0"/>
                </a:moveTo>
                <a:cubicBezTo>
                  <a:pt x="60823" y="0"/>
                  <a:pt x="60097" y="356"/>
                  <a:pt x="59595" y="1210"/>
                </a:cubicBezTo>
                <a:cubicBezTo>
                  <a:pt x="58705" y="2758"/>
                  <a:pt x="56792" y="3076"/>
                  <a:pt x="54717" y="3076"/>
                </a:cubicBezTo>
                <a:cubicBezTo>
                  <a:pt x="53269" y="3076"/>
                  <a:pt x="51742" y="2921"/>
                  <a:pt x="50428" y="2921"/>
                </a:cubicBezTo>
                <a:cubicBezTo>
                  <a:pt x="49763" y="2921"/>
                  <a:pt x="49152" y="2961"/>
                  <a:pt x="48635" y="3081"/>
                </a:cubicBezTo>
                <a:cubicBezTo>
                  <a:pt x="45071" y="3877"/>
                  <a:pt x="42033" y="7179"/>
                  <a:pt x="43727" y="10844"/>
                </a:cubicBezTo>
                <a:lnTo>
                  <a:pt x="43727" y="10844"/>
                </a:lnTo>
                <a:cubicBezTo>
                  <a:pt x="42931" y="10716"/>
                  <a:pt x="42131" y="10607"/>
                  <a:pt x="41328" y="10518"/>
                </a:cubicBezTo>
                <a:cubicBezTo>
                  <a:pt x="40326" y="10434"/>
                  <a:pt x="39277" y="10366"/>
                  <a:pt x="38226" y="10366"/>
                </a:cubicBezTo>
                <a:cubicBezTo>
                  <a:pt x="34896" y="10366"/>
                  <a:pt x="31546" y="11053"/>
                  <a:pt x="29628" y="14128"/>
                </a:cubicBezTo>
                <a:cubicBezTo>
                  <a:pt x="29130" y="14927"/>
                  <a:pt x="28799" y="15778"/>
                  <a:pt x="28620" y="16648"/>
                </a:cubicBezTo>
                <a:lnTo>
                  <a:pt x="28620" y="16648"/>
                </a:lnTo>
                <a:cubicBezTo>
                  <a:pt x="22818" y="17004"/>
                  <a:pt x="24918" y="18139"/>
                  <a:pt x="28504" y="19156"/>
                </a:cubicBezTo>
                <a:lnTo>
                  <a:pt x="28504" y="19156"/>
                </a:lnTo>
                <a:cubicBezTo>
                  <a:pt x="28610" y="20159"/>
                  <a:pt x="28893" y="21146"/>
                  <a:pt x="29326" y="22072"/>
                </a:cubicBezTo>
                <a:lnTo>
                  <a:pt x="29326" y="22072"/>
                </a:lnTo>
                <a:cubicBezTo>
                  <a:pt x="29050" y="22047"/>
                  <a:pt x="28774" y="22023"/>
                  <a:pt x="28497" y="22000"/>
                </a:cubicBezTo>
                <a:cubicBezTo>
                  <a:pt x="27617" y="21928"/>
                  <a:pt x="26720" y="21882"/>
                  <a:pt x="25822" y="21882"/>
                </a:cubicBezTo>
                <a:cubicBezTo>
                  <a:pt x="22372" y="21882"/>
                  <a:pt x="18908" y="22560"/>
                  <a:pt x="16319" y="25045"/>
                </a:cubicBezTo>
                <a:cubicBezTo>
                  <a:pt x="13873" y="27419"/>
                  <a:pt x="12646" y="31253"/>
                  <a:pt x="13478" y="34599"/>
                </a:cubicBezTo>
                <a:lnTo>
                  <a:pt x="13478" y="34599"/>
                </a:lnTo>
                <a:cubicBezTo>
                  <a:pt x="9569" y="35855"/>
                  <a:pt x="6547" y="38360"/>
                  <a:pt x="7664" y="43268"/>
                </a:cubicBezTo>
                <a:cubicBezTo>
                  <a:pt x="7785" y="43795"/>
                  <a:pt x="7959" y="44294"/>
                  <a:pt x="8177" y="44769"/>
                </a:cubicBezTo>
                <a:lnTo>
                  <a:pt x="8177" y="44769"/>
                </a:lnTo>
                <a:cubicBezTo>
                  <a:pt x="5545" y="45215"/>
                  <a:pt x="3278" y="46492"/>
                  <a:pt x="2097" y="49444"/>
                </a:cubicBezTo>
                <a:cubicBezTo>
                  <a:pt x="0" y="54687"/>
                  <a:pt x="3190" y="57917"/>
                  <a:pt x="7346" y="59877"/>
                </a:cubicBezTo>
                <a:lnTo>
                  <a:pt x="7346" y="59877"/>
                </a:lnTo>
                <a:cubicBezTo>
                  <a:pt x="5108" y="62532"/>
                  <a:pt x="4687" y="66427"/>
                  <a:pt x="6620" y="69582"/>
                </a:cubicBezTo>
                <a:cubicBezTo>
                  <a:pt x="6854" y="69962"/>
                  <a:pt x="7117" y="70326"/>
                  <a:pt x="7402" y="70675"/>
                </a:cubicBezTo>
                <a:lnTo>
                  <a:pt x="7402" y="70675"/>
                </a:lnTo>
                <a:cubicBezTo>
                  <a:pt x="2776" y="74478"/>
                  <a:pt x="4319" y="81423"/>
                  <a:pt x="8076" y="85846"/>
                </a:cubicBezTo>
                <a:lnTo>
                  <a:pt x="8076" y="85846"/>
                </a:lnTo>
                <a:cubicBezTo>
                  <a:pt x="5877" y="87417"/>
                  <a:pt x="4258" y="89718"/>
                  <a:pt x="3706" y="92589"/>
                </a:cubicBezTo>
                <a:cubicBezTo>
                  <a:pt x="2663" y="97896"/>
                  <a:pt x="5577" y="103115"/>
                  <a:pt x="10013" y="105898"/>
                </a:cubicBezTo>
                <a:cubicBezTo>
                  <a:pt x="14319" y="108551"/>
                  <a:pt x="19668" y="108682"/>
                  <a:pt x="24583" y="109204"/>
                </a:cubicBezTo>
                <a:cubicBezTo>
                  <a:pt x="29933" y="109813"/>
                  <a:pt x="35282" y="110552"/>
                  <a:pt x="40632" y="111378"/>
                </a:cubicBezTo>
                <a:cubicBezTo>
                  <a:pt x="46547" y="112292"/>
                  <a:pt x="52593" y="112901"/>
                  <a:pt x="58464" y="114075"/>
                </a:cubicBezTo>
                <a:cubicBezTo>
                  <a:pt x="58945" y="114172"/>
                  <a:pt x="59428" y="114220"/>
                  <a:pt x="59905" y="114220"/>
                </a:cubicBezTo>
                <a:cubicBezTo>
                  <a:pt x="62628" y="114220"/>
                  <a:pt x="65168" y="112662"/>
                  <a:pt x="65945" y="109813"/>
                </a:cubicBezTo>
                <a:cubicBezTo>
                  <a:pt x="65970" y="109720"/>
                  <a:pt x="65992" y="109626"/>
                  <a:pt x="66011" y="109532"/>
                </a:cubicBezTo>
                <a:lnTo>
                  <a:pt x="66011" y="109532"/>
                </a:lnTo>
                <a:cubicBezTo>
                  <a:pt x="72167" y="110381"/>
                  <a:pt x="78338" y="111095"/>
                  <a:pt x="84473" y="111813"/>
                </a:cubicBezTo>
                <a:cubicBezTo>
                  <a:pt x="84627" y="111830"/>
                  <a:pt x="84781" y="111838"/>
                  <a:pt x="84935" y="111838"/>
                </a:cubicBezTo>
                <a:cubicBezTo>
                  <a:pt x="87083" y="111838"/>
                  <a:pt x="89141" y="110260"/>
                  <a:pt x="90202" y="108398"/>
                </a:cubicBezTo>
                <a:lnTo>
                  <a:pt x="90202" y="108398"/>
                </a:lnTo>
                <a:cubicBezTo>
                  <a:pt x="92023" y="109013"/>
                  <a:pt x="93944" y="109410"/>
                  <a:pt x="96042" y="109465"/>
                </a:cubicBezTo>
                <a:cubicBezTo>
                  <a:pt x="96112" y="109467"/>
                  <a:pt x="96181" y="109468"/>
                  <a:pt x="96250" y="109468"/>
                </a:cubicBezTo>
                <a:cubicBezTo>
                  <a:pt x="101969" y="109468"/>
                  <a:pt x="104220" y="102371"/>
                  <a:pt x="100652" y="98418"/>
                </a:cubicBezTo>
                <a:cubicBezTo>
                  <a:pt x="99018" y="96624"/>
                  <a:pt x="97272" y="94981"/>
                  <a:pt x="95431" y="93470"/>
                </a:cubicBezTo>
                <a:lnTo>
                  <a:pt x="95431" y="93470"/>
                </a:lnTo>
                <a:cubicBezTo>
                  <a:pt x="96284" y="93316"/>
                  <a:pt x="97140" y="93098"/>
                  <a:pt x="97999" y="92807"/>
                </a:cubicBezTo>
                <a:cubicBezTo>
                  <a:pt x="101435" y="91676"/>
                  <a:pt x="104132" y="87196"/>
                  <a:pt x="101696" y="83760"/>
                </a:cubicBezTo>
                <a:cubicBezTo>
                  <a:pt x="99804" y="81132"/>
                  <a:pt x="97701" y="78688"/>
                  <a:pt x="95382" y="76490"/>
                </a:cubicBezTo>
                <a:lnTo>
                  <a:pt x="95382" y="76490"/>
                </a:lnTo>
                <a:cubicBezTo>
                  <a:pt x="95997" y="75940"/>
                  <a:pt x="96543" y="75291"/>
                  <a:pt x="96999" y="74540"/>
                </a:cubicBezTo>
                <a:cubicBezTo>
                  <a:pt x="98880" y="71517"/>
                  <a:pt x="98582" y="68380"/>
                  <a:pt x="97228" y="65560"/>
                </a:cubicBezTo>
                <a:lnTo>
                  <a:pt x="97228" y="65560"/>
                </a:lnTo>
                <a:cubicBezTo>
                  <a:pt x="98912" y="64534"/>
                  <a:pt x="100009" y="62687"/>
                  <a:pt x="100044" y="60622"/>
                </a:cubicBezTo>
                <a:cubicBezTo>
                  <a:pt x="100079" y="52128"/>
                  <a:pt x="92303" y="46668"/>
                  <a:pt x="84847" y="43271"/>
                </a:cubicBezTo>
                <a:lnTo>
                  <a:pt x="84847" y="43271"/>
                </a:lnTo>
                <a:cubicBezTo>
                  <a:pt x="85997" y="41080"/>
                  <a:pt x="86336" y="38486"/>
                  <a:pt x="85473" y="35918"/>
                </a:cubicBezTo>
                <a:cubicBezTo>
                  <a:pt x="83864" y="31177"/>
                  <a:pt x="78341" y="27611"/>
                  <a:pt x="74078" y="25393"/>
                </a:cubicBezTo>
                <a:cubicBezTo>
                  <a:pt x="72763" y="24714"/>
                  <a:pt x="71431" y="24113"/>
                  <a:pt x="70085" y="23576"/>
                </a:cubicBezTo>
                <a:lnTo>
                  <a:pt x="70085" y="23576"/>
                </a:lnTo>
                <a:cubicBezTo>
                  <a:pt x="70400" y="23058"/>
                  <a:pt x="70661" y="22501"/>
                  <a:pt x="70860" y="21913"/>
                </a:cubicBezTo>
                <a:cubicBezTo>
                  <a:pt x="72599" y="16041"/>
                  <a:pt x="66597" y="11518"/>
                  <a:pt x="61596" y="10039"/>
                </a:cubicBezTo>
                <a:cubicBezTo>
                  <a:pt x="59291" y="9344"/>
                  <a:pt x="56811" y="9126"/>
                  <a:pt x="54463" y="8648"/>
                </a:cubicBezTo>
                <a:cubicBezTo>
                  <a:pt x="54138" y="8583"/>
                  <a:pt x="53794" y="8487"/>
                  <a:pt x="53441" y="8382"/>
                </a:cubicBezTo>
                <a:lnTo>
                  <a:pt x="53441" y="8382"/>
                </a:lnTo>
                <a:cubicBezTo>
                  <a:pt x="57456" y="7917"/>
                  <a:pt x="61779" y="7911"/>
                  <a:pt x="63814" y="3646"/>
                </a:cubicBezTo>
                <a:cubicBezTo>
                  <a:pt x="64712" y="1730"/>
                  <a:pt x="63138" y="0"/>
                  <a:pt x="61545" y="0"/>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9" name="Google Shape;149;p16"/>
          <p:cNvSpPr txBox="1">
            <a:spLocks noGrp="1"/>
          </p:cNvSpPr>
          <p:nvPr>
            <p:ph type="title"/>
          </p:nvPr>
        </p:nvSpPr>
        <p:spPr>
          <a:xfrm>
            <a:off x="7561667" y="2296837"/>
            <a:ext cx="2854400" cy="7500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atin typeface="Open Sans"/>
                <a:ea typeface="Open Sans"/>
                <a:cs typeface="Open Sans"/>
                <a:sym typeface="Open Sans"/>
              </a:defRPr>
            </a:lvl2pPr>
            <a:lvl3pPr lvl="2" rtl="0">
              <a:spcBef>
                <a:spcPts val="0"/>
              </a:spcBef>
              <a:spcAft>
                <a:spcPts val="0"/>
              </a:spcAft>
              <a:buSzPts val="2800"/>
              <a:buNone/>
              <a:defRPr>
                <a:latin typeface="Open Sans"/>
                <a:ea typeface="Open Sans"/>
                <a:cs typeface="Open Sans"/>
                <a:sym typeface="Open Sans"/>
              </a:defRPr>
            </a:lvl3pPr>
            <a:lvl4pPr lvl="3" rtl="0">
              <a:spcBef>
                <a:spcPts val="0"/>
              </a:spcBef>
              <a:spcAft>
                <a:spcPts val="0"/>
              </a:spcAft>
              <a:buSzPts val="2800"/>
              <a:buNone/>
              <a:defRPr>
                <a:latin typeface="Open Sans"/>
                <a:ea typeface="Open Sans"/>
                <a:cs typeface="Open Sans"/>
                <a:sym typeface="Open Sans"/>
              </a:defRPr>
            </a:lvl4pPr>
            <a:lvl5pPr lvl="4" rtl="0">
              <a:spcBef>
                <a:spcPts val="0"/>
              </a:spcBef>
              <a:spcAft>
                <a:spcPts val="0"/>
              </a:spcAft>
              <a:buSzPts val="2800"/>
              <a:buNone/>
              <a:defRPr>
                <a:latin typeface="Open Sans"/>
                <a:ea typeface="Open Sans"/>
                <a:cs typeface="Open Sans"/>
                <a:sym typeface="Open Sans"/>
              </a:defRPr>
            </a:lvl5pPr>
            <a:lvl6pPr lvl="5" rtl="0">
              <a:spcBef>
                <a:spcPts val="0"/>
              </a:spcBef>
              <a:spcAft>
                <a:spcPts val="0"/>
              </a:spcAft>
              <a:buSzPts val="2800"/>
              <a:buNone/>
              <a:defRPr>
                <a:latin typeface="Open Sans"/>
                <a:ea typeface="Open Sans"/>
                <a:cs typeface="Open Sans"/>
                <a:sym typeface="Open Sans"/>
              </a:defRPr>
            </a:lvl6pPr>
            <a:lvl7pPr lvl="6" rtl="0">
              <a:spcBef>
                <a:spcPts val="0"/>
              </a:spcBef>
              <a:spcAft>
                <a:spcPts val="0"/>
              </a:spcAft>
              <a:buSzPts val="2800"/>
              <a:buNone/>
              <a:defRPr>
                <a:latin typeface="Open Sans"/>
                <a:ea typeface="Open Sans"/>
                <a:cs typeface="Open Sans"/>
                <a:sym typeface="Open Sans"/>
              </a:defRPr>
            </a:lvl7pPr>
            <a:lvl8pPr lvl="7" rtl="0">
              <a:spcBef>
                <a:spcPts val="0"/>
              </a:spcBef>
              <a:spcAft>
                <a:spcPts val="0"/>
              </a:spcAft>
              <a:buSzPts val="2800"/>
              <a:buNone/>
              <a:defRPr>
                <a:latin typeface="Open Sans"/>
                <a:ea typeface="Open Sans"/>
                <a:cs typeface="Open Sans"/>
                <a:sym typeface="Open Sans"/>
              </a:defRPr>
            </a:lvl8pPr>
            <a:lvl9pPr lvl="8" rtl="0">
              <a:spcBef>
                <a:spcPts val="0"/>
              </a:spcBef>
              <a:spcAft>
                <a:spcPts val="0"/>
              </a:spcAft>
              <a:buSzPts val="2800"/>
              <a:buNone/>
              <a:defRPr>
                <a:latin typeface="Open Sans"/>
                <a:ea typeface="Open Sans"/>
                <a:cs typeface="Open Sans"/>
                <a:sym typeface="Open Sans"/>
              </a:defRPr>
            </a:lvl9pPr>
          </a:lstStyle>
          <a:p>
            <a:endParaRPr/>
          </a:p>
        </p:txBody>
      </p:sp>
      <p:sp>
        <p:nvSpPr>
          <p:cNvPr id="150" name="Google Shape;150;p16"/>
          <p:cNvSpPr txBox="1">
            <a:spLocks noGrp="1"/>
          </p:cNvSpPr>
          <p:nvPr>
            <p:ph type="subTitle" idx="1"/>
          </p:nvPr>
        </p:nvSpPr>
        <p:spPr>
          <a:xfrm>
            <a:off x="7561667" y="3095555"/>
            <a:ext cx="2121600" cy="750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5"/>
            </a:lvl1pPr>
            <a:lvl2pPr lvl="1" rtl="0">
              <a:spcBef>
                <a:spcPts val="2135"/>
              </a:spcBef>
              <a:spcAft>
                <a:spcPts val="0"/>
              </a:spcAft>
              <a:buSzPts val="1400"/>
              <a:buNone/>
              <a:defRPr/>
            </a:lvl2pPr>
            <a:lvl3pPr lvl="2" rtl="0">
              <a:spcBef>
                <a:spcPts val="2135"/>
              </a:spcBef>
              <a:spcAft>
                <a:spcPts val="0"/>
              </a:spcAft>
              <a:buSzPts val="1400"/>
              <a:buNone/>
              <a:defRPr/>
            </a:lvl3pPr>
            <a:lvl4pPr lvl="3" rtl="0">
              <a:spcBef>
                <a:spcPts val="2135"/>
              </a:spcBef>
              <a:spcAft>
                <a:spcPts val="0"/>
              </a:spcAft>
              <a:buSzPts val="1400"/>
              <a:buNone/>
              <a:defRPr/>
            </a:lvl4pPr>
            <a:lvl5pPr lvl="4" rtl="0">
              <a:spcBef>
                <a:spcPts val="2135"/>
              </a:spcBef>
              <a:spcAft>
                <a:spcPts val="0"/>
              </a:spcAft>
              <a:buSzPts val="1400"/>
              <a:buNone/>
              <a:defRPr/>
            </a:lvl5pPr>
            <a:lvl6pPr lvl="5" rtl="0">
              <a:spcBef>
                <a:spcPts val="2135"/>
              </a:spcBef>
              <a:spcAft>
                <a:spcPts val="0"/>
              </a:spcAft>
              <a:buSzPts val="1400"/>
              <a:buNone/>
              <a:defRPr/>
            </a:lvl6pPr>
            <a:lvl7pPr lvl="6" rtl="0">
              <a:spcBef>
                <a:spcPts val="2135"/>
              </a:spcBef>
              <a:spcAft>
                <a:spcPts val="0"/>
              </a:spcAft>
              <a:buSzPts val="1400"/>
              <a:buNone/>
              <a:defRPr/>
            </a:lvl7pPr>
            <a:lvl8pPr lvl="7" rtl="0">
              <a:spcBef>
                <a:spcPts val="2135"/>
              </a:spcBef>
              <a:spcAft>
                <a:spcPts val="0"/>
              </a:spcAft>
              <a:buSzPts val="1400"/>
              <a:buNone/>
              <a:defRPr/>
            </a:lvl8pPr>
            <a:lvl9pPr lvl="8" rtl="0">
              <a:spcBef>
                <a:spcPts val="2135"/>
              </a:spcBef>
              <a:spcAft>
                <a:spcPts val="2135"/>
              </a:spcAft>
              <a:buSzPts val="1400"/>
              <a:buNone/>
              <a:defRPr/>
            </a:lvl9pPr>
          </a:lstStyle>
          <a:p>
            <a:endParaRPr/>
          </a:p>
        </p:txBody>
      </p:sp>
      <p:sp>
        <p:nvSpPr>
          <p:cNvPr id="151" name="Google Shape;151;p16"/>
          <p:cNvSpPr/>
          <p:nvPr/>
        </p:nvSpPr>
        <p:spPr>
          <a:xfrm>
            <a:off x="462068" y="187033"/>
            <a:ext cx="7909603" cy="6534584"/>
          </a:xfrm>
          <a:custGeom>
            <a:avLst/>
            <a:gdLst/>
            <a:ahLst/>
            <a:cxnLst/>
            <a:rect l="l" t="t" r="r" b="b"/>
            <a:pathLst>
              <a:path w="104220" h="114221" extrusionOk="0">
                <a:moveTo>
                  <a:pt x="62944" y="17216"/>
                </a:moveTo>
                <a:lnTo>
                  <a:pt x="62944" y="17216"/>
                </a:lnTo>
                <a:cubicBezTo>
                  <a:pt x="62958" y="17259"/>
                  <a:pt x="62934" y="17274"/>
                  <a:pt x="62897" y="17274"/>
                </a:cubicBezTo>
                <a:cubicBezTo>
                  <a:pt x="62885" y="17274"/>
                  <a:pt x="62871" y="17272"/>
                  <a:pt x="62857" y="17270"/>
                </a:cubicBezTo>
                <a:lnTo>
                  <a:pt x="62857" y="17270"/>
                </a:lnTo>
                <a:cubicBezTo>
                  <a:pt x="62886" y="17252"/>
                  <a:pt x="62915" y="17234"/>
                  <a:pt x="62944" y="17216"/>
                </a:cubicBezTo>
                <a:close/>
                <a:moveTo>
                  <a:pt x="24124" y="33002"/>
                </a:moveTo>
                <a:lnTo>
                  <a:pt x="24124" y="33002"/>
                </a:lnTo>
                <a:cubicBezTo>
                  <a:pt x="24082" y="33042"/>
                  <a:pt x="24042" y="33068"/>
                  <a:pt x="24012" y="33068"/>
                </a:cubicBezTo>
                <a:cubicBezTo>
                  <a:pt x="23996" y="33068"/>
                  <a:pt x="23984" y="33062"/>
                  <a:pt x="23974" y="33047"/>
                </a:cubicBezTo>
                <a:lnTo>
                  <a:pt x="23974" y="33047"/>
                </a:lnTo>
                <a:cubicBezTo>
                  <a:pt x="24001" y="33087"/>
                  <a:pt x="23947" y="33103"/>
                  <a:pt x="23895" y="33103"/>
                </a:cubicBezTo>
                <a:cubicBezTo>
                  <a:pt x="23804" y="33103"/>
                  <a:pt x="23720" y="33052"/>
                  <a:pt x="24124" y="33002"/>
                </a:cubicBezTo>
                <a:close/>
                <a:moveTo>
                  <a:pt x="64071" y="33623"/>
                </a:moveTo>
                <a:cubicBezTo>
                  <a:pt x="65761" y="34245"/>
                  <a:pt x="67414" y="34977"/>
                  <a:pt x="69033" y="35831"/>
                </a:cubicBezTo>
                <a:cubicBezTo>
                  <a:pt x="69613" y="36138"/>
                  <a:pt x="70179" y="36465"/>
                  <a:pt x="70732" y="36814"/>
                </a:cubicBezTo>
                <a:lnTo>
                  <a:pt x="70732" y="36814"/>
                </a:lnTo>
                <a:cubicBezTo>
                  <a:pt x="68385" y="36022"/>
                  <a:pt x="66205" y="34878"/>
                  <a:pt x="64071" y="33623"/>
                </a:cubicBezTo>
                <a:close/>
                <a:moveTo>
                  <a:pt x="74963" y="37700"/>
                </a:moveTo>
                <a:cubicBezTo>
                  <a:pt x="74988" y="37700"/>
                  <a:pt x="74971" y="37721"/>
                  <a:pt x="74878" y="37731"/>
                </a:cubicBezTo>
                <a:lnTo>
                  <a:pt x="74878" y="37731"/>
                </a:lnTo>
                <a:cubicBezTo>
                  <a:pt x="74917" y="37708"/>
                  <a:pt x="74948" y="37700"/>
                  <a:pt x="74963" y="37700"/>
                </a:cubicBezTo>
                <a:close/>
                <a:moveTo>
                  <a:pt x="89031" y="66786"/>
                </a:moveTo>
                <a:cubicBezTo>
                  <a:pt x="89227" y="66786"/>
                  <a:pt x="89433" y="66805"/>
                  <a:pt x="89649" y="66841"/>
                </a:cubicBezTo>
                <a:cubicBezTo>
                  <a:pt x="89612" y="66881"/>
                  <a:pt x="89546" y="66900"/>
                  <a:pt x="89454" y="66900"/>
                </a:cubicBezTo>
                <a:cubicBezTo>
                  <a:pt x="89319" y="66900"/>
                  <a:pt x="89129" y="66860"/>
                  <a:pt x="88898" y="66789"/>
                </a:cubicBezTo>
                <a:lnTo>
                  <a:pt x="88898" y="66789"/>
                </a:lnTo>
                <a:cubicBezTo>
                  <a:pt x="88942" y="66787"/>
                  <a:pt x="88986" y="66786"/>
                  <a:pt x="89031" y="66786"/>
                </a:cubicBezTo>
                <a:close/>
                <a:moveTo>
                  <a:pt x="16450" y="94025"/>
                </a:moveTo>
                <a:lnTo>
                  <a:pt x="16450" y="94025"/>
                </a:lnTo>
                <a:cubicBezTo>
                  <a:pt x="16487" y="94141"/>
                  <a:pt x="16513" y="94261"/>
                  <a:pt x="16530" y="94381"/>
                </a:cubicBezTo>
                <a:lnTo>
                  <a:pt x="16530" y="94381"/>
                </a:lnTo>
                <a:cubicBezTo>
                  <a:pt x="16507" y="94281"/>
                  <a:pt x="16480" y="94162"/>
                  <a:pt x="16450" y="94025"/>
                </a:cubicBezTo>
                <a:close/>
                <a:moveTo>
                  <a:pt x="16440" y="94441"/>
                </a:moveTo>
                <a:cubicBezTo>
                  <a:pt x="16449" y="94441"/>
                  <a:pt x="16480" y="94454"/>
                  <a:pt x="16541" y="94484"/>
                </a:cubicBezTo>
                <a:lnTo>
                  <a:pt x="16541" y="94484"/>
                </a:lnTo>
                <a:cubicBezTo>
                  <a:pt x="16542" y="94497"/>
                  <a:pt x="16543" y="94510"/>
                  <a:pt x="16544" y="94523"/>
                </a:cubicBezTo>
                <a:lnTo>
                  <a:pt x="16544" y="94523"/>
                </a:lnTo>
                <a:cubicBezTo>
                  <a:pt x="16472" y="94475"/>
                  <a:pt x="16427" y="94441"/>
                  <a:pt x="16440" y="94441"/>
                </a:cubicBezTo>
                <a:close/>
                <a:moveTo>
                  <a:pt x="16554" y="94490"/>
                </a:moveTo>
                <a:lnTo>
                  <a:pt x="16554" y="94490"/>
                </a:lnTo>
                <a:cubicBezTo>
                  <a:pt x="16563" y="94494"/>
                  <a:pt x="16571" y="94499"/>
                  <a:pt x="16580" y="94503"/>
                </a:cubicBezTo>
                <a:cubicBezTo>
                  <a:pt x="16583" y="94520"/>
                  <a:pt x="16586" y="94537"/>
                  <a:pt x="16589" y="94552"/>
                </a:cubicBezTo>
                <a:lnTo>
                  <a:pt x="16589" y="94552"/>
                </a:lnTo>
                <a:cubicBezTo>
                  <a:pt x="16581" y="94547"/>
                  <a:pt x="16573" y="94542"/>
                  <a:pt x="16565" y="94536"/>
                </a:cubicBezTo>
                <a:lnTo>
                  <a:pt x="16565" y="94536"/>
                </a:lnTo>
                <a:cubicBezTo>
                  <a:pt x="16562" y="94522"/>
                  <a:pt x="16558" y="94506"/>
                  <a:pt x="16554" y="94490"/>
                </a:cubicBezTo>
                <a:close/>
                <a:moveTo>
                  <a:pt x="15368" y="96422"/>
                </a:moveTo>
                <a:cubicBezTo>
                  <a:pt x="15439" y="96422"/>
                  <a:pt x="15557" y="96442"/>
                  <a:pt x="15737" y="96495"/>
                </a:cubicBezTo>
                <a:lnTo>
                  <a:pt x="15737" y="96495"/>
                </a:lnTo>
                <a:cubicBezTo>
                  <a:pt x="15683" y="96562"/>
                  <a:pt x="15608" y="96586"/>
                  <a:pt x="15535" y="96586"/>
                </a:cubicBezTo>
                <a:cubicBezTo>
                  <a:pt x="15344" y="96586"/>
                  <a:pt x="15162" y="96422"/>
                  <a:pt x="15368" y="96422"/>
                </a:cubicBezTo>
                <a:close/>
                <a:moveTo>
                  <a:pt x="61545" y="0"/>
                </a:moveTo>
                <a:cubicBezTo>
                  <a:pt x="60823" y="0"/>
                  <a:pt x="60097" y="356"/>
                  <a:pt x="59595" y="1210"/>
                </a:cubicBezTo>
                <a:cubicBezTo>
                  <a:pt x="58705" y="2758"/>
                  <a:pt x="56792" y="3076"/>
                  <a:pt x="54717" y="3076"/>
                </a:cubicBezTo>
                <a:cubicBezTo>
                  <a:pt x="53269" y="3076"/>
                  <a:pt x="51742" y="2921"/>
                  <a:pt x="50428" y="2921"/>
                </a:cubicBezTo>
                <a:cubicBezTo>
                  <a:pt x="49763" y="2921"/>
                  <a:pt x="49152" y="2961"/>
                  <a:pt x="48635" y="3081"/>
                </a:cubicBezTo>
                <a:cubicBezTo>
                  <a:pt x="45071" y="3877"/>
                  <a:pt x="42033" y="7179"/>
                  <a:pt x="43727" y="10844"/>
                </a:cubicBezTo>
                <a:lnTo>
                  <a:pt x="43727" y="10844"/>
                </a:lnTo>
                <a:cubicBezTo>
                  <a:pt x="42931" y="10716"/>
                  <a:pt x="42131" y="10607"/>
                  <a:pt x="41328" y="10518"/>
                </a:cubicBezTo>
                <a:cubicBezTo>
                  <a:pt x="40326" y="10434"/>
                  <a:pt x="39277" y="10366"/>
                  <a:pt x="38226" y="10366"/>
                </a:cubicBezTo>
                <a:cubicBezTo>
                  <a:pt x="34896" y="10366"/>
                  <a:pt x="31546" y="11053"/>
                  <a:pt x="29628" y="14128"/>
                </a:cubicBezTo>
                <a:cubicBezTo>
                  <a:pt x="29130" y="14927"/>
                  <a:pt x="28799" y="15778"/>
                  <a:pt x="28620" y="16648"/>
                </a:cubicBezTo>
                <a:lnTo>
                  <a:pt x="28620" y="16648"/>
                </a:lnTo>
                <a:cubicBezTo>
                  <a:pt x="22818" y="17004"/>
                  <a:pt x="24918" y="18139"/>
                  <a:pt x="28504" y="19156"/>
                </a:cubicBezTo>
                <a:lnTo>
                  <a:pt x="28504" y="19156"/>
                </a:lnTo>
                <a:cubicBezTo>
                  <a:pt x="28610" y="20159"/>
                  <a:pt x="28893" y="21146"/>
                  <a:pt x="29326" y="22072"/>
                </a:cubicBezTo>
                <a:lnTo>
                  <a:pt x="29326" y="22072"/>
                </a:lnTo>
                <a:cubicBezTo>
                  <a:pt x="29050" y="22047"/>
                  <a:pt x="28774" y="22023"/>
                  <a:pt x="28497" y="22000"/>
                </a:cubicBezTo>
                <a:cubicBezTo>
                  <a:pt x="27617" y="21928"/>
                  <a:pt x="26720" y="21882"/>
                  <a:pt x="25822" y="21882"/>
                </a:cubicBezTo>
                <a:cubicBezTo>
                  <a:pt x="22372" y="21882"/>
                  <a:pt x="18908" y="22560"/>
                  <a:pt x="16319" y="25045"/>
                </a:cubicBezTo>
                <a:cubicBezTo>
                  <a:pt x="13873" y="27419"/>
                  <a:pt x="12646" y="31253"/>
                  <a:pt x="13478" y="34599"/>
                </a:cubicBezTo>
                <a:lnTo>
                  <a:pt x="13478" y="34599"/>
                </a:lnTo>
                <a:cubicBezTo>
                  <a:pt x="9569" y="35855"/>
                  <a:pt x="6547" y="38360"/>
                  <a:pt x="7664" y="43268"/>
                </a:cubicBezTo>
                <a:cubicBezTo>
                  <a:pt x="7785" y="43795"/>
                  <a:pt x="7959" y="44294"/>
                  <a:pt x="8177" y="44769"/>
                </a:cubicBezTo>
                <a:lnTo>
                  <a:pt x="8177" y="44769"/>
                </a:lnTo>
                <a:cubicBezTo>
                  <a:pt x="5545" y="45215"/>
                  <a:pt x="3278" y="46492"/>
                  <a:pt x="2097" y="49444"/>
                </a:cubicBezTo>
                <a:cubicBezTo>
                  <a:pt x="0" y="54687"/>
                  <a:pt x="3190" y="57917"/>
                  <a:pt x="7346" y="59877"/>
                </a:cubicBezTo>
                <a:lnTo>
                  <a:pt x="7346" y="59877"/>
                </a:lnTo>
                <a:cubicBezTo>
                  <a:pt x="5108" y="62532"/>
                  <a:pt x="4687" y="66427"/>
                  <a:pt x="6620" y="69582"/>
                </a:cubicBezTo>
                <a:cubicBezTo>
                  <a:pt x="6854" y="69962"/>
                  <a:pt x="7117" y="70326"/>
                  <a:pt x="7402" y="70675"/>
                </a:cubicBezTo>
                <a:lnTo>
                  <a:pt x="7402" y="70675"/>
                </a:lnTo>
                <a:cubicBezTo>
                  <a:pt x="2776" y="74478"/>
                  <a:pt x="4319" y="81423"/>
                  <a:pt x="8076" y="85846"/>
                </a:cubicBezTo>
                <a:lnTo>
                  <a:pt x="8076" y="85846"/>
                </a:lnTo>
                <a:cubicBezTo>
                  <a:pt x="5877" y="87417"/>
                  <a:pt x="4258" y="89718"/>
                  <a:pt x="3706" y="92589"/>
                </a:cubicBezTo>
                <a:cubicBezTo>
                  <a:pt x="2663" y="97896"/>
                  <a:pt x="5577" y="103115"/>
                  <a:pt x="10013" y="105898"/>
                </a:cubicBezTo>
                <a:cubicBezTo>
                  <a:pt x="14319" y="108551"/>
                  <a:pt x="19668" y="108682"/>
                  <a:pt x="24583" y="109204"/>
                </a:cubicBezTo>
                <a:cubicBezTo>
                  <a:pt x="29933" y="109813"/>
                  <a:pt x="35282" y="110552"/>
                  <a:pt x="40632" y="111378"/>
                </a:cubicBezTo>
                <a:cubicBezTo>
                  <a:pt x="46547" y="112292"/>
                  <a:pt x="52593" y="112901"/>
                  <a:pt x="58464" y="114075"/>
                </a:cubicBezTo>
                <a:cubicBezTo>
                  <a:pt x="58945" y="114172"/>
                  <a:pt x="59428" y="114220"/>
                  <a:pt x="59905" y="114220"/>
                </a:cubicBezTo>
                <a:cubicBezTo>
                  <a:pt x="62628" y="114220"/>
                  <a:pt x="65168" y="112662"/>
                  <a:pt x="65945" y="109813"/>
                </a:cubicBezTo>
                <a:cubicBezTo>
                  <a:pt x="65970" y="109720"/>
                  <a:pt x="65992" y="109626"/>
                  <a:pt x="66011" y="109532"/>
                </a:cubicBezTo>
                <a:lnTo>
                  <a:pt x="66011" y="109532"/>
                </a:lnTo>
                <a:cubicBezTo>
                  <a:pt x="72167" y="110381"/>
                  <a:pt x="78338" y="111095"/>
                  <a:pt x="84473" y="111813"/>
                </a:cubicBezTo>
                <a:cubicBezTo>
                  <a:pt x="84627" y="111830"/>
                  <a:pt x="84781" y="111838"/>
                  <a:pt x="84935" y="111838"/>
                </a:cubicBezTo>
                <a:cubicBezTo>
                  <a:pt x="87083" y="111838"/>
                  <a:pt x="89141" y="110260"/>
                  <a:pt x="90202" y="108398"/>
                </a:cubicBezTo>
                <a:lnTo>
                  <a:pt x="90202" y="108398"/>
                </a:lnTo>
                <a:cubicBezTo>
                  <a:pt x="92023" y="109013"/>
                  <a:pt x="93944" y="109410"/>
                  <a:pt x="96042" y="109465"/>
                </a:cubicBezTo>
                <a:cubicBezTo>
                  <a:pt x="96112" y="109467"/>
                  <a:pt x="96181" y="109468"/>
                  <a:pt x="96250" y="109468"/>
                </a:cubicBezTo>
                <a:cubicBezTo>
                  <a:pt x="101969" y="109468"/>
                  <a:pt x="104220" y="102371"/>
                  <a:pt x="100652" y="98418"/>
                </a:cubicBezTo>
                <a:cubicBezTo>
                  <a:pt x="99018" y="96624"/>
                  <a:pt x="97272" y="94981"/>
                  <a:pt x="95431" y="93470"/>
                </a:cubicBezTo>
                <a:lnTo>
                  <a:pt x="95431" y="93470"/>
                </a:lnTo>
                <a:cubicBezTo>
                  <a:pt x="96284" y="93316"/>
                  <a:pt x="97140" y="93098"/>
                  <a:pt x="97999" y="92807"/>
                </a:cubicBezTo>
                <a:cubicBezTo>
                  <a:pt x="101435" y="91676"/>
                  <a:pt x="104132" y="87196"/>
                  <a:pt x="101696" y="83760"/>
                </a:cubicBezTo>
                <a:cubicBezTo>
                  <a:pt x="99804" y="81132"/>
                  <a:pt x="97701" y="78688"/>
                  <a:pt x="95382" y="76490"/>
                </a:cubicBezTo>
                <a:lnTo>
                  <a:pt x="95382" y="76490"/>
                </a:lnTo>
                <a:cubicBezTo>
                  <a:pt x="95997" y="75940"/>
                  <a:pt x="96543" y="75291"/>
                  <a:pt x="96999" y="74540"/>
                </a:cubicBezTo>
                <a:cubicBezTo>
                  <a:pt x="98880" y="71517"/>
                  <a:pt x="98582" y="68380"/>
                  <a:pt x="97228" y="65560"/>
                </a:cubicBezTo>
                <a:lnTo>
                  <a:pt x="97228" y="65560"/>
                </a:lnTo>
                <a:cubicBezTo>
                  <a:pt x="98912" y="64534"/>
                  <a:pt x="100009" y="62687"/>
                  <a:pt x="100044" y="60622"/>
                </a:cubicBezTo>
                <a:cubicBezTo>
                  <a:pt x="100079" y="52128"/>
                  <a:pt x="92303" y="46668"/>
                  <a:pt x="84847" y="43271"/>
                </a:cubicBezTo>
                <a:lnTo>
                  <a:pt x="84847" y="43271"/>
                </a:lnTo>
                <a:cubicBezTo>
                  <a:pt x="85997" y="41080"/>
                  <a:pt x="86336" y="38486"/>
                  <a:pt x="85473" y="35918"/>
                </a:cubicBezTo>
                <a:cubicBezTo>
                  <a:pt x="83864" y="31177"/>
                  <a:pt x="78341" y="27611"/>
                  <a:pt x="74078" y="25393"/>
                </a:cubicBezTo>
                <a:cubicBezTo>
                  <a:pt x="72763" y="24714"/>
                  <a:pt x="71431" y="24113"/>
                  <a:pt x="70085" y="23576"/>
                </a:cubicBezTo>
                <a:lnTo>
                  <a:pt x="70085" y="23576"/>
                </a:lnTo>
                <a:cubicBezTo>
                  <a:pt x="70400" y="23058"/>
                  <a:pt x="70661" y="22501"/>
                  <a:pt x="70860" y="21913"/>
                </a:cubicBezTo>
                <a:cubicBezTo>
                  <a:pt x="72599" y="16041"/>
                  <a:pt x="66597" y="11518"/>
                  <a:pt x="61596" y="10039"/>
                </a:cubicBezTo>
                <a:cubicBezTo>
                  <a:pt x="59291" y="9344"/>
                  <a:pt x="56811" y="9126"/>
                  <a:pt x="54463" y="8648"/>
                </a:cubicBezTo>
                <a:cubicBezTo>
                  <a:pt x="54138" y="8583"/>
                  <a:pt x="53794" y="8487"/>
                  <a:pt x="53441" y="8382"/>
                </a:cubicBezTo>
                <a:lnTo>
                  <a:pt x="53441" y="8382"/>
                </a:lnTo>
                <a:cubicBezTo>
                  <a:pt x="57456" y="7917"/>
                  <a:pt x="61779" y="7911"/>
                  <a:pt x="63814" y="3646"/>
                </a:cubicBezTo>
                <a:cubicBezTo>
                  <a:pt x="64712" y="1730"/>
                  <a:pt x="63138" y="0"/>
                  <a:pt x="61545" y="0"/>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2" name="Google Shape;152;p16"/>
          <p:cNvSpPr/>
          <p:nvPr/>
        </p:nvSpPr>
        <p:spPr>
          <a:xfrm rot="2110842">
            <a:off x="10635514" y="-203873"/>
            <a:ext cx="2635396" cy="2231600"/>
          </a:xfrm>
          <a:custGeom>
            <a:avLst/>
            <a:gdLst/>
            <a:ahLst/>
            <a:cxnLst/>
            <a:rect l="l" t="t" r="r" b="b"/>
            <a:pathLst>
              <a:path w="79056" h="66943" extrusionOk="0">
                <a:moveTo>
                  <a:pt x="78452" y="0"/>
                </a:moveTo>
                <a:cubicBezTo>
                  <a:pt x="78223" y="0"/>
                  <a:pt x="78001" y="115"/>
                  <a:pt x="77944" y="361"/>
                </a:cubicBezTo>
                <a:cubicBezTo>
                  <a:pt x="76508" y="7276"/>
                  <a:pt x="72594" y="13409"/>
                  <a:pt x="66592" y="17236"/>
                </a:cubicBezTo>
                <a:cubicBezTo>
                  <a:pt x="63634" y="19150"/>
                  <a:pt x="60285" y="20368"/>
                  <a:pt x="56806" y="20803"/>
                </a:cubicBezTo>
                <a:cubicBezTo>
                  <a:pt x="55948" y="20893"/>
                  <a:pt x="55088" y="20927"/>
                  <a:pt x="54228" y="20927"/>
                </a:cubicBezTo>
                <a:cubicBezTo>
                  <a:pt x="51585" y="20927"/>
                  <a:pt x="48932" y="20606"/>
                  <a:pt x="46291" y="20606"/>
                </a:cubicBezTo>
                <a:cubicBezTo>
                  <a:pt x="45649" y="20606"/>
                  <a:pt x="45007" y="20625"/>
                  <a:pt x="44367" y="20672"/>
                </a:cubicBezTo>
                <a:cubicBezTo>
                  <a:pt x="38017" y="21194"/>
                  <a:pt x="32058" y="24239"/>
                  <a:pt x="27927" y="29110"/>
                </a:cubicBezTo>
                <a:cubicBezTo>
                  <a:pt x="23229" y="34721"/>
                  <a:pt x="21968" y="42071"/>
                  <a:pt x="19967" y="48899"/>
                </a:cubicBezTo>
                <a:cubicBezTo>
                  <a:pt x="17768" y="56347"/>
                  <a:pt x="12659" y="66053"/>
                  <a:pt x="4154" y="66053"/>
                </a:cubicBezTo>
                <a:cubicBezTo>
                  <a:pt x="3072" y="66053"/>
                  <a:pt x="1936" y="65896"/>
                  <a:pt x="743" y="65557"/>
                </a:cubicBezTo>
                <a:cubicBezTo>
                  <a:pt x="700" y="65547"/>
                  <a:pt x="659" y="65543"/>
                  <a:pt x="620" y="65543"/>
                </a:cubicBezTo>
                <a:cubicBezTo>
                  <a:pt x="149" y="65543"/>
                  <a:pt x="0" y="66223"/>
                  <a:pt x="482" y="66384"/>
                </a:cubicBezTo>
                <a:cubicBezTo>
                  <a:pt x="1702" y="66766"/>
                  <a:pt x="2916" y="66943"/>
                  <a:pt x="4109" y="66943"/>
                </a:cubicBezTo>
                <a:cubicBezTo>
                  <a:pt x="9297" y="66943"/>
                  <a:pt x="14066" y="63593"/>
                  <a:pt x="16966" y="59207"/>
                </a:cubicBezTo>
                <a:cubicBezTo>
                  <a:pt x="21620" y="52118"/>
                  <a:pt x="22142" y="43289"/>
                  <a:pt x="25578" y="35678"/>
                </a:cubicBezTo>
                <a:cubicBezTo>
                  <a:pt x="29188" y="27414"/>
                  <a:pt x="37365" y="22108"/>
                  <a:pt x="46368" y="22064"/>
                </a:cubicBezTo>
                <a:cubicBezTo>
                  <a:pt x="48987" y="22064"/>
                  <a:pt x="51590" y="22338"/>
                  <a:pt x="54197" y="22338"/>
                </a:cubicBezTo>
                <a:cubicBezTo>
                  <a:pt x="55745" y="22338"/>
                  <a:pt x="57295" y="22242"/>
                  <a:pt x="58850" y="21934"/>
                </a:cubicBezTo>
                <a:cubicBezTo>
                  <a:pt x="62112" y="21281"/>
                  <a:pt x="65244" y="19976"/>
                  <a:pt x="67984" y="18106"/>
                </a:cubicBezTo>
                <a:cubicBezTo>
                  <a:pt x="73942" y="14061"/>
                  <a:pt x="78335" y="7755"/>
                  <a:pt x="79031" y="535"/>
                </a:cubicBezTo>
                <a:cubicBezTo>
                  <a:pt x="79055" y="192"/>
                  <a:pt x="78748" y="0"/>
                  <a:pt x="78452"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3" name="Google Shape;153;p16"/>
          <p:cNvSpPr/>
          <p:nvPr/>
        </p:nvSpPr>
        <p:spPr>
          <a:xfrm rot="2178021">
            <a:off x="1001092" y="542011"/>
            <a:ext cx="39165" cy="27565"/>
          </a:xfrm>
          <a:custGeom>
            <a:avLst/>
            <a:gdLst/>
            <a:ahLst/>
            <a:cxnLst/>
            <a:rect l="l" t="t" r="r" b="b"/>
            <a:pathLst>
              <a:path w="1175" h="827" extrusionOk="0">
                <a:moveTo>
                  <a:pt x="566" y="0"/>
                </a:moveTo>
                <a:cubicBezTo>
                  <a:pt x="0" y="0"/>
                  <a:pt x="0" y="826"/>
                  <a:pt x="566" y="826"/>
                </a:cubicBezTo>
                <a:cubicBezTo>
                  <a:pt x="1174" y="826"/>
                  <a:pt x="1174" y="0"/>
                  <a:pt x="566"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4" name="Google Shape;154;p16"/>
          <p:cNvSpPr/>
          <p:nvPr/>
        </p:nvSpPr>
        <p:spPr>
          <a:xfrm rot="-2902359">
            <a:off x="10873916" y="1732390"/>
            <a:ext cx="102969" cy="79769"/>
          </a:xfrm>
          <a:custGeom>
            <a:avLst/>
            <a:gdLst/>
            <a:ahLst/>
            <a:cxnLst/>
            <a:rect l="l" t="t" r="r" b="b"/>
            <a:pathLst>
              <a:path w="3089" h="2393" extrusionOk="0">
                <a:moveTo>
                  <a:pt x="1566" y="0"/>
                </a:moveTo>
                <a:cubicBezTo>
                  <a:pt x="1" y="0"/>
                  <a:pt x="1" y="2392"/>
                  <a:pt x="1566" y="2392"/>
                </a:cubicBezTo>
                <a:cubicBezTo>
                  <a:pt x="3089" y="2392"/>
                  <a:pt x="3089" y="0"/>
                  <a:pt x="1566"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5" name="Google Shape;155;p16"/>
          <p:cNvSpPr/>
          <p:nvPr/>
        </p:nvSpPr>
        <p:spPr>
          <a:xfrm rot="-2902359">
            <a:off x="12203514" y="1040395"/>
            <a:ext cx="165337" cy="165671"/>
          </a:xfrm>
          <a:custGeom>
            <a:avLst/>
            <a:gdLst/>
            <a:ahLst/>
            <a:cxnLst/>
            <a:rect l="l" t="t" r="r" b="b"/>
            <a:pathLst>
              <a:path w="4960" h="4970" extrusionOk="0">
                <a:moveTo>
                  <a:pt x="2480" y="1"/>
                </a:moveTo>
                <a:cubicBezTo>
                  <a:pt x="1828" y="44"/>
                  <a:pt x="1219" y="305"/>
                  <a:pt x="697" y="740"/>
                </a:cubicBezTo>
                <a:cubicBezTo>
                  <a:pt x="262" y="1218"/>
                  <a:pt x="1" y="1827"/>
                  <a:pt x="1" y="2480"/>
                </a:cubicBezTo>
                <a:lnTo>
                  <a:pt x="88" y="3132"/>
                </a:lnTo>
                <a:cubicBezTo>
                  <a:pt x="218" y="3567"/>
                  <a:pt x="436" y="3915"/>
                  <a:pt x="697" y="4219"/>
                </a:cubicBezTo>
                <a:lnTo>
                  <a:pt x="1219" y="4611"/>
                </a:lnTo>
                <a:cubicBezTo>
                  <a:pt x="1610" y="4828"/>
                  <a:pt x="2045" y="4959"/>
                  <a:pt x="2480" y="4959"/>
                </a:cubicBezTo>
                <a:cubicBezTo>
                  <a:pt x="2540" y="4966"/>
                  <a:pt x="2598" y="4970"/>
                  <a:pt x="2655" y="4970"/>
                </a:cubicBezTo>
                <a:cubicBezTo>
                  <a:pt x="2932" y="4970"/>
                  <a:pt x="3185" y="4885"/>
                  <a:pt x="3437" y="4741"/>
                </a:cubicBezTo>
                <a:cubicBezTo>
                  <a:pt x="3741" y="4654"/>
                  <a:pt x="4002" y="4480"/>
                  <a:pt x="4220" y="4263"/>
                </a:cubicBezTo>
                <a:cubicBezTo>
                  <a:pt x="4481" y="4045"/>
                  <a:pt x="4655" y="3741"/>
                  <a:pt x="4742" y="3437"/>
                </a:cubicBezTo>
                <a:cubicBezTo>
                  <a:pt x="4916" y="3176"/>
                  <a:pt x="4959" y="2828"/>
                  <a:pt x="4959" y="2480"/>
                </a:cubicBezTo>
                <a:lnTo>
                  <a:pt x="4872" y="1827"/>
                </a:lnTo>
                <a:cubicBezTo>
                  <a:pt x="4742" y="1436"/>
                  <a:pt x="4524" y="1044"/>
                  <a:pt x="4220" y="740"/>
                </a:cubicBezTo>
                <a:lnTo>
                  <a:pt x="3741" y="349"/>
                </a:lnTo>
                <a:cubicBezTo>
                  <a:pt x="3350" y="131"/>
                  <a:pt x="2915" y="1"/>
                  <a:pt x="2480" y="1"/>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6" name="Google Shape;156;p16"/>
          <p:cNvSpPr/>
          <p:nvPr/>
        </p:nvSpPr>
        <p:spPr>
          <a:xfrm rot="-2902359">
            <a:off x="10834989" y="1351237"/>
            <a:ext cx="102969" cy="79769"/>
          </a:xfrm>
          <a:custGeom>
            <a:avLst/>
            <a:gdLst/>
            <a:ahLst/>
            <a:cxnLst/>
            <a:rect l="l" t="t" r="r" b="b"/>
            <a:pathLst>
              <a:path w="3089" h="2393" extrusionOk="0">
                <a:moveTo>
                  <a:pt x="1566" y="1"/>
                </a:moveTo>
                <a:cubicBezTo>
                  <a:pt x="0" y="1"/>
                  <a:pt x="0" y="2393"/>
                  <a:pt x="1566" y="2393"/>
                </a:cubicBezTo>
                <a:cubicBezTo>
                  <a:pt x="3088" y="2393"/>
                  <a:pt x="3088" y="1"/>
                  <a:pt x="1566"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7" name="Google Shape;157;p16"/>
          <p:cNvSpPr/>
          <p:nvPr/>
        </p:nvSpPr>
        <p:spPr>
          <a:xfrm rot="-2902359">
            <a:off x="10379112" y="1028548"/>
            <a:ext cx="39168" cy="27568"/>
          </a:xfrm>
          <a:custGeom>
            <a:avLst/>
            <a:gdLst/>
            <a:ahLst/>
            <a:cxnLst/>
            <a:rect l="l" t="t" r="r" b="b"/>
            <a:pathLst>
              <a:path w="1175" h="827" extrusionOk="0">
                <a:moveTo>
                  <a:pt x="566" y="0"/>
                </a:moveTo>
                <a:cubicBezTo>
                  <a:pt x="0" y="0"/>
                  <a:pt x="0" y="826"/>
                  <a:pt x="566" y="826"/>
                </a:cubicBezTo>
                <a:cubicBezTo>
                  <a:pt x="1174" y="826"/>
                  <a:pt x="1174" y="0"/>
                  <a:pt x="566"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8" name="Google Shape;158;p16"/>
          <p:cNvSpPr/>
          <p:nvPr/>
        </p:nvSpPr>
        <p:spPr>
          <a:xfrm>
            <a:off x="717600" y="5906800"/>
            <a:ext cx="81267" cy="62533"/>
          </a:xfrm>
          <a:custGeom>
            <a:avLst/>
            <a:gdLst/>
            <a:ahLst/>
            <a:cxnLst/>
            <a:rect l="l" t="t" r="r" b="b"/>
            <a:pathLst>
              <a:path w="2438" h="1876" extrusionOk="0">
                <a:moveTo>
                  <a:pt x="1250" y="1"/>
                </a:moveTo>
                <a:cubicBezTo>
                  <a:pt x="0" y="1"/>
                  <a:pt x="0" y="1876"/>
                  <a:pt x="1250" y="1876"/>
                </a:cubicBezTo>
                <a:cubicBezTo>
                  <a:pt x="2438" y="1813"/>
                  <a:pt x="2438" y="1"/>
                  <a:pt x="1250"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9" name="Google Shape;159;p16"/>
          <p:cNvSpPr txBox="1">
            <a:spLocks noGrp="1"/>
          </p:cNvSpPr>
          <p:nvPr>
            <p:ph type="title" idx="2"/>
          </p:nvPr>
        </p:nvSpPr>
        <p:spPr>
          <a:xfrm>
            <a:off x="3256600" y="2296837"/>
            <a:ext cx="2854400" cy="7500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atin typeface="Open Sans"/>
                <a:ea typeface="Open Sans"/>
                <a:cs typeface="Open Sans"/>
                <a:sym typeface="Open Sans"/>
              </a:defRPr>
            </a:lvl2pPr>
            <a:lvl3pPr lvl="2">
              <a:spcBef>
                <a:spcPts val="0"/>
              </a:spcBef>
              <a:spcAft>
                <a:spcPts val="0"/>
              </a:spcAft>
              <a:buSzPts val="2800"/>
              <a:buNone/>
              <a:defRPr>
                <a:latin typeface="Open Sans"/>
                <a:ea typeface="Open Sans"/>
                <a:cs typeface="Open Sans"/>
                <a:sym typeface="Open Sans"/>
              </a:defRPr>
            </a:lvl3pPr>
            <a:lvl4pPr lvl="3">
              <a:spcBef>
                <a:spcPts val="0"/>
              </a:spcBef>
              <a:spcAft>
                <a:spcPts val="0"/>
              </a:spcAft>
              <a:buSzPts val="2800"/>
              <a:buNone/>
              <a:defRPr>
                <a:latin typeface="Open Sans"/>
                <a:ea typeface="Open Sans"/>
                <a:cs typeface="Open Sans"/>
                <a:sym typeface="Open Sans"/>
              </a:defRPr>
            </a:lvl4pPr>
            <a:lvl5pPr lvl="4">
              <a:spcBef>
                <a:spcPts val="0"/>
              </a:spcBef>
              <a:spcAft>
                <a:spcPts val="0"/>
              </a:spcAft>
              <a:buSzPts val="2800"/>
              <a:buNone/>
              <a:defRPr>
                <a:latin typeface="Open Sans"/>
                <a:ea typeface="Open Sans"/>
                <a:cs typeface="Open Sans"/>
                <a:sym typeface="Open Sans"/>
              </a:defRPr>
            </a:lvl5pPr>
            <a:lvl6pPr lvl="5">
              <a:spcBef>
                <a:spcPts val="0"/>
              </a:spcBef>
              <a:spcAft>
                <a:spcPts val="0"/>
              </a:spcAft>
              <a:buSzPts val="2800"/>
              <a:buNone/>
              <a:defRPr>
                <a:latin typeface="Open Sans"/>
                <a:ea typeface="Open Sans"/>
                <a:cs typeface="Open Sans"/>
                <a:sym typeface="Open Sans"/>
              </a:defRPr>
            </a:lvl6pPr>
            <a:lvl7pPr lvl="6">
              <a:spcBef>
                <a:spcPts val="0"/>
              </a:spcBef>
              <a:spcAft>
                <a:spcPts val="0"/>
              </a:spcAft>
              <a:buSzPts val="2800"/>
              <a:buNone/>
              <a:defRPr>
                <a:latin typeface="Open Sans"/>
                <a:ea typeface="Open Sans"/>
                <a:cs typeface="Open Sans"/>
                <a:sym typeface="Open Sans"/>
              </a:defRPr>
            </a:lvl7pPr>
            <a:lvl8pPr lvl="7">
              <a:spcBef>
                <a:spcPts val="0"/>
              </a:spcBef>
              <a:spcAft>
                <a:spcPts val="0"/>
              </a:spcAft>
              <a:buSzPts val="2800"/>
              <a:buNone/>
              <a:defRPr>
                <a:latin typeface="Open Sans"/>
                <a:ea typeface="Open Sans"/>
                <a:cs typeface="Open Sans"/>
                <a:sym typeface="Open Sans"/>
              </a:defRPr>
            </a:lvl8pPr>
            <a:lvl9pPr lvl="8">
              <a:spcBef>
                <a:spcPts val="0"/>
              </a:spcBef>
              <a:spcAft>
                <a:spcPts val="0"/>
              </a:spcAft>
              <a:buSzPts val="2800"/>
              <a:buNone/>
              <a:defRPr>
                <a:latin typeface="Open Sans"/>
                <a:ea typeface="Open Sans"/>
                <a:cs typeface="Open Sans"/>
                <a:sym typeface="Open Sans"/>
              </a:defRPr>
            </a:lvl9pPr>
          </a:lstStyle>
          <a:p>
            <a:endParaRPr/>
          </a:p>
        </p:txBody>
      </p:sp>
      <p:sp>
        <p:nvSpPr>
          <p:cNvPr id="160" name="Google Shape;160;p16"/>
          <p:cNvSpPr txBox="1">
            <a:spLocks noGrp="1"/>
          </p:cNvSpPr>
          <p:nvPr>
            <p:ph type="title" idx="3" hasCustomPrompt="1"/>
          </p:nvPr>
        </p:nvSpPr>
        <p:spPr>
          <a:xfrm>
            <a:off x="1805933" y="2296841"/>
            <a:ext cx="1803200" cy="9812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4000"/>
              <a:buNone/>
              <a:defRPr sz="5335">
                <a:solidFill>
                  <a:schemeClr val="lt1"/>
                </a:solidFill>
              </a:defRPr>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
        <p:nvSpPr>
          <p:cNvPr id="161" name="Google Shape;161;p16"/>
          <p:cNvSpPr txBox="1">
            <a:spLocks noGrp="1"/>
          </p:cNvSpPr>
          <p:nvPr>
            <p:ph type="title" idx="4" hasCustomPrompt="1"/>
          </p:nvPr>
        </p:nvSpPr>
        <p:spPr>
          <a:xfrm>
            <a:off x="6111000" y="2296841"/>
            <a:ext cx="1803200" cy="9812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4000"/>
              <a:buNone/>
              <a:defRPr sz="5335">
                <a:solidFill>
                  <a:schemeClr val="lt1"/>
                </a:solidFill>
              </a:defRPr>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
        <p:nvSpPr>
          <p:cNvPr id="162" name="Google Shape;162;p16"/>
          <p:cNvSpPr txBox="1">
            <a:spLocks noGrp="1"/>
          </p:cNvSpPr>
          <p:nvPr>
            <p:ph type="title" idx="5"/>
          </p:nvPr>
        </p:nvSpPr>
        <p:spPr>
          <a:xfrm>
            <a:off x="3256600" y="4304100"/>
            <a:ext cx="2854400" cy="7500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atin typeface="Open Sans"/>
                <a:ea typeface="Open Sans"/>
                <a:cs typeface="Open Sans"/>
                <a:sym typeface="Open Sans"/>
              </a:defRPr>
            </a:lvl2pPr>
            <a:lvl3pPr lvl="2" rtl="0">
              <a:spcBef>
                <a:spcPts val="0"/>
              </a:spcBef>
              <a:spcAft>
                <a:spcPts val="0"/>
              </a:spcAft>
              <a:buSzPts val="2800"/>
              <a:buNone/>
              <a:defRPr>
                <a:latin typeface="Open Sans"/>
                <a:ea typeface="Open Sans"/>
                <a:cs typeface="Open Sans"/>
                <a:sym typeface="Open Sans"/>
              </a:defRPr>
            </a:lvl3pPr>
            <a:lvl4pPr lvl="3" rtl="0">
              <a:spcBef>
                <a:spcPts val="0"/>
              </a:spcBef>
              <a:spcAft>
                <a:spcPts val="0"/>
              </a:spcAft>
              <a:buSzPts val="2800"/>
              <a:buNone/>
              <a:defRPr>
                <a:latin typeface="Open Sans"/>
                <a:ea typeface="Open Sans"/>
                <a:cs typeface="Open Sans"/>
                <a:sym typeface="Open Sans"/>
              </a:defRPr>
            </a:lvl4pPr>
            <a:lvl5pPr lvl="4" rtl="0">
              <a:spcBef>
                <a:spcPts val="0"/>
              </a:spcBef>
              <a:spcAft>
                <a:spcPts val="0"/>
              </a:spcAft>
              <a:buSzPts val="2800"/>
              <a:buNone/>
              <a:defRPr>
                <a:latin typeface="Open Sans"/>
                <a:ea typeface="Open Sans"/>
                <a:cs typeface="Open Sans"/>
                <a:sym typeface="Open Sans"/>
              </a:defRPr>
            </a:lvl5pPr>
            <a:lvl6pPr lvl="5" rtl="0">
              <a:spcBef>
                <a:spcPts val="0"/>
              </a:spcBef>
              <a:spcAft>
                <a:spcPts val="0"/>
              </a:spcAft>
              <a:buSzPts val="2800"/>
              <a:buNone/>
              <a:defRPr>
                <a:latin typeface="Open Sans"/>
                <a:ea typeface="Open Sans"/>
                <a:cs typeface="Open Sans"/>
                <a:sym typeface="Open Sans"/>
              </a:defRPr>
            </a:lvl6pPr>
            <a:lvl7pPr lvl="6" rtl="0">
              <a:spcBef>
                <a:spcPts val="0"/>
              </a:spcBef>
              <a:spcAft>
                <a:spcPts val="0"/>
              </a:spcAft>
              <a:buSzPts val="2800"/>
              <a:buNone/>
              <a:defRPr>
                <a:latin typeface="Open Sans"/>
                <a:ea typeface="Open Sans"/>
                <a:cs typeface="Open Sans"/>
                <a:sym typeface="Open Sans"/>
              </a:defRPr>
            </a:lvl7pPr>
            <a:lvl8pPr lvl="7" rtl="0">
              <a:spcBef>
                <a:spcPts val="0"/>
              </a:spcBef>
              <a:spcAft>
                <a:spcPts val="0"/>
              </a:spcAft>
              <a:buSzPts val="2800"/>
              <a:buNone/>
              <a:defRPr>
                <a:latin typeface="Open Sans"/>
                <a:ea typeface="Open Sans"/>
                <a:cs typeface="Open Sans"/>
                <a:sym typeface="Open Sans"/>
              </a:defRPr>
            </a:lvl8pPr>
            <a:lvl9pPr lvl="8" rtl="0">
              <a:spcBef>
                <a:spcPts val="0"/>
              </a:spcBef>
              <a:spcAft>
                <a:spcPts val="0"/>
              </a:spcAft>
              <a:buSzPts val="2800"/>
              <a:buNone/>
              <a:defRPr>
                <a:latin typeface="Open Sans"/>
                <a:ea typeface="Open Sans"/>
                <a:cs typeface="Open Sans"/>
                <a:sym typeface="Open Sans"/>
              </a:defRPr>
            </a:lvl9pPr>
          </a:lstStyle>
          <a:p>
            <a:endParaRPr/>
          </a:p>
        </p:txBody>
      </p:sp>
      <p:sp>
        <p:nvSpPr>
          <p:cNvPr id="163" name="Google Shape;163;p16"/>
          <p:cNvSpPr txBox="1">
            <a:spLocks noGrp="1"/>
          </p:cNvSpPr>
          <p:nvPr>
            <p:ph type="title" idx="6" hasCustomPrompt="1"/>
          </p:nvPr>
        </p:nvSpPr>
        <p:spPr>
          <a:xfrm>
            <a:off x="1805933" y="4304100"/>
            <a:ext cx="1803200" cy="9812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4000"/>
              <a:buNone/>
              <a:defRPr sz="5335">
                <a:solidFill>
                  <a:schemeClr val="lt1"/>
                </a:solidFill>
              </a:defRPr>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
        <p:nvSpPr>
          <p:cNvPr id="164" name="Google Shape;164;p16"/>
          <p:cNvSpPr txBox="1">
            <a:spLocks noGrp="1"/>
          </p:cNvSpPr>
          <p:nvPr>
            <p:ph type="title" idx="7"/>
          </p:nvPr>
        </p:nvSpPr>
        <p:spPr>
          <a:xfrm>
            <a:off x="7561667" y="4304100"/>
            <a:ext cx="2854400" cy="7500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atin typeface="Open Sans"/>
                <a:ea typeface="Open Sans"/>
                <a:cs typeface="Open Sans"/>
                <a:sym typeface="Open Sans"/>
              </a:defRPr>
            </a:lvl2pPr>
            <a:lvl3pPr lvl="2" rtl="0">
              <a:spcBef>
                <a:spcPts val="0"/>
              </a:spcBef>
              <a:spcAft>
                <a:spcPts val="0"/>
              </a:spcAft>
              <a:buSzPts val="2800"/>
              <a:buNone/>
              <a:defRPr>
                <a:latin typeface="Open Sans"/>
                <a:ea typeface="Open Sans"/>
                <a:cs typeface="Open Sans"/>
                <a:sym typeface="Open Sans"/>
              </a:defRPr>
            </a:lvl3pPr>
            <a:lvl4pPr lvl="3" rtl="0">
              <a:spcBef>
                <a:spcPts val="0"/>
              </a:spcBef>
              <a:spcAft>
                <a:spcPts val="0"/>
              </a:spcAft>
              <a:buSzPts val="2800"/>
              <a:buNone/>
              <a:defRPr>
                <a:latin typeface="Open Sans"/>
                <a:ea typeface="Open Sans"/>
                <a:cs typeface="Open Sans"/>
                <a:sym typeface="Open Sans"/>
              </a:defRPr>
            </a:lvl4pPr>
            <a:lvl5pPr lvl="4" rtl="0">
              <a:spcBef>
                <a:spcPts val="0"/>
              </a:spcBef>
              <a:spcAft>
                <a:spcPts val="0"/>
              </a:spcAft>
              <a:buSzPts val="2800"/>
              <a:buNone/>
              <a:defRPr>
                <a:latin typeface="Open Sans"/>
                <a:ea typeface="Open Sans"/>
                <a:cs typeface="Open Sans"/>
                <a:sym typeface="Open Sans"/>
              </a:defRPr>
            </a:lvl5pPr>
            <a:lvl6pPr lvl="5" rtl="0">
              <a:spcBef>
                <a:spcPts val="0"/>
              </a:spcBef>
              <a:spcAft>
                <a:spcPts val="0"/>
              </a:spcAft>
              <a:buSzPts val="2800"/>
              <a:buNone/>
              <a:defRPr>
                <a:latin typeface="Open Sans"/>
                <a:ea typeface="Open Sans"/>
                <a:cs typeface="Open Sans"/>
                <a:sym typeface="Open Sans"/>
              </a:defRPr>
            </a:lvl6pPr>
            <a:lvl7pPr lvl="6" rtl="0">
              <a:spcBef>
                <a:spcPts val="0"/>
              </a:spcBef>
              <a:spcAft>
                <a:spcPts val="0"/>
              </a:spcAft>
              <a:buSzPts val="2800"/>
              <a:buNone/>
              <a:defRPr>
                <a:latin typeface="Open Sans"/>
                <a:ea typeface="Open Sans"/>
                <a:cs typeface="Open Sans"/>
                <a:sym typeface="Open Sans"/>
              </a:defRPr>
            </a:lvl7pPr>
            <a:lvl8pPr lvl="7" rtl="0">
              <a:spcBef>
                <a:spcPts val="0"/>
              </a:spcBef>
              <a:spcAft>
                <a:spcPts val="0"/>
              </a:spcAft>
              <a:buSzPts val="2800"/>
              <a:buNone/>
              <a:defRPr>
                <a:latin typeface="Open Sans"/>
                <a:ea typeface="Open Sans"/>
                <a:cs typeface="Open Sans"/>
                <a:sym typeface="Open Sans"/>
              </a:defRPr>
            </a:lvl8pPr>
            <a:lvl9pPr lvl="8" rtl="0">
              <a:spcBef>
                <a:spcPts val="0"/>
              </a:spcBef>
              <a:spcAft>
                <a:spcPts val="0"/>
              </a:spcAft>
              <a:buSzPts val="2800"/>
              <a:buNone/>
              <a:defRPr>
                <a:latin typeface="Open Sans"/>
                <a:ea typeface="Open Sans"/>
                <a:cs typeface="Open Sans"/>
                <a:sym typeface="Open Sans"/>
              </a:defRPr>
            </a:lvl9pPr>
          </a:lstStyle>
          <a:p>
            <a:endParaRPr/>
          </a:p>
        </p:txBody>
      </p:sp>
      <p:sp>
        <p:nvSpPr>
          <p:cNvPr id="165" name="Google Shape;165;p16"/>
          <p:cNvSpPr txBox="1">
            <a:spLocks noGrp="1"/>
          </p:cNvSpPr>
          <p:nvPr>
            <p:ph type="title" idx="8" hasCustomPrompt="1"/>
          </p:nvPr>
        </p:nvSpPr>
        <p:spPr>
          <a:xfrm>
            <a:off x="6111000" y="4304100"/>
            <a:ext cx="1803200" cy="9812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4000"/>
              <a:buNone/>
              <a:defRPr sz="5335">
                <a:solidFill>
                  <a:schemeClr val="lt1"/>
                </a:solidFill>
              </a:defRPr>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
        <p:nvSpPr>
          <p:cNvPr id="166" name="Google Shape;166;p16"/>
          <p:cNvSpPr txBox="1">
            <a:spLocks noGrp="1"/>
          </p:cNvSpPr>
          <p:nvPr>
            <p:ph type="subTitle" idx="9"/>
          </p:nvPr>
        </p:nvSpPr>
        <p:spPr>
          <a:xfrm>
            <a:off x="3256600" y="3095555"/>
            <a:ext cx="2121600" cy="7500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400"/>
              <a:buNone/>
              <a:defRPr sz="1865"/>
            </a:lvl1pPr>
            <a:lvl2pPr lvl="1">
              <a:spcBef>
                <a:spcPts val="2135"/>
              </a:spcBef>
              <a:spcAft>
                <a:spcPts val="0"/>
              </a:spcAft>
              <a:buSzPts val="1400"/>
              <a:buNone/>
              <a:defRPr/>
            </a:lvl2pPr>
            <a:lvl3pPr lvl="2">
              <a:spcBef>
                <a:spcPts val="2135"/>
              </a:spcBef>
              <a:spcAft>
                <a:spcPts val="0"/>
              </a:spcAft>
              <a:buSzPts val="1400"/>
              <a:buNone/>
              <a:defRPr/>
            </a:lvl3pPr>
            <a:lvl4pPr lvl="3">
              <a:spcBef>
                <a:spcPts val="2135"/>
              </a:spcBef>
              <a:spcAft>
                <a:spcPts val="0"/>
              </a:spcAft>
              <a:buSzPts val="1400"/>
              <a:buNone/>
              <a:defRPr/>
            </a:lvl4pPr>
            <a:lvl5pPr lvl="4">
              <a:spcBef>
                <a:spcPts val="2135"/>
              </a:spcBef>
              <a:spcAft>
                <a:spcPts val="0"/>
              </a:spcAft>
              <a:buSzPts val="1400"/>
              <a:buNone/>
              <a:defRPr/>
            </a:lvl5pPr>
            <a:lvl6pPr lvl="5">
              <a:spcBef>
                <a:spcPts val="2135"/>
              </a:spcBef>
              <a:spcAft>
                <a:spcPts val="0"/>
              </a:spcAft>
              <a:buSzPts val="1400"/>
              <a:buNone/>
              <a:defRPr/>
            </a:lvl6pPr>
            <a:lvl7pPr lvl="6">
              <a:spcBef>
                <a:spcPts val="2135"/>
              </a:spcBef>
              <a:spcAft>
                <a:spcPts val="0"/>
              </a:spcAft>
              <a:buSzPts val="1400"/>
              <a:buNone/>
              <a:defRPr/>
            </a:lvl7pPr>
            <a:lvl8pPr lvl="7">
              <a:spcBef>
                <a:spcPts val="2135"/>
              </a:spcBef>
              <a:spcAft>
                <a:spcPts val="0"/>
              </a:spcAft>
              <a:buSzPts val="1400"/>
              <a:buNone/>
              <a:defRPr/>
            </a:lvl8pPr>
            <a:lvl9pPr lvl="8">
              <a:spcBef>
                <a:spcPts val="2135"/>
              </a:spcBef>
              <a:spcAft>
                <a:spcPts val="2135"/>
              </a:spcAft>
              <a:buSzPts val="1400"/>
              <a:buNone/>
              <a:defRPr/>
            </a:lvl9pPr>
          </a:lstStyle>
          <a:p>
            <a:endParaRPr/>
          </a:p>
        </p:txBody>
      </p:sp>
      <p:sp>
        <p:nvSpPr>
          <p:cNvPr id="167" name="Google Shape;167;p16"/>
          <p:cNvSpPr txBox="1">
            <a:spLocks noGrp="1"/>
          </p:cNvSpPr>
          <p:nvPr>
            <p:ph type="subTitle" idx="13"/>
          </p:nvPr>
        </p:nvSpPr>
        <p:spPr>
          <a:xfrm>
            <a:off x="3256600" y="5102225"/>
            <a:ext cx="2121600" cy="750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5"/>
            </a:lvl1pPr>
            <a:lvl2pPr lvl="1" rtl="0">
              <a:spcBef>
                <a:spcPts val="2135"/>
              </a:spcBef>
              <a:spcAft>
                <a:spcPts val="0"/>
              </a:spcAft>
              <a:buSzPts val="1400"/>
              <a:buNone/>
              <a:defRPr/>
            </a:lvl2pPr>
            <a:lvl3pPr lvl="2" rtl="0">
              <a:spcBef>
                <a:spcPts val="2135"/>
              </a:spcBef>
              <a:spcAft>
                <a:spcPts val="0"/>
              </a:spcAft>
              <a:buSzPts val="1400"/>
              <a:buNone/>
              <a:defRPr/>
            </a:lvl3pPr>
            <a:lvl4pPr lvl="3" rtl="0">
              <a:spcBef>
                <a:spcPts val="2135"/>
              </a:spcBef>
              <a:spcAft>
                <a:spcPts val="0"/>
              </a:spcAft>
              <a:buSzPts val="1400"/>
              <a:buNone/>
              <a:defRPr/>
            </a:lvl4pPr>
            <a:lvl5pPr lvl="4" rtl="0">
              <a:spcBef>
                <a:spcPts val="2135"/>
              </a:spcBef>
              <a:spcAft>
                <a:spcPts val="0"/>
              </a:spcAft>
              <a:buSzPts val="1400"/>
              <a:buNone/>
              <a:defRPr/>
            </a:lvl5pPr>
            <a:lvl6pPr lvl="5" rtl="0">
              <a:spcBef>
                <a:spcPts val="2135"/>
              </a:spcBef>
              <a:spcAft>
                <a:spcPts val="0"/>
              </a:spcAft>
              <a:buSzPts val="1400"/>
              <a:buNone/>
              <a:defRPr/>
            </a:lvl6pPr>
            <a:lvl7pPr lvl="6" rtl="0">
              <a:spcBef>
                <a:spcPts val="2135"/>
              </a:spcBef>
              <a:spcAft>
                <a:spcPts val="0"/>
              </a:spcAft>
              <a:buSzPts val="1400"/>
              <a:buNone/>
              <a:defRPr/>
            </a:lvl7pPr>
            <a:lvl8pPr lvl="7" rtl="0">
              <a:spcBef>
                <a:spcPts val="2135"/>
              </a:spcBef>
              <a:spcAft>
                <a:spcPts val="0"/>
              </a:spcAft>
              <a:buSzPts val="1400"/>
              <a:buNone/>
              <a:defRPr/>
            </a:lvl8pPr>
            <a:lvl9pPr lvl="8" rtl="0">
              <a:spcBef>
                <a:spcPts val="2135"/>
              </a:spcBef>
              <a:spcAft>
                <a:spcPts val="2135"/>
              </a:spcAft>
              <a:buSzPts val="1400"/>
              <a:buNone/>
              <a:defRPr/>
            </a:lvl9pPr>
          </a:lstStyle>
          <a:p>
            <a:endParaRPr/>
          </a:p>
        </p:txBody>
      </p:sp>
      <p:sp>
        <p:nvSpPr>
          <p:cNvPr id="168" name="Google Shape;168;p16"/>
          <p:cNvSpPr txBox="1">
            <a:spLocks noGrp="1"/>
          </p:cNvSpPr>
          <p:nvPr>
            <p:ph type="subTitle" idx="14"/>
          </p:nvPr>
        </p:nvSpPr>
        <p:spPr>
          <a:xfrm>
            <a:off x="7561667" y="5102225"/>
            <a:ext cx="2121600" cy="750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5"/>
            </a:lvl1pPr>
            <a:lvl2pPr lvl="1" rtl="0">
              <a:spcBef>
                <a:spcPts val="2135"/>
              </a:spcBef>
              <a:spcAft>
                <a:spcPts val="0"/>
              </a:spcAft>
              <a:buSzPts val="1400"/>
              <a:buNone/>
              <a:defRPr/>
            </a:lvl2pPr>
            <a:lvl3pPr lvl="2" rtl="0">
              <a:spcBef>
                <a:spcPts val="2135"/>
              </a:spcBef>
              <a:spcAft>
                <a:spcPts val="0"/>
              </a:spcAft>
              <a:buSzPts val="1400"/>
              <a:buNone/>
              <a:defRPr/>
            </a:lvl3pPr>
            <a:lvl4pPr lvl="3" rtl="0">
              <a:spcBef>
                <a:spcPts val="2135"/>
              </a:spcBef>
              <a:spcAft>
                <a:spcPts val="0"/>
              </a:spcAft>
              <a:buSzPts val="1400"/>
              <a:buNone/>
              <a:defRPr/>
            </a:lvl4pPr>
            <a:lvl5pPr lvl="4" rtl="0">
              <a:spcBef>
                <a:spcPts val="2135"/>
              </a:spcBef>
              <a:spcAft>
                <a:spcPts val="0"/>
              </a:spcAft>
              <a:buSzPts val="1400"/>
              <a:buNone/>
              <a:defRPr/>
            </a:lvl5pPr>
            <a:lvl6pPr lvl="5" rtl="0">
              <a:spcBef>
                <a:spcPts val="2135"/>
              </a:spcBef>
              <a:spcAft>
                <a:spcPts val="0"/>
              </a:spcAft>
              <a:buSzPts val="1400"/>
              <a:buNone/>
              <a:defRPr/>
            </a:lvl6pPr>
            <a:lvl7pPr lvl="6" rtl="0">
              <a:spcBef>
                <a:spcPts val="2135"/>
              </a:spcBef>
              <a:spcAft>
                <a:spcPts val="0"/>
              </a:spcAft>
              <a:buSzPts val="1400"/>
              <a:buNone/>
              <a:defRPr/>
            </a:lvl7pPr>
            <a:lvl8pPr lvl="7" rtl="0">
              <a:spcBef>
                <a:spcPts val="2135"/>
              </a:spcBef>
              <a:spcAft>
                <a:spcPts val="0"/>
              </a:spcAft>
              <a:buSzPts val="1400"/>
              <a:buNone/>
              <a:defRPr/>
            </a:lvl8pPr>
            <a:lvl9pPr lvl="8" rtl="0">
              <a:spcBef>
                <a:spcPts val="2135"/>
              </a:spcBef>
              <a:spcAft>
                <a:spcPts val="2135"/>
              </a:spcAft>
              <a:buSzPts val="1400"/>
              <a:buNone/>
              <a:defRPr/>
            </a:lvl9pPr>
          </a:lstStyle>
          <a:p>
            <a:endParaRPr/>
          </a:p>
        </p:txBody>
      </p:sp>
      <p:sp>
        <p:nvSpPr>
          <p:cNvPr id="169" name="Google Shape;169;p16"/>
          <p:cNvSpPr/>
          <p:nvPr/>
        </p:nvSpPr>
        <p:spPr>
          <a:xfrm rot="2015395">
            <a:off x="6167732" y="1514811"/>
            <a:ext cx="4944" cy="4424"/>
          </a:xfrm>
          <a:custGeom>
            <a:avLst/>
            <a:gdLst/>
            <a:ahLst/>
            <a:cxnLst/>
            <a:rect l="l" t="t" r="r" b="b"/>
            <a:pathLst>
              <a:path w="38" h="34" extrusionOk="0">
                <a:moveTo>
                  <a:pt x="31" y="0"/>
                </a:moveTo>
                <a:cubicBezTo>
                  <a:pt x="27" y="0"/>
                  <a:pt x="19" y="9"/>
                  <a:pt x="0" y="34"/>
                </a:cubicBezTo>
                <a:lnTo>
                  <a:pt x="38" y="34"/>
                </a:lnTo>
                <a:cubicBezTo>
                  <a:pt x="25" y="34"/>
                  <a:pt x="38" y="0"/>
                  <a:pt x="31" y="0"/>
                </a:cubicBezTo>
                <a:close/>
              </a:path>
            </a:pathLst>
          </a:custGeom>
          <a:solidFill>
            <a:srgbClr val="37806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70" name="Google Shape;170;p16"/>
          <p:cNvSpPr/>
          <p:nvPr/>
        </p:nvSpPr>
        <p:spPr>
          <a:xfrm rot="2015395">
            <a:off x="7563122" y="-586008"/>
            <a:ext cx="12361" cy="14703"/>
          </a:xfrm>
          <a:custGeom>
            <a:avLst/>
            <a:gdLst/>
            <a:ahLst/>
            <a:cxnLst/>
            <a:rect l="l" t="t" r="r" b="b"/>
            <a:pathLst>
              <a:path w="95" h="113" extrusionOk="0">
                <a:moveTo>
                  <a:pt x="20" y="1"/>
                </a:moveTo>
                <a:lnTo>
                  <a:pt x="20" y="1"/>
                </a:lnTo>
                <a:cubicBezTo>
                  <a:pt x="1" y="94"/>
                  <a:pt x="38" y="113"/>
                  <a:pt x="94" y="113"/>
                </a:cubicBezTo>
                <a:lnTo>
                  <a:pt x="94" y="57"/>
                </a:lnTo>
                <a:lnTo>
                  <a:pt x="20" y="1"/>
                </a:ln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71" name="Google Shape;171;p16"/>
          <p:cNvSpPr txBox="1">
            <a:spLocks noGrp="1"/>
          </p:cNvSpPr>
          <p:nvPr>
            <p:ph type="title" idx="15"/>
          </p:nvPr>
        </p:nvSpPr>
        <p:spPr>
          <a:xfrm>
            <a:off x="980633" y="719328"/>
            <a:ext cx="5115200" cy="9812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4800"/>
            </a:lvl1pPr>
            <a:lvl2pPr lvl="1" rtl="0">
              <a:spcBef>
                <a:spcPts val="0"/>
              </a:spcBef>
              <a:spcAft>
                <a:spcPts val="0"/>
              </a:spcAft>
              <a:buSzPts val="2800"/>
              <a:buNone/>
              <a:defRPr>
                <a:latin typeface="Open Sans"/>
                <a:ea typeface="Open Sans"/>
                <a:cs typeface="Open Sans"/>
                <a:sym typeface="Open Sans"/>
              </a:defRPr>
            </a:lvl2pPr>
            <a:lvl3pPr lvl="2" rtl="0">
              <a:spcBef>
                <a:spcPts val="0"/>
              </a:spcBef>
              <a:spcAft>
                <a:spcPts val="0"/>
              </a:spcAft>
              <a:buSzPts val="2800"/>
              <a:buNone/>
              <a:defRPr>
                <a:latin typeface="Open Sans"/>
                <a:ea typeface="Open Sans"/>
                <a:cs typeface="Open Sans"/>
                <a:sym typeface="Open Sans"/>
              </a:defRPr>
            </a:lvl3pPr>
            <a:lvl4pPr lvl="3" rtl="0">
              <a:spcBef>
                <a:spcPts val="0"/>
              </a:spcBef>
              <a:spcAft>
                <a:spcPts val="0"/>
              </a:spcAft>
              <a:buSzPts val="2800"/>
              <a:buNone/>
              <a:defRPr>
                <a:latin typeface="Open Sans"/>
                <a:ea typeface="Open Sans"/>
                <a:cs typeface="Open Sans"/>
                <a:sym typeface="Open Sans"/>
              </a:defRPr>
            </a:lvl4pPr>
            <a:lvl5pPr lvl="4" rtl="0">
              <a:spcBef>
                <a:spcPts val="0"/>
              </a:spcBef>
              <a:spcAft>
                <a:spcPts val="0"/>
              </a:spcAft>
              <a:buSzPts val="2800"/>
              <a:buNone/>
              <a:defRPr>
                <a:latin typeface="Open Sans"/>
                <a:ea typeface="Open Sans"/>
                <a:cs typeface="Open Sans"/>
                <a:sym typeface="Open Sans"/>
              </a:defRPr>
            </a:lvl5pPr>
            <a:lvl6pPr lvl="5" rtl="0">
              <a:spcBef>
                <a:spcPts val="0"/>
              </a:spcBef>
              <a:spcAft>
                <a:spcPts val="0"/>
              </a:spcAft>
              <a:buSzPts val="2800"/>
              <a:buNone/>
              <a:defRPr>
                <a:latin typeface="Open Sans"/>
                <a:ea typeface="Open Sans"/>
                <a:cs typeface="Open Sans"/>
                <a:sym typeface="Open Sans"/>
              </a:defRPr>
            </a:lvl6pPr>
            <a:lvl7pPr lvl="6" rtl="0">
              <a:spcBef>
                <a:spcPts val="0"/>
              </a:spcBef>
              <a:spcAft>
                <a:spcPts val="0"/>
              </a:spcAft>
              <a:buSzPts val="2800"/>
              <a:buNone/>
              <a:defRPr>
                <a:latin typeface="Open Sans"/>
                <a:ea typeface="Open Sans"/>
                <a:cs typeface="Open Sans"/>
                <a:sym typeface="Open Sans"/>
              </a:defRPr>
            </a:lvl7pPr>
            <a:lvl8pPr lvl="7" rtl="0">
              <a:spcBef>
                <a:spcPts val="0"/>
              </a:spcBef>
              <a:spcAft>
                <a:spcPts val="0"/>
              </a:spcAft>
              <a:buSzPts val="2800"/>
              <a:buNone/>
              <a:defRPr>
                <a:latin typeface="Open Sans"/>
                <a:ea typeface="Open Sans"/>
                <a:cs typeface="Open Sans"/>
                <a:sym typeface="Open Sans"/>
              </a:defRPr>
            </a:lvl8pPr>
            <a:lvl9pPr lvl="8" rtl="0">
              <a:spcBef>
                <a:spcPts val="0"/>
              </a:spcBef>
              <a:spcAft>
                <a:spcPts val="0"/>
              </a:spcAft>
              <a:buSzPts val="2800"/>
              <a:buNone/>
              <a:defRPr>
                <a:latin typeface="Open Sans"/>
                <a:ea typeface="Open Sans"/>
                <a:cs typeface="Open Sans"/>
                <a:sym typeface="Open Sans"/>
              </a:defRPr>
            </a:lvl9pPr>
          </a:lstStyle>
          <a:p>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Some big numbers">
  <p:cSld name="Some big numbers">
    <p:bg>
      <p:bgPr>
        <a:solidFill>
          <a:schemeClr val="accent1"/>
        </a:solidFill>
        <a:effectLst/>
      </p:bgPr>
    </p:bg>
    <p:spTree>
      <p:nvGrpSpPr>
        <p:cNvPr id="1" name="Shape 193"/>
        <p:cNvGrpSpPr/>
        <p:nvPr/>
      </p:nvGrpSpPr>
      <p:grpSpPr>
        <a:xfrm>
          <a:off x="0" y="0"/>
          <a:ext cx="0" cy="0"/>
          <a:chOff x="0" y="0"/>
          <a:chExt cx="0" cy="0"/>
        </a:xfrm>
      </p:grpSpPr>
      <p:sp>
        <p:nvSpPr>
          <p:cNvPr id="194" name="Google Shape;194;p19"/>
          <p:cNvSpPr/>
          <p:nvPr/>
        </p:nvSpPr>
        <p:spPr>
          <a:xfrm rot="-5400000">
            <a:off x="-50307" y="-376419"/>
            <a:ext cx="7845396" cy="8194844"/>
          </a:xfrm>
          <a:custGeom>
            <a:avLst/>
            <a:gdLst/>
            <a:ahLst/>
            <a:cxnLst/>
            <a:rect l="l" t="t" r="r" b="b"/>
            <a:pathLst>
              <a:path w="131333" h="115258" extrusionOk="0">
                <a:moveTo>
                  <a:pt x="57968" y="0"/>
                </a:moveTo>
                <a:cubicBezTo>
                  <a:pt x="38640" y="0"/>
                  <a:pt x="19314" y="103"/>
                  <a:pt x="0" y="360"/>
                </a:cubicBezTo>
                <a:cubicBezTo>
                  <a:pt x="570" y="35475"/>
                  <a:pt x="1965" y="70591"/>
                  <a:pt x="4120" y="105642"/>
                </a:cubicBezTo>
                <a:cubicBezTo>
                  <a:pt x="12994" y="109065"/>
                  <a:pt x="22502" y="111093"/>
                  <a:pt x="31882" y="112551"/>
                </a:cubicBezTo>
                <a:cubicBezTo>
                  <a:pt x="41580" y="114073"/>
                  <a:pt x="51341" y="114960"/>
                  <a:pt x="61103" y="115213"/>
                </a:cubicBezTo>
                <a:cubicBezTo>
                  <a:pt x="62489" y="115243"/>
                  <a:pt x="63874" y="115258"/>
                  <a:pt x="65259" y="115258"/>
                </a:cubicBezTo>
                <a:cubicBezTo>
                  <a:pt x="87759" y="115258"/>
                  <a:pt x="110136" y="111380"/>
                  <a:pt x="131333" y="103677"/>
                </a:cubicBezTo>
                <a:cubicBezTo>
                  <a:pt x="129495" y="69323"/>
                  <a:pt x="130065" y="34715"/>
                  <a:pt x="128417" y="360"/>
                </a:cubicBezTo>
                <a:cubicBezTo>
                  <a:pt x="104946" y="152"/>
                  <a:pt x="81456" y="0"/>
                  <a:pt x="57968"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95" name="Google Shape;195;p19"/>
          <p:cNvSpPr txBox="1">
            <a:spLocks noGrp="1"/>
          </p:cNvSpPr>
          <p:nvPr>
            <p:ph type="title" hasCustomPrompt="1"/>
          </p:nvPr>
        </p:nvSpPr>
        <p:spPr>
          <a:xfrm>
            <a:off x="1873533" y="624967"/>
            <a:ext cx="5119600" cy="871200"/>
          </a:xfrm>
          <a:prstGeom prst="rect">
            <a:avLst/>
          </a:prstGeom>
        </p:spPr>
        <p:txBody>
          <a:bodyPr spcFirstLastPara="1" wrap="square" lIns="91425" tIns="91425" rIns="91425" bIns="91425" anchor="ctr" anchorCtr="0">
            <a:noAutofit/>
          </a:bodyPr>
          <a:lstStyle>
            <a:lvl1pPr lvl="0" rtl="0">
              <a:spcBef>
                <a:spcPts val="0"/>
              </a:spcBef>
              <a:spcAft>
                <a:spcPts val="0"/>
              </a:spcAft>
              <a:buSzPts val="6000"/>
              <a:buNone/>
              <a:defRPr sz="8000"/>
            </a:lvl1pPr>
            <a:lvl2pPr lvl="1" algn="ctr" rtl="0">
              <a:spcBef>
                <a:spcPts val="0"/>
              </a:spcBef>
              <a:spcAft>
                <a:spcPts val="0"/>
              </a:spcAft>
              <a:buSzPts val="9600"/>
              <a:buNone/>
              <a:defRPr sz="12800"/>
            </a:lvl2pPr>
            <a:lvl3pPr lvl="2" algn="ctr" rtl="0">
              <a:spcBef>
                <a:spcPts val="0"/>
              </a:spcBef>
              <a:spcAft>
                <a:spcPts val="0"/>
              </a:spcAft>
              <a:buSzPts val="9600"/>
              <a:buNone/>
              <a:defRPr sz="12800"/>
            </a:lvl3pPr>
            <a:lvl4pPr lvl="3" algn="ctr" rtl="0">
              <a:spcBef>
                <a:spcPts val="0"/>
              </a:spcBef>
              <a:spcAft>
                <a:spcPts val="0"/>
              </a:spcAft>
              <a:buSzPts val="9600"/>
              <a:buNone/>
              <a:defRPr sz="12800"/>
            </a:lvl4pPr>
            <a:lvl5pPr lvl="4" algn="ctr" rtl="0">
              <a:spcBef>
                <a:spcPts val="0"/>
              </a:spcBef>
              <a:spcAft>
                <a:spcPts val="0"/>
              </a:spcAft>
              <a:buSzPts val="9600"/>
              <a:buNone/>
              <a:defRPr sz="12800"/>
            </a:lvl5pPr>
            <a:lvl6pPr lvl="5" algn="ctr" rtl="0">
              <a:spcBef>
                <a:spcPts val="0"/>
              </a:spcBef>
              <a:spcAft>
                <a:spcPts val="0"/>
              </a:spcAft>
              <a:buSzPts val="9600"/>
              <a:buNone/>
              <a:defRPr sz="12800"/>
            </a:lvl6pPr>
            <a:lvl7pPr lvl="6" algn="ctr" rtl="0">
              <a:spcBef>
                <a:spcPts val="0"/>
              </a:spcBef>
              <a:spcAft>
                <a:spcPts val="0"/>
              </a:spcAft>
              <a:buSzPts val="9600"/>
              <a:buNone/>
              <a:defRPr sz="12800"/>
            </a:lvl7pPr>
            <a:lvl8pPr lvl="7" algn="ctr" rtl="0">
              <a:spcBef>
                <a:spcPts val="0"/>
              </a:spcBef>
              <a:spcAft>
                <a:spcPts val="0"/>
              </a:spcAft>
              <a:buSzPts val="9600"/>
              <a:buNone/>
              <a:defRPr sz="12800"/>
            </a:lvl8pPr>
            <a:lvl9pPr lvl="8" algn="ctr" rtl="0">
              <a:spcBef>
                <a:spcPts val="0"/>
              </a:spcBef>
              <a:spcAft>
                <a:spcPts val="0"/>
              </a:spcAft>
              <a:buSzPts val="9600"/>
              <a:buNone/>
              <a:defRPr sz="12800"/>
            </a:lvl9pPr>
          </a:lstStyle>
          <a:p>
            <a:r>
              <a:t>xx%</a:t>
            </a:r>
          </a:p>
        </p:txBody>
      </p:sp>
      <p:sp>
        <p:nvSpPr>
          <p:cNvPr id="196" name="Google Shape;196;p19"/>
          <p:cNvSpPr txBox="1">
            <a:spLocks noGrp="1"/>
          </p:cNvSpPr>
          <p:nvPr>
            <p:ph type="subTitle" idx="1"/>
          </p:nvPr>
        </p:nvSpPr>
        <p:spPr>
          <a:xfrm>
            <a:off x="1873344" y="1660500"/>
            <a:ext cx="5119600" cy="782400"/>
          </a:xfrm>
          <a:prstGeom prst="rect">
            <a:avLst/>
          </a:prstGeom>
        </p:spPr>
        <p:txBody>
          <a:bodyPr spcFirstLastPara="1" wrap="square" lIns="91425" tIns="91425" rIns="91425" bIns="91425" anchor="ctr" anchorCtr="0">
            <a:noAutofit/>
          </a:bodyPr>
          <a:lstStyle>
            <a:lvl1pPr lvl="0">
              <a:lnSpc>
                <a:spcPct val="100000"/>
              </a:lnSpc>
              <a:spcBef>
                <a:spcPts val="0"/>
              </a:spcBef>
              <a:spcAft>
                <a:spcPts val="0"/>
              </a:spcAft>
              <a:buSzPts val="1400"/>
              <a:buNone/>
              <a:defRPr sz="1865"/>
            </a:lvl1pPr>
            <a:lvl2pPr lvl="1">
              <a:spcBef>
                <a:spcPts val="2135"/>
              </a:spcBef>
              <a:spcAft>
                <a:spcPts val="0"/>
              </a:spcAft>
              <a:buSzPts val="1400"/>
              <a:buNone/>
              <a:defRPr/>
            </a:lvl2pPr>
            <a:lvl3pPr lvl="2">
              <a:spcBef>
                <a:spcPts val="2135"/>
              </a:spcBef>
              <a:spcAft>
                <a:spcPts val="0"/>
              </a:spcAft>
              <a:buSzPts val="1400"/>
              <a:buNone/>
              <a:defRPr/>
            </a:lvl3pPr>
            <a:lvl4pPr lvl="3">
              <a:spcBef>
                <a:spcPts val="2135"/>
              </a:spcBef>
              <a:spcAft>
                <a:spcPts val="0"/>
              </a:spcAft>
              <a:buSzPts val="1400"/>
              <a:buNone/>
              <a:defRPr/>
            </a:lvl4pPr>
            <a:lvl5pPr lvl="4">
              <a:spcBef>
                <a:spcPts val="2135"/>
              </a:spcBef>
              <a:spcAft>
                <a:spcPts val="0"/>
              </a:spcAft>
              <a:buSzPts val="1400"/>
              <a:buNone/>
              <a:defRPr/>
            </a:lvl5pPr>
            <a:lvl6pPr lvl="5">
              <a:spcBef>
                <a:spcPts val="2135"/>
              </a:spcBef>
              <a:spcAft>
                <a:spcPts val="0"/>
              </a:spcAft>
              <a:buSzPts val="1400"/>
              <a:buNone/>
              <a:defRPr/>
            </a:lvl6pPr>
            <a:lvl7pPr lvl="6">
              <a:spcBef>
                <a:spcPts val="2135"/>
              </a:spcBef>
              <a:spcAft>
                <a:spcPts val="0"/>
              </a:spcAft>
              <a:buSzPts val="1400"/>
              <a:buNone/>
              <a:defRPr/>
            </a:lvl7pPr>
            <a:lvl8pPr lvl="7">
              <a:spcBef>
                <a:spcPts val="2135"/>
              </a:spcBef>
              <a:spcAft>
                <a:spcPts val="0"/>
              </a:spcAft>
              <a:buSzPts val="1400"/>
              <a:buNone/>
              <a:defRPr/>
            </a:lvl8pPr>
            <a:lvl9pPr lvl="8">
              <a:spcBef>
                <a:spcPts val="2135"/>
              </a:spcBef>
              <a:spcAft>
                <a:spcPts val="2135"/>
              </a:spcAft>
              <a:buSzPts val="1400"/>
              <a:buNone/>
              <a:defRPr/>
            </a:lvl9pPr>
          </a:lstStyle>
          <a:p>
            <a:endParaRPr/>
          </a:p>
        </p:txBody>
      </p:sp>
      <p:sp>
        <p:nvSpPr>
          <p:cNvPr id="197" name="Google Shape;197;p19"/>
          <p:cNvSpPr txBox="1">
            <a:spLocks noGrp="1"/>
          </p:cNvSpPr>
          <p:nvPr>
            <p:ph type="title" idx="2" hasCustomPrompt="1"/>
          </p:nvPr>
        </p:nvSpPr>
        <p:spPr>
          <a:xfrm>
            <a:off x="1873533" y="2481767"/>
            <a:ext cx="5119600" cy="871200"/>
          </a:xfrm>
          <a:prstGeom prst="rect">
            <a:avLst/>
          </a:prstGeom>
        </p:spPr>
        <p:txBody>
          <a:bodyPr spcFirstLastPara="1" wrap="square" lIns="91425" tIns="91425" rIns="91425" bIns="91425" anchor="ctr" anchorCtr="0">
            <a:noAutofit/>
          </a:bodyPr>
          <a:lstStyle>
            <a:lvl1pPr lvl="0" rtl="0">
              <a:spcBef>
                <a:spcPts val="0"/>
              </a:spcBef>
              <a:spcAft>
                <a:spcPts val="0"/>
              </a:spcAft>
              <a:buSzPts val="6000"/>
              <a:buNone/>
              <a:defRPr sz="8000"/>
            </a:lvl1pPr>
            <a:lvl2pPr lvl="1" algn="ctr" rtl="0">
              <a:spcBef>
                <a:spcPts val="0"/>
              </a:spcBef>
              <a:spcAft>
                <a:spcPts val="0"/>
              </a:spcAft>
              <a:buSzPts val="9600"/>
              <a:buNone/>
              <a:defRPr sz="12800"/>
            </a:lvl2pPr>
            <a:lvl3pPr lvl="2" algn="ctr" rtl="0">
              <a:spcBef>
                <a:spcPts val="0"/>
              </a:spcBef>
              <a:spcAft>
                <a:spcPts val="0"/>
              </a:spcAft>
              <a:buSzPts val="9600"/>
              <a:buNone/>
              <a:defRPr sz="12800"/>
            </a:lvl3pPr>
            <a:lvl4pPr lvl="3" algn="ctr" rtl="0">
              <a:spcBef>
                <a:spcPts val="0"/>
              </a:spcBef>
              <a:spcAft>
                <a:spcPts val="0"/>
              </a:spcAft>
              <a:buSzPts val="9600"/>
              <a:buNone/>
              <a:defRPr sz="12800"/>
            </a:lvl4pPr>
            <a:lvl5pPr lvl="4" algn="ctr" rtl="0">
              <a:spcBef>
                <a:spcPts val="0"/>
              </a:spcBef>
              <a:spcAft>
                <a:spcPts val="0"/>
              </a:spcAft>
              <a:buSzPts val="9600"/>
              <a:buNone/>
              <a:defRPr sz="12800"/>
            </a:lvl5pPr>
            <a:lvl6pPr lvl="5" algn="ctr" rtl="0">
              <a:spcBef>
                <a:spcPts val="0"/>
              </a:spcBef>
              <a:spcAft>
                <a:spcPts val="0"/>
              </a:spcAft>
              <a:buSzPts val="9600"/>
              <a:buNone/>
              <a:defRPr sz="12800"/>
            </a:lvl6pPr>
            <a:lvl7pPr lvl="6" algn="ctr" rtl="0">
              <a:spcBef>
                <a:spcPts val="0"/>
              </a:spcBef>
              <a:spcAft>
                <a:spcPts val="0"/>
              </a:spcAft>
              <a:buSzPts val="9600"/>
              <a:buNone/>
              <a:defRPr sz="12800"/>
            </a:lvl7pPr>
            <a:lvl8pPr lvl="7" algn="ctr" rtl="0">
              <a:spcBef>
                <a:spcPts val="0"/>
              </a:spcBef>
              <a:spcAft>
                <a:spcPts val="0"/>
              </a:spcAft>
              <a:buSzPts val="9600"/>
              <a:buNone/>
              <a:defRPr sz="12800"/>
            </a:lvl8pPr>
            <a:lvl9pPr lvl="8" algn="ctr" rtl="0">
              <a:spcBef>
                <a:spcPts val="0"/>
              </a:spcBef>
              <a:spcAft>
                <a:spcPts val="0"/>
              </a:spcAft>
              <a:buSzPts val="9600"/>
              <a:buNone/>
              <a:defRPr sz="12800"/>
            </a:lvl9pPr>
          </a:lstStyle>
          <a:p>
            <a:r>
              <a:t>xx%</a:t>
            </a:r>
          </a:p>
        </p:txBody>
      </p:sp>
      <p:sp>
        <p:nvSpPr>
          <p:cNvPr id="198" name="Google Shape;198;p19"/>
          <p:cNvSpPr txBox="1">
            <a:spLocks noGrp="1"/>
          </p:cNvSpPr>
          <p:nvPr>
            <p:ph type="subTitle" idx="3"/>
          </p:nvPr>
        </p:nvSpPr>
        <p:spPr>
          <a:xfrm>
            <a:off x="1873344" y="3517305"/>
            <a:ext cx="5119600" cy="782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5"/>
            </a:lvl1pPr>
            <a:lvl2pPr lvl="1" rtl="0">
              <a:spcBef>
                <a:spcPts val="2135"/>
              </a:spcBef>
              <a:spcAft>
                <a:spcPts val="0"/>
              </a:spcAft>
              <a:buSzPts val="1400"/>
              <a:buNone/>
              <a:defRPr/>
            </a:lvl2pPr>
            <a:lvl3pPr lvl="2" rtl="0">
              <a:spcBef>
                <a:spcPts val="2135"/>
              </a:spcBef>
              <a:spcAft>
                <a:spcPts val="0"/>
              </a:spcAft>
              <a:buSzPts val="1400"/>
              <a:buNone/>
              <a:defRPr/>
            </a:lvl3pPr>
            <a:lvl4pPr lvl="3" rtl="0">
              <a:spcBef>
                <a:spcPts val="2135"/>
              </a:spcBef>
              <a:spcAft>
                <a:spcPts val="0"/>
              </a:spcAft>
              <a:buSzPts val="1400"/>
              <a:buNone/>
              <a:defRPr/>
            </a:lvl4pPr>
            <a:lvl5pPr lvl="4" rtl="0">
              <a:spcBef>
                <a:spcPts val="2135"/>
              </a:spcBef>
              <a:spcAft>
                <a:spcPts val="0"/>
              </a:spcAft>
              <a:buSzPts val="1400"/>
              <a:buNone/>
              <a:defRPr/>
            </a:lvl5pPr>
            <a:lvl6pPr lvl="5" rtl="0">
              <a:spcBef>
                <a:spcPts val="2135"/>
              </a:spcBef>
              <a:spcAft>
                <a:spcPts val="0"/>
              </a:spcAft>
              <a:buSzPts val="1400"/>
              <a:buNone/>
              <a:defRPr/>
            </a:lvl6pPr>
            <a:lvl7pPr lvl="6" rtl="0">
              <a:spcBef>
                <a:spcPts val="2135"/>
              </a:spcBef>
              <a:spcAft>
                <a:spcPts val="0"/>
              </a:spcAft>
              <a:buSzPts val="1400"/>
              <a:buNone/>
              <a:defRPr/>
            </a:lvl7pPr>
            <a:lvl8pPr lvl="7" rtl="0">
              <a:spcBef>
                <a:spcPts val="2135"/>
              </a:spcBef>
              <a:spcAft>
                <a:spcPts val="0"/>
              </a:spcAft>
              <a:buSzPts val="1400"/>
              <a:buNone/>
              <a:defRPr/>
            </a:lvl8pPr>
            <a:lvl9pPr lvl="8" rtl="0">
              <a:spcBef>
                <a:spcPts val="2135"/>
              </a:spcBef>
              <a:spcAft>
                <a:spcPts val="2135"/>
              </a:spcAft>
              <a:buSzPts val="1400"/>
              <a:buNone/>
              <a:defRPr/>
            </a:lvl9pPr>
          </a:lstStyle>
          <a:p>
            <a:endParaRPr/>
          </a:p>
        </p:txBody>
      </p:sp>
      <p:sp>
        <p:nvSpPr>
          <p:cNvPr id="199" name="Google Shape;199;p19"/>
          <p:cNvSpPr txBox="1">
            <a:spLocks noGrp="1"/>
          </p:cNvSpPr>
          <p:nvPr>
            <p:ph type="title" idx="4" hasCustomPrompt="1"/>
          </p:nvPr>
        </p:nvSpPr>
        <p:spPr>
          <a:xfrm>
            <a:off x="1873533" y="4338567"/>
            <a:ext cx="5119600" cy="871200"/>
          </a:xfrm>
          <a:prstGeom prst="rect">
            <a:avLst/>
          </a:prstGeom>
        </p:spPr>
        <p:txBody>
          <a:bodyPr spcFirstLastPara="1" wrap="square" lIns="91425" tIns="91425" rIns="91425" bIns="91425" anchor="ctr" anchorCtr="0">
            <a:noAutofit/>
          </a:bodyPr>
          <a:lstStyle>
            <a:lvl1pPr lvl="0" rtl="0">
              <a:spcBef>
                <a:spcPts val="0"/>
              </a:spcBef>
              <a:spcAft>
                <a:spcPts val="0"/>
              </a:spcAft>
              <a:buSzPts val="6000"/>
              <a:buNone/>
              <a:defRPr sz="8000"/>
            </a:lvl1pPr>
            <a:lvl2pPr lvl="1" algn="ctr" rtl="0">
              <a:spcBef>
                <a:spcPts val="0"/>
              </a:spcBef>
              <a:spcAft>
                <a:spcPts val="0"/>
              </a:spcAft>
              <a:buSzPts val="9600"/>
              <a:buNone/>
              <a:defRPr sz="12800"/>
            </a:lvl2pPr>
            <a:lvl3pPr lvl="2" algn="ctr" rtl="0">
              <a:spcBef>
                <a:spcPts val="0"/>
              </a:spcBef>
              <a:spcAft>
                <a:spcPts val="0"/>
              </a:spcAft>
              <a:buSzPts val="9600"/>
              <a:buNone/>
              <a:defRPr sz="12800"/>
            </a:lvl3pPr>
            <a:lvl4pPr lvl="3" algn="ctr" rtl="0">
              <a:spcBef>
                <a:spcPts val="0"/>
              </a:spcBef>
              <a:spcAft>
                <a:spcPts val="0"/>
              </a:spcAft>
              <a:buSzPts val="9600"/>
              <a:buNone/>
              <a:defRPr sz="12800"/>
            </a:lvl4pPr>
            <a:lvl5pPr lvl="4" algn="ctr" rtl="0">
              <a:spcBef>
                <a:spcPts val="0"/>
              </a:spcBef>
              <a:spcAft>
                <a:spcPts val="0"/>
              </a:spcAft>
              <a:buSzPts val="9600"/>
              <a:buNone/>
              <a:defRPr sz="12800"/>
            </a:lvl5pPr>
            <a:lvl6pPr lvl="5" algn="ctr" rtl="0">
              <a:spcBef>
                <a:spcPts val="0"/>
              </a:spcBef>
              <a:spcAft>
                <a:spcPts val="0"/>
              </a:spcAft>
              <a:buSzPts val="9600"/>
              <a:buNone/>
              <a:defRPr sz="12800"/>
            </a:lvl6pPr>
            <a:lvl7pPr lvl="6" algn="ctr" rtl="0">
              <a:spcBef>
                <a:spcPts val="0"/>
              </a:spcBef>
              <a:spcAft>
                <a:spcPts val="0"/>
              </a:spcAft>
              <a:buSzPts val="9600"/>
              <a:buNone/>
              <a:defRPr sz="12800"/>
            </a:lvl7pPr>
            <a:lvl8pPr lvl="7" algn="ctr" rtl="0">
              <a:spcBef>
                <a:spcPts val="0"/>
              </a:spcBef>
              <a:spcAft>
                <a:spcPts val="0"/>
              </a:spcAft>
              <a:buSzPts val="9600"/>
              <a:buNone/>
              <a:defRPr sz="12800"/>
            </a:lvl8pPr>
            <a:lvl9pPr lvl="8" algn="ctr" rtl="0">
              <a:spcBef>
                <a:spcPts val="0"/>
              </a:spcBef>
              <a:spcAft>
                <a:spcPts val="0"/>
              </a:spcAft>
              <a:buSzPts val="9600"/>
              <a:buNone/>
              <a:defRPr sz="12800"/>
            </a:lvl9pPr>
          </a:lstStyle>
          <a:p>
            <a:r>
              <a:t>xx%</a:t>
            </a:r>
          </a:p>
        </p:txBody>
      </p:sp>
      <p:sp>
        <p:nvSpPr>
          <p:cNvPr id="200" name="Google Shape;200;p19"/>
          <p:cNvSpPr txBox="1">
            <a:spLocks noGrp="1"/>
          </p:cNvSpPr>
          <p:nvPr>
            <p:ph type="subTitle" idx="5"/>
          </p:nvPr>
        </p:nvSpPr>
        <p:spPr>
          <a:xfrm>
            <a:off x="1873344" y="5374111"/>
            <a:ext cx="5119600" cy="782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5"/>
            </a:lvl1pPr>
            <a:lvl2pPr lvl="1" rtl="0">
              <a:spcBef>
                <a:spcPts val="2135"/>
              </a:spcBef>
              <a:spcAft>
                <a:spcPts val="0"/>
              </a:spcAft>
              <a:buSzPts val="1400"/>
              <a:buNone/>
              <a:defRPr/>
            </a:lvl2pPr>
            <a:lvl3pPr lvl="2" rtl="0">
              <a:spcBef>
                <a:spcPts val="2135"/>
              </a:spcBef>
              <a:spcAft>
                <a:spcPts val="0"/>
              </a:spcAft>
              <a:buSzPts val="1400"/>
              <a:buNone/>
              <a:defRPr/>
            </a:lvl3pPr>
            <a:lvl4pPr lvl="3" rtl="0">
              <a:spcBef>
                <a:spcPts val="2135"/>
              </a:spcBef>
              <a:spcAft>
                <a:spcPts val="0"/>
              </a:spcAft>
              <a:buSzPts val="1400"/>
              <a:buNone/>
              <a:defRPr/>
            </a:lvl4pPr>
            <a:lvl5pPr lvl="4" rtl="0">
              <a:spcBef>
                <a:spcPts val="2135"/>
              </a:spcBef>
              <a:spcAft>
                <a:spcPts val="0"/>
              </a:spcAft>
              <a:buSzPts val="1400"/>
              <a:buNone/>
              <a:defRPr/>
            </a:lvl5pPr>
            <a:lvl6pPr lvl="5" rtl="0">
              <a:spcBef>
                <a:spcPts val="2135"/>
              </a:spcBef>
              <a:spcAft>
                <a:spcPts val="0"/>
              </a:spcAft>
              <a:buSzPts val="1400"/>
              <a:buNone/>
              <a:defRPr/>
            </a:lvl6pPr>
            <a:lvl7pPr lvl="6" rtl="0">
              <a:spcBef>
                <a:spcPts val="2135"/>
              </a:spcBef>
              <a:spcAft>
                <a:spcPts val="0"/>
              </a:spcAft>
              <a:buSzPts val="1400"/>
              <a:buNone/>
              <a:defRPr/>
            </a:lvl7pPr>
            <a:lvl8pPr lvl="7" rtl="0">
              <a:spcBef>
                <a:spcPts val="2135"/>
              </a:spcBef>
              <a:spcAft>
                <a:spcPts val="0"/>
              </a:spcAft>
              <a:buSzPts val="1400"/>
              <a:buNone/>
              <a:defRPr/>
            </a:lvl8pPr>
            <a:lvl9pPr lvl="8" rtl="0">
              <a:spcBef>
                <a:spcPts val="2135"/>
              </a:spcBef>
              <a:spcAft>
                <a:spcPts val="2135"/>
              </a:spcAft>
              <a:buSzPts val="1400"/>
              <a:buNone/>
              <a:defRPr/>
            </a:lvl9pPr>
          </a:lstStyle>
          <a:p>
            <a:endParaRPr/>
          </a:p>
        </p:txBody>
      </p:sp>
      <p:sp>
        <p:nvSpPr>
          <p:cNvPr id="201" name="Google Shape;201;p19"/>
          <p:cNvSpPr/>
          <p:nvPr/>
        </p:nvSpPr>
        <p:spPr>
          <a:xfrm rot="-4849329">
            <a:off x="7948911" y="3384289"/>
            <a:ext cx="570501" cy="1126169"/>
          </a:xfrm>
          <a:custGeom>
            <a:avLst/>
            <a:gdLst/>
            <a:ahLst/>
            <a:cxnLst/>
            <a:rect l="l" t="t" r="r" b="b"/>
            <a:pathLst>
              <a:path w="17115" h="33785" extrusionOk="0">
                <a:moveTo>
                  <a:pt x="15593" y="0"/>
                </a:moveTo>
                <a:lnTo>
                  <a:pt x="3614" y="2662"/>
                </a:lnTo>
                <a:lnTo>
                  <a:pt x="3677" y="3042"/>
                </a:lnTo>
                <a:cubicBezTo>
                  <a:pt x="3741" y="3296"/>
                  <a:pt x="3804" y="3676"/>
                  <a:pt x="3867" y="4120"/>
                </a:cubicBezTo>
                <a:cubicBezTo>
                  <a:pt x="3994" y="4627"/>
                  <a:pt x="4121" y="5134"/>
                  <a:pt x="4248" y="5768"/>
                </a:cubicBezTo>
                <a:lnTo>
                  <a:pt x="4691" y="7923"/>
                </a:lnTo>
                <a:cubicBezTo>
                  <a:pt x="5072" y="9508"/>
                  <a:pt x="5452" y="11282"/>
                  <a:pt x="5959" y="13311"/>
                </a:cubicBezTo>
                <a:cubicBezTo>
                  <a:pt x="6213" y="14262"/>
                  <a:pt x="6466" y="15339"/>
                  <a:pt x="6783" y="16353"/>
                </a:cubicBezTo>
                <a:cubicBezTo>
                  <a:pt x="6910" y="16924"/>
                  <a:pt x="7037" y="17431"/>
                  <a:pt x="7163" y="17938"/>
                </a:cubicBezTo>
                <a:lnTo>
                  <a:pt x="7417" y="19079"/>
                </a:lnTo>
                <a:cubicBezTo>
                  <a:pt x="7480" y="19396"/>
                  <a:pt x="7544" y="19649"/>
                  <a:pt x="7544" y="19713"/>
                </a:cubicBezTo>
                <a:lnTo>
                  <a:pt x="7544" y="19903"/>
                </a:lnTo>
                <a:cubicBezTo>
                  <a:pt x="7544" y="20030"/>
                  <a:pt x="7544" y="20156"/>
                  <a:pt x="7480" y="20283"/>
                </a:cubicBezTo>
                <a:cubicBezTo>
                  <a:pt x="7353" y="20473"/>
                  <a:pt x="7290" y="20600"/>
                  <a:pt x="7163" y="20790"/>
                </a:cubicBezTo>
                <a:lnTo>
                  <a:pt x="6973" y="21044"/>
                </a:lnTo>
                <a:lnTo>
                  <a:pt x="6910" y="21234"/>
                </a:lnTo>
                <a:lnTo>
                  <a:pt x="6846" y="21297"/>
                </a:lnTo>
                <a:lnTo>
                  <a:pt x="6846" y="21361"/>
                </a:lnTo>
                <a:lnTo>
                  <a:pt x="5896" y="22692"/>
                </a:lnTo>
                <a:cubicBezTo>
                  <a:pt x="4691" y="24530"/>
                  <a:pt x="3614" y="26305"/>
                  <a:pt x="2726" y="27826"/>
                </a:cubicBezTo>
                <a:cubicBezTo>
                  <a:pt x="952" y="30932"/>
                  <a:pt x="1" y="33150"/>
                  <a:pt x="1" y="33150"/>
                </a:cubicBezTo>
                <a:lnTo>
                  <a:pt x="635" y="33784"/>
                </a:lnTo>
                <a:cubicBezTo>
                  <a:pt x="635" y="33784"/>
                  <a:pt x="2853" y="32770"/>
                  <a:pt x="5832" y="30868"/>
                </a:cubicBezTo>
                <a:cubicBezTo>
                  <a:pt x="7353" y="29918"/>
                  <a:pt x="9128" y="28840"/>
                  <a:pt x="10903" y="27509"/>
                </a:cubicBezTo>
                <a:lnTo>
                  <a:pt x="12234" y="26495"/>
                </a:lnTo>
                <a:lnTo>
                  <a:pt x="12234" y="26495"/>
                </a:lnTo>
                <a:cubicBezTo>
                  <a:pt x="12213" y="26516"/>
                  <a:pt x="12213" y="26523"/>
                  <a:pt x="12222" y="26523"/>
                </a:cubicBezTo>
                <a:cubicBezTo>
                  <a:pt x="12241" y="26523"/>
                  <a:pt x="12297" y="26495"/>
                  <a:pt x="12297" y="26495"/>
                </a:cubicBezTo>
                <a:lnTo>
                  <a:pt x="12361" y="26368"/>
                </a:lnTo>
                <a:lnTo>
                  <a:pt x="12551" y="26241"/>
                </a:lnTo>
                <a:lnTo>
                  <a:pt x="12931" y="25924"/>
                </a:lnTo>
                <a:cubicBezTo>
                  <a:pt x="13121" y="25734"/>
                  <a:pt x="13438" y="25417"/>
                  <a:pt x="13692" y="25164"/>
                </a:cubicBezTo>
                <a:cubicBezTo>
                  <a:pt x="14009" y="24783"/>
                  <a:pt x="14262" y="24467"/>
                  <a:pt x="14516" y="24150"/>
                </a:cubicBezTo>
                <a:cubicBezTo>
                  <a:pt x="14769" y="23706"/>
                  <a:pt x="15086" y="23262"/>
                  <a:pt x="15277" y="22755"/>
                </a:cubicBezTo>
                <a:cubicBezTo>
                  <a:pt x="15720" y="21931"/>
                  <a:pt x="15974" y="20980"/>
                  <a:pt x="16164" y="20030"/>
                </a:cubicBezTo>
                <a:cubicBezTo>
                  <a:pt x="16354" y="19206"/>
                  <a:pt x="16417" y="18445"/>
                  <a:pt x="16544" y="17748"/>
                </a:cubicBezTo>
                <a:lnTo>
                  <a:pt x="16734" y="15910"/>
                </a:lnTo>
                <a:cubicBezTo>
                  <a:pt x="16861" y="14705"/>
                  <a:pt x="16925" y="13501"/>
                  <a:pt x="17051" y="12360"/>
                </a:cubicBezTo>
                <a:cubicBezTo>
                  <a:pt x="17115" y="11156"/>
                  <a:pt x="17051" y="10078"/>
                  <a:pt x="17051" y="9001"/>
                </a:cubicBezTo>
                <a:cubicBezTo>
                  <a:pt x="16988" y="7923"/>
                  <a:pt x="16861" y="6909"/>
                  <a:pt x="16798" y="6022"/>
                </a:cubicBezTo>
                <a:cubicBezTo>
                  <a:pt x="16671" y="5134"/>
                  <a:pt x="16544" y="4247"/>
                  <a:pt x="16417" y="3550"/>
                </a:cubicBezTo>
                <a:cubicBezTo>
                  <a:pt x="16291" y="2789"/>
                  <a:pt x="16164" y="2155"/>
                  <a:pt x="16037" y="1585"/>
                </a:cubicBezTo>
                <a:cubicBezTo>
                  <a:pt x="15910" y="1014"/>
                  <a:pt x="15784" y="697"/>
                  <a:pt x="15720" y="444"/>
                </a:cubicBezTo>
                <a:lnTo>
                  <a:pt x="15593" y="0"/>
                </a:ln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02" name="Google Shape;202;p19"/>
          <p:cNvSpPr/>
          <p:nvPr/>
        </p:nvSpPr>
        <p:spPr>
          <a:xfrm>
            <a:off x="11289951" y="1453252"/>
            <a:ext cx="208333" cy="164633"/>
          </a:xfrm>
          <a:custGeom>
            <a:avLst/>
            <a:gdLst/>
            <a:ahLst/>
            <a:cxnLst/>
            <a:rect l="l" t="t" r="r" b="b"/>
            <a:pathLst>
              <a:path w="6250" h="4939" extrusionOk="0">
                <a:moveTo>
                  <a:pt x="3125" y="1"/>
                </a:moveTo>
                <a:cubicBezTo>
                  <a:pt x="0" y="1"/>
                  <a:pt x="0" y="4938"/>
                  <a:pt x="3125" y="4938"/>
                </a:cubicBezTo>
                <a:cubicBezTo>
                  <a:pt x="6250" y="4938"/>
                  <a:pt x="6250" y="1"/>
                  <a:pt x="3125"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03" name="Google Shape;203;p19"/>
          <p:cNvSpPr/>
          <p:nvPr/>
        </p:nvSpPr>
        <p:spPr>
          <a:xfrm>
            <a:off x="11602851" y="1289201"/>
            <a:ext cx="152100" cy="118767"/>
          </a:xfrm>
          <a:custGeom>
            <a:avLst/>
            <a:gdLst/>
            <a:ahLst/>
            <a:cxnLst/>
            <a:rect l="l" t="t" r="r" b="b"/>
            <a:pathLst>
              <a:path w="4563" h="3563" extrusionOk="0">
                <a:moveTo>
                  <a:pt x="2313" y="1"/>
                </a:moveTo>
                <a:cubicBezTo>
                  <a:pt x="0" y="1"/>
                  <a:pt x="0" y="3563"/>
                  <a:pt x="2313" y="3563"/>
                </a:cubicBezTo>
                <a:cubicBezTo>
                  <a:pt x="4562" y="3563"/>
                  <a:pt x="4562" y="1"/>
                  <a:pt x="2313"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04" name="Google Shape;204;p19"/>
          <p:cNvSpPr/>
          <p:nvPr/>
        </p:nvSpPr>
        <p:spPr>
          <a:xfrm rot="-4135010">
            <a:off x="10762221" y="684374"/>
            <a:ext cx="1182959" cy="1538369"/>
          </a:xfrm>
          <a:custGeom>
            <a:avLst/>
            <a:gdLst/>
            <a:ahLst/>
            <a:cxnLst/>
            <a:rect l="l" t="t" r="r" b="b"/>
            <a:pathLst>
              <a:path w="35491" h="46154" extrusionOk="0">
                <a:moveTo>
                  <a:pt x="23893" y="1"/>
                </a:moveTo>
                <a:cubicBezTo>
                  <a:pt x="23735" y="1"/>
                  <a:pt x="23583" y="87"/>
                  <a:pt x="23530" y="281"/>
                </a:cubicBezTo>
                <a:lnTo>
                  <a:pt x="23573" y="281"/>
                </a:lnTo>
                <a:cubicBezTo>
                  <a:pt x="20703" y="11502"/>
                  <a:pt x="0" y="15243"/>
                  <a:pt x="4088" y="29030"/>
                </a:cubicBezTo>
                <a:cubicBezTo>
                  <a:pt x="5785" y="34728"/>
                  <a:pt x="11395" y="39077"/>
                  <a:pt x="16397" y="41817"/>
                </a:cubicBezTo>
                <a:cubicBezTo>
                  <a:pt x="20965" y="44339"/>
                  <a:pt x="26484" y="46154"/>
                  <a:pt x="31846" y="46154"/>
                </a:cubicBezTo>
                <a:cubicBezTo>
                  <a:pt x="32866" y="46154"/>
                  <a:pt x="33881" y="46088"/>
                  <a:pt x="34882" y="45949"/>
                </a:cubicBezTo>
                <a:cubicBezTo>
                  <a:pt x="35490" y="45862"/>
                  <a:pt x="35273" y="44949"/>
                  <a:pt x="34708" y="44905"/>
                </a:cubicBezTo>
                <a:cubicBezTo>
                  <a:pt x="28184" y="44253"/>
                  <a:pt x="22225" y="43252"/>
                  <a:pt x="16441" y="39903"/>
                </a:cubicBezTo>
                <a:cubicBezTo>
                  <a:pt x="11352" y="36902"/>
                  <a:pt x="4610" y="31509"/>
                  <a:pt x="5350" y="24898"/>
                </a:cubicBezTo>
                <a:cubicBezTo>
                  <a:pt x="6568" y="13764"/>
                  <a:pt x="22051" y="11415"/>
                  <a:pt x="24313" y="499"/>
                </a:cubicBezTo>
                <a:cubicBezTo>
                  <a:pt x="24365" y="188"/>
                  <a:pt x="24124" y="1"/>
                  <a:pt x="23893"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Title and three columns 2">
  <p:cSld name="Title and three columns 2">
    <p:bg>
      <p:bgPr>
        <a:solidFill>
          <a:schemeClr val="accent4"/>
        </a:solidFill>
        <a:effectLst/>
      </p:bgPr>
    </p:bg>
    <p:spTree>
      <p:nvGrpSpPr>
        <p:cNvPr id="1" name="Shape 213"/>
        <p:cNvGrpSpPr/>
        <p:nvPr/>
      </p:nvGrpSpPr>
      <p:grpSpPr>
        <a:xfrm>
          <a:off x="0" y="0"/>
          <a:ext cx="0" cy="0"/>
          <a:chOff x="0" y="0"/>
          <a:chExt cx="0" cy="0"/>
        </a:xfrm>
      </p:grpSpPr>
      <p:sp>
        <p:nvSpPr>
          <p:cNvPr id="214" name="Google Shape;214;p21"/>
          <p:cNvSpPr/>
          <p:nvPr/>
        </p:nvSpPr>
        <p:spPr>
          <a:xfrm rot="5400000" flipH="1">
            <a:off x="5020982" y="-376419"/>
            <a:ext cx="7845396" cy="8194844"/>
          </a:xfrm>
          <a:custGeom>
            <a:avLst/>
            <a:gdLst/>
            <a:ahLst/>
            <a:cxnLst/>
            <a:rect l="l" t="t" r="r" b="b"/>
            <a:pathLst>
              <a:path w="131333" h="115258" extrusionOk="0">
                <a:moveTo>
                  <a:pt x="57968" y="0"/>
                </a:moveTo>
                <a:cubicBezTo>
                  <a:pt x="38640" y="0"/>
                  <a:pt x="19314" y="103"/>
                  <a:pt x="0" y="360"/>
                </a:cubicBezTo>
                <a:cubicBezTo>
                  <a:pt x="570" y="35475"/>
                  <a:pt x="1965" y="70591"/>
                  <a:pt x="4120" y="105642"/>
                </a:cubicBezTo>
                <a:cubicBezTo>
                  <a:pt x="12994" y="109065"/>
                  <a:pt x="22502" y="111093"/>
                  <a:pt x="31882" y="112551"/>
                </a:cubicBezTo>
                <a:cubicBezTo>
                  <a:pt x="41580" y="114073"/>
                  <a:pt x="51341" y="114960"/>
                  <a:pt x="61103" y="115213"/>
                </a:cubicBezTo>
                <a:cubicBezTo>
                  <a:pt x="62489" y="115243"/>
                  <a:pt x="63874" y="115258"/>
                  <a:pt x="65259" y="115258"/>
                </a:cubicBezTo>
                <a:cubicBezTo>
                  <a:pt x="87759" y="115258"/>
                  <a:pt x="110136" y="111380"/>
                  <a:pt x="131333" y="103677"/>
                </a:cubicBezTo>
                <a:cubicBezTo>
                  <a:pt x="129495" y="69323"/>
                  <a:pt x="130065" y="34715"/>
                  <a:pt x="128417" y="360"/>
                </a:cubicBezTo>
                <a:cubicBezTo>
                  <a:pt x="104946" y="152"/>
                  <a:pt x="81456" y="0"/>
                  <a:pt x="57968"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15" name="Google Shape;215;p21"/>
          <p:cNvSpPr/>
          <p:nvPr/>
        </p:nvSpPr>
        <p:spPr>
          <a:xfrm rot="4849329" flipH="1">
            <a:off x="4296658" y="3384289"/>
            <a:ext cx="570501" cy="1126169"/>
          </a:xfrm>
          <a:custGeom>
            <a:avLst/>
            <a:gdLst/>
            <a:ahLst/>
            <a:cxnLst/>
            <a:rect l="l" t="t" r="r" b="b"/>
            <a:pathLst>
              <a:path w="17115" h="33785" extrusionOk="0">
                <a:moveTo>
                  <a:pt x="15593" y="0"/>
                </a:moveTo>
                <a:lnTo>
                  <a:pt x="3614" y="2662"/>
                </a:lnTo>
                <a:lnTo>
                  <a:pt x="3677" y="3042"/>
                </a:lnTo>
                <a:cubicBezTo>
                  <a:pt x="3741" y="3296"/>
                  <a:pt x="3804" y="3676"/>
                  <a:pt x="3867" y="4120"/>
                </a:cubicBezTo>
                <a:cubicBezTo>
                  <a:pt x="3994" y="4627"/>
                  <a:pt x="4121" y="5134"/>
                  <a:pt x="4248" y="5768"/>
                </a:cubicBezTo>
                <a:lnTo>
                  <a:pt x="4691" y="7923"/>
                </a:lnTo>
                <a:cubicBezTo>
                  <a:pt x="5072" y="9508"/>
                  <a:pt x="5452" y="11282"/>
                  <a:pt x="5959" y="13311"/>
                </a:cubicBezTo>
                <a:cubicBezTo>
                  <a:pt x="6213" y="14262"/>
                  <a:pt x="6466" y="15339"/>
                  <a:pt x="6783" y="16353"/>
                </a:cubicBezTo>
                <a:cubicBezTo>
                  <a:pt x="6910" y="16924"/>
                  <a:pt x="7037" y="17431"/>
                  <a:pt x="7163" y="17938"/>
                </a:cubicBezTo>
                <a:lnTo>
                  <a:pt x="7417" y="19079"/>
                </a:lnTo>
                <a:cubicBezTo>
                  <a:pt x="7480" y="19396"/>
                  <a:pt x="7544" y="19649"/>
                  <a:pt x="7544" y="19713"/>
                </a:cubicBezTo>
                <a:lnTo>
                  <a:pt x="7544" y="19903"/>
                </a:lnTo>
                <a:cubicBezTo>
                  <a:pt x="7544" y="20030"/>
                  <a:pt x="7544" y="20156"/>
                  <a:pt x="7480" y="20283"/>
                </a:cubicBezTo>
                <a:cubicBezTo>
                  <a:pt x="7353" y="20473"/>
                  <a:pt x="7290" y="20600"/>
                  <a:pt x="7163" y="20790"/>
                </a:cubicBezTo>
                <a:lnTo>
                  <a:pt x="6973" y="21044"/>
                </a:lnTo>
                <a:lnTo>
                  <a:pt x="6910" y="21234"/>
                </a:lnTo>
                <a:lnTo>
                  <a:pt x="6846" y="21297"/>
                </a:lnTo>
                <a:lnTo>
                  <a:pt x="6846" y="21361"/>
                </a:lnTo>
                <a:lnTo>
                  <a:pt x="5896" y="22692"/>
                </a:lnTo>
                <a:cubicBezTo>
                  <a:pt x="4691" y="24530"/>
                  <a:pt x="3614" y="26305"/>
                  <a:pt x="2726" y="27826"/>
                </a:cubicBezTo>
                <a:cubicBezTo>
                  <a:pt x="952" y="30932"/>
                  <a:pt x="1" y="33150"/>
                  <a:pt x="1" y="33150"/>
                </a:cubicBezTo>
                <a:lnTo>
                  <a:pt x="635" y="33784"/>
                </a:lnTo>
                <a:cubicBezTo>
                  <a:pt x="635" y="33784"/>
                  <a:pt x="2853" y="32770"/>
                  <a:pt x="5832" y="30868"/>
                </a:cubicBezTo>
                <a:cubicBezTo>
                  <a:pt x="7353" y="29918"/>
                  <a:pt x="9128" y="28840"/>
                  <a:pt x="10903" y="27509"/>
                </a:cubicBezTo>
                <a:lnTo>
                  <a:pt x="12234" y="26495"/>
                </a:lnTo>
                <a:lnTo>
                  <a:pt x="12234" y="26495"/>
                </a:lnTo>
                <a:cubicBezTo>
                  <a:pt x="12213" y="26516"/>
                  <a:pt x="12213" y="26523"/>
                  <a:pt x="12222" y="26523"/>
                </a:cubicBezTo>
                <a:cubicBezTo>
                  <a:pt x="12241" y="26523"/>
                  <a:pt x="12297" y="26495"/>
                  <a:pt x="12297" y="26495"/>
                </a:cubicBezTo>
                <a:lnTo>
                  <a:pt x="12361" y="26368"/>
                </a:lnTo>
                <a:lnTo>
                  <a:pt x="12551" y="26241"/>
                </a:lnTo>
                <a:lnTo>
                  <a:pt x="12931" y="25924"/>
                </a:lnTo>
                <a:cubicBezTo>
                  <a:pt x="13121" y="25734"/>
                  <a:pt x="13438" y="25417"/>
                  <a:pt x="13692" y="25164"/>
                </a:cubicBezTo>
                <a:cubicBezTo>
                  <a:pt x="14009" y="24783"/>
                  <a:pt x="14262" y="24467"/>
                  <a:pt x="14516" y="24150"/>
                </a:cubicBezTo>
                <a:cubicBezTo>
                  <a:pt x="14769" y="23706"/>
                  <a:pt x="15086" y="23262"/>
                  <a:pt x="15277" y="22755"/>
                </a:cubicBezTo>
                <a:cubicBezTo>
                  <a:pt x="15720" y="21931"/>
                  <a:pt x="15974" y="20980"/>
                  <a:pt x="16164" y="20030"/>
                </a:cubicBezTo>
                <a:cubicBezTo>
                  <a:pt x="16354" y="19206"/>
                  <a:pt x="16417" y="18445"/>
                  <a:pt x="16544" y="17748"/>
                </a:cubicBezTo>
                <a:lnTo>
                  <a:pt x="16734" y="15910"/>
                </a:lnTo>
                <a:cubicBezTo>
                  <a:pt x="16861" y="14705"/>
                  <a:pt x="16925" y="13501"/>
                  <a:pt x="17051" y="12360"/>
                </a:cubicBezTo>
                <a:cubicBezTo>
                  <a:pt x="17115" y="11156"/>
                  <a:pt x="17051" y="10078"/>
                  <a:pt x="17051" y="9001"/>
                </a:cubicBezTo>
                <a:cubicBezTo>
                  <a:pt x="16988" y="7923"/>
                  <a:pt x="16861" y="6909"/>
                  <a:pt x="16798" y="6022"/>
                </a:cubicBezTo>
                <a:cubicBezTo>
                  <a:pt x="16671" y="5134"/>
                  <a:pt x="16544" y="4247"/>
                  <a:pt x="16417" y="3550"/>
                </a:cubicBezTo>
                <a:cubicBezTo>
                  <a:pt x="16291" y="2789"/>
                  <a:pt x="16164" y="2155"/>
                  <a:pt x="16037" y="1585"/>
                </a:cubicBezTo>
                <a:cubicBezTo>
                  <a:pt x="15910" y="1014"/>
                  <a:pt x="15784" y="697"/>
                  <a:pt x="15720" y="444"/>
                </a:cubicBezTo>
                <a:lnTo>
                  <a:pt x="15593" y="0"/>
                </a:ln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16" name="Google Shape;216;p21"/>
          <p:cNvSpPr txBox="1">
            <a:spLocks noGrp="1"/>
          </p:cNvSpPr>
          <p:nvPr>
            <p:ph type="subTitle" idx="1"/>
          </p:nvPr>
        </p:nvSpPr>
        <p:spPr>
          <a:xfrm>
            <a:off x="7533300" y="1302896"/>
            <a:ext cx="2438400" cy="1158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800"/>
              <a:buNone/>
              <a:defRPr sz="1865"/>
            </a:lvl1pPr>
            <a:lvl2pPr lvl="1" rtl="0">
              <a:spcBef>
                <a:spcPts val="2135"/>
              </a:spcBef>
              <a:spcAft>
                <a:spcPts val="0"/>
              </a:spcAft>
              <a:buSzPts val="1400"/>
              <a:buNone/>
              <a:defRPr/>
            </a:lvl2pPr>
            <a:lvl3pPr lvl="2" rtl="0">
              <a:spcBef>
                <a:spcPts val="2135"/>
              </a:spcBef>
              <a:spcAft>
                <a:spcPts val="0"/>
              </a:spcAft>
              <a:buSzPts val="1400"/>
              <a:buNone/>
              <a:defRPr/>
            </a:lvl3pPr>
            <a:lvl4pPr lvl="3" rtl="0">
              <a:spcBef>
                <a:spcPts val="2135"/>
              </a:spcBef>
              <a:spcAft>
                <a:spcPts val="0"/>
              </a:spcAft>
              <a:buSzPts val="1400"/>
              <a:buNone/>
              <a:defRPr/>
            </a:lvl4pPr>
            <a:lvl5pPr lvl="4" rtl="0">
              <a:spcBef>
                <a:spcPts val="2135"/>
              </a:spcBef>
              <a:spcAft>
                <a:spcPts val="0"/>
              </a:spcAft>
              <a:buSzPts val="1400"/>
              <a:buNone/>
              <a:defRPr/>
            </a:lvl5pPr>
            <a:lvl6pPr lvl="5" rtl="0">
              <a:spcBef>
                <a:spcPts val="2135"/>
              </a:spcBef>
              <a:spcAft>
                <a:spcPts val="0"/>
              </a:spcAft>
              <a:buSzPts val="1400"/>
              <a:buNone/>
              <a:defRPr/>
            </a:lvl6pPr>
            <a:lvl7pPr lvl="6" rtl="0">
              <a:spcBef>
                <a:spcPts val="2135"/>
              </a:spcBef>
              <a:spcAft>
                <a:spcPts val="0"/>
              </a:spcAft>
              <a:buSzPts val="1400"/>
              <a:buNone/>
              <a:defRPr/>
            </a:lvl7pPr>
            <a:lvl8pPr lvl="7" rtl="0">
              <a:spcBef>
                <a:spcPts val="2135"/>
              </a:spcBef>
              <a:spcAft>
                <a:spcPts val="0"/>
              </a:spcAft>
              <a:buSzPts val="1400"/>
              <a:buNone/>
              <a:defRPr/>
            </a:lvl8pPr>
            <a:lvl9pPr lvl="8" rtl="0">
              <a:spcBef>
                <a:spcPts val="2135"/>
              </a:spcBef>
              <a:spcAft>
                <a:spcPts val="2135"/>
              </a:spcAft>
              <a:buSzPts val="1400"/>
              <a:buNone/>
              <a:defRPr/>
            </a:lvl9pPr>
          </a:lstStyle>
          <a:p>
            <a:endParaRPr/>
          </a:p>
        </p:txBody>
      </p:sp>
      <p:sp>
        <p:nvSpPr>
          <p:cNvPr id="217" name="Google Shape;217;p21"/>
          <p:cNvSpPr txBox="1">
            <a:spLocks noGrp="1"/>
          </p:cNvSpPr>
          <p:nvPr>
            <p:ph type="subTitle" idx="2"/>
          </p:nvPr>
        </p:nvSpPr>
        <p:spPr>
          <a:xfrm>
            <a:off x="7533300" y="4472092"/>
            <a:ext cx="2438400" cy="1165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800"/>
              <a:buNone/>
              <a:defRPr sz="1865"/>
            </a:lvl1pPr>
            <a:lvl2pPr lvl="1" rtl="0">
              <a:spcBef>
                <a:spcPts val="2135"/>
              </a:spcBef>
              <a:spcAft>
                <a:spcPts val="0"/>
              </a:spcAft>
              <a:buSzPts val="1400"/>
              <a:buNone/>
              <a:defRPr/>
            </a:lvl2pPr>
            <a:lvl3pPr lvl="2" rtl="0">
              <a:spcBef>
                <a:spcPts val="2135"/>
              </a:spcBef>
              <a:spcAft>
                <a:spcPts val="0"/>
              </a:spcAft>
              <a:buSzPts val="1400"/>
              <a:buNone/>
              <a:defRPr/>
            </a:lvl3pPr>
            <a:lvl4pPr lvl="3" rtl="0">
              <a:spcBef>
                <a:spcPts val="2135"/>
              </a:spcBef>
              <a:spcAft>
                <a:spcPts val="0"/>
              </a:spcAft>
              <a:buSzPts val="1400"/>
              <a:buNone/>
              <a:defRPr/>
            </a:lvl4pPr>
            <a:lvl5pPr lvl="4" rtl="0">
              <a:spcBef>
                <a:spcPts val="2135"/>
              </a:spcBef>
              <a:spcAft>
                <a:spcPts val="0"/>
              </a:spcAft>
              <a:buSzPts val="1400"/>
              <a:buNone/>
              <a:defRPr/>
            </a:lvl5pPr>
            <a:lvl6pPr lvl="5" rtl="0">
              <a:spcBef>
                <a:spcPts val="2135"/>
              </a:spcBef>
              <a:spcAft>
                <a:spcPts val="0"/>
              </a:spcAft>
              <a:buSzPts val="1400"/>
              <a:buNone/>
              <a:defRPr/>
            </a:lvl6pPr>
            <a:lvl7pPr lvl="6" rtl="0">
              <a:spcBef>
                <a:spcPts val="2135"/>
              </a:spcBef>
              <a:spcAft>
                <a:spcPts val="0"/>
              </a:spcAft>
              <a:buSzPts val="1400"/>
              <a:buNone/>
              <a:defRPr/>
            </a:lvl7pPr>
            <a:lvl8pPr lvl="7" rtl="0">
              <a:spcBef>
                <a:spcPts val="2135"/>
              </a:spcBef>
              <a:spcAft>
                <a:spcPts val="0"/>
              </a:spcAft>
              <a:buSzPts val="1400"/>
              <a:buNone/>
              <a:defRPr/>
            </a:lvl8pPr>
            <a:lvl9pPr lvl="8" rtl="0">
              <a:spcBef>
                <a:spcPts val="2135"/>
              </a:spcBef>
              <a:spcAft>
                <a:spcPts val="2135"/>
              </a:spcAft>
              <a:buSzPts val="1400"/>
              <a:buNone/>
              <a:defRPr/>
            </a:lvl9pPr>
          </a:lstStyle>
          <a:p>
            <a:endParaRPr/>
          </a:p>
        </p:txBody>
      </p:sp>
      <p:sp>
        <p:nvSpPr>
          <p:cNvPr id="218" name="Google Shape;218;p21"/>
          <p:cNvSpPr txBox="1">
            <a:spLocks noGrp="1"/>
          </p:cNvSpPr>
          <p:nvPr>
            <p:ph type="subTitle" idx="3"/>
          </p:nvPr>
        </p:nvSpPr>
        <p:spPr>
          <a:xfrm>
            <a:off x="7533300" y="2901959"/>
            <a:ext cx="2438400" cy="1165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800"/>
              <a:buNone/>
              <a:defRPr sz="1865"/>
            </a:lvl1pPr>
            <a:lvl2pPr lvl="1" rtl="0">
              <a:spcBef>
                <a:spcPts val="2135"/>
              </a:spcBef>
              <a:spcAft>
                <a:spcPts val="0"/>
              </a:spcAft>
              <a:buSzPts val="1400"/>
              <a:buNone/>
              <a:defRPr/>
            </a:lvl2pPr>
            <a:lvl3pPr lvl="2" rtl="0">
              <a:spcBef>
                <a:spcPts val="2135"/>
              </a:spcBef>
              <a:spcAft>
                <a:spcPts val="0"/>
              </a:spcAft>
              <a:buSzPts val="1400"/>
              <a:buNone/>
              <a:defRPr/>
            </a:lvl3pPr>
            <a:lvl4pPr lvl="3" rtl="0">
              <a:spcBef>
                <a:spcPts val="2135"/>
              </a:spcBef>
              <a:spcAft>
                <a:spcPts val="0"/>
              </a:spcAft>
              <a:buSzPts val="1400"/>
              <a:buNone/>
              <a:defRPr/>
            </a:lvl4pPr>
            <a:lvl5pPr lvl="4" rtl="0">
              <a:spcBef>
                <a:spcPts val="2135"/>
              </a:spcBef>
              <a:spcAft>
                <a:spcPts val="0"/>
              </a:spcAft>
              <a:buSzPts val="1400"/>
              <a:buNone/>
              <a:defRPr/>
            </a:lvl5pPr>
            <a:lvl6pPr lvl="5" rtl="0">
              <a:spcBef>
                <a:spcPts val="2135"/>
              </a:spcBef>
              <a:spcAft>
                <a:spcPts val="0"/>
              </a:spcAft>
              <a:buSzPts val="1400"/>
              <a:buNone/>
              <a:defRPr/>
            </a:lvl6pPr>
            <a:lvl7pPr lvl="6" rtl="0">
              <a:spcBef>
                <a:spcPts val="2135"/>
              </a:spcBef>
              <a:spcAft>
                <a:spcPts val="0"/>
              </a:spcAft>
              <a:buSzPts val="1400"/>
              <a:buNone/>
              <a:defRPr/>
            </a:lvl7pPr>
            <a:lvl8pPr lvl="7" rtl="0">
              <a:spcBef>
                <a:spcPts val="2135"/>
              </a:spcBef>
              <a:spcAft>
                <a:spcPts val="0"/>
              </a:spcAft>
              <a:buSzPts val="1400"/>
              <a:buNone/>
              <a:defRPr/>
            </a:lvl8pPr>
            <a:lvl9pPr lvl="8" rtl="0">
              <a:spcBef>
                <a:spcPts val="2135"/>
              </a:spcBef>
              <a:spcAft>
                <a:spcPts val="2135"/>
              </a:spcAft>
              <a:buSzPts val="1400"/>
              <a:buNone/>
              <a:defRPr/>
            </a:lvl9pPr>
          </a:lstStyle>
          <a:p>
            <a:endParaRPr/>
          </a:p>
        </p:txBody>
      </p:sp>
      <p:sp>
        <p:nvSpPr>
          <p:cNvPr id="219" name="Google Shape;219;p21"/>
          <p:cNvSpPr txBox="1">
            <a:spLocks noGrp="1"/>
          </p:cNvSpPr>
          <p:nvPr>
            <p:ph type="title"/>
          </p:nvPr>
        </p:nvSpPr>
        <p:spPr>
          <a:xfrm>
            <a:off x="971333" y="1135033"/>
            <a:ext cx="3009200" cy="14928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sz="4800"/>
            </a:lvl1pPr>
            <a:lvl2pPr lvl="1" rtl="0">
              <a:spcBef>
                <a:spcPts val="0"/>
              </a:spcBef>
              <a:spcAft>
                <a:spcPts val="0"/>
              </a:spcAft>
              <a:buSzPts val="2800"/>
              <a:buNone/>
              <a:defRPr>
                <a:latin typeface="Open Sans"/>
                <a:ea typeface="Open Sans"/>
                <a:cs typeface="Open Sans"/>
                <a:sym typeface="Open Sans"/>
              </a:defRPr>
            </a:lvl2pPr>
            <a:lvl3pPr lvl="2" rtl="0">
              <a:spcBef>
                <a:spcPts val="0"/>
              </a:spcBef>
              <a:spcAft>
                <a:spcPts val="0"/>
              </a:spcAft>
              <a:buSzPts val="2800"/>
              <a:buNone/>
              <a:defRPr>
                <a:latin typeface="Open Sans"/>
                <a:ea typeface="Open Sans"/>
                <a:cs typeface="Open Sans"/>
                <a:sym typeface="Open Sans"/>
              </a:defRPr>
            </a:lvl3pPr>
            <a:lvl4pPr lvl="3" rtl="0">
              <a:spcBef>
                <a:spcPts val="0"/>
              </a:spcBef>
              <a:spcAft>
                <a:spcPts val="0"/>
              </a:spcAft>
              <a:buSzPts val="2800"/>
              <a:buNone/>
              <a:defRPr>
                <a:latin typeface="Open Sans"/>
                <a:ea typeface="Open Sans"/>
                <a:cs typeface="Open Sans"/>
                <a:sym typeface="Open Sans"/>
              </a:defRPr>
            </a:lvl4pPr>
            <a:lvl5pPr lvl="4" rtl="0">
              <a:spcBef>
                <a:spcPts val="0"/>
              </a:spcBef>
              <a:spcAft>
                <a:spcPts val="0"/>
              </a:spcAft>
              <a:buSzPts val="2800"/>
              <a:buNone/>
              <a:defRPr>
                <a:latin typeface="Open Sans"/>
                <a:ea typeface="Open Sans"/>
                <a:cs typeface="Open Sans"/>
                <a:sym typeface="Open Sans"/>
              </a:defRPr>
            </a:lvl5pPr>
            <a:lvl6pPr lvl="5" rtl="0">
              <a:spcBef>
                <a:spcPts val="0"/>
              </a:spcBef>
              <a:spcAft>
                <a:spcPts val="0"/>
              </a:spcAft>
              <a:buSzPts val="2800"/>
              <a:buNone/>
              <a:defRPr>
                <a:latin typeface="Open Sans"/>
                <a:ea typeface="Open Sans"/>
                <a:cs typeface="Open Sans"/>
                <a:sym typeface="Open Sans"/>
              </a:defRPr>
            </a:lvl6pPr>
            <a:lvl7pPr lvl="6" rtl="0">
              <a:spcBef>
                <a:spcPts val="0"/>
              </a:spcBef>
              <a:spcAft>
                <a:spcPts val="0"/>
              </a:spcAft>
              <a:buSzPts val="2800"/>
              <a:buNone/>
              <a:defRPr>
                <a:latin typeface="Open Sans"/>
                <a:ea typeface="Open Sans"/>
                <a:cs typeface="Open Sans"/>
                <a:sym typeface="Open Sans"/>
              </a:defRPr>
            </a:lvl7pPr>
            <a:lvl8pPr lvl="7" rtl="0">
              <a:spcBef>
                <a:spcPts val="0"/>
              </a:spcBef>
              <a:spcAft>
                <a:spcPts val="0"/>
              </a:spcAft>
              <a:buSzPts val="2800"/>
              <a:buNone/>
              <a:defRPr>
                <a:latin typeface="Open Sans"/>
                <a:ea typeface="Open Sans"/>
                <a:cs typeface="Open Sans"/>
                <a:sym typeface="Open Sans"/>
              </a:defRPr>
            </a:lvl8pPr>
            <a:lvl9pPr lvl="8" rtl="0">
              <a:spcBef>
                <a:spcPts val="0"/>
              </a:spcBef>
              <a:spcAft>
                <a:spcPts val="0"/>
              </a:spcAft>
              <a:buSzPts val="2800"/>
              <a:buNone/>
              <a:defRPr>
                <a:latin typeface="Open Sans"/>
                <a:ea typeface="Open Sans"/>
                <a:cs typeface="Open Sans"/>
                <a:sym typeface="Open Sans"/>
              </a:defRPr>
            </a:lvl9pPr>
          </a:lstStyle>
          <a:p>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Thanks!">
  <p:cSld name="Thanks!">
    <p:bg>
      <p:bgPr>
        <a:solidFill>
          <a:schemeClr val="accent1"/>
        </a:solidFill>
        <a:effectLst/>
      </p:bgPr>
    </p:bg>
    <p:spTree>
      <p:nvGrpSpPr>
        <p:cNvPr id="1" name="Shape 254"/>
        <p:cNvGrpSpPr/>
        <p:nvPr/>
      </p:nvGrpSpPr>
      <p:grpSpPr>
        <a:xfrm>
          <a:off x="0" y="0"/>
          <a:ext cx="0" cy="0"/>
          <a:chOff x="0" y="0"/>
          <a:chExt cx="0" cy="0"/>
        </a:xfrm>
      </p:grpSpPr>
      <p:grpSp>
        <p:nvGrpSpPr>
          <p:cNvPr id="255" name="Google Shape;255;p26"/>
          <p:cNvGrpSpPr/>
          <p:nvPr/>
        </p:nvGrpSpPr>
        <p:grpSpPr>
          <a:xfrm>
            <a:off x="-1630265" y="-1051001"/>
            <a:ext cx="12138608" cy="9861172"/>
            <a:chOff x="-1230715" y="-1231603"/>
            <a:chExt cx="8198074" cy="6132956"/>
          </a:xfrm>
        </p:grpSpPr>
        <p:grpSp>
          <p:nvGrpSpPr>
            <p:cNvPr id="256" name="Google Shape;256;p26"/>
            <p:cNvGrpSpPr/>
            <p:nvPr/>
          </p:nvGrpSpPr>
          <p:grpSpPr>
            <a:xfrm>
              <a:off x="-1230715" y="-522827"/>
              <a:ext cx="7551223" cy="5424180"/>
              <a:chOff x="-1230715" y="-522827"/>
              <a:chExt cx="7551223" cy="5424180"/>
            </a:xfrm>
          </p:grpSpPr>
          <p:sp>
            <p:nvSpPr>
              <p:cNvPr id="257" name="Google Shape;257;p26"/>
              <p:cNvSpPr/>
              <p:nvPr/>
            </p:nvSpPr>
            <p:spPr>
              <a:xfrm>
                <a:off x="-25966" y="-522827"/>
                <a:ext cx="6133800" cy="25086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258" name="Google Shape;258;p26"/>
              <p:cNvGrpSpPr/>
              <p:nvPr/>
            </p:nvGrpSpPr>
            <p:grpSpPr>
              <a:xfrm>
                <a:off x="4938836" y="1647653"/>
                <a:ext cx="1381672" cy="1409497"/>
                <a:chOff x="4116874" y="2484200"/>
                <a:chExt cx="906728" cy="924988"/>
              </a:xfrm>
            </p:grpSpPr>
            <p:sp>
              <p:nvSpPr>
                <p:cNvPr id="259" name="Google Shape;259;p26"/>
                <p:cNvSpPr/>
                <p:nvPr/>
              </p:nvSpPr>
              <p:spPr>
                <a:xfrm rot="-2429030">
                  <a:off x="4342097" y="2519253"/>
                  <a:ext cx="456283" cy="805695"/>
                </a:xfrm>
                <a:custGeom>
                  <a:avLst/>
                  <a:gdLst/>
                  <a:ahLst/>
                  <a:cxnLst/>
                  <a:rect l="l" t="t" r="r" b="b"/>
                  <a:pathLst>
                    <a:path w="18749" h="31311" extrusionOk="0">
                      <a:moveTo>
                        <a:pt x="18749" y="0"/>
                      </a:moveTo>
                      <a:lnTo>
                        <a:pt x="63" y="1375"/>
                      </a:lnTo>
                      <a:cubicBezTo>
                        <a:pt x="0" y="10750"/>
                        <a:pt x="0" y="20124"/>
                        <a:pt x="188" y="29499"/>
                      </a:cubicBezTo>
                      <a:lnTo>
                        <a:pt x="3812" y="31311"/>
                      </a:lnTo>
                      <a:cubicBezTo>
                        <a:pt x="4312" y="30124"/>
                        <a:pt x="4875" y="28999"/>
                        <a:pt x="5375" y="27811"/>
                      </a:cubicBezTo>
                      <a:cubicBezTo>
                        <a:pt x="9624" y="18437"/>
                        <a:pt x="14062" y="9187"/>
                        <a:pt x="1874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0" name="Google Shape;260;p26"/>
                <p:cNvSpPr/>
                <p:nvPr/>
              </p:nvSpPr>
              <p:spPr>
                <a:xfrm rot="-1014702">
                  <a:off x="4651392" y="3209897"/>
                  <a:ext cx="181821" cy="177679"/>
                </a:xfrm>
                <a:custGeom>
                  <a:avLst/>
                  <a:gdLst/>
                  <a:ahLst/>
                  <a:cxnLst/>
                  <a:rect l="l" t="t" r="r" b="b"/>
                  <a:pathLst>
                    <a:path w="7313" h="7063" extrusionOk="0">
                      <a:moveTo>
                        <a:pt x="1563" y="0"/>
                      </a:moveTo>
                      <a:cubicBezTo>
                        <a:pt x="1063" y="1125"/>
                        <a:pt x="500" y="2313"/>
                        <a:pt x="0" y="3500"/>
                      </a:cubicBezTo>
                      <a:cubicBezTo>
                        <a:pt x="2438" y="4687"/>
                        <a:pt x="4875" y="5875"/>
                        <a:pt x="7312" y="7062"/>
                      </a:cubicBezTo>
                      <a:lnTo>
                        <a:pt x="156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61" name="Google Shape;261;p26"/>
              <p:cNvSpPr/>
              <p:nvPr/>
            </p:nvSpPr>
            <p:spPr>
              <a:xfrm rot="639678">
                <a:off x="-924070" y="606549"/>
                <a:ext cx="5451809" cy="3823509"/>
              </a:xfrm>
              <a:prstGeom prst="ellipse">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62" name="Google Shape;262;p26"/>
            <p:cNvSpPr/>
            <p:nvPr/>
          </p:nvSpPr>
          <p:spPr>
            <a:xfrm rot="-200">
              <a:off x="1799259" y="-1231453"/>
              <a:ext cx="5168100" cy="4019400"/>
            </a:xfrm>
            <a:prstGeom prst="ellipse">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63" name="Google Shape;263;p26"/>
          <p:cNvSpPr txBox="1">
            <a:spLocks noGrp="1"/>
          </p:cNvSpPr>
          <p:nvPr>
            <p:ph type="ctrTitle"/>
          </p:nvPr>
        </p:nvSpPr>
        <p:spPr>
          <a:xfrm>
            <a:off x="960400" y="514567"/>
            <a:ext cx="5135600" cy="1596400"/>
          </a:xfrm>
          <a:prstGeom prst="rect">
            <a:avLst/>
          </a:prstGeom>
        </p:spPr>
        <p:txBody>
          <a:bodyPr spcFirstLastPara="1" wrap="square" lIns="91425" tIns="91425" rIns="91425" bIns="91425" anchor="t" anchorCtr="0">
            <a:noAutofit/>
          </a:bodyPr>
          <a:lstStyle>
            <a:lvl1pPr lvl="0" rtl="0">
              <a:spcBef>
                <a:spcPts val="0"/>
              </a:spcBef>
              <a:spcAft>
                <a:spcPts val="0"/>
              </a:spcAft>
              <a:buSzPts val="5200"/>
              <a:buNone/>
              <a:defRPr sz="8400"/>
            </a:lvl1pPr>
            <a:lvl2pPr lvl="1" algn="ctr" rtl="0">
              <a:spcBef>
                <a:spcPts val="0"/>
              </a:spcBef>
              <a:spcAft>
                <a:spcPts val="0"/>
              </a:spcAft>
              <a:buSzPts val="5200"/>
              <a:buNone/>
              <a:defRPr sz="6935"/>
            </a:lvl2pPr>
            <a:lvl3pPr lvl="2" algn="ctr" rtl="0">
              <a:spcBef>
                <a:spcPts val="0"/>
              </a:spcBef>
              <a:spcAft>
                <a:spcPts val="0"/>
              </a:spcAft>
              <a:buSzPts val="5200"/>
              <a:buNone/>
              <a:defRPr sz="6935"/>
            </a:lvl3pPr>
            <a:lvl4pPr lvl="3" algn="ctr" rtl="0">
              <a:spcBef>
                <a:spcPts val="0"/>
              </a:spcBef>
              <a:spcAft>
                <a:spcPts val="0"/>
              </a:spcAft>
              <a:buSzPts val="5200"/>
              <a:buNone/>
              <a:defRPr sz="6935"/>
            </a:lvl4pPr>
            <a:lvl5pPr lvl="4" algn="ctr" rtl="0">
              <a:spcBef>
                <a:spcPts val="0"/>
              </a:spcBef>
              <a:spcAft>
                <a:spcPts val="0"/>
              </a:spcAft>
              <a:buSzPts val="5200"/>
              <a:buNone/>
              <a:defRPr sz="6935"/>
            </a:lvl5pPr>
            <a:lvl6pPr lvl="5" algn="ctr" rtl="0">
              <a:spcBef>
                <a:spcPts val="0"/>
              </a:spcBef>
              <a:spcAft>
                <a:spcPts val="0"/>
              </a:spcAft>
              <a:buSzPts val="5200"/>
              <a:buNone/>
              <a:defRPr sz="6935"/>
            </a:lvl6pPr>
            <a:lvl7pPr lvl="6" algn="ctr" rtl="0">
              <a:spcBef>
                <a:spcPts val="0"/>
              </a:spcBef>
              <a:spcAft>
                <a:spcPts val="0"/>
              </a:spcAft>
              <a:buSzPts val="5200"/>
              <a:buNone/>
              <a:defRPr sz="6935"/>
            </a:lvl7pPr>
            <a:lvl8pPr lvl="7" algn="ctr" rtl="0">
              <a:spcBef>
                <a:spcPts val="0"/>
              </a:spcBef>
              <a:spcAft>
                <a:spcPts val="0"/>
              </a:spcAft>
              <a:buSzPts val="5200"/>
              <a:buNone/>
              <a:defRPr sz="6935"/>
            </a:lvl8pPr>
            <a:lvl9pPr lvl="8" algn="ctr" rtl="0">
              <a:spcBef>
                <a:spcPts val="0"/>
              </a:spcBef>
              <a:spcAft>
                <a:spcPts val="0"/>
              </a:spcAft>
              <a:buSzPts val="5200"/>
              <a:buNone/>
              <a:defRPr sz="6935"/>
            </a:lvl9pPr>
          </a:lstStyle>
          <a:p>
            <a:endParaRPr/>
          </a:p>
        </p:txBody>
      </p:sp>
      <p:sp>
        <p:nvSpPr>
          <p:cNvPr id="264" name="Google Shape;264;p26"/>
          <p:cNvSpPr txBox="1">
            <a:spLocks noGrp="1"/>
          </p:cNvSpPr>
          <p:nvPr>
            <p:ph type="subTitle" idx="1"/>
          </p:nvPr>
        </p:nvSpPr>
        <p:spPr>
          <a:xfrm>
            <a:off x="960400" y="2190921"/>
            <a:ext cx="3655600" cy="1890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800"/>
              <a:buNone/>
              <a:defRPr sz="1865"/>
            </a:lvl1pPr>
            <a:lvl2pPr lvl="1" algn="ctr" rtl="0">
              <a:lnSpc>
                <a:spcPct val="100000"/>
              </a:lnSpc>
              <a:spcBef>
                <a:spcPts val="0"/>
              </a:spcBef>
              <a:spcAft>
                <a:spcPts val="0"/>
              </a:spcAft>
              <a:buSzPts val="2800"/>
              <a:buNone/>
              <a:defRPr sz="3735"/>
            </a:lvl2pPr>
            <a:lvl3pPr lvl="2" algn="ctr" rtl="0">
              <a:lnSpc>
                <a:spcPct val="100000"/>
              </a:lnSpc>
              <a:spcBef>
                <a:spcPts val="0"/>
              </a:spcBef>
              <a:spcAft>
                <a:spcPts val="0"/>
              </a:spcAft>
              <a:buSzPts val="2800"/>
              <a:buNone/>
              <a:defRPr sz="3735"/>
            </a:lvl3pPr>
            <a:lvl4pPr lvl="3" algn="ctr" rtl="0">
              <a:lnSpc>
                <a:spcPct val="100000"/>
              </a:lnSpc>
              <a:spcBef>
                <a:spcPts val="0"/>
              </a:spcBef>
              <a:spcAft>
                <a:spcPts val="0"/>
              </a:spcAft>
              <a:buSzPts val="2800"/>
              <a:buNone/>
              <a:defRPr sz="3735"/>
            </a:lvl4pPr>
            <a:lvl5pPr lvl="4" algn="ctr" rtl="0">
              <a:lnSpc>
                <a:spcPct val="100000"/>
              </a:lnSpc>
              <a:spcBef>
                <a:spcPts val="0"/>
              </a:spcBef>
              <a:spcAft>
                <a:spcPts val="0"/>
              </a:spcAft>
              <a:buSzPts val="2800"/>
              <a:buNone/>
              <a:defRPr sz="3735"/>
            </a:lvl5pPr>
            <a:lvl6pPr lvl="5" algn="ctr" rtl="0">
              <a:lnSpc>
                <a:spcPct val="100000"/>
              </a:lnSpc>
              <a:spcBef>
                <a:spcPts val="0"/>
              </a:spcBef>
              <a:spcAft>
                <a:spcPts val="0"/>
              </a:spcAft>
              <a:buSzPts val="2800"/>
              <a:buNone/>
              <a:defRPr sz="3735"/>
            </a:lvl6pPr>
            <a:lvl7pPr lvl="6" algn="ctr" rtl="0">
              <a:lnSpc>
                <a:spcPct val="100000"/>
              </a:lnSpc>
              <a:spcBef>
                <a:spcPts val="0"/>
              </a:spcBef>
              <a:spcAft>
                <a:spcPts val="0"/>
              </a:spcAft>
              <a:buSzPts val="2800"/>
              <a:buNone/>
              <a:defRPr sz="3735"/>
            </a:lvl7pPr>
            <a:lvl8pPr lvl="7" algn="ctr" rtl="0">
              <a:lnSpc>
                <a:spcPct val="100000"/>
              </a:lnSpc>
              <a:spcBef>
                <a:spcPts val="0"/>
              </a:spcBef>
              <a:spcAft>
                <a:spcPts val="0"/>
              </a:spcAft>
              <a:buSzPts val="2800"/>
              <a:buNone/>
              <a:defRPr sz="3735"/>
            </a:lvl8pPr>
            <a:lvl9pPr lvl="8" algn="ctr" rtl="0">
              <a:lnSpc>
                <a:spcPct val="100000"/>
              </a:lnSpc>
              <a:spcBef>
                <a:spcPts val="0"/>
              </a:spcBef>
              <a:spcAft>
                <a:spcPts val="0"/>
              </a:spcAft>
              <a:buSzPts val="2800"/>
              <a:buNone/>
              <a:defRPr sz="3735"/>
            </a:lvl9pPr>
          </a:lstStyle>
          <a:p>
            <a:endParaRPr/>
          </a:p>
        </p:txBody>
      </p:sp>
      <p:sp>
        <p:nvSpPr>
          <p:cNvPr id="265" name="Google Shape;265;p26"/>
          <p:cNvSpPr/>
          <p:nvPr/>
        </p:nvSpPr>
        <p:spPr>
          <a:xfrm>
            <a:off x="139133" y="272151"/>
            <a:ext cx="339600" cy="262533"/>
          </a:xfrm>
          <a:custGeom>
            <a:avLst/>
            <a:gdLst/>
            <a:ahLst/>
            <a:cxnLst/>
            <a:rect l="l" t="t" r="r" b="b"/>
            <a:pathLst>
              <a:path w="10188" h="7876" extrusionOk="0">
                <a:moveTo>
                  <a:pt x="5125" y="1"/>
                </a:moveTo>
                <a:cubicBezTo>
                  <a:pt x="0" y="1"/>
                  <a:pt x="0" y="7875"/>
                  <a:pt x="5125" y="7875"/>
                </a:cubicBezTo>
                <a:cubicBezTo>
                  <a:pt x="10187" y="7875"/>
                  <a:pt x="10187" y="1"/>
                  <a:pt x="5125"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6" name="Google Shape;266;p26"/>
          <p:cNvSpPr/>
          <p:nvPr/>
        </p:nvSpPr>
        <p:spPr>
          <a:xfrm>
            <a:off x="11628467" y="272167"/>
            <a:ext cx="339600" cy="262533"/>
          </a:xfrm>
          <a:custGeom>
            <a:avLst/>
            <a:gdLst/>
            <a:ahLst/>
            <a:cxnLst/>
            <a:rect l="l" t="t" r="r" b="b"/>
            <a:pathLst>
              <a:path w="10188" h="7876" extrusionOk="0">
                <a:moveTo>
                  <a:pt x="5125" y="1"/>
                </a:moveTo>
                <a:cubicBezTo>
                  <a:pt x="0" y="1"/>
                  <a:pt x="0" y="7875"/>
                  <a:pt x="5125" y="7875"/>
                </a:cubicBezTo>
                <a:cubicBezTo>
                  <a:pt x="10187" y="7875"/>
                  <a:pt x="10187" y="1"/>
                  <a:pt x="5125"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7" name="Google Shape;267;p26"/>
          <p:cNvSpPr/>
          <p:nvPr/>
        </p:nvSpPr>
        <p:spPr>
          <a:xfrm>
            <a:off x="11348268" y="463234"/>
            <a:ext cx="160433" cy="122933"/>
          </a:xfrm>
          <a:custGeom>
            <a:avLst/>
            <a:gdLst/>
            <a:ahLst/>
            <a:cxnLst/>
            <a:rect l="l" t="t" r="r" b="b"/>
            <a:pathLst>
              <a:path w="4813" h="3688" extrusionOk="0">
                <a:moveTo>
                  <a:pt x="2438" y="1"/>
                </a:moveTo>
                <a:cubicBezTo>
                  <a:pt x="0" y="1"/>
                  <a:pt x="0" y="3688"/>
                  <a:pt x="2438" y="3688"/>
                </a:cubicBezTo>
                <a:cubicBezTo>
                  <a:pt x="4812" y="3688"/>
                  <a:pt x="4812" y="1"/>
                  <a:pt x="2438"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8" name="Google Shape;268;p26"/>
          <p:cNvSpPr/>
          <p:nvPr/>
        </p:nvSpPr>
        <p:spPr>
          <a:xfrm rot="3855602">
            <a:off x="8173115" y="-44359"/>
            <a:ext cx="2635275" cy="2231497"/>
          </a:xfrm>
          <a:custGeom>
            <a:avLst/>
            <a:gdLst/>
            <a:ahLst/>
            <a:cxnLst/>
            <a:rect l="l" t="t" r="r" b="b"/>
            <a:pathLst>
              <a:path w="79056" h="66943" extrusionOk="0">
                <a:moveTo>
                  <a:pt x="78452" y="0"/>
                </a:moveTo>
                <a:cubicBezTo>
                  <a:pt x="78223" y="0"/>
                  <a:pt x="78001" y="115"/>
                  <a:pt x="77944" y="361"/>
                </a:cubicBezTo>
                <a:cubicBezTo>
                  <a:pt x="76508" y="7276"/>
                  <a:pt x="72594" y="13409"/>
                  <a:pt x="66592" y="17236"/>
                </a:cubicBezTo>
                <a:cubicBezTo>
                  <a:pt x="63634" y="19150"/>
                  <a:pt x="60285" y="20368"/>
                  <a:pt x="56806" y="20803"/>
                </a:cubicBezTo>
                <a:cubicBezTo>
                  <a:pt x="55948" y="20893"/>
                  <a:pt x="55088" y="20927"/>
                  <a:pt x="54228" y="20927"/>
                </a:cubicBezTo>
                <a:cubicBezTo>
                  <a:pt x="51585" y="20927"/>
                  <a:pt x="48932" y="20606"/>
                  <a:pt x="46291" y="20606"/>
                </a:cubicBezTo>
                <a:cubicBezTo>
                  <a:pt x="45649" y="20606"/>
                  <a:pt x="45007" y="20625"/>
                  <a:pt x="44367" y="20672"/>
                </a:cubicBezTo>
                <a:cubicBezTo>
                  <a:pt x="38017" y="21194"/>
                  <a:pt x="32058" y="24239"/>
                  <a:pt x="27927" y="29110"/>
                </a:cubicBezTo>
                <a:cubicBezTo>
                  <a:pt x="23229" y="34721"/>
                  <a:pt x="21968" y="42071"/>
                  <a:pt x="19967" y="48899"/>
                </a:cubicBezTo>
                <a:cubicBezTo>
                  <a:pt x="17768" y="56347"/>
                  <a:pt x="12659" y="66053"/>
                  <a:pt x="4154" y="66053"/>
                </a:cubicBezTo>
                <a:cubicBezTo>
                  <a:pt x="3072" y="66053"/>
                  <a:pt x="1936" y="65896"/>
                  <a:pt x="743" y="65557"/>
                </a:cubicBezTo>
                <a:cubicBezTo>
                  <a:pt x="700" y="65547"/>
                  <a:pt x="659" y="65543"/>
                  <a:pt x="620" y="65543"/>
                </a:cubicBezTo>
                <a:cubicBezTo>
                  <a:pt x="149" y="65543"/>
                  <a:pt x="0" y="66223"/>
                  <a:pt x="482" y="66384"/>
                </a:cubicBezTo>
                <a:cubicBezTo>
                  <a:pt x="1702" y="66766"/>
                  <a:pt x="2916" y="66943"/>
                  <a:pt x="4109" y="66943"/>
                </a:cubicBezTo>
                <a:cubicBezTo>
                  <a:pt x="9297" y="66943"/>
                  <a:pt x="14066" y="63593"/>
                  <a:pt x="16966" y="59207"/>
                </a:cubicBezTo>
                <a:cubicBezTo>
                  <a:pt x="21620" y="52118"/>
                  <a:pt x="22142" y="43289"/>
                  <a:pt x="25578" y="35678"/>
                </a:cubicBezTo>
                <a:cubicBezTo>
                  <a:pt x="29188" y="27414"/>
                  <a:pt x="37365" y="22108"/>
                  <a:pt x="46368" y="22064"/>
                </a:cubicBezTo>
                <a:cubicBezTo>
                  <a:pt x="48987" y="22064"/>
                  <a:pt x="51590" y="22338"/>
                  <a:pt x="54197" y="22338"/>
                </a:cubicBezTo>
                <a:cubicBezTo>
                  <a:pt x="55745" y="22338"/>
                  <a:pt x="57295" y="22242"/>
                  <a:pt x="58850" y="21934"/>
                </a:cubicBezTo>
                <a:cubicBezTo>
                  <a:pt x="62112" y="21281"/>
                  <a:pt x="65244" y="19976"/>
                  <a:pt x="67984" y="18106"/>
                </a:cubicBezTo>
                <a:cubicBezTo>
                  <a:pt x="73942" y="14061"/>
                  <a:pt x="78335" y="7755"/>
                  <a:pt x="79031" y="535"/>
                </a:cubicBezTo>
                <a:cubicBezTo>
                  <a:pt x="79055" y="192"/>
                  <a:pt x="78748" y="0"/>
                  <a:pt x="78452" y="0"/>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Title and body 2" userDrawn="1">
  <p:cSld name="Title and body 2">
    <p:bg>
      <p:bgPr>
        <a:noFill/>
        <a:effectLst/>
      </p:bgPr>
    </p:bg>
    <p:spTree>
      <p:nvGrpSpPr>
        <p:cNvPr id="1" name="Shape 270"/>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Title and three columns 3">
  <p:cSld name="Title and three columns 3">
    <p:bg>
      <p:bgPr>
        <a:solidFill>
          <a:schemeClr val="lt1"/>
        </a:solidFill>
        <a:effectLst/>
      </p:bgPr>
    </p:bg>
    <p:spTree>
      <p:nvGrpSpPr>
        <p:cNvPr id="1" name="Shape 287"/>
        <p:cNvGrpSpPr/>
        <p:nvPr/>
      </p:nvGrpSpPr>
      <p:grpSpPr>
        <a:xfrm>
          <a:off x="0" y="0"/>
          <a:ext cx="0" cy="0"/>
          <a:chOff x="0" y="0"/>
          <a:chExt cx="0" cy="0"/>
        </a:xfrm>
      </p:grpSpPr>
      <p:sp>
        <p:nvSpPr>
          <p:cNvPr id="288" name="Google Shape;288;p29"/>
          <p:cNvSpPr txBox="1">
            <a:spLocks noGrp="1"/>
          </p:cNvSpPr>
          <p:nvPr>
            <p:ph type="title"/>
          </p:nvPr>
        </p:nvSpPr>
        <p:spPr>
          <a:xfrm>
            <a:off x="965533" y="3491433"/>
            <a:ext cx="2840800" cy="76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a:lvl1pPr>
            <a:lvl2pPr lvl="1" rtl="0">
              <a:spcBef>
                <a:spcPts val="0"/>
              </a:spcBef>
              <a:spcAft>
                <a:spcPts val="0"/>
              </a:spcAft>
              <a:buSzPts val="2800"/>
              <a:buNone/>
              <a:defRPr>
                <a:latin typeface="Open Sans"/>
                <a:ea typeface="Open Sans"/>
                <a:cs typeface="Open Sans"/>
                <a:sym typeface="Open Sans"/>
              </a:defRPr>
            </a:lvl2pPr>
            <a:lvl3pPr lvl="2" rtl="0">
              <a:spcBef>
                <a:spcPts val="0"/>
              </a:spcBef>
              <a:spcAft>
                <a:spcPts val="0"/>
              </a:spcAft>
              <a:buSzPts val="2800"/>
              <a:buNone/>
              <a:defRPr>
                <a:latin typeface="Open Sans"/>
                <a:ea typeface="Open Sans"/>
                <a:cs typeface="Open Sans"/>
                <a:sym typeface="Open Sans"/>
              </a:defRPr>
            </a:lvl3pPr>
            <a:lvl4pPr lvl="3" rtl="0">
              <a:spcBef>
                <a:spcPts val="0"/>
              </a:spcBef>
              <a:spcAft>
                <a:spcPts val="0"/>
              </a:spcAft>
              <a:buSzPts val="2800"/>
              <a:buNone/>
              <a:defRPr>
                <a:latin typeface="Open Sans"/>
                <a:ea typeface="Open Sans"/>
                <a:cs typeface="Open Sans"/>
                <a:sym typeface="Open Sans"/>
              </a:defRPr>
            </a:lvl4pPr>
            <a:lvl5pPr lvl="4" rtl="0">
              <a:spcBef>
                <a:spcPts val="0"/>
              </a:spcBef>
              <a:spcAft>
                <a:spcPts val="0"/>
              </a:spcAft>
              <a:buSzPts val="2800"/>
              <a:buNone/>
              <a:defRPr>
                <a:latin typeface="Open Sans"/>
                <a:ea typeface="Open Sans"/>
                <a:cs typeface="Open Sans"/>
                <a:sym typeface="Open Sans"/>
              </a:defRPr>
            </a:lvl5pPr>
            <a:lvl6pPr lvl="5" rtl="0">
              <a:spcBef>
                <a:spcPts val="0"/>
              </a:spcBef>
              <a:spcAft>
                <a:spcPts val="0"/>
              </a:spcAft>
              <a:buSzPts val="2800"/>
              <a:buNone/>
              <a:defRPr>
                <a:latin typeface="Open Sans"/>
                <a:ea typeface="Open Sans"/>
                <a:cs typeface="Open Sans"/>
                <a:sym typeface="Open Sans"/>
              </a:defRPr>
            </a:lvl6pPr>
            <a:lvl7pPr lvl="6" rtl="0">
              <a:spcBef>
                <a:spcPts val="0"/>
              </a:spcBef>
              <a:spcAft>
                <a:spcPts val="0"/>
              </a:spcAft>
              <a:buSzPts val="2800"/>
              <a:buNone/>
              <a:defRPr>
                <a:latin typeface="Open Sans"/>
                <a:ea typeface="Open Sans"/>
                <a:cs typeface="Open Sans"/>
                <a:sym typeface="Open Sans"/>
              </a:defRPr>
            </a:lvl7pPr>
            <a:lvl8pPr lvl="7" rtl="0">
              <a:spcBef>
                <a:spcPts val="0"/>
              </a:spcBef>
              <a:spcAft>
                <a:spcPts val="0"/>
              </a:spcAft>
              <a:buSzPts val="2800"/>
              <a:buNone/>
              <a:defRPr>
                <a:latin typeface="Open Sans"/>
                <a:ea typeface="Open Sans"/>
                <a:cs typeface="Open Sans"/>
                <a:sym typeface="Open Sans"/>
              </a:defRPr>
            </a:lvl8pPr>
            <a:lvl9pPr lvl="8" rtl="0">
              <a:spcBef>
                <a:spcPts val="0"/>
              </a:spcBef>
              <a:spcAft>
                <a:spcPts val="0"/>
              </a:spcAft>
              <a:buSzPts val="2800"/>
              <a:buNone/>
              <a:defRPr>
                <a:latin typeface="Open Sans"/>
                <a:ea typeface="Open Sans"/>
                <a:cs typeface="Open Sans"/>
                <a:sym typeface="Open Sans"/>
              </a:defRPr>
            </a:lvl9pPr>
          </a:lstStyle>
          <a:p>
            <a:endParaRPr/>
          </a:p>
        </p:txBody>
      </p:sp>
      <p:sp>
        <p:nvSpPr>
          <p:cNvPr id="289" name="Google Shape;289;p29"/>
          <p:cNvSpPr txBox="1">
            <a:spLocks noGrp="1"/>
          </p:cNvSpPr>
          <p:nvPr>
            <p:ph type="subTitle" idx="1"/>
          </p:nvPr>
        </p:nvSpPr>
        <p:spPr>
          <a:xfrm>
            <a:off x="965533" y="4266492"/>
            <a:ext cx="2840800" cy="882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865"/>
            </a:lvl1pPr>
            <a:lvl2pPr lvl="1" rtl="0">
              <a:spcBef>
                <a:spcPts val="2135"/>
              </a:spcBef>
              <a:spcAft>
                <a:spcPts val="0"/>
              </a:spcAft>
              <a:buSzPts val="1400"/>
              <a:buNone/>
              <a:defRPr/>
            </a:lvl2pPr>
            <a:lvl3pPr lvl="2" rtl="0">
              <a:spcBef>
                <a:spcPts val="2135"/>
              </a:spcBef>
              <a:spcAft>
                <a:spcPts val="0"/>
              </a:spcAft>
              <a:buSzPts val="1400"/>
              <a:buNone/>
              <a:defRPr/>
            </a:lvl3pPr>
            <a:lvl4pPr lvl="3" rtl="0">
              <a:spcBef>
                <a:spcPts val="2135"/>
              </a:spcBef>
              <a:spcAft>
                <a:spcPts val="0"/>
              </a:spcAft>
              <a:buSzPts val="1400"/>
              <a:buNone/>
              <a:defRPr/>
            </a:lvl4pPr>
            <a:lvl5pPr lvl="4" rtl="0">
              <a:spcBef>
                <a:spcPts val="2135"/>
              </a:spcBef>
              <a:spcAft>
                <a:spcPts val="0"/>
              </a:spcAft>
              <a:buSzPts val="1400"/>
              <a:buNone/>
              <a:defRPr/>
            </a:lvl5pPr>
            <a:lvl6pPr lvl="5" rtl="0">
              <a:spcBef>
                <a:spcPts val="2135"/>
              </a:spcBef>
              <a:spcAft>
                <a:spcPts val="0"/>
              </a:spcAft>
              <a:buSzPts val="1400"/>
              <a:buNone/>
              <a:defRPr/>
            </a:lvl6pPr>
            <a:lvl7pPr lvl="6" rtl="0">
              <a:spcBef>
                <a:spcPts val="2135"/>
              </a:spcBef>
              <a:spcAft>
                <a:spcPts val="0"/>
              </a:spcAft>
              <a:buSzPts val="1400"/>
              <a:buNone/>
              <a:defRPr/>
            </a:lvl7pPr>
            <a:lvl8pPr lvl="7" rtl="0">
              <a:spcBef>
                <a:spcPts val="2135"/>
              </a:spcBef>
              <a:spcAft>
                <a:spcPts val="0"/>
              </a:spcAft>
              <a:buSzPts val="1400"/>
              <a:buNone/>
              <a:defRPr/>
            </a:lvl8pPr>
            <a:lvl9pPr lvl="8" rtl="0">
              <a:spcBef>
                <a:spcPts val="2135"/>
              </a:spcBef>
              <a:spcAft>
                <a:spcPts val="2135"/>
              </a:spcAft>
              <a:buSzPts val="1400"/>
              <a:buNone/>
              <a:defRPr/>
            </a:lvl9pPr>
          </a:lstStyle>
          <a:p>
            <a:endParaRPr/>
          </a:p>
        </p:txBody>
      </p:sp>
      <p:sp>
        <p:nvSpPr>
          <p:cNvPr id="290" name="Google Shape;290;p29"/>
          <p:cNvSpPr txBox="1">
            <a:spLocks noGrp="1"/>
          </p:cNvSpPr>
          <p:nvPr>
            <p:ph type="title" idx="2"/>
          </p:nvPr>
        </p:nvSpPr>
        <p:spPr>
          <a:xfrm>
            <a:off x="4674100" y="3491433"/>
            <a:ext cx="2840800" cy="76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a:lvl1pPr>
            <a:lvl2pPr lvl="1" rtl="0">
              <a:spcBef>
                <a:spcPts val="0"/>
              </a:spcBef>
              <a:spcAft>
                <a:spcPts val="0"/>
              </a:spcAft>
              <a:buSzPts val="2800"/>
              <a:buNone/>
              <a:defRPr>
                <a:latin typeface="Open Sans"/>
                <a:ea typeface="Open Sans"/>
                <a:cs typeface="Open Sans"/>
                <a:sym typeface="Open Sans"/>
              </a:defRPr>
            </a:lvl2pPr>
            <a:lvl3pPr lvl="2" rtl="0">
              <a:spcBef>
                <a:spcPts val="0"/>
              </a:spcBef>
              <a:spcAft>
                <a:spcPts val="0"/>
              </a:spcAft>
              <a:buSzPts val="2800"/>
              <a:buNone/>
              <a:defRPr>
                <a:latin typeface="Open Sans"/>
                <a:ea typeface="Open Sans"/>
                <a:cs typeface="Open Sans"/>
                <a:sym typeface="Open Sans"/>
              </a:defRPr>
            </a:lvl3pPr>
            <a:lvl4pPr lvl="3" rtl="0">
              <a:spcBef>
                <a:spcPts val="0"/>
              </a:spcBef>
              <a:spcAft>
                <a:spcPts val="0"/>
              </a:spcAft>
              <a:buSzPts val="2800"/>
              <a:buNone/>
              <a:defRPr>
                <a:latin typeface="Open Sans"/>
                <a:ea typeface="Open Sans"/>
                <a:cs typeface="Open Sans"/>
                <a:sym typeface="Open Sans"/>
              </a:defRPr>
            </a:lvl4pPr>
            <a:lvl5pPr lvl="4" rtl="0">
              <a:spcBef>
                <a:spcPts val="0"/>
              </a:spcBef>
              <a:spcAft>
                <a:spcPts val="0"/>
              </a:spcAft>
              <a:buSzPts val="2800"/>
              <a:buNone/>
              <a:defRPr>
                <a:latin typeface="Open Sans"/>
                <a:ea typeface="Open Sans"/>
                <a:cs typeface="Open Sans"/>
                <a:sym typeface="Open Sans"/>
              </a:defRPr>
            </a:lvl5pPr>
            <a:lvl6pPr lvl="5" rtl="0">
              <a:spcBef>
                <a:spcPts val="0"/>
              </a:spcBef>
              <a:spcAft>
                <a:spcPts val="0"/>
              </a:spcAft>
              <a:buSzPts val="2800"/>
              <a:buNone/>
              <a:defRPr>
                <a:latin typeface="Open Sans"/>
                <a:ea typeface="Open Sans"/>
                <a:cs typeface="Open Sans"/>
                <a:sym typeface="Open Sans"/>
              </a:defRPr>
            </a:lvl6pPr>
            <a:lvl7pPr lvl="6" rtl="0">
              <a:spcBef>
                <a:spcPts val="0"/>
              </a:spcBef>
              <a:spcAft>
                <a:spcPts val="0"/>
              </a:spcAft>
              <a:buSzPts val="2800"/>
              <a:buNone/>
              <a:defRPr>
                <a:latin typeface="Open Sans"/>
                <a:ea typeface="Open Sans"/>
                <a:cs typeface="Open Sans"/>
                <a:sym typeface="Open Sans"/>
              </a:defRPr>
            </a:lvl7pPr>
            <a:lvl8pPr lvl="7" rtl="0">
              <a:spcBef>
                <a:spcPts val="0"/>
              </a:spcBef>
              <a:spcAft>
                <a:spcPts val="0"/>
              </a:spcAft>
              <a:buSzPts val="2800"/>
              <a:buNone/>
              <a:defRPr>
                <a:latin typeface="Open Sans"/>
                <a:ea typeface="Open Sans"/>
                <a:cs typeface="Open Sans"/>
                <a:sym typeface="Open Sans"/>
              </a:defRPr>
            </a:lvl8pPr>
            <a:lvl9pPr lvl="8" rtl="0">
              <a:spcBef>
                <a:spcPts val="0"/>
              </a:spcBef>
              <a:spcAft>
                <a:spcPts val="0"/>
              </a:spcAft>
              <a:buSzPts val="2800"/>
              <a:buNone/>
              <a:defRPr>
                <a:latin typeface="Open Sans"/>
                <a:ea typeface="Open Sans"/>
                <a:cs typeface="Open Sans"/>
                <a:sym typeface="Open Sans"/>
              </a:defRPr>
            </a:lvl9pPr>
          </a:lstStyle>
          <a:p>
            <a:endParaRPr/>
          </a:p>
        </p:txBody>
      </p:sp>
      <p:sp>
        <p:nvSpPr>
          <p:cNvPr id="291" name="Google Shape;291;p29"/>
          <p:cNvSpPr txBox="1">
            <a:spLocks noGrp="1"/>
          </p:cNvSpPr>
          <p:nvPr>
            <p:ph type="subTitle" idx="3"/>
          </p:nvPr>
        </p:nvSpPr>
        <p:spPr>
          <a:xfrm>
            <a:off x="4674100" y="4266492"/>
            <a:ext cx="2841200" cy="882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865"/>
            </a:lvl1pPr>
            <a:lvl2pPr lvl="1" rtl="0">
              <a:spcBef>
                <a:spcPts val="2135"/>
              </a:spcBef>
              <a:spcAft>
                <a:spcPts val="0"/>
              </a:spcAft>
              <a:buSzPts val="1400"/>
              <a:buNone/>
              <a:defRPr/>
            </a:lvl2pPr>
            <a:lvl3pPr lvl="2" rtl="0">
              <a:spcBef>
                <a:spcPts val="2135"/>
              </a:spcBef>
              <a:spcAft>
                <a:spcPts val="0"/>
              </a:spcAft>
              <a:buSzPts val="1400"/>
              <a:buNone/>
              <a:defRPr/>
            </a:lvl3pPr>
            <a:lvl4pPr lvl="3" rtl="0">
              <a:spcBef>
                <a:spcPts val="2135"/>
              </a:spcBef>
              <a:spcAft>
                <a:spcPts val="0"/>
              </a:spcAft>
              <a:buSzPts val="1400"/>
              <a:buNone/>
              <a:defRPr/>
            </a:lvl4pPr>
            <a:lvl5pPr lvl="4" rtl="0">
              <a:spcBef>
                <a:spcPts val="2135"/>
              </a:spcBef>
              <a:spcAft>
                <a:spcPts val="0"/>
              </a:spcAft>
              <a:buSzPts val="1400"/>
              <a:buNone/>
              <a:defRPr/>
            </a:lvl5pPr>
            <a:lvl6pPr lvl="5" rtl="0">
              <a:spcBef>
                <a:spcPts val="2135"/>
              </a:spcBef>
              <a:spcAft>
                <a:spcPts val="0"/>
              </a:spcAft>
              <a:buSzPts val="1400"/>
              <a:buNone/>
              <a:defRPr/>
            </a:lvl6pPr>
            <a:lvl7pPr lvl="6" rtl="0">
              <a:spcBef>
                <a:spcPts val="2135"/>
              </a:spcBef>
              <a:spcAft>
                <a:spcPts val="0"/>
              </a:spcAft>
              <a:buSzPts val="1400"/>
              <a:buNone/>
              <a:defRPr/>
            </a:lvl7pPr>
            <a:lvl8pPr lvl="7" rtl="0">
              <a:spcBef>
                <a:spcPts val="2135"/>
              </a:spcBef>
              <a:spcAft>
                <a:spcPts val="0"/>
              </a:spcAft>
              <a:buSzPts val="1400"/>
              <a:buNone/>
              <a:defRPr/>
            </a:lvl8pPr>
            <a:lvl9pPr lvl="8" rtl="0">
              <a:spcBef>
                <a:spcPts val="2135"/>
              </a:spcBef>
              <a:spcAft>
                <a:spcPts val="2135"/>
              </a:spcAft>
              <a:buSzPts val="1400"/>
              <a:buNone/>
              <a:defRPr/>
            </a:lvl9pPr>
          </a:lstStyle>
          <a:p>
            <a:endParaRPr/>
          </a:p>
        </p:txBody>
      </p:sp>
      <p:sp>
        <p:nvSpPr>
          <p:cNvPr id="292" name="Google Shape;292;p29"/>
          <p:cNvSpPr txBox="1">
            <a:spLocks noGrp="1"/>
          </p:cNvSpPr>
          <p:nvPr>
            <p:ph type="title" idx="4"/>
          </p:nvPr>
        </p:nvSpPr>
        <p:spPr>
          <a:xfrm>
            <a:off x="8383051" y="3491433"/>
            <a:ext cx="2840800" cy="76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a:lvl1pPr>
            <a:lvl2pPr lvl="1" rtl="0">
              <a:spcBef>
                <a:spcPts val="0"/>
              </a:spcBef>
              <a:spcAft>
                <a:spcPts val="0"/>
              </a:spcAft>
              <a:buSzPts val="2800"/>
              <a:buNone/>
              <a:defRPr>
                <a:latin typeface="Open Sans"/>
                <a:ea typeface="Open Sans"/>
                <a:cs typeface="Open Sans"/>
                <a:sym typeface="Open Sans"/>
              </a:defRPr>
            </a:lvl2pPr>
            <a:lvl3pPr lvl="2" rtl="0">
              <a:spcBef>
                <a:spcPts val="0"/>
              </a:spcBef>
              <a:spcAft>
                <a:spcPts val="0"/>
              </a:spcAft>
              <a:buSzPts val="2800"/>
              <a:buNone/>
              <a:defRPr>
                <a:latin typeface="Open Sans"/>
                <a:ea typeface="Open Sans"/>
                <a:cs typeface="Open Sans"/>
                <a:sym typeface="Open Sans"/>
              </a:defRPr>
            </a:lvl3pPr>
            <a:lvl4pPr lvl="3" rtl="0">
              <a:spcBef>
                <a:spcPts val="0"/>
              </a:spcBef>
              <a:spcAft>
                <a:spcPts val="0"/>
              </a:spcAft>
              <a:buSzPts val="2800"/>
              <a:buNone/>
              <a:defRPr>
                <a:latin typeface="Open Sans"/>
                <a:ea typeface="Open Sans"/>
                <a:cs typeface="Open Sans"/>
                <a:sym typeface="Open Sans"/>
              </a:defRPr>
            </a:lvl4pPr>
            <a:lvl5pPr lvl="4" rtl="0">
              <a:spcBef>
                <a:spcPts val="0"/>
              </a:spcBef>
              <a:spcAft>
                <a:spcPts val="0"/>
              </a:spcAft>
              <a:buSzPts val="2800"/>
              <a:buNone/>
              <a:defRPr>
                <a:latin typeface="Open Sans"/>
                <a:ea typeface="Open Sans"/>
                <a:cs typeface="Open Sans"/>
                <a:sym typeface="Open Sans"/>
              </a:defRPr>
            </a:lvl5pPr>
            <a:lvl6pPr lvl="5" rtl="0">
              <a:spcBef>
                <a:spcPts val="0"/>
              </a:spcBef>
              <a:spcAft>
                <a:spcPts val="0"/>
              </a:spcAft>
              <a:buSzPts val="2800"/>
              <a:buNone/>
              <a:defRPr>
                <a:latin typeface="Open Sans"/>
                <a:ea typeface="Open Sans"/>
                <a:cs typeface="Open Sans"/>
                <a:sym typeface="Open Sans"/>
              </a:defRPr>
            </a:lvl6pPr>
            <a:lvl7pPr lvl="6" rtl="0">
              <a:spcBef>
                <a:spcPts val="0"/>
              </a:spcBef>
              <a:spcAft>
                <a:spcPts val="0"/>
              </a:spcAft>
              <a:buSzPts val="2800"/>
              <a:buNone/>
              <a:defRPr>
                <a:latin typeface="Open Sans"/>
                <a:ea typeface="Open Sans"/>
                <a:cs typeface="Open Sans"/>
                <a:sym typeface="Open Sans"/>
              </a:defRPr>
            </a:lvl7pPr>
            <a:lvl8pPr lvl="7" rtl="0">
              <a:spcBef>
                <a:spcPts val="0"/>
              </a:spcBef>
              <a:spcAft>
                <a:spcPts val="0"/>
              </a:spcAft>
              <a:buSzPts val="2800"/>
              <a:buNone/>
              <a:defRPr>
                <a:latin typeface="Open Sans"/>
                <a:ea typeface="Open Sans"/>
                <a:cs typeface="Open Sans"/>
                <a:sym typeface="Open Sans"/>
              </a:defRPr>
            </a:lvl8pPr>
            <a:lvl9pPr lvl="8" rtl="0">
              <a:spcBef>
                <a:spcPts val="0"/>
              </a:spcBef>
              <a:spcAft>
                <a:spcPts val="0"/>
              </a:spcAft>
              <a:buSzPts val="2800"/>
              <a:buNone/>
              <a:defRPr>
                <a:latin typeface="Open Sans"/>
                <a:ea typeface="Open Sans"/>
                <a:cs typeface="Open Sans"/>
                <a:sym typeface="Open Sans"/>
              </a:defRPr>
            </a:lvl9pPr>
          </a:lstStyle>
          <a:p>
            <a:endParaRPr/>
          </a:p>
        </p:txBody>
      </p:sp>
      <p:sp>
        <p:nvSpPr>
          <p:cNvPr id="293" name="Google Shape;293;p29"/>
          <p:cNvSpPr txBox="1">
            <a:spLocks noGrp="1"/>
          </p:cNvSpPr>
          <p:nvPr>
            <p:ph type="subTitle" idx="5"/>
          </p:nvPr>
        </p:nvSpPr>
        <p:spPr>
          <a:xfrm>
            <a:off x="8383067" y="4266492"/>
            <a:ext cx="2840800" cy="882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865"/>
            </a:lvl1pPr>
            <a:lvl2pPr lvl="1" rtl="0">
              <a:spcBef>
                <a:spcPts val="2135"/>
              </a:spcBef>
              <a:spcAft>
                <a:spcPts val="0"/>
              </a:spcAft>
              <a:buSzPts val="1400"/>
              <a:buNone/>
              <a:defRPr/>
            </a:lvl2pPr>
            <a:lvl3pPr lvl="2" rtl="0">
              <a:spcBef>
                <a:spcPts val="2135"/>
              </a:spcBef>
              <a:spcAft>
                <a:spcPts val="0"/>
              </a:spcAft>
              <a:buSzPts val="1400"/>
              <a:buNone/>
              <a:defRPr/>
            </a:lvl3pPr>
            <a:lvl4pPr lvl="3" rtl="0">
              <a:spcBef>
                <a:spcPts val="2135"/>
              </a:spcBef>
              <a:spcAft>
                <a:spcPts val="0"/>
              </a:spcAft>
              <a:buSzPts val="1400"/>
              <a:buNone/>
              <a:defRPr/>
            </a:lvl4pPr>
            <a:lvl5pPr lvl="4" rtl="0">
              <a:spcBef>
                <a:spcPts val="2135"/>
              </a:spcBef>
              <a:spcAft>
                <a:spcPts val="0"/>
              </a:spcAft>
              <a:buSzPts val="1400"/>
              <a:buNone/>
              <a:defRPr/>
            </a:lvl5pPr>
            <a:lvl6pPr lvl="5" rtl="0">
              <a:spcBef>
                <a:spcPts val="2135"/>
              </a:spcBef>
              <a:spcAft>
                <a:spcPts val="0"/>
              </a:spcAft>
              <a:buSzPts val="1400"/>
              <a:buNone/>
              <a:defRPr/>
            </a:lvl6pPr>
            <a:lvl7pPr lvl="6" rtl="0">
              <a:spcBef>
                <a:spcPts val="2135"/>
              </a:spcBef>
              <a:spcAft>
                <a:spcPts val="0"/>
              </a:spcAft>
              <a:buSzPts val="1400"/>
              <a:buNone/>
              <a:defRPr/>
            </a:lvl7pPr>
            <a:lvl8pPr lvl="7" rtl="0">
              <a:spcBef>
                <a:spcPts val="2135"/>
              </a:spcBef>
              <a:spcAft>
                <a:spcPts val="0"/>
              </a:spcAft>
              <a:buSzPts val="1400"/>
              <a:buNone/>
              <a:defRPr/>
            </a:lvl8pPr>
            <a:lvl9pPr lvl="8" rtl="0">
              <a:spcBef>
                <a:spcPts val="2135"/>
              </a:spcBef>
              <a:spcAft>
                <a:spcPts val="2135"/>
              </a:spcAft>
              <a:buSzPts val="1400"/>
              <a:buNone/>
              <a:defRPr/>
            </a:lvl9pPr>
          </a:lstStyle>
          <a:p>
            <a:endParaRPr/>
          </a:p>
        </p:txBody>
      </p:sp>
      <p:sp>
        <p:nvSpPr>
          <p:cNvPr id="294" name="Google Shape;294;p29"/>
          <p:cNvSpPr txBox="1">
            <a:spLocks noGrp="1"/>
          </p:cNvSpPr>
          <p:nvPr>
            <p:ph type="title" idx="6"/>
          </p:nvPr>
        </p:nvSpPr>
        <p:spPr>
          <a:xfrm>
            <a:off x="965533" y="719328"/>
            <a:ext cx="10258400" cy="718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4800"/>
            </a:lvl1pPr>
            <a:lvl2pPr lvl="1" rtl="0">
              <a:spcBef>
                <a:spcPts val="0"/>
              </a:spcBef>
              <a:spcAft>
                <a:spcPts val="0"/>
              </a:spcAft>
              <a:buSzPts val="2800"/>
              <a:buNone/>
              <a:defRPr>
                <a:latin typeface="Open Sans"/>
                <a:ea typeface="Open Sans"/>
                <a:cs typeface="Open Sans"/>
                <a:sym typeface="Open Sans"/>
              </a:defRPr>
            </a:lvl2pPr>
            <a:lvl3pPr lvl="2" rtl="0">
              <a:spcBef>
                <a:spcPts val="0"/>
              </a:spcBef>
              <a:spcAft>
                <a:spcPts val="0"/>
              </a:spcAft>
              <a:buSzPts val="2800"/>
              <a:buNone/>
              <a:defRPr>
                <a:latin typeface="Open Sans"/>
                <a:ea typeface="Open Sans"/>
                <a:cs typeface="Open Sans"/>
                <a:sym typeface="Open Sans"/>
              </a:defRPr>
            </a:lvl3pPr>
            <a:lvl4pPr lvl="3" rtl="0">
              <a:spcBef>
                <a:spcPts val="0"/>
              </a:spcBef>
              <a:spcAft>
                <a:spcPts val="0"/>
              </a:spcAft>
              <a:buSzPts val="2800"/>
              <a:buNone/>
              <a:defRPr>
                <a:latin typeface="Open Sans"/>
                <a:ea typeface="Open Sans"/>
                <a:cs typeface="Open Sans"/>
                <a:sym typeface="Open Sans"/>
              </a:defRPr>
            </a:lvl4pPr>
            <a:lvl5pPr lvl="4" rtl="0">
              <a:spcBef>
                <a:spcPts val="0"/>
              </a:spcBef>
              <a:spcAft>
                <a:spcPts val="0"/>
              </a:spcAft>
              <a:buSzPts val="2800"/>
              <a:buNone/>
              <a:defRPr>
                <a:latin typeface="Open Sans"/>
                <a:ea typeface="Open Sans"/>
                <a:cs typeface="Open Sans"/>
                <a:sym typeface="Open Sans"/>
              </a:defRPr>
            </a:lvl5pPr>
            <a:lvl6pPr lvl="5" rtl="0">
              <a:spcBef>
                <a:spcPts val="0"/>
              </a:spcBef>
              <a:spcAft>
                <a:spcPts val="0"/>
              </a:spcAft>
              <a:buSzPts val="2800"/>
              <a:buNone/>
              <a:defRPr>
                <a:latin typeface="Open Sans"/>
                <a:ea typeface="Open Sans"/>
                <a:cs typeface="Open Sans"/>
                <a:sym typeface="Open Sans"/>
              </a:defRPr>
            </a:lvl6pPr>
            <a:lvl7pPr lvl="6" rtl="0">
              <a:spcBef>
                <a:spcPts val="0"/>
              </a:spcBef>
              <a:spcAft>
                <a:spcPts val="0"/>
              </a:spcAft>
              <a:buSzPts val="2800"/>
              <a:buNone/>
              <a:defRPr>
                <a:latin typeface="Open Sans"/>
                <a:ea typeface="Open Sans"/>
                <a:cs typeface="Open Sans"/>
                <a:sym typeface="Open Sans"/>
              </a:defRPr>
            </a:lvl7pPr>
            <a:lvl8pPr lvl="7" rtl="0">
              <a:spcBef>
                <a:spcPts val="0"/>
              </a:spcBef>
              <a:spcAft>
                <a:spcPts val="0"/>
              </a:spcAft>
              <a:buSzPts val="2800"/>
              <a:buNone/>
              <a:defRPr>
                <a:latin typeface="Open Sans"/>
                <a:ea typeface="Open Sans"/>
                <a:cs typeface="Open Sans"/>
                <a:sym typeface="Open Sans"/>
              </a:defRPr>
            </a:lvl8pPr>
            <a:lvl9pPr lvl="8" rtl="0">
              <a:spcBef>
                <a:spcPts val="0"/>
              </a:spcBef>
              <a:spcAft>
                <a:spcPts val="0"/>
              </a:spcAft>
              <a:buSzPts val="2800"/>
              <a:buNone/>
              <a:defRPr>
                <a:latin typeface="Open Sans"/>
                <a:ea typeface="Open Sans"/>
                <a:cs typeface="Open Sans"/>
                <a:sym typeface="Open Sans"/>
              </a:defRPr>
            </a:lvl9pPr>
          </a:lstStyle>
          <a:p>
            <a:endParaRPr/>
          </a:p>
        </p:txBody>
      </p:sp>
      <p:sp>
        <p:nvSpPr>
          <p:cNvPr id="295" name="Google Shape;295;p29"/>
          <p:cNvSpPr/>
          <p:nvPr/>
        </p:nvSpPr>
        <p:spPr>
          <a:xfrm>
            <a:off x="422551" y="5704218"/>
            <a:ext cx="339600" cy="262533"/>
          </a:xfrm>
          <a:custGeom>
            <a:avLst/>
            <a:gdLst/>
            <a:ahLst/>
            <a:cxnLst/>
            <a:rect l="l" t="t" r="r" b="b"/>
            <a:pathLst>
              <a:path w="10188" h="7876" extrusionOk="0">
                <a:moveTo>
                  <a:pt x="5125" y="1"/>
                </a:moveTo>
                <a:cubicBezTo>
                  <a:pt x="0" y="1"/>
                  <a:pt x="0" y="7875"/>
                  <a:pt x="5125" y="7875"/>
                </a:cubicBezTo>
                <a:cubicBezTo>
                  <a:pt x="10187" y="7875"/>
                  <a:pt x="10187" y="1"/>
                  <a:pt x="5125"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96" name="Google Shape;296;p29"/>
          <p:cNvSpPr/>
          <p:nvPr/>
        </p:nvSpPr>
        <p:spPr>
          <a:xfrm>
            <a:off x="528633" y="5241418"/>
            <a:ext cx="279200" cy="278767"/>
          </a:xfrm>
          <a:custGeom>
            <a:avLst/>
            <a:gdLst/>
            <a:ahLst/>
            <a:cxnLst/>
            <a:rect l="l" t="t" r="r" b="b"/>
            <a:pathLst>
              <a:path w="8376" h="8363" extrusionOk="0">
                <a:moveTo>
                  <a:pt x="4441" y="1"/>
                </a:moveTo>
                <a:cubicBezTo>
                  <a:pt x="4194" y="1"/>
                  <a:pt x="3941" y="32"/>
                  <a:pt x="3688" y="88"/>
                </a:cubicBezTo>
                <a:cubicBezTo>
                  <a:pt x="3126" y="88"/>
                  <a:pt x="2563" y="276"/>
                  <a:pt x="2126" y="526"/>
                </a:cubicBezTo>
                <a:cubicBezTo>
                  <a:pt x="1626" y="838"/>
                  <a:pt x="1251" y="1151"/>
                  <a:pt x="938" y="1650"/>
                </a:cubicBezTo>
                <a:cubicBezTo>
                  <a:pt x="563" y="2025"/>
                  <a:pt x="313" y="2525"/>
                  <a:pt x="188" y="3025"/>
                </a:cubicBezTo>
                <a:cubicBezTo>
                  <a:pt x="1" y="3775"/>
                  <a:pt x="1" y="4525"/>
                  <a:pt x="188" y="5213"/>
                </a:cubicBezTo>
                <a:lnTo>
                  <a:pt x="188" y="5338"/>
                </a:lnTo>
                <a:cubicBezTo>
                  <a:pt x="313" y="5838"/>
                  <a:pt x="563" y="6338"/>
                  <a:pt x="938" y="6713"/>
                </a:cubicBezTo>
                <a:cubicBezTo>
                  <a:pt x="1251" y="7213"/>
                  <a:pt x="1626" y="7525"/>
                  <a:pt x="2126" y="7775"/>
                </a:cubicBezTo>
                <a:lnTo>
                  <a:pt x="3126" y="8213"/>
                </a:lnTo>
                <a:cubicBezTo>
                  <a:pt x="3401" y="8316"/>
                  <a:pt x="3695" y="8362"/>
                  <a:pt x="3998" y="8362"/>
                </a:cubicBezTo>
                <a:cubicBezTo>
                  <a:pt x="4245" y="8362"/>
                  <a:pt x="4498" y="8331"/>
                  <a:pt x="4751" y="8275"/>
                </a:cubicBezTo>
                <a:cubicBezTo>
                  <a:pt x="5125" y="8275"/>
                  <a:pt x="5438" y="8213"/>
                  <a:pt x="5750" y="8025"/>
                </a:cubicBezTo>
                <a:cubicBezTo>
                  <a:pt x="6313" y="7838"/>
                  <a:pt x="6750" y="7525"/>
                  <a:pt x="7125" y="7150"/>
                </a:cubicBezTo>
                <a:lnTo>
                  <a:pt x="7750" y="6338"/>
                </a:lnTo>
                <a:cubicBezTo>
                  <a:pt x="8125" y="5713"/>
                  <a:pt x="8313" y="4963"/>
                  <a:pt x="8313" y="4213"/>
                </a:cubicBezTo>
                <a:lnTo>
                  <a:pt x="8375" y="4275"/>
                </a:lnTo>
                <a:lnTo>
                  <a:pt x="8375" y="4150"/>
                </a:lnTo>
                <a:cubicBezTo>
                  <a:pt x="8375" y="3400"/>
                  <a:pt x="8188" y="2650"/>
                  <a:pt x="7813" y="2025"/>
                </a:cubicBezTo>
                <a:lnTo>
                  <a:pt x="7188" y="1213"/>
                </a:lnTo>
                <a:cubicBezTo>
                  <a:pt x="6625" y="713"/>
                  <a:pt x="6000" y="338"/>
                  <a:pt x="5313" y="151"/>
                </a:cubicBezTo>
                <a:cubicBezTo>
                  <a:pt x="5038" y="47"/>
                  <a:pt x="4744" y="1"/>
                  <a:pt x="4441"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97" name="Google Shape;297;p29"/>
          <p:cNvSpPr/>
          <p:nvPr/>
        </p:nvSpPr>
        <p:spPr>
          <a:xfrm rot="2912351">
            <a:off x="-1317691" y="5040900"/>
            <a:ext cx="2687036" cy="3433160"/>
          </a:xfrm>
          <a:custGeom>
            <a:avLst/>
            <a:gdLst/>
            <a:ahLst/>
            <a:cxnLst/>
            <a:rect l="l" t="t" r="r" b="b"/>
            <a:pathLst>
              <a:path w="80612" h="102996" extrusionOk="0">
                <a:moveTo>
                  <a:pt x="52848" y="1"/>
                </a:moveTo>
                <a:cubicBezTo>
                  <a:pt x="51337" y="1"/>
                  <a:pt x="49841" y="443"/>
                  <a:pt x="48565" y="1310"/>
                </a:cubicBezTo>
                <a:cubicBezTo>
                  <a:pt x="45792" y="3172"/>
                  <a:pt x="44604" y="6618"/>
                  <a:pt x="44089" y="9906"/>
                </a:cubicBezTo>
                <a:cubicBezTo>
                  <a:pt x="43613" y="13233"/>
                  <a:pt x="43692" y="16600"/>
                  <a:pt x="42702" y="19809"/>
                </a:cubicBezTo>
                <a:cubicBezTo>
                  <a:pt x="42187" y="21552"/>
                  <a:pt x="41276" y="23255"/>
                  <a:pt x="39810" y="24325"/>
                </a:cubicBezTo>
                <a:cubicBezTo>
                  <a:pt x="38976" y="24911"/>
                  <a:pt x="37924" y="25266"/>
                  <a:pt x="36894" y="25266"/>
                </a:cubicBezTo>
                <a:cubicBezTo>
                  <a:pt x="36115" y="25266"/>
                  <a:pt x="35349" y="25063"/>
                  <a:pt x="34700" y="24602"/>
                </a:cubicBezTo>
                <a:cubicBezTo>
                  <a:pt x="33176" y="23535"/>
                  <a:pt x="32238" y="21184"/>
                  <a:pt x="30476" y="21184"/>
                </a:cubicBezTo>
                <a:cubicBezTo>
                  <a:pt x="30406" y="21184"/>
                  <a:pt x="30336" y="21188"/>
                  <a:pt x="30264" y="21195"/>
                </a:cubicBezTo>
                <a:cubicBezTo>
                  <a:pt x="28125" y="21393"/>
                  <a:pt x="27927" y="24523"/>
                  <a:pt x="26421" y="26068"/>
                </a:cubicBezTo>
                <a:cubicBezTo>
                  <a:pt x="25640" y="26849"/>
                  <a:pt x="24563" y="27162"/>
                  <a:pt x="23462" y="27162"/>
                </a:cubicBezTo>
                <a:cubicBezTo>
                  <a:pt x="23168" y="27162"/>
                  <a:pt x="22872" y="27139"/>
                  <a:pt x="22579" y="27098"/>
                </a:cubicBezTo>
                <a:cubicBezTo>
                  <a:pt x="19370" y="26662"/>
                  <a:pt x="16796" y="24285"/>
                  <a:pt x="16043" y="21116"/>
                </a:cubicBezTo>
                <a:cubicBezTo>
                  <a:pt x="15647" y="19373"/>
                  <a:pt x="15885" y="17511"/>
                  <a:pt x="15053" y="15927"/>
                </a:cubicBezTo>
                <a:cubicBezTo>
                  <a:pt x="14255" y="14331"/>
                  <a:pt x="12497" y="13488"/>
                  <a:pt x="10735" y="13488"/>
                </a:cubicBezTo>
                <a:cubicBezTo>
                  <a:pt x="9611" y="13488"/>
                  <a:pt x="8485" y="13831"/>
                  <a:pt x="7606" y="14541"/>
                </a:cubicBezTo>
                <a:cubicBezTo>
                  <a:pt x="5308" y="16363"/>
                  <a:pt x="4912" y="19928"/>
                  <a:pt x="6338" y="22463"/>
                </a:cubicBezTo>
                <a:cubicBezTo>
                  <a:pt x="7328" y="24246"/>
                  <a:pt x="9032" y="25474"/>
                  <a:pt x="10497" y="26900"/>
                </a:cubicBezTo>
                <a:cubicBezTo>
                  <a:pt x="12003" y="28326"/>
                  <a:pt x="13310" y="30148"/>
                  <a:pt x="13231" y="32208"/>
                </a:cubicBezTo>
                <a:cubicBezTo>
                  <a:pt x="13032" y="35496"/>
                  <a:pt x="9507" y="37318"/>
                  <a:pt x="6893" y="39338"/>
                </a:cubicBezTo>
                <a:cubicBezTo>
                  <a:pt x="2416" y="42863"/>
                  <a:pt x="0" y="48370"/>
                  <a:pt x="396" y="54074"/>
                </a:cubicBezTo>
                <a:lnTo>
                  <a:pt x="357" y="102995"/>
                </a:lnTo>
                <a:lnTo>
                  <a:pt x="357" y="102995"/>
                </a:lnTo>
                <a:lnTo>
                  <a:pt x="78274" y="100658"/>
                </a:lnTo>
                <a:lnTo>
                  <a:pt x="77601" y="59025"/>
                </a:lnTo>
                <a:cubicBezTo>
                  <a:pt x="78195" y="56451"/>
                  <a:pt x="78749" y="53915"/>
                  <a:pt x="79344" y="51341"/>
                </a:cubicBezTo>
                <a:cubicBezTo>
                  <a:pt x="79977" y="48607"/>
                  <a:pt x="80611" y="45795"/>
                  <a:pt x="80294" y="42982"/>
                </a:cubicBezTo>
                <a:cubicBezTo>
                  <a:pt x="79938" y="40170"/>
                  <a:pt x="78472" y="37357"/>
                  <a:pt x="75897" y="36169"/>
                </a:cubicBezTo>
                <a:cubicBezTo>
                  <a:pt x="74313" y="35416"/>
                  <a:pt x="72491" y="35416"/>
                  <a:pt x="70748" y="35099"/>
                </a:cubicBezTo>
                <a:cubicBezTo>
                  <a:pt x="69005" y="34782"/>
                  <a:pt x="67143" y="34030"/>
                  <a:pt x="66390" y="32445"/>
                </a:cubicBezTo>
                <a:cubicBezTo>
                  <a:pt x="65717" y="31059"/>
                  <a:pt x="66034" y="29356"/>
                  <a:pt x="65360" y="27969"/>
                </a:cubicBezTo>
                <a:cubicBezTo>
                  <a:pt x="64370" y="26028"/>
                  <a:pt x="61835" y="25592"/>
                  <a:pt x="59656" y="25553"/>
                </a:cubicBezTo>
                <a:cubicBezTo>
                  <a:pt x="57478" y="25513"/>
                  <a:pt x="55061" y="25632"/>
                  <a:pt x="53437" y="24166"/>
                </a:cubicBezTo>
                <a:cubicBezTo>
                  <a:pt x="52011" y="22938"/>
                  <a:pt x="51655" y="20799"/>
                  <a:pt x="52011" y="18937"/>
                </a:cubicBezTo>
                <a:cubicBezTo>
                  <a:pt x="52368" y="17076"/>
                  <a:pt x="53318" y="15412"/>
                  <a:pt x="54190" y="13709"/>
                </a:cubicBezTo>
                <a:cubicBezTo>
                  <a:pt x="55497" y="11253"/>
                  <a:pt x="56685" y="8717"/>
                  <a:pt x="57715" y="6143"/>
                </a:cubicBezTo>
                <a:cubicBezTo>
                  <a:pt x="58111" y="5192"/>
                  <a:pt x="58508" y="4162"/>
                  <a:pt x="58270" y="3132"/>
                </a:cubicBezTo>
                <a:cubicBezTo>
                  <a:pt x="57993" y="1904"/>
                  <a:pt x="56883" y="1033"/>
                  <a:pt x="55735" y="557"/>
                </a:cubicBezTo>
                <a:cubicBezTo>
                  <a:pt x="54803" y="185"/>
                  <a:pt x="53822" y="1"/>
                  <a:pt x="52848"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Title only 5">
  <p:cSld name="Title only 5">
    <p:bg>
      <p:bgPr>
        <a:solidFill>
          <a:schemeClr val="accent1"/>
        </a:solidFill>
        <a:effectLst/>
      </p:bgPr>
    </p:bg>
    <p:spTree>
      <p:nvGrpSpPr>
        <p:cNvPr id="1" name="Shape 336"/>
        <p:cNvGrpSpPr/>
        <p:nvPr/>
      </p:nvGrpSpPr>
      <p:grpSpPr>
        <a:xfrm>
          <a:off x="0" y="0"/>
          <a:ext cx="0" cy="0"/>
          <a:chOff x="0" y="0"/>
          <a:chExt cx="0" cy="0"/>
        </a:xfrm>
      </p:grpSpPr>
      <p:sp>
        <p:nvSpPr>
          <p:cNvPr id="337" name="Google Shape;337;p34"/>
          <p:cNvSpPr txBox="1">
            <a:spLocks noGrp="1"/>
          </p:cNvSpPr>
          <p:nvPr>
            <p:ph type="title"/>
          </p:nvPr>
        </p:nvSpPr>
        <p:spPr>
          <a:xfrm>
            <a:off x="960400" y="719328"/>
            <a:ext cx="72464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600"/>
              <a:buNone/>
              <a:defRPr sz="4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338" name="Google Shape;338;p34"/>
          <p:cNvSpPr/>
          <p:nvPr/>
        </p:nvSpPr>
        <p:spPr>
          <a:xfrm rot="2110842">
            <a:off x="10635514" y="-203873"/>
            <a:ext cx="2635396" cy="2231600"/>
          </a:xfrm>
          <a:custGeom>
            <a:avLst/>
            <a:gdLst/>
            <a:ahLst/>
            <a:cxnLst/>
            <a:rect l="l" t="t" r="r" b="b"/>
            <a:pathLst>
              <a:path w="79056" h="66943" extrusionOk="0">
                <a:moveTo>
                  <a:pt x="78452" y="0"/>
                </a:moveTo>
                <a:cubicBezTo>
                  <a:pt x="78223" y="0"/>
                  <a:pt x="78001" y="115"/>
                  <a:pt x="77944" y="361"/>
                </a:cubicBezTo>
                <a:cubicBezTo>
                  <a:pt x="76508" y="7276"/>
                  <a:pt x="72594" y="13409"/>
                  <a:pt x="66592" y="17236"/>
                </a:cubicBezTo>
                <a:cubicBezTo>
                  <a:pt x="63634" y="19150"/>
                  <a:pt x="60285" y="20368"/>
                  <a:pt x="56806" y="20803"/>
                </a:cubicBezTo>
                <a:cubicBezTo>
                  <a:pt x="55948" y="20893"/>
                  <a:pt x="55088" y="20927"/>
                  <a:pt x="54228" y="20927"/>
                </a:cubicBezTo>
                <a:cubicBezTo>
                  <a:pt x="51585" y="20927"/>
                  <a:pt x="48932" y="20606"/>
                  <a:pt x="46291" y="20606"/>
                </a:cubicBezTo>
                <a:cubicBezTo>
                  <a:pt x="45649" y="20606"/>
                  <a:pt x="45007" y="20625"/>
                  <a:pt x="44367" y="20672"/>
                </a:cubicBezTo>
                <a:cubicBezTo>
                  <a:pt x="38017" y="21194"/>
                  <a:pt x="32058" y="24239"/>
                  <a:pt x="27927" y="29110"/>
                </a:cubicBezTo>
                <a:cubicBezTo>
                  <a:pt x="23229" y="34721"/>
                  <a:pt x="21968" y="42071"/>
                  <a:pt x="19967" y="48899"/>
                </a:cubicBezTo>
                <a:cubicBezTo>
                  <a:pt x="17768" y="56347"/>
                  <a:pt x="12659" y="66053"/>
                  <a:pt x="4154" y="66053"/>
                </a:cubicBezTo>
                <a:cubicBezTo>
                  <a:pt x="3072" y="66053"/>
                  <a:pt x="1936" y="65896"/>
                  <a:pt x="743" y="65557"/>
                </a:cubicBezTo>
                <a:cubicBezTo>
                  <a:pt x="700" y="65547"/>
                  <a:pt x="659" y="65543"/>
                  <a:pt x="620" y="65543"/>
                </a:cubicBezTo>
                <a:cubicBezTo>
                  <a:pt x="149" y="65543"/>
                  <a:pt x="0" y="66223"/>
                  <a:pt x="482" y="66384"/>
                </a:cubicBezTo>
                <a:cubicBezTo>
                  <a:pt x="1702" y="66766"/>
                  <a:pt x="2916" y="66943"/>
                  <a:pt x="4109" y="66943"/>
                </a:cubicBezTo>
                <a:cubicBezTo>
                  <a:pt x="9297" y="66943"/>
                  <a:pt x="14066" y="63593"/>
                  <a:pt x="16966" y="59207"/>
                </a:cubicBezTo>
                <a:cubicBezTo>
                  <a:pt x="21620" y="52118"/>
                  <a:pt x="22142" y="43289"/>
                  <a:pt x="25578" y="35678"/>
                </a:cubicBezTo>
                <a:cubicBezTo>
                  <a:pt x="29188" y="27414"/>
                  <a:pt x="37365" y="22108"/>
                  <a:pt x="46368" y="22064"/>
                </a:cubicBezTo>
                <a:cubicBezTo>
                  <a:pt x="48987" y="22064"/>
                  <a:pt x="51590" y="22338"/>
                  <a:pt x="54197" y="22338"/>
                </a:cubicBezTo>
                <a:cubicBezTo>
                  <a:pt x="55745" y="22338"/>
                  <a:pt x="57295" y="22242"/>
                  <a:pt x="58850" y="21934"/>
                </a:cubicBezTo>
                <a:cubicBezTo>
                  <a:pt x="62112" y="21281"/>
                  <a:pt x="65244" y="19976"/>
                  <a:pt x="67984" y="18106"/>
                </a:cubicBezTo>
                <a:cubicBezTo>
                  <a:pt x="73942" y="14061"/>
                  <a:pt x="78335" y="7755"/>
                  <a:pt x="79031" y="535"/>
                </a:cubicBezTo>
                <a:cubicBezTo>
                  <a:pt x="79055" y="192"/>
                  <a:pt x="78748" y="0"/>
                  <a:pt x="78452" y="0"/>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9" name="Google Shape;339;p34"/>
          <p:cNvSpPr/>
          <p:nvPr/>
        </p:nvSpPr>
        <p:spPr>
          <a:xfrm rot="-2902325">
            <a:off x="11614298" y="863527"/>
            <a:ext cx="287669" cy="222853"/>
          </a:xfrm>
          <a:custGeom>
            <a:avLst/>
            <a:gdLst/>
            <a:ahLst/>
            <a:cxnLst/>
            <a:rect l="l" t="t" r="r" b="b"/>
            <a:pathLst>
              <a:path w="3089" h="2393" extrusionOk="0">
                <a:moveTo>
                  <a:pt x="1566" y="1"/>
                </a:moveTo>
                <a:cubicBezTo>
                  <a:pt x="0" y="1"/>
                  <a:pt x="0" y="2393"/>
                  <a:pt x="1566" y="2393"/>
                </a:cubicBezTo>
                <a:cubicBezTo>
                  <a:pt x="3088" y="2393"/>
                  <a:pt x="3088" y="1"/>
                  <a:pt x="1566"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0" name="Google Shape;340;p34"/>
          <p:cNvSpPr/>
          <p:nvPr/>
        </p:nvSpPr>
        <p:spPr>
          <a:xfrm>
            <a:off x="200067" y="6038800"/>
            <a:ext cx="339600" cy="262533"/>
          </a:xfrm>
          <a:custGeom>
            <a:avLst/>
            <a:gdLst/>
            <a:ahLst/>
            <a:cxnLst/>
            <a:rect l="l" t="t" r="r" b="b"/>
            <a:pathLst>
              <a:path w="10188" h="7876" extrusionOk="0">
                <a:moveTo>
                  <a:pt x="5125" y="1"/>
                </a:moveTo>
                <a:cubicBezTo>
                  <a:pt x="0" y="1"/>
                  <a:pt x="0" y="7875"/>
                  <a:pt x="5125" y="7875"/>
                </a:cubicBezTo>
                <a:cubicBezTo>
                  <a:pt x="10187" y="7875"/>
                  <a:pt x="10187" y="1"/>
                  <a:pt x="5125"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1" name="Google Shape;341;p34"/>
          <p:cNvSpPr/>
          <p:nvPr/>
        </p:nvSpPr>
        <p:spPr>
          <a:xfrm>
            <a:off x="119500" y="6651267"/>
            <a:ext cx="279200" cy="278767"/>
          </a:xfrm>
          <a:custGeom>
            <a:avLst/>
            <a:gdLst/>
            <a:ahLst/>
            <a:cxnLst/>
            <a:rect l="l" t="t" r="r" b="b"/>
            <a:pathLst>
              <a:path w="8376" h="8363" extrusionOk="0">
                <a:moveTo>
                  <a:pt x="4441" y="1"/>
                </a:moveTo>
                <a:cubicBezTo>
                  <a:pt x="4194" y="1"/>
                  <a:pt x="3941" y="32"/>
                  <a:pt x="3688" y="88"/>
                </a:cubicBezTo>
                <a:cubicBezTo>
                  <a:pt x="3126" y="88"/>
                  <a:pt x="2563" y="276"/>
                  <a:pt x="2126" y="526"/>
                </a:cubicBezTo>
                <a:cubicBezTo>
                  <a:pt x="1626" y="838"/>
                  <a:pt x="1251" y="1151"/>
                  <a:pt x="938" y="1650"/>
                </a:cubicBezTo>
                <a:cubicBezTo>
                  <a:pt x="563" y="2025"/>
                  <a:pt x="313" y="2525"/>
                  <a:pt x="188" y="3025"/>
                </a:cubicBezTo>
                <a:cubicBezTo>
                  <a:pt x="1" y="3775"/>
                  <a:pt x="1" y="4525"/>
                  <a:pt x="188" y="5213"/>
                </a:cubicBezTo>
                <a:lnTo>
                  <a:pt x="188" y="5338"/>
                </a:lnTo>
                <a:cubicBezTo>
                  <a:pt x="313" y="5838"/>
                  <a:pt x="563" y="6338"/>
                  <a:pt x="938" y="6713"/>
                </a:cubicBezTo>
                <a:cubicBezTo>
                  <a:pt x="1251" y="7213"/>
                  <a:pt x="1626" y="7525"/>
                  <a:pt x="2126" y="7775"/>
                </a:cubicBezTo>
                <a:lnTo>
                  <a:pt x="3126" y="8213"/>
                </a:lnTo>
                <a:cubicBezTo>
                  <a:pt x="3401" y="8316"/>
                  <a:pt x="3695" y="8362"/>
                  <a:pt x="3998" y="8362"/>
                </a:cubicBezTo>
                <a:cubicBezTo>
                  <a:pt x="4245" y="8362"/>
                  <a:pt x="4498" y="8331"/>
                  <a:pt x="4751" y="8275"/>
                </a:cubicBezTo>
                <a:cubicBezTo>
                  <a:pt x="5125" y="8275"/>
                  <a:pt x="5438" y="8213"/>
                  <a:pt x="5750" y="8025"/>
                </a:cubicBezTo>
                <a:cubicBezTo>
                  <a:pt x="6313" y="7838"/>
                  <a:pt x="6750" y="7525"/>
                  <a:pt x="7125" y="7150"/>
                </a:cubicBezTo>
                <a:lnTo>
                  <a:pt x="7750" y="6338"/>
                </a:lnTo>
                <a:cubicBezTo>
                  <a:pt x="8125" y="5713"/>
                  <a:pt x="8313" y="4963"/>
                  <a:pt x="8313" y="4213"/>
                </a:cubicBezTo>
                <a:lnTo>
                  <a:pt x="8375" y="4275"/>
                </a:lnTo>
                <a:lnTo>
                  <a:pt x="8375" y="4150"/>
                </a:lnTo>
                <a:cubicBezTo>
                  <a:pt x="8375" y="3400"/>
                  <a:pt x="8188" y="2650"/>
                  <a:pt x="7813" y="2025"/>
                </a:cubicBezTo>
                <a:lnTo>
                  <a:pt x="7188" y="1213"/>
                </a:lnTo>
                <a:cubicBezTo>
                  <a:pt x="6625" y="713"/>
                  <a:pt x="6000" y="338"/>
                  <a:pt x="5313" y="151"/>
                </a:cubicBezTo>
                <a:cubicBezTo>
                  <a:pt x="5038" y="47"/>
                  <a:pt x="4744" y="1"/>
                  <a:pt x="4441"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2" name="Google Shape;342;p34"/>
          <p:cNvSpPr/>
          <p:nvPr/>
        </p:nvSpPr>
        <p:spPr>
          <a:xfrm>
            <a:off x="677100" y="6651268"/>
            <a:ext cx="110467" cy="89633"/>
          </a:xfrm>
          <a:custGeom>
            <a:avLst/>
            <a:gdLst/>
            <a:ahLst/>
            <a:cxnLst/>
            <a:rect l="l" t="t" r="r" b="b"/>
            <a:pathLst>
              <a:path w="3314" h="2689" extrusionOk="0">
                <a:moveTo>
                  <a:pt x="1688" y="1"/>
                </a:moveTo>
                <a:cubicBezTo>
                  <a:pt x="1" y="126"/>
                  <a:pt x="1" y="2563"/>
                  <a:pt x="1688" y="2688"/>
                </a:cubicBezTo>
                <a:cubicBezTo>
                  <a:pt x="3313" y="2563"/>
                  <a:pt x="3313" y="126"/>
                  <a:pt x="1688"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3" name="Google Shape;343;p34"/>
          <p:cNvSpPr/>
          <p:nvPr/>
        </p:nvSpPr>
        <p:spPr>
          <a:xfrm rot="2027983">
            <a:off x="247788" y="-621363"/>
            <a:ext cx="2635240" cy="2231468"/>
          </a:xfrm>
          <a:custGeom>
            <a:avLst/>
            <a:gdLst/>
            <a:ahLst/>
            <a:cxnLst/>
            <a:rect l="l" t="t" r="r" b="b"/>
            <a:pathLst>
              <a:path w="79056" h="66943" extrusionOk="0">
                <a:moveTo>
                  <a:pt x="78452" y="0"/>
                </a:moveTo>
                <a:cubicBezTo>
                  <a:pt x="78223" y="0"/>
                  <a:pt x="78001" y="115"/>
                  <a:pt x="77944" y="361"/>
                </a:cubicBezTo>
                <a:cubicBezTo>
                  <a:pt x="76508" y="7276"/>
                  <a:pt x="72594" y="13409"/>
                  <a:pt x="66592" y="17236"/>
                </a:cubicBezTo>
                <a:cubicBezTo>
                  <a:pt x="63634" y="19150"/>
                  <a:pt x="60285" y="20368"/>
                  <a:pt x="56806" y="20803"/>
                </a:cubicBezTo>
                <a:cubicBezTo>
                  <a:pt x="55948" y="20893"/>
                  <a:pt x="55088" y="20927"/>
                  <a:pt x="54228" y="20927"/>
                </a:cubicBezTo>
                <a:cubicBezTo>
                  <a:pt x="51585" y="20927"/>
                  <a:pt x="48932" y="20606"/>
                  <a:pt x="46291" y="20606"/>
                </a:cubicBezTo>
                <a:cubicBezTo>
                  <a:pt x="45649" y="20606"/>
                  <a:pt x="45007" y="20625"/>
                  <a:pt x="44367" y="20672"/>
                </a:cubicBezTo>
                <a:cubicBezTo>
                  <a:pt x="38017" y="21194"/>
                  <a:pt x="32058" y="24239"/>
                  <a:pt x="27927" y="29110"/>
                </a:cubicBezTo>
                <a:cubicBezTo>
                  <a:pt x="23229" y="34721"/>
                  <a:pt x="21968" y="42071"/>
                  <a:pt x="19967" y="48899"/>
                </a:cubicBezTo>
                <a:cubicBezTo>
                  <a:pt x="17768" y="56347"/>
                  <a:pt x="12659" y="66053"/>
                  <a:pt x="4154" y="66053"/>
                </a:cubicBezTo>
                <a:cubicBezTo>
                  <a:pt x="3072" y="66053"/>
                  <a:pt x="1936" y="65896"/>
                  <a:pt x="743" y="65557"/>
                </a:cubicBezTo>
                <a:cubicBezTo>
                  <a:pt x="700" y="65547"/>
                  <a:pt x="659" y="65543"/>
                  <a:pt x="620" y="65543"/>
                </a:cubicBezTo>
                <a:cubicBezTo>
                  <a:pt x="149" y="65543"/>
                  <a:pt x="0" y="66223"/>
                  <a:pt x="482" y="66384"/>
                </a:cubicBezTo>
                <a:cubicBezTo>
                  <a:pt x="1702" y="66766"/>
                  <a:pt x="2916" y="66943"/>
                  <a:pt x="4109" y="66943"/>
                </a:cubicBezTo>
                <a:cubicBezTo>
                  <a:pt x="9297" y="66943"/>
                  <a:pt x="14066" y="63593"/>
                  <a:pt x="16966" y="59207"/>
                </a:cubicBezTo>
                <a:cubicBezTo>
                  <a:pt x="21620" y="52118"/>
                  <a:pt x="22142" y="43289"/>
                  <a:pt x="25578" y="35678"/>
                </a:cubicBezTo>
                <a:cubicBezTo>
                  <a:pt x="29188" y="27414"/>
                  <a:pt x="37365" y="22108"/>
                  <a:pt x="46368" y="22064"/>
                </a:cubicBezTo>
                <a:cubicBezTo>
                  <a:pt x="48987" y="22064"/>
                  <a:pt x="51590" y="22338"/>
                  <a:pt x="54197" y="22338"/>
                </a:cubicBezTo>
                <a:cubicBezTo>
                  <a:pt x="55745" y="22338"/>
                  <a:pt x="57295" y="22242"/>
                  <a:pt x="58850" y="21934"/>
                </a:cubicBezTo>
                <a:cubicBezTo>
                  <a:pt x="62112" y="21281"/>
                  <a:pt x="65244" y="19976"/>
                  <a:pt x="67984" y="18106"/>
                </a:cubicBezTo>
                <a:cubicBezTo>
                  <a:pt x="73942" y="14061"/>
                  <a:pt x="78335" y="7755"/>
                  <a:pt x="79031" y="535"/>
                </a:cubicBezTo>
                <a:cubicBezTo>
                  <a:pt x="79055" y="192"/>
                  <a:pt x="78748" y="0"/>
                  <a:pt x="78452" y="0"/>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Title and Text">
  <p:cSld name="Title and Text">
    <p:bg>
      <p:bgPr>
        <a:solidFill>
          <a:schemeClr val="lt1"/>
        </a:solidFill>
        <a:effectLst/>
      </p:bgPr>
    </p:bg>
    <p:spTree>
      <p:nvGrpSpPr>
        <p:cNvPr id="1" name="Shape 979"/>
        <p:cNvGrpSpPr/>
        <p:nvPr/>
      </p:nvGrpSpPr>
      <p:grpSpPr>
        <a:xfrm>
          <a:off x="0" y="0"/>
          <a:ext cx="0" cy="0"/>
          <a:chOff x="0" y="0"/>
          <a:chExt cx="0" cy="0"/>
        </a:xfrm>
      </p:grpSpPr>
      <p:grpSp>
        <p:nvGrpSpPr>
          <p:cNvPr id="980" name="Google Shape;980;p15"/>
          <p:cNvGrpSpPr/>
          <p:nvPr/>
        </p:nvGrpSpPr>
        <p:grpSpPr>
          <a:xfrm rot="10800000" flipH="1">
            <a:off x="163078" y="91390"/>
            <a:ext cx="11954777" cy="6721505"/>
            <a:chOff x="122308" y="68542"/>
            <a:chExt cx="8966083" cy="5041129"/>
          </a:xfrm>
        </p:grpSpPr>
        <p:sp>
          <p:nvSpPr>
            <p:cNvPr id="981" name="Google Shape;981;p15"/>
            <p:cNvSpPr/>
            <p:nvPr/>
          </p:nvSpPr>
          <p:spPr>
            <a:xfrm rot="2700000">
              <a:off x="243591" y="28706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982" name="Google Shape;982;p15"/>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983" name="Google Shape;983;p15"/>
            <p:cNvSpPr/>
            <p:nvPr/>
          </p:nvSpPr>
          <p:spPr>
            <a:xfrm rot="6300406">
              <a:off x="127712" y="839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984" name="Google Shape;984;p15"/>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985" name="Google Shape;985;p15"/>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986" name="Google Shape;986;p15"/>
            <p:cNvSpPr/>
            <p:nvPr/>
          </p:nvSpPr>
          <p:spPr>
            <a:xfrm rot="-2700000">
              <a:off x="515840" y="236038"/>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987" name="Google Shape;987;p15"/>
            <p:cNvSpPr/>
            <p:nvPr/>
          </p:nvSpPr>
          <p:spPr>
            <a:xfrm>
              <a:off x="7851650" y="218950"/>
              <a:ext cx="193500" cy="183900"/>
            </a:xfrm>
            <a:prstGeom prst="star5">
              <a:avLst>
                <a:gd name="adj" fmla="val 19098"/>
                <a:gd name="hf" fmla="val 105146"/>
                <a:gd name="vf" fmla="val 110557"/>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8" name="Google Shape;988;p15"/>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989" name="Google Shape;989;p15"/>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990" name="Google Shape;990;p15"/>
            <p:cNvSpPr/>
            <p:nvPr/>
          </p:nvSpPr>
          <p:spPr>
            <a:xfrm rot="5400000" flipH="1">
              <a:off x="3671335" y="3499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991" name="Google Shape;991;p15"/>
            <p:cNvSpPr/>
            <p:nvPr/>
          </p:nvSpPr>
          <p:spPr>
            <a:xfrm rot="-900406" flipH="1">
              <a:off x="5078610" y="40507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992" name="Google Shape;992;p15"/>
            <p:cNvSpPr/>
            <p:nvPr/>
          </p:nvSpPr>
          <p:spPr>
            <a:xfrm rot="8100000" flipH="1">
              <a:off x="4509194" y="2360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993" name="Google Shape;993;p15"/>
            <p:cNvSpPr/>
            <p:nvPr/>
          </p:nvSpPr>
          <p:spPr>
            <a:xfrm>
              <a:off x="8650925" y="1961975"/>
              <a:ext cx="193500" cy="183900"/>
            </a:xfrm>
            <a:prstGeom prst="star5">
              <a:avLst>
                <a:gd name="adj" fmla="val 19098"/>
                <a:gd name="hf" fmla="val 105146"/>
                <a:gd name="vf" fmla="val 110557"/>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4" name="Google Shape;994;p15"/>
            <p:cNvSpPr/>
            <p:nvPr/>
          </p:nvSpPr>
          <p:spPr>
            <a:xfrm rot="-5400000">
              <a:off x="3039403" y="2189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995" name="Google Shape;995;p15"/>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996" name="Google Shape;996;p15"/>
            <p:cNvSpPr/>
            <p:nvPr/>
          </p:nvSpPr>
          <p:spPr>
            <a:xfrm rot="6300406">
              <a:off x="2605974" y="3479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997" name="Google Shape;997;p15"/>
            <p:cNvSpPr/>
            <p:nvPr/>
          </p:nvSpPr>
          <p:spPr>
            <a:xfrm rot="-5400000">
              <a:off x="2452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998" name="Google Shape;998;p15"/>
            <p:cNvSpPr/>
            <p:nvPr/>
          </p:nvSpPr>
          <p:spPr>
            <a:xfrm rot="2700000">
              <a:off x="515841" y="23133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999" name="Google Shape;999;p15"/>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1000" name="Google Shape;1000;p15"/>
            <p:cNvSpPr/>
            <p:nvPr/>
          </p:nvSpPr>
          <p:spPr>
            <a:xfrm rot="8999773">
              <a:off x="1430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001" name="Google Shape;1001;p15"/>
            <p:cNvSpPr/>
            <p:nvPr/>
          </p:nvSpPr>
          <p:spPr>
            <a:xfrm rot="6300406">
              <a:off x="466170" y="8853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002" name="Google Shape;1002;p15"/>
            <p:cNvSpPr/>
            <p:nvPr/>
          </p:nvSpPr>
          <p:spPr>
            <a:xfrm>
              <a:off x="5986089" y="36065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003" name="Google Shape;1003;p15"/>
            <p:cNvSpPr/>
            <p:nvPr/>
          </p:nvSpPr>
          <p:spPr>
            <a:xfrm rot="8999773">
              <a:off x="6232222" y="938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1004" name="Google Shape;1004;p15"/>
            <p:cNvSpPr/>
            <p:nvPr/>
          </p:nvSpPr>
          <p:spPr>
            <a:xfrm rot="8100000" flipH="1">
              <a:off x="7273844" y="2911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005" name="Google Shape;1005;p15"/>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006" name="Google Shape;1006;p15"/>
            <p:cNvSpPr/>
            <p:nvPr/>
          </p:nvSpPr>
          <p:spPr>
            <a:xfrm rot="-10594826" flipH="1">
              <a:off x="8826068" y="5207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1007" name="Google Shape;1007;p15"/>
            <p:cNvSpPr/>
            <p:nvPr/>
          </p:nvSpPr>
          <p:spPr>
            <a:xfrm>
              <a:off x="8631314" y="8199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008" name="Google Shape;1008;p15"/>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1009" name="Google Shape;1009;p15"/>
            <p:cNvSpPr/>
            <p:nvPr/>
          </p:nvSpPr>
          <p:spPr>
            <a:xfrm rot="8999773">
              <a:off x="124684" y="3479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010" name="Google Shape;1010;p15"/>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1011" name="Google Shape;1011;p15"/>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012" name="Google Shape;1012;p15"/>
            <p:cNvSpPr/>
            <p:nvPr/>
          </p:nvSpPr>
          <p:spPr>
            <a:xfrm rot="6300406">
              <a:off x="5120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013" name="Google Shape;1013;p15"/>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014" name="Google Shape;1014;p15"/>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015" name="Google Shape;1015;p15"/>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016" name="Google Shape;1016;p15"/>
            <p:cNvSpPr/>
            <p:nvPr/>
          </p:nvSpPr>
          <p:spPr>
            <a:xfrm rot="8100000" flipH="1">
              <a:off x="8978869" y="347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017" name="Google Shape;1017;p15"/>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018" name="Google Shape;1018;p15"/>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019" name="Google Shape;1019;p15"/>
            <p:cNvSpPr/>
            <p:nvPr/>
          </p:nvSpPr>
          <p:spPr>
            <a:xfrm>
              <a:off x="3005139" y="47784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020" name="Google Shape;1020;p15"/>
            <p:cNvSpPr/>
            <p:nvPr/>
          </p:nvSpPr>
          <p:spPr>
            <a:xfrm rot="2700000">
              <a:off x="4401664" y="48410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021" name="Google Shape;1021;p15"/>
            <p:cNvSpPr/>
            <p:nvPr/>
          </p:nvSpPr>
          <p:spPr>
            <a:xfrm rot="5400000" flipH="1">
              <a:off x="2628010" y="49960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022" name="Google Shape;1022;p15"/>
            <p:cNvSpPr/>
            <p:nvPr/>
          </p:nvSpPr>
          <p:spPr>
            <a:xfrm rot="-900406" flipH="1">
              <a:off x="4035285" y="50512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023" name="Google Shape;1023;p15"/>
            <p:cNvSpPr/>
            <p:nvPr/>
          </p:nvSpPr>
          <p:spPr>
            <a:xfrm rot="8100000" flipH="1">
              <a:off x="3465869" y="48821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024" name="Google Shape;1024;p15"/>
            <p:cNvSpPr/>
            <p:nvPr/>
          </p:nvSpPr>
          <p:spPr>
            <a:xfrm>
              <a:off x="4942764" y="5006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025" name="Google Shape;1025;p15"/>
            <p:cNvSpPr/>
            <p:nvPr/>
          </p:nvSpPr>
          <p:spPr>
            <a:xfrm rot="8999773">
              <a:off x="5188897" y="474001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1026" name="Google Shape;1026;p15"/>
            <p:cNvSpPr/>
            <p:nvPr/>
          </p:nvSpPr>
          <p:spPr>
            <a:xfrm>
              <a:off x="57105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027" name="Google Shape;1027;p15"/>
            <p:cNvSpPr/>
            <p:nvPr/>
          </p:nvSpPr>
          <p:spPr>
            <a:xfrm rot="2700000">
              <a:off x="7392164" y="47230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028" name="Google Shape;1028;p15"/>
            <p:cNvSpPr/>
            <p:nvPr/>
          </p:nvSpPr>
          <p:spPr>
            <a:xfrm rot="8999773">
              <a:off x="77422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1029" name="Google Shape;1029;p15"/>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030" name="Google Shape;1030;p15"/>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031" name="Google Shape;1031;p15"/>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032" name="Google Shape;1032;p15"/>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1033" name="Google Shape;1033;p15"/>
            <p:cNvSpPr/>
            <p:nvPr/>
          </p:nvSpPr>
          <p:spPr>
            <a:xfrm rot="6300406">
              <a:off x="8934570" y="4008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sp>
        <p:nvSpPr>
          <p:cNvPr id="1035" name="Google Shape;1035;p15"/>
          <p:cNvSpPr/>
          <p:nvPr/>
        </p:nvSpPr>
        <p:spPr>
          <a:xfrm rot="-5028676">
            <a:off x="701206" y="4952426"/>
            <a:ext cx="1322149" cy="2666551"/>
          </a:xfrm>
          <a:custGeom>
            <a:avLst/>
            <a:gdLst/>
            <a:ahLst/>
            <a:cxnLst/>
            <a:rect l="l" t="t" r="r" b="b"/>
            <a:pathLst>
              <a:path w="22236" h="44844" extrusionOk="0">
                <a:moveTo>
                  <a:pt x="13245" y="0"/>
                </a:moveTo>
                <a:cubicBezTo>
                  <a:pt x="13209" y="0"/>
                  <a:pt x="13173" y="21"/>
                  <a:pt x="13154" y="54"/>
                </a:cubicBezTo>
                <a:cubicBezTo>
                  <a:pt x="13127" y="104"/>
                  <a:pt x="13144" y="170"/>
                  <a:pt x="13192" y="197"/>
                </a:cubicBezTo>
                <a:cubicBezTo>
                  <a:pt x="13198" y="197"/>
                  <a:pt x="13478" y="356"/>
                  <a:pt x="13921" y="635"/>
                </a:cubicBezTo>
                <a:cubicBezTo>
                  <a:pt x="13938" y="646"/>
                  <a:pt x="13954" y="646"/>
                  <a:pt x="13976" y="646"/>
                </a:cubicBezTo>
                <a:cubicBezTo>
                  <a:pt x="14009" y="646"/>
                  <a:pt x="14042" y="630"/>
                  <a:pt x="14064" y="597"/>
                </a:cubicBezTo>
                <a:cubicBezTo>
                  <a:pt x="14097" y="547"/>
                  <a:pt x="14080" y="481"/>
                  <a:pt x="14032" y="455"/>
                </a:cubicBezTo>
                <a:cubicBezTo>
                  <a:pt x="13582" y="175"/>
                  <a:pt x="13296" y="16"/>
                  <a:pt x="13296" y="16"/>
                </a:cubicBezTo>
                <a:cubicBezTo>
                  <a:pt x="13280" y="5"/>
                  <a:pt x="13263" y="0"/>
                  <a:pt x="13245" y="0"/>
                </a:cubicBezTo>
                <a:close/>
                <a:moveTo>
                  <a:pt x="14684" y="896"/>
                </a:moveTo>
                <a:cubicBezTo>
                  <a:pt x="14652" y="896"/>
                  <a:pt x="14621" y="912"/>
                  <a:pt x="14601" y="942"/>
                </a:cubicBezTo>
                <a:cubicBezTo>
                  <a:pt x="14568" y="992"/>
                  <a:pt x="14579" y="1058"/>
                  <a:pt x="14629" y="1090"/>
                </a:cubicBezTo>
                <a:cubicBezTo>
                  <a:pt x="14842" y="1232"/>
                  <a:pt x="15079" y="1397"/>
                  <a:pt x="15325" y="1567"/>
                </a:cubicBezTo>
                <a:cubicBezTo>
                  <a:pt x="15342" y="1584"/>
                  <a:pt x="15363" y="1589"/>
                  <a:pt x="15385" y="1589"/>
                </a:cubicBezTo>
                <a:cubicBezTo>
                  <a:pt x="15418" y="1589"/>
                  <a:pt x="15451" y="1573"/>
                  <a:pt x="15473" y="1546"/>
                </a:cubicBezTo>
                <a:cubicBezTo>
                  <a:pt x="15506" y="1496"/>
                  <a:pt x="15494" y="1430"/>
                  <a:pt x="15446" y="1397"/>
                </a:cubicBezTo>
                <a:cubicBezTo>
                  <a:pt x="15198" y="1222"/>
                  <a:pt x="14963" y="1063"/>
                  <a:pt x="14743" y="915"/>
                </a:cubicBezTo>
                <a:cubicBezTo>
                  <a:pt x="14724" y="903"/>
                  <a:pt x="14704" y="896"/>
                  <a:pt x="14684" y="896"/>
                </a:cubicBezTo>
                <a:close/>
                <a:moveTo>
                  <a:pt x="16073" y="1877"/>
                </a:moveTo>
                <a:cubicBezTo>
                  <a:pt x="16040" y="1877"/>
                  <a:pt x="16008" y="1891"/>
                  <a:pt x="15988" y="1918"/>
                </a:cubicBezTo>
                <a:cubicBezTo>
                  <a:pt x="15949" y="1968"/>
                  <a:pt x="15960" y="2034"/>
                  <a:pt x="16005" y="2066"/>
                </a:cubicBezTo>
                <a:cubicBezTo>
                  <a:pt x="16223" y="2231"/>
                  <a:pt x="16448" y="2406"/>
                  <a:pt x="16673" y="2586"/>
                </a:cubicBezTo>
                <a:cubicBezTo>
                  <a:pt x="16690" y="2598"/>
                  <a:pt x="16716" y="2608"/>
                  <a:pt x="16739" y="2608"/>
                </a:cubicBezTo>
                <a:cubicBezTo>
                  <a:pt x="16772" y="2608"/>
                  <a:pt x="16799" y="2593"/>
                  <a:pt x="16822" y="2570"/>
                </a:cubicBezTo>
                <a:cubicBezTo>
                  <a:pt x="16860" y="2520"/>
                  <a:pt x="16848" y="2454"/>
                  <a:pt x="16804" y="2416"/>
                </a:cubicBezTo>
                <a:cubicBezTo>
                  <a:pt x="16580" y="2236"/>
                  <a:pt x="16355" y="2060"/>
                  <a:pt x="16136" y="1895"/>
                </a:cubicBezTo>
                <a:cubicBezTo>
                  <a:pt x="16117" y="1883"/>
                  <a:pt x="16095" y="1877"/>
                  <a:pt x="16073" y="1877"/>
                </a:cubicBezTo>
                <a:close/>
                <a:moveTo>
                  <a:pt x="17389" y="2939"/>
                </a:moveTo>
                <a:cubicBezTo>
                  <a:pt x="17359" y="2939"/>
                  <a:pt x="17330" y="2952"/>
                  <a:pt x="17308" y="2975"/>
                </a:cubicBezTo>
                <a:cubicBezTo>
                  <a:pt x="17270" y="3020"/>
                  <a:pt x="17275" y="3086"/>
                  <a:pt x="17320" y="3124"/>
                </a:cubicBezTo>
                <a:cubicBezTo>
                  <a:pt x="17538" y="3309"/>
                  <a:pt x="17748" y="3502"/>
                  <a:pt x="17945" y="3688"/>
                </a:cubicBezTo>
                <a:cubicBezTo>
                  <a:pt x="17966" y="3704"/>
                  <a:pt x="17994" y="3716"/>
                  <a:pt x="18021" y="3716"/>
                </a:cubicBezTo>
                <a:cubicBezTo>
                  <a:pt x="18049" y="3716"/>
                  <a:pt x="18076" y="3704"/>
                  <a:pt x="18097" y="3683"/>
                </a:cubicBezTo>
                <a:cubicBezTo>
                  <a:pt x="18137" y="3638"/>
                  <a:pt x="18130" y="3573"/>
                  <a:pt x="18092" y="3534"/>
                </a:cubicBezTo>
                <a:cubicBezTo>
                  <a:pt x="17890" y="3342"/>
                  <a:pt x="17677" y="3152"/>
                  <a:pt x="17457" y="2965"/>
                </a:cubicBezTo>
                <a:cubicBezTo>
                  <a:pt x="17437" y="2948"/>
                  <a:pt x="17413" y="2939"/>
                  <a:pt x="17389" y="2939"/>
                </a:cubicBezTo>
                <a:close/>
                <a:moveTo>
                  <a:pt x="18624" y="4098"/>
                </a:moveTo>
                <a:cubicBezTo>
                  <a:pt x="18596" y="4098"/>
                  <a:pt x="18569" y="4107"/>
                  <a:pt x="18547" y="4126"/>
                </a:cubicBezTo>
                <a:cubicBezTo>
                  <a:pt x="18509" y="4165"/>
                  <a:pt x="18509" y="4237"/>
                  <a:pt x="18547" y="4275"/>
                </a:cubicBezTo>
                <a:cubicBezTo>
                  <a:pt x="18750" y="4483"/>
                  <a:pt x="18937" y="4691"/>
                  <a:pt x="19117" y="4895"/>
                </a:cubicBezTo>
                <a:cubicBezTo>
                  <a:pt x="19139" y="4916"/>
                  <a:pt x="19167" y="4933"/>
                  <a:pt x="19195" y="4933"/>
                </a:cubicBezTo>
                <a:cubicBezTo>
                  <a:pt x="19222" y="4933"/>
                  <a:pt x="19243" y="4921"/>
                  <a:pt x="19266" y="4905"/>
                </a:cubicBezTo>
                <a:cubicBezTo>
                  <a:pt x="19309" y="4867"/>
                  <a:pt x="19314" y="4801"/>
                  <a:pt x="19276" y="4756"/>
                </a:cubicBezTo>
                <a:cubicBezTo>
                  <a:pt x="19096" y="4549"/>
                  <a:pt x="18904" y="4336"/>
                  <a:pt x="18701" y="4126"/>
                </a:cubicBezTo>
                <a:cubicBezTo>
                  <a:pt x="18679" y="4107"/>
                  <a:pt x="18651" y="4098"/>
                  <a:pt x="18624" y="4098"/>
                </a:cubicBezTo>
                <a:close/>
                <a:moveTo>
                  <a:pt x="19731" y="5375"/>
                </a:moveTo>
                <a:cubicBezTo>
                  <a:pt x="19709" y="5375"/>
                  <a:pt x="19686" y="5383"/>
                  <a:pt x="19665" y="5398"/>
                </a:cubicBezTo>
                <a:cubicBezTo>
                  <a:pt x="19622" y="5431"/>
                  <a:pt x="19610" y="5497"/>
                  <a:pt x="19650" y="5546"/>
                </a:cubicBezTo>
                <a:cubicBezTo>
                  <a:pt x="19819" y="5776"/>
                  <a:pt x="19984" y="6006"/>
                  <a:pt x="20126" y="6231"/>
                </a:cubicBezTo>
                <a:cubicBezTo>
                  <a:pt x="20143" y="6264"/>
                  <a:pt x="20181" y="6281"/>
                  <a:pt x="20214" y="6281"/>
                </a:cubicBezTo>
                <a:cubicBezTo>
                  <a:pt x="20235" y="6281"/>
                  <a:pt x="20252" y="6276"/>
                  <a:pt x="20268" y="6264"/>
                </a:cubicBezTo>
                <a:cubicBezTo>
                  <a:pt x="20318" y="6231"/>
                  <a:pt x="20334" y="6165"/>
                  <a:pt x="20301" y="6117"/>
                </a:cubicBezTo>
                <a:cubicBezTo>
                  <a:pt x="20159" y="5886"/>
                  <a:pt x="19994" y="5651"/>
                  <a:pt x="19814" y="5421"/>
                </a:cubicBezTo>
                <a:cubicBezTo>
                  <a:pt x="19795" y="5391"/>
                  <a:pt x="19764" y="5375"/>
                  <a:pt x="19731" y="5375"/>
                </a:cubicBezTo>
                <a:close/>
                <a:moveTo>
                  <a:pt x="20629" y="6806"/>
                </a:moveTo>
                <a:cubicBezTo>
                  <a:pt x="20613" y="6806"/>
                  <a:pt x="20597" y="6810"/>
                  <a:pt x="20581" y="6818"/>
                </a:cubicBezTo>
                <a:cubicBezTo>
                  <a:pt x="20531" y="6845"/>
                  <a:pt x="20510" y="6906"/>
                  <a:pt x="20538" y="6960"/>
                </a:cubicBezTo>
                <a:cubicBezTo>
                  <a:pt x="20663" y="7218"/>
                  <a:pt x="20773" y="7475"/>
                  <a:pt x="20855" y="7723"/>
                </a:cubicBezTo>
                <a:cubicBezTo>
                  <a:pt x="20872" y="7766"/>
                  <a:pt x="20910" y="7799"/>
                  <a:pt x="20953" y="7799"/>
                </a:cubicBezTo>
                <a:cubicBezTo>
                  <a:pt x="20965" y="7799"/>
                  <a:pt x="20976" y="7794"/>
                  <a:pt x="20986" y="7788"/>
                </a:cubicBezTo>
                <a:cubicBezTo>
                  <a:pt x="21047" y="7771"/>
                  <a:pt x="21074" y="7711"/>
                  <a:pt x="21052" y="7657"/>
                </a:cubicBezTo>
                <a:cubicBezTo>
                  <a:pt x="20970" y="7399"/>
                  <a:pt x="20855" y="7131"/>
                  <a:pt x="20723" y="6868"/>
                </a:cubicBezTo>
                <a:cubicBezTo>
                  <a:pt x="20703" y="6828"/>
                  <a:pt x="20668" y="6806"/>
                  <a:pt x="20629" y="6806"/>
                </a:cubicBezTo>
                <a:close/>
                <a:moveTo>
                  <a:pt x="21151" y="8401"/>
                </a:moveTo>
                <a:cubicBezTo>
                  <a:pt x="21147" y="8401"/>
                  <a:pt x="21144" y="8401"/>
                  <a:pt x="21140" y="8401"/>
                </a:cubicBezTo>
                <a:cubicBezTo>
                  <a:pt x="21085" y="8413"/>
                  <a:pt x="21047" y="8467"/>
                  <a:pt x="21052" y="8522"/>
                </a:cubicBezTo>
                <a:cubicBezTo>
                  <a:pt x="21090" y="8742"/>
                  <a:pt x="21107" y="8960"/>
                  <a:pt x="21107" y="9175"/>
                </a:cubicBezTo>
                <a:cubicBezTo>
                  <a:pt x="21107" y="9229"/>
                  <a:pt x="21107" y="9289"/>
                  <a:pt x="21102" y="9345"/>
                </a:cubicBezTo>
                <a:cubicBezTo>
                  <a:pt x="21102" y="9405"/>
                  <a:pt x="21145" y="9454"/>
                  <a:pt x="21206" y="9454"/>
                </a:cubicBezTo>
                <a:lnTo>
                  <a:pt x="21211" y="9454"/>
                </a:lnTo>
                <a:cubicBezTo>
                  <a:pt x="21266" y="9454"/>
                  <a:pt x="21310" y="9410"/>
                  <a:pt x="21315" y="9355"/>
                </a:cubicBezTo>
                <a:lnTo>
                  <a:pt x="21315" y="9175"/>
                </a:lnTo>
                <a:cubicBezTo>
                  <a:pt x="21320" y="8950"/>
                  <a:pt x="21299" y="8720"/>
                  <a:pt x="21266" y="8490"/>
                </a:cubicBezTo>
                <a:cubicBezTo>
                  <a:pt x="21255" y="8438"/>
                  <a:pt x="21207" y="8401"/>
                  <a:pt x="21151" y="8401"/>
                </a:cubicBezTo>
                <a:close/>
                <a:moveTo>
                  <a:pt x="21086" y="10077"/>
                </a:moveTo>
                <a:cubicBezTo>
                  <a:pt x="21037" y="10077"/>
                  <a:pt x="20989" y="10108"/>
                  <a:pt x="20976" y="10156"/>
                </a:cubicBezTo>
                <a:cubicBezTo>
                  <a:pt x="20943" y="10276"/>
                  <a:pt x="20905" y="10402"/>
                  <a:pt x="20860" y="10523"/>
                </a:cubicBezTo>
                <a:cubicBezTo>
                  <a:pt x="20806" y="10665"/>
                  <a:pt x="20751" y="10802"/>
                  <a:pt x="20690" y="10934"/>
                </a:cubicBezTo>
                <a:cubicBezTo>
                  <a:pt x="20669" y="10984"/>
                  <a:pt x="20690" y="11049"/>
                  <a:pt x="20745" y="11070"/>
                </a:cubicBezTo>
                <a:cubicBezTo>
                  <a:pt x="20756" y="11077"/>
                  <a:pt x="20773" y="11082"/>
                  <a:pt x="20789" y="11082"/>
                </a:cubicBezTo>
                <a:cubicBezTo>
                  <a:pt x="20827" y="11082"/>
                  <a:pt x="20866" y="11055"/>
                  <a:pt x="20882" y="11016"/>
                </a:cubicBezTo>
                <a:cubicBezTo>
                  <a:pt x="20943" y="10885"/>
                  <a:pt x="21003" y="10742"/>
                  <a:pt x="21057" y="10594"/>
                </a:cubicBezTo>
                <a:cubicBezTo>
                  <a:pt x="21107" y="10468"/>
                  <a:pt x="21145" y="10342"/>
                  <a:pt x="21183" y="10210"/>
                </a:cubicBezTo>
                <a:cubicBezTo>
                  <a:pt x="21195" y="10156"/>
                  <a:pt x="21162" y="10096"/>
                  <a:pt x="21107" y="10079"/>
                </a:cubicBezTo>
                <a:cubicBezTo>
                  <a:pt x="21100" y="10077"/>
                  <a:pt x="21093" y="10077"/>
                  <a:pt x="21086" y="10077"/>
                </a:cubicBezTo>
                <a:close/>
                <a:moveTo>
                  <a:pt x="20403" y="11623"/>
                </a:moveTo>
                <a:cubicBezTo>
                  <a:pt x="20367" y="11623"/>
                  <a:pt x="20331" y="11641"/>
                  <a:pt x="20313" y="11674"/>
                </a:cubicBezTo>
                <a:cubicBezTo>
                  <a:pt x="20164" y="11915"/>
                  <a:pt x="20005" y="12145"/>
                  <a:pt x="19840" y="12353"/>
                </a:cubicBezTo>
                <a:cubicBezTo>
                  <a:pt x="19802" y="12403"/>
                  <a:pt x="19814" y="12469"/>
                  <a:pt x="19858" y="12507"/>
                </a:cubicBezTo>
                <a:cubicBezTo>
                  <a:pt x="19873" y="12517"/>
                  <a:pt x="19901" y="12529"/>
                  <a:pt x="19923" y="12529"/>
                </a:cubicBezTo>
                <a:cubicBezTo>
                  <a:pt x="19956" y="12529"/>
                  <a:pt x="19984" y="12512"/>
                  <a:pt x="20005" y="12491"/>
                </a:cubicBezTo>
                <a:cubicBezTo>
                  <a:pt x="20181" y="12271"/>
                  <a:pt x="20340" y="12036"/>
                  <a:pt x="20493" y="11778"/>
                </a:cubicBezTo>
                <a:cubicBezTo>
                  <a:pt x="20520" y="11728"/>
                  <a:pt x="20505" y="11662"/>
                  <a:pt x="20455" y="11636"/>
                </a:cubicBezTo>
                <a:cubicBezTo>
                  <a:pt x="20439" y="11627"/>
                  <a:pt x="20421" y="11623"/>
                  <a:pt x="20403" y="11623"/>
                </a:cubicBezTo>
                <a:close/>
                <a:moveTo>
                  <a:pt x="17177" y="12248"/>
                </a:moveTo>
                <a:cubicBezTo>
                  <a:pt x="17121" y="12248"/>
                  <a:pt x="17072" y="12285"/>
                  <a:pt x="17068" y="12337"/>
                </a:cubicBezTo>
                <a:cubicBezTo>
                  <a:pt x="17057" y="12398"/>
                  <a:pt x="17095" y="12452"/>
                  <a:pt x="17156" y="12458"/>
                </a:cubicBezTo>
                <a:cubicBezTo>
                  <a:pt x="17407" y="12502"/>
                  <a:pt x="17682" y="12567"/>
                  <a:pt x="17955" y="12661"/>
                </a:cubicBezTo>
                <a:cubicBezTo>
                  <a:pt x="17966" y="12661"/>
                  <a:pt x="17978" y="12666"/>
                  <a:pt x="17988" y="12666"/>
                </a:cubicBezTo>
                <a:cubicBezTo>
                  <a:pt x="18038" y="12666"/>
                  <a:pt x="18076" y="12633"/>
                  <a:pt x="18092" y="12590"/>
                </a:cubicBezTo>
                <a:cubicBezTo>
                  <a:pt x="18109" y="12534"/>
                  <a:pt x="18082" y="12474"/>
                  <a:pt x="18021" y="12458"/>
                </a:cubicBezTo>
                <a:cubicBezTo>
                  <a:pt x="17736" y="12365"/>
                  <a:pt x="17452" y="12294"/>
                  <a:pt x="17189" y="12249"/>
                </a:cubicBezTo>
                <a:cubicBezTo>
                  <a:pt x="17185" y="12249"/>
                  <a:pt x="17181" y="12248"/>
                  <a:pt x="17177" y="12248"/>
                </a:cubicBezTo>
                <a:close/>
                <a:moveTo>
                  <a:pt x="16326" y="12216"/>
                </a:moveTo>
                <a:cubicBezTo>
                  <a:pt x="16323" y="12216"/>
                  <a:pt x="16319" y="12216"/>
                  <a:pt x="16316" y="12216"/>
                </a:cubicBezTo>
                <a:cubicBezTo>
                  <a:pt x="16032" y="12254"/>
                  <a:pt x="15823" y="12342"/>
                  <a:pt x="15681" y="12479"/>
                </a:cubicBezTo>
                <a:cubicBezTo>
                  <a:pt x="15626" y="12540"/>
                  <a:pt x="15572" y="12600"/>
                  <a:pt x="15527" y="12661"/>
                </a:cubicBezTo>
                <a:cubicBezTo>
                  <a:pt x="15494" y="12704"/>
                  <a:pt x="15506" y="12770"/>
                  <a:pt x="15550" y="12808"/>
                </a:cubicBezTo>
                <a:cubicBezTo>
                  <a:pt x="15572" y="12820"/>
                  <a:pt x="15593" y="12825"/>
                  <a:pt x="15615" y="12825"/>
                </a:cubicBezTo>
                <a:cubicBezTo>
                  <a:pt x="15648" y="12825"/>
                  <a:pt x="15681" y="12813"/>
                  <a:pt x="15697" y="12780"/>
                </a:cubicBezTo>
                <a:cubicBezTo>
                  <a:pt x="15736" y="12732"/>
                  <a:pt x="15780" y="12682"/>
                  <a:pt x="15828" y="12633"/>
                </a:cubicBezTo>
                <a:cubicBezTo>
                  <a:pt x="15934" y="12529"/>
                  <a:pt x="16114" y="12458"/>
                  <a:pt x="16344" y="12431"/>
                </a:cubicBezTo>
                <a:cubicBezTo>
                  <a:pt x="16399" y="12419"/>
                  <a:pt x="16443" y="12370"/>
                  <a:pt x="16432" y="12309"/>
                </a:cubicBezTo>
                <a:cubicBezTo>
                  <a:pt x="16427" y="12257"/>
                  <a:pt x="16378" y="12216"/>
                  <a:pt x="16326" y="12216"/>
                </a:cubicBezTo>
                <a:close/>
                <a:moveTo>
                  <a:pt x="18773" y="12763"/>
                </a:moveTo>
                <a:cubicBezTo>
                  <a:pt x="18735" y="12763"/>
                  <a:pt x="18698" y="12786"/>
                  <a:pt x="18679" y="12825"/>
                </a:cubicBezTo>
                <a:cubicBezTo>
                  <a:pt x="18657" y="12879"/>
                  <a:pt x="18679" y="12940"/>
                  <a:pt x="18734" y="12967"/>
                </a:cubicBezTo>
                <a:cubicBezTo>
                  <a:pt x="18843" y="13017"/>
                  <a:pt x="18953" y="13076"/>
                  <a:pt x="19063" y="13132"/>
                </a:cubicBezTo>
                <a:cubicBezTo>
                  <a:pt x="18920" y="13247"/>
                  <a:pt x="18767" y="13357"/>
                  <a:pt x="18613" y="13445"/>
                </a:cubicBezTo>
                <a:cubicBezTo>
                  <a:pt x="18564" y="13478"/>
                  <a:pt x="18547" y="13543"/>
                  <a:pt x="18575" y="13592"/>
                </a:cubicBezTo>
                <a:cubicBezTo>
                  <a:pt x="18597" y="13625"/>
                  <a:pt x="18630" y="13642"/>
                  <a:pt x="18668" y="13642"/>
                </a:cubicBezTo>
                <a:cubicBezTo>
                  <a:pt x="18684" y="13642"/>
                  <a:pt x="18701" y="13635"/>
                  <a:pt x="18717" y="13630"/>
                </a:cubicBezTo>
                <a:cubicBezTo>
                  <a:pt x="18909" y="13516"/>
                  <a:pt x="19091" y="13389"/>
                  <a:pt x="19266" y="13247"/>
                </a:cubicBezTo>
                <a:cubicBezTo>
                  <a:pt x="19331" y="13286"/>
                  <a:pt x="19397" y="13324"/>
                  <a:pt x="19463" y="13362"/>
                </a:cubicBezTo>
                <a:cubicBezTo>
                  <a:pt x="19480" y="13374"/>
                  <a:pt x="19500" y="13379"/>
                  <a:pt x="19519" y="13379"/>
                </a:cubicBezTo>
                <a:cubicBezTo>
                  <a:pt x="19554" y="13379"/>
                  <a:pt x="19589" y="13361"/>
                  <a:pt x="19610" y="13329"/>
                </a:cubicBezTo>
                <a:cubicBezTo>
                  <a:pt x="19638" y="13280"/>
                  <a:pt x="19627" y="13214"/>
                  <a:pt x="19577" y="13187"/>
                </a:cubicBezTo>
                <a:cubicBezTo>
                  <a:pt x="19529" y="13154"/>
                  <a:pt x="19479" y="13126"/>
                  <a:pt x="19430" y="13099"/>
                </a:cubicBezTo>
                <a:cubicBezTo>
                  <a:pt x="19458" y="13055"/>
                  <a:pt x="19458" y="13005"/>
                  <a:pt x="19425" y="12967"/>
                </a:cubicBezTo>
                <a:cubicBezTo>
                  <a:pt x="19404" y="12943"/>
                  <a:pt x="19373" y="12931"/>
                  <a:pt x="19342" y="12931"/>
                </a:cubicBezTo>
                <a:cubicBezTo>
                  <a:pt x="19318" y="12931"/>
                  <a:pt x="19293" y="12939"/>
                  <a:pt x="19276" y="12957"/>
                </a:cubicBezTo>
                <a:cubicBezTo>
                  <a:pt x="19260" y="12967"/>
                  <a:pt x="19248" y="12978"/>
                  <a:pt x="19238" y="12990"/>
                </a:cubicBezTo>
                <a:cubicBezTo>
                  <a:pt x="19101" y="12912"/>
                  <a:pt x="18964" y="12841"/>
                  <a:pt x="18821" y="12775"/>
                </a:cubicBezTo>
                <a:cubicBezTo>
                  <a:pt x="18805" y="12767"/>
                  <a:pt x="18789" y="12763"/>
                  <a:pt x="18773" y="12763"/>
                </a:cubicBezTo>
                <a:close/>
                <a:moveTo>
                  <a:pt x="15547" y="13402"/>
                </a:moveTo>
                <a:cubicBezTo>
                  <a:pt x="15527" y="13402"/>
                  <a:pt x="15507" y="13407"/>
                  <a:pt x="15489" y="13417"/>
                </a:cubicBezTo>
                <a:cubicBezTo>
                  <a:pt x="15440" y="13450"/>
                  <a:pt x="15423" y="13516"/>
                  <a:pt x="15456" y="13564"/>
                </a:cubicBezTo>
                <a:cubicBezTo>
                  <a:pt x="15593" y="13789"/>
                  <a:pt x="15861" y="13964"/>
                  <a:pt x="16207" y="14063"/>
                </a:cubicBezTo>
                <a:cubicBezTo>
                  <a:pt x="16213" y="14069"/>
                  <a:pt x="16223" y="14069"/>
                  <a:pt x="16235" y="14069"/>
                </a:cubicBezTo>
                <a:cubicBezTo>
                  <a:pt x="16278" y="14069"/>
                  <a:pt x="16322" y="14042"/>
                  <a:pt x="16334" y="13992"/>
                </a:cubicBezTo>
                <a:cubicBezTo>
                  <a:pt x="16349" y="13938"/>
                  <a:pt x="16322" y="13877"/>
                  <a:pt x="16262" y="13860"/>
                </a:cubicBezTo>
                <a:cubicBezTo>
                  <a:pt x="15972" y="13779"/>
                  <a:pt x="15747" y="13630"/>
                  <a:pt x="15631" y="13450"/>
                </a:cubicBezTo>
                <a:cubicBezTo>
                  <a:pt x="15614" y="13418"/>
                  <a:pt x="15581" y="13402"/>
                  <a:pt x="15547" y="13402"/>
                </a:cubicBezTo>
                <a:close/>
                <a:moveTo>
                  <a:pt x="17903" y="13782"/>
                </a:moveTo>
                <a:cubicBezTo>
                  <a:pt x="17891" y="13782"/>
                  <a:pt x="17879" y="13784"/>
                  <a:pt x="17867" y="13789"/>
                </a:cubicBezTo>
                <a:cubicBezTo>
                  <a:pt x="17599" y="13877"/>
                  <a:pt x="17331" y="13926"/>
                  <a:pt x="17068" y="13943"/>
                </a:cubicBezTo>
                <a:cubicBezTo>
                  <a:pt x="17007" y="13948"/>
                  <a:pt x="16964" y="13997"/>
                  <a:pt x="16964" y="14052"/>
                </a:cubicBezTo>
                <a:cubicBezTo>
                  <a:pt x="16969" y="14113"/>
                  <a:pt x="17019" y="14156"/>
                  <a:pt x="17073" y="14156"/>
                </a:cubicBezTo>
                <a:lnTo>
                  <a:pt x="17078" y="14151"/>
                </a:lnTo>
                <a:cubicBezTo>
                  <a:pt x="17358" y="14135"/>
                  <a:pt x="17649" y="14080"/>
                  <a:pt x="17933" y="13987"/>
                </a:cubicBezTo>
                <a:cubicBezTo>
                  <a:pt x="17988" y="13971"/>
                  <a:pt x="18016" y="13910"/>
                  <a:pt x="17999" y="13855"/>
                </a:cubicBezTo>
                <a:cubicBezTo>
                  <a:pt x="17986" y="13812"/>
                  <a:pt x="17947" y="13782"/>
                  <a:pt x="17903" y="13782"/>
                </a:cubicBezTo>
                <a:close/>
                <a:moveTo>
                  <a:pt x="20211" y="13657"/>
                </a:moveTo>
                <a:cubicBezTo>
                  <a:pt x="20179" y="13657"/>
                  <a:pt x="20148" y="13671"/>
                  <a:pt x="20126" y="13696"/>
                </a:cubicBezTo>
                <a:cubicBezTo>
                  <a:pt x="20088" y="13741"/>
                  <a:pt x="20098" y="13806"/>
                  <a:pt x="20143" y="13845"/>
                </a:cubicBezTo>
                <a:cubicBezTo>
                  <a:pt x="20361" y="14020"/>
                  <a:pt x="20564" y="14212"/>
                  <a:pt x="20751" y="14409"/>
                </a:cubicBezTo>
                <a:cubicBezTo>
                  <a:pt x="20773" y="14431"/>
                  <a:pt x="20801" y="14442"/>
                  <a:pt x="20827" y="14442"/>
                </a:cubicBezTo>
                <a:cubicBezTo>
                  <a:pt x="20855" y="14442"/>
                  <a:pt x="20882" y="14431"/>
                  <a:pt x="20905" y="14414"/>
                </a:cubicBezTo>
                <a:cubicBezTo>
                  <a:pt x="20943" y="14371"/>
                  <a:pt x="20948" y="14305"/>
                  <a:pt x="20905" y="14267"/>
                </a:cubicBezTo>
                <a:cubicBezTo>
                  <a:pt x="20713" y="14058"/>
                  <a:pt x="20505" y="13860"/>
                  <a:pt x="20274" y="13680"/>
                </a:cubicBezTo>
                <a:cubicBezTo>
                  <a:pt x="20256" y="13664"/>
                  <a:pt x="20233" y="13657"/>
                  <a:pt x="20211" y="13657"/>
                </a:cubicBezTo>
                <a:close/>
                <a:moveTo>
                  <a:pt x="21360" y="14889"/>
                </a:moveTo>
                <a:cubicBezTo>
                  <a:pt x="21339" y="14889"/>
                  <a:pt x="21318" y="14895"/>
                  <a:pt x="21299" y="14907"/>
                </a:cubicBezTo>
                <a:cubicBezTo>
                  <a:pt x="21249" y="14940"/>
                  <a:pt x="21239" y="15006"/>
                  <a:pt x="21272" y="15056"/>
                </a:cubicBezTo>
                <a:cubicBezTo>
                  <a:pt x="21425" y="15286"/>
                  <a:pt x="21562" y="15527"/>
                  <a:pt x="21671" y="15773"/>
                </a:cubicBezTo>
                <a:cubicBezTo>
                  <a:pt x="21689" y="15812"/>
                  <a:pt x="21727" y="15839"/>
                  <a:pt x="21770" y="15839"/>
                </a:cubicBezTo>
                <a:cubicBezTo>
                  <a:pt x="21781" y="15839"/>
                  <a:pt x="21798" y="15833"/>
                  <a:pt x="21808" y="15828"/>
                </a:cubicBezTo>
                <a:cubicBezTo>
                  <a:pt x="21864" y="15806"/>
                  <a:pt x="21886" y="15740"/>
                  <a:pt x="21864" y="15691"/>
                </a:cubicBezTo>
                <a:cubicBezTo>
                  <a:pt x="21748" y="15428"/>
                  <a:pt x="21611" y="15176"/>
                  <a:pt x="21447" y="14935"/>
                </a:cubicBezTo>
                <a:cubicBezTo>
                  <a:pt x="21426" y="14904"/>
                  <a:pt x="21394" y="14889"/>
                  <a:pt x="21360" y="14889"/>
                </a:cubicBezTo>
                <a:close/>
                <a:moveTo>
                  <a:pt x="22033" y="16427"/>
                </a:moveTo>
                <a:cubicBezTo>
                  <a:pt x="22024" y="16427"/>
                  <a:pt x="22015" y="16428"/>
                  <a:pt x="22006" y="16431"/>
                </a:cubicBezTo>
                <a:cubicBezTo>
                  <a:pt x="21952" y="16442"/>
                  <a:pt x="21912" y="16496"/>
                  <a:pt x="21929" y="16557"/>
                </a:cubicBezTo>
                <a:cubicBezTo>
                  <a:pt x="21985" y="16820"/>
                  <a:pt x="22017" y="17095"/>
                  <a:pt x="22023" y="17374"/>
                </a:cubicBezTo>
                <a:cubicBezTo>
                  <a:pt x="22023" y="17429"/>
                  <a:pt x="22071" y="17472"/>
                  <a:pt x="22127" y="17472"/>
                </a:cubicBezTo>
                <a:lnTo>
                  <a:pt x="22132" y="17472"/>
                </a:lnTo>
                <a:cubicBezTo>
                  <a:pt x="22192" y="17472"/>
                  <a:pt x="22236" y="17424"/>
                  <a:pt x="22236" y="17369"/>
                </a:cubicBezTo>
                <a:cubicBezTo>
                  <a:pt x="22231" y="17078"/>
                  <a:pt x="22198" y="16787"/>
                  <a:pt x="22132" y="16508"/>
                </a:cubicBezTo>
                <a:cubicBezTo>
                  <a:pt x="22123" y="16462"/>
                  <a:pt x="22082" y="16427"/>
                  <a:pt x="22033" y="16427"/>
                </a:cubicBezTo>
                <a:close/>
                <a:moveTo>
                  <a:pt x="22065" y="18106"/>
                </a:moveTo>
                <a:cubicBezTo>
                  <a:pt x="22016" y="18106"/>
                  <a:pt x="21972" y="18142"/>
                  <a:pt x="21962" y="18196"/>
                </a:cubicBezTo>
                <a:cubicBezTo>
                  <a:pt x="21919" y="18459"/>
                  <a:pt x="21853" y="18727"/>
                  <a:pt x="21765" y="18996"/>
                </a:cubicBezTo>
                <a:cubicBezTo>
                  <a:pt x="21742" y="19051"/>
                  <a:pt x="21775" y="19111"/>
                  <a:pt x="21831" y="19127"/>
                </a:cubicBezTo>
                <a:cubicBezTo>
                  <a:pt x="21841" y="19134"/>
                  <a:pt x="21853" y="19134"/>
                  <a:pt x="21864" y="19134"/>
                </a:cubicBezTo>
                <a:cubicBezTo>
                  <a:pt x="21907" y="19134"/>
                  <a:pt x="21952" y="19106"/>
                  <a:pt x="21962" y="19061"/>
                </a:cubicBezTo>
                <a:cubicBezTo>
                  <a:pt x="22056" y="18783"/>
                  <a:pt x="22127" y="18502"/>
                  <a:pt x="22170" y="18229"/>
                </a:cubicBezTo>
                <a:cubicBezTo>
                  <a:pt x="22182" y="18168"/>
                  <a:pt x="22142" y="18114"/>
                  <a:pt x="22083" y="18108"/>
                </a:cubicBezTo>
                <a:cubicBezTo>
                  <a:pt x="22077" y="18107"/>
                  <a:pt x="22071" y="18106"/>
                  <a:pt x="22065" y="18106"/>
                </a:cubicBezTo>
                <a:close/>
                <a:moveTo>
                  <a:pt x="21552" y="19706"/>
                </a:moveTo>
                <a:cubicBezTo>
                  <a:pt x="21511" y="19706"/>
                  <a:pt x="21472" y="19727"/>
                  <a:pt x="21452" y="19764"/>
                </a:cubicBezTo>
                <a:cubicBezTo>
                  <a:pt x="21337" y="20005"/>
                  <a:pt x="21201" y="20252"/>
                  <a:pt x="21052" y="20498"/>
                </a:cubicBezTo>
                <a:cubicBezTo>
                  <a:pt x="21024" y="20548"/>
                  <a:pt x="21036" y="20614"/>
                  <a:pt x="21085" y="20640"/>
                </a:cubicBezTo>
                <a:cubicBezTo>
                  <a:pt x="21107" y="20652"/>
                  <a:pt x="21123" y="20657"/>
                  <a:pt x="21140" y="20657"/>
                </a:cubicBezTo>
                <a:cubicBezTo>
                  <a:pt x="21178" y="20657"/>
                  <a:pt x="21211" y="20640"/>
                  <a:pt x="21233" y="20607"/>
                </a:cubicBezTo>
                <a:cubicBezTo>
                  <a:pt x="21386" y="20356"/>
                  <a:pt x="21524" y="20103"/>
                  <a:pt x="21644" y="19857"/>
                </a:cubicBezTo>
                <a:cubicBezTo>
                  <a:pt x="21666" y="19802"/>
                  <a:pt x="21644" y="19742"/>
                  <a:pt x="21595" y="19714"/>
                </a:cubicBezTo>
                <a:cubicBezTo>
                  <a:pt x="21581" y="19708"/>
                  <a:pt x="21566" y="19706"/>
                  <a:pt x="21552" y="19706"/>
                </a:cubicBezTo>
                <a:close/>
                <a:moveTo>
                  <a:pt x="20672" y="21147"/>
                </a:moveTo>
                <a:cubicBezTo>
                  <a:pt x="20639" y="21147"/>
                  <a:pt x="20606" y="21162"/>
                  <a:pt x="20586" y="21188"/>
                </a:cubicBezTo>
                <a:cubicBezTo>
                  <a:pt x="20427" y="21408"/>
                  <a:pt x="20252" y="21626"/>
                  <a:pt x="20065" y="21846"/>
                </a:cubicBezTo>
                <a:cubicBezTo>
                  <a:pt x="20027" y="21890"/>
                  <a:pt x="20032" y="21955"/>
                  <a:pt x="20077" y="21995"/>
                </a:cubicBezTo>
                <a:cubicBezTo>
                  <a:pt x="20098" y="22011"/>
                  <a:pt x="20121" y="22021"/>
                  <a:pt x="20148" y="22021"/>
                </a:cubicBezTo>
                <a:cubicBezTo>
                  <a:pt x="20176" y="22021"/>
                  <a:pt x="20209" y="22005"/>
                  <a:pt x="20225" y="21983"/>
                </a:cubicBezTo>
                <a:cubicBezTo>
                  <a:pt x="20417" y="21758"/>
                  <a:pt x="20592" y="21534"/>
                  <a:pt x="20756" y="21315"/>
                </a:cubicBezTo>
                <a:cubicBezTo>
                  <a:pt x="20789" y="21271"/>
                  <a:pt x="20778" y="21199"/>
                  <a:pt x="20735" y="21166"/>
                </a:cubicBezTo>
                <a:cubicBezTo>
                  <a:pt x="20715" y="21153"/>
                  <a:pt x="20693" y="21147"/>
                  <a:pt x="20672" y="21147"/>
                </a:cubicBezTo>
                <a:close/>
                <a:moveTo>
                  <a:pt x="19581" y="22438"/>
                </a:moveTo>
                <a:cubicBezTo>
                  <a:pt x="19553" y="22438"/>
                  <a:pt x="19526" y="22449"/>
                  <a:pt x="19506" y="22471"/>
                </a:cubicBezTo>
                <a:cubicBezTo>
                  <a:pt x="19321" y="22668"/>
                  <a:pt x="19117" y="22866"/>
                  <a:pt x="18909" y="23063"/>
                </a:cubicBezTo>
                <a:cubicBezTo>
                  <a:pt x="18871" y="23106"/>
                  <a:pt x="18866" y="23172"/>
                  <a:pt x="18909" y="23217"/>
                </a:cubicBezTo>
                <a:cubicBezTo>
                  <a:pt x="18931" y="23233"/>
                  <a:pt x="18959" y="23244"/>
                  <a:pt x="18985" y="23244"/>
                </a:cubicBezTo>
                <a:cubicBezTo>
                  <a:pt x="19013" y="23244"/>
                  <a:pt x="19035" y="23238"/>
                  <a:pt x="19058" y="23217"/>
                </a:cubicBezTo>
                <a:cubicBezTo>
                  <a:pt x="19266" y="23019"/>
                  <a:pt x="19468" y="22817"/>
                  <a:pt x="19660" y="22613"/>
                </a:cubicBezTo>
                <a:cubicBezTo>
                  <a:pt x="19698" y="22575"/>
                  <a:pt x="19698" y="22509"/>
                  <a:pt x="19655" y="22466"/>
                </a:cubicBezTo>
                <a:cubicBezTo>
                  <a:pt x="19633" y="22447"/>
                  <a:pt x="19607" y="22438"/>
                  <a:pt x="19581" y="22438"/>
                </a:cubicBezTo>
                <a:close/>
                <a:moveTo>
                  <a:pt x="18360" y="23607"/>
                </a:moveTo>
                <a:cubicBezTo>
                  <a:pt x="18335" y="23607"/>
                  <a:pt x="18310" y="23615"/>
                  <a:pt x="18290" y="23632"/>
                </a:cubicBezTo>
                <a:cubicBezTo>
                  <a:pt x="18087" y="23809"/>
                  <a:pt x="17874" y="23994"/>
                  <a:pt x="17649" y="24176"/>
                </a:cubicBezTo>
                <a:cubicBezTo>
                  <a:pt x="17604" y="24214"/>
                  <a:pt x="17599" y="24280"/>
                  <a:pt x="17637" y="24323"/>
                </a:cubicBezTo>
                <a:cubicBezTo>
                  <a:pt x="17654" y="24351"/>
                  <a:pt x="17687" y="24363"/>
                  <a:pt x="17720" y="24363"/>
                </a:cubicBezTo>
                <a:cubicBezTo>
                  <a:pt x="17742" y="24363"/>
                  <a:pt x="17763" y="24356"/>
                  <a:pt x="17786" y="24340"/>
                </a:cubicBezTo>
                <a:cubicBezTo>
                  <a:pt x="18011" y="24153"/>
                  <a:pt x="18224" y="23973"/>
                  <a:pt x="18433" y="23792"/>
                </a:cubicBezTo>
                <a:cubicBezTo>
                  <a:pt x="18476" y="23753"/>
                  <a:pt x="18482" y="23688"/>
                  <a:pt x="18443" y="23644"/>
                </a:cubicBezTo>
                <a:cubicBezTo>
                  <a:pt x="18422" y="23620"/>
                  <a:pt x="18391" y="23607"/>
                  <a:pt x="18360" y="23607"/>
                </a:cubicBezTo>
                <a:close/>
                <a:moveTo>
                  <a:pt x="17052" y="24677"/>
                </a:moveTo>
                <a:cubicBezTo>
                  <a:pt x="17030" y="24677"/>
                  <a:pt x="17009" y="24684"/>
                  <a:pt x="16991" y="24697"/>
                </a:cubicBezTo>
                <a:cubicBezTo>
                  <a:pt x="16772" y="24866"/>
                  <a:pt x="16547" y="25031"/>
                  <a:pt x="16316" y="25200"/>
                </a:cubicBezTo>
                <a:cubicBezTo>
                  <a:pt x="16268" y="25239"/>
                  <a:pt x="16256" y="25304"/>
                  <a:pt x="16295" y="25349"/>
                </a:cubicBezTo>
                <a:cubicBezTo>
                  <a:pt x="16311" y="25375"/>
                  <a:pt x="16344" y="25392"/>
                  <a:pt x="16377" y="25392"/>
                </a:cubicBezTo>
                <a:cubicBezTo>
                  <a:pt x="16399" y="25392"/>
                  <a:pt x="16420" y="25387"/>
                  <a:pt x="16437" y="25375"/>
                </a:cubicBezTo>
                <a:cubicBezTo>
                  <a:pt x="16673" y="25200"/>
                  <a:pt x="16903" y="25036"/>
                  <a:pt x="17118" y="24866"/>
                </a:cubicBezTo>
                <a:cubicBezTo>
                  <a:pt x="17166" y="24833"/>
                  <a:pt x="17171" y="24762"/>
                  <a:pt x="17139" y="24718"/>
                </a:cubicBezTo>
                <a:cubicBezTo>
                  <a:pt x="17119" y="24692"/>
                  <a:pt x="17085" y="24677"/>
                  <a:pt x="17052" y="24677"/>
                </a:cubicBezTo>
                <a:close/>
                <a:moveTo>
                  <a:pt x="15688" y="25670"/>
                </a:moveTo>
                <a:cubicBezTo>
                  <a:pt x="15667" y="25670"/>
                  <a:pt x="15645" y="25676"/>
                  <a:pt x="15626" y="25688"/>
                </a:cubicBezTo>
                <a:cubicBezTo>
                  <a:pt x="15401" y="25842"/>
                  <a:pt x="15171" y="26000"/>
                  <a:pt x="14930" y="26159"/>
                </a:cubicBezTo>
                <a:cubicBezTo>
                  <a:pt x="14881" y="26192"/>
                  <a:pt x="14864" y="26258"/>
                  <a:pt x="14897" y="26308"/>
                </a:cubicBezTo>
                <a:cubicBezTo>
                  <a:pt x="14919" y="26336"/>
                  <a:pt x="14952" y="26351"/>
                  <a:pt x="14985" y="26351"/>
                </a:cubicBezTo>
                <a:cubicBezTo>
                  <a:pt x="15006" y="26351"/>
                  <a:pt x="15029" y="26346"/>
                  <a:pt x="15046" y="26336"/>
                </a:cubicBezTo>
                <a:cubicBezTo>
                  <a:pt x="15286" y="26176"/>
                  <a:pt x="15522" y="26017"/>
                  <a:pt x="15747" y="25863"/>
                </a:cubicBezTo>
                <a:cubicBezTo>
                  <a:pt x="15796" y="25831"/>
                  <a:pt x="15807" y="25765"/>
                  <a:pt x="15774" y="25716"/>
                </a:cubicBezTo>
                <a:cubicBezTo>
                  <a:pt x="15754" y="25685"/>
                  <a:pt x="15722" y="25670"/>
                  <a:pt x="15688" y="25670"/>
                </a:cubicBezTo>
                <a:close/>
                <a:moveTo>
                  <a:pt x="14274" y="26598"/>
                </a:moveTo>
                <a:cubicBezTo>
                  <a:pt x="14254" y="26598"/>
                  <a:pt x="14235" y="26603"/>
                  <a:pt x="14217" y="26614"/>
                </a:cubicBezTo>
                <a:cubicBezTo>
                  <a:pt x="13987" y="26763"/>
                  <a:pt x="13746" y="26910"/>
                  <a:pt x="13505" y="27059"/>
                </a:cubicBezTo>
                <a:cubicBezTo>
                  <a:pt x="13450" y="27085"/>
                  <a:pt x="13434" y="27151"/>
                  <a:pt x="13467" y="27201"/>
                </a:cubicBezTo>
                <a:cubicBezTo>
                  <a:pt x="13488" y="27234"/>
                  <a:pt x="13521" y="27256"/>
                  <a:pt x="13559" y="27256"/>
                </a:cubicBezTo>
                <a:cubicBezTo>
                  <a:pt x="13576" y="27256"/>
                  <a:pt x="13592" y="27250"/>
                  <a:pt x="13609" y="27239"/>
                </a:cubicBezTo>
                <a:cubicBezTo>
                  <a:pt x="13855" y="27092"/>
                  <a:pt x="14097" y="26943"/>
                  <a:pt x="14333" y="26796"/>
                </a:cubicBezTo>
                <a:cubicBezTo>
                  <a:pt x="14381" y="26763"/>
                  <a:pt x="14399" y="26697"/>
                  <a:pt x="14366" y="26647"/>
                </a:cubicBezTo>
                <a:cubicBezTo>
                  <a:pt x="14344" y="26616"/>
                  <a:pt x="14309" y="26598"/>
                  <a:pt x="14274" y="26598"/>
                </a:cubicBezTo>
                <a:close/>
                <a:moveTo>
                  <a:pt x="12829" y="27478"/>
                </a:moveTo>
                <a:cubicBezTo>
                  <a:pt x="12811" y="27478"/>
                  <a:pt x="12793" y="27483"/>
                  <a:pt x="12777" y="27492"/>
                </a:cubicBezTo>
                <a:cubicBezTo>
                  <a:pt x="12535" y="27639"/>
                  <a:pt x="12294" y="27788"/>
                  <a:pt x="12058" y="27935"/>
                </a:cubicBezTo>
                <a:cubicBezTo>
                  <a:pt x="12008" y="27968"/>
                  <a:pt x="11993" y="28029"/>
                  <a:pt x="12020" y="28084"/>
                </a:cubicBezTo>
                <a:cubicBezTo>
                  <a:pt x="12041" y="28111"/>
                  <a:pt x="12074" y="28132"/>
                  <a:pt x="12112" y="28132"/>
                </a:cubicBezTo>
                <a:cubicBezTo>
                  <a:pt x="12129" y="28132"/>
                  <a:pt x="12152" y="28127"/>
                  <a:pt x="12168" y="28117"/>
                </a:cubicBezTo>
                <a:cubicBezTo>
                  <a:pt x="12403" y="27968"/>
                  <a:pt x="12645" y="27821"/>
                  <a:pt x="12886" y="27672"/>
                </a:cubicBezTo>
                <a:cubicBezTo>
                  <a:pt x="12935" y="27644"/>
                  <a:pt x="12952" y="27579"/>
                  <a:pt x="12924" y="27530"/>
                </a:cubicBezTo>
                <a:cubicBezTo>
                  <a:pt x="12902" y="27497"/>
                  <a:pt x="12865" y="27478"/>
                  <a:pt x="12829" y="27478"/>
                </a:cubicBezTo>
                <a:close/>
                <a:moveTo>
                  <a:pt x="11397" y="28370"/>
                </a:moveTo>
                <a:cubicBezTo>
                  <a:pt x="11377" y="28370"/>
                  <a:pt x="11358" y="28375"/>
                  <a:pt x="11340" y="28385"/>
                </a:cubicBezTo>
                <a:cubicBezTo>
                  <a:pt x="11100" y="28544"/>
                  <a:pt x="10863" y="28697"/>
                  <a:pt x="10633" y="28851"/>
                </a:cubicBezTo>
                <a:cubicBezTo>
                  <a:pt x="10584" y="28878"/>
                  <a:pt x="10567" y="28944"/>
                  <a:pt x="10600" y="28993"/>
                </a:cubicBezTo>
                <a:cubicBezTo>
                  <a:pt x="10622" y="29026"/>
                  <a:pt x="10655" y="29043"/>
                  <a:pt x="10688" y="29043"/>
                </a:cubicBezTo>
                <a:cubicBezTo>
                  <a:pt x="10710" y="29043"/>
                  <a:pt x="10731" y="29037"/>
                  <a:pt x="10748" y="29026"/>
                </a:cubicBezTo>
                <a:cubicBezTo>
                  <a:pt x="10979" y="28873"/>
                  <a:pt x="11214" y="28719"/>
                  <a:pt x="11455" y="28565"/>
                </a:cubicBezTo>
                <a:cubicBezTo>
                  <a:pt x="11505" y="28532"/>
                  <a:pt x="11515" y="28467"/>
                  <a:pt x="11488" y="28418"/>
                </a:cubicBezTo>
                <a:cubicBezTo>
                  <a:pt x="11467" y="28386"/>
                  <a:pt x="11432" y="28370"/>
                  <a:pt x="11397" y="28370"/>
                </a:cubicBezTo>
                <a:close/>
                <a:moveTo>
                  <a:pt x="9986" y="29303"/>
                </a:moveTo>
                <a:cubicBezTo>
                  <a:pt x="9966" y="29303"/>
                  <a:pt x="9945" y="29309"/>
                  <a:pt x="9926" y="29322"/>
                </a:cubicBezTo>
                <a:cubicBezTo>
                  <a:pt x="9691" y="29481"/>
                  <a:pt x="9461" y="29645"/>
                  <a:pt x="9230" y="29804"/>
                </a:cubicBezTo>
                <a:cubicBezTo>
                  <a:pt x="9186" y="29837"/>
                  <a:pt x="9175" y="29903"/>
                  <a:pt x="9208" y="29953"/>
                </a:cubicBezTo>
                <a:cubicBezTo>
                  <a:pt x="9230" y="29979"/>
                  <a:pt x="9263" y="29996"/>
                  <a:pt x="9296" y="29996"/>
                </a:cubicBezTo>
                <a:cubicBezTo>
                  <a:pt x="9312" y="29996"/>
                  <a:pt x="9334" y="29991"/>
                  <a:pt x="9357" y="29974"/>
                </a:cubicBezTo>
                <a:cubicBezTo>
                  <a:pt x="9580" y="29815"/>
                  <a:pt x="9810" y="29657"/>
                  <a:pt x="10047" y="29493"/>
                </a:cubicBezTo>
                <a:cubicBezTo>
                  <a:pt x="10096" y="29460"/>
                  <a:pt x="10106" y="29394"/>
                  <a:pt x="10074" y="29349"/>
                </a:cubicBezTo>
                <a:cubicBezTo>
                  <a:pt x="10053" y="29319"/>
                  <a:pt x="10020" y="29303"/>
                  <a:pt x="9986" y="29303"/>
                </a:cubicBezTo>
                <a:close/>
                <a:moveTo>
                  <a:pt x="8611" y="30277"/>
                </a:moveTo>
                <a:cubicBezTo>
                  <a:pt x="8588" y="30277"/>
                  <a:pt x="8565" y="30284"/>
                  <a:pt x="8545" y="30298"/>
                </a:cubicBezTo>
                <a:cubicBezTo>
                  <a:pt x="8315" y="30467"/>
                  <a:pt x="8085" y="30637"/>
                  <a:pt x="7865" y="30801"/>
                </a:cubicBezTo>
                <a:cubicBezTo>
                  <a:pt x="7822" y="30841"/>
                  <a:pt x="7811" y="30907"/>
                  <a:pt x="7849" y="30950"/>
                </a:cubicBezTo>
                <a:cubicBezTo>
                  <a:pt x="7865" y="30978"/>
                  <a:pt x="7898" y="30993"/>
                  <a:pt x="7931" y="30993"/>
                </a:cubicBezTo>
                <a:cubicBezTo>
                  <a:pt x="7953" y="30993"/>
                  <a:pt x="7975" y="30988"/>
                  <a:pt x="7996" y="30972"/>
                </a:cubicBezTo>
                <a:cubicBezTo>
                  <a:pt x="8216" y="30808"/>
                  <a:pt x="8441" y="30637"/>
                  <a:pt x="8671" y="30467"/>
                </a:cubicBezTo>
                <a:cubicBezTo>
                  <a:pt x="8715" y="30434"/>
                  <a:pt x="8725" y="30369"/>
                  <a:pt x="8692" y="30320"/>
                </a:cubicBezTo>
                <a:cubicBezTo>
                  <a:pt x="8673" y="30291"/>
                  <a:pt x="8643" y="30277"/>
                  <a:pt x="8611" y="30277"/>
                </a:cubicBezTo>
                <a:close/>
                <a:moveTo>
                  <a:pt x="7265" y="31301"/>
                </a:moveTo>
                <a:cubicBezTo>
                  <a:pt x="7241" y="31301"/>
                  <a:pt x="7218" y="31308"/>
                  <a:pt x="7197" y="31322"/>
                </a:cubicBezTo>
                <a:cubicBezTo>
                  <a:pt x="6972" y="31504"/>
                  <a:pt x="6752" y="31684"/>
                  <a:pt x="6539" y="31860"/>
                </a:cubicBezTo>
                <a:cubicBezTo>
                  <a:pt x="6496" y="31898"/>
                  <a:pt x="6489" y="31964"/>
                  <a:pt x="6528" y="32008"/>
                </a:cubicBezTo>
                <a:cubicBezTo>
                  <a:pt x="6550" y="32035"/>
                  <a:pt x="6577" y="32046"/>
                  <a:pt x="6610" y="32046"/>
                </a:cubicBezTo>
                <a:cubicBezTo>
                  <a:pt x="6632" y="32046"/>
                  <a:pt x="6653" y="32035"/>
                  <a:pt x="6676" y="32018"/>
                </a:cubicBezTo>
                <a:cubicBezTo>
                  <a:pt x="6890" y="31843"/>
                  <a:pt x="7103" y="31668"/>
                  <a:pt x="7328" y="31492"/>
                </a:cubicBezTo>
                <a:cubicBezTo>
                  <a:pt x="7377" y="31454"/>
                  <a:pt x="7383" y="31388"/>
                  <a:pt x="7344" y="31339"/>
                </a:cubicBezTo>
                <a:cubicBezTo>
                  <a:pt x="7325" y="31314"/>
                  <a:pt x="7296" y="31301"/>
                  <a:pt x="7265" y="31301"/>
                </a:cubicBezTo>
                <a:close/>
                <a:moveTo>
                  <a:pt x="5966" y="32382"/>
                </a:moveTo>
                <a:cubicBezTo>
                  <a:pt x="5941" y="32382"/>
                  <a:pt x="5917" y="32390"/>
                  <a:pt x="5897" y="32408"/>
                </a:cubicBezTo>
                <a:cubicBezTo>
                  <a:pt x="5679" y="32600"/>
                  <a:pt x="5470" y="32786"/>
                  <a:pt x="5267" y="32972"/>
                </a:cubicBezTo>
                <a:cubicBezTo>
                  <a:pt x="5224" y="33011"/>
                  <a:pt x="5218" y="33082"/>
                  <a:pt x="5256" y="33126"/>
                </a:cubicBezTo>
                <a:cubicBezTo>
                  <a:pt x="5279" y="33148"/>
                  <a:pt x="5305" y="33159"/>
                  <a:pt x="5338" y="33159"/>
                </a:cubicBezTo>
                <a:cubicBezTo>
                  <a:pt x="5360" y="33159"/>
                  <a:pt x="5388" y="33148"/>
                  <a:pt x="5410" y="33131"/>
                </a:cubicBezTo>
                <a:cubicBezTo>
                  <a:pt x="5608" y="32946"/>
                  <a:pt x="5821" y="32759"/>
                  <a:pt x="6035" y="32567"/>
                </a:cubicBezTo>
                <a:cubicBezTo>
                  <a:pt x="6079" y="32529"/>
                  <a:pt x="6084" y="32463"/>
                  <a:pt x="6046" y="32419"/>
                </a:cubicBezTo>
                <a:cubicBezTo>
                  <a:pt x="6025" y="32395"/>
                  <a:pt x="5995" y="32382"/>
                  <a:pt x="5966" y="32382"/>
                </a:cubicBezTo>
                <a:close/>
                <a:moveTo>
                  <a:pt x="4725" y="33526"/>
                </a:moveTo>
                <a:cubicBezTo>
                  <a:pt x="4697" y="33526"/>
                  <a:pt x="4670" y="33537"/>
                  <a:pt x="4647" y="33559"/>
                </a:cubicBezTo>
                <a:cubicBezTo>
                  <a:pt x="4440" y="33761"/>
                  <a:pt x="4242" y="33958"/>
                  <a:pt x="4050" y="34156"/>
                </a:cubicBezTo>
                <a:cubicBezTo>
                  <a:pt x="4012" y="34200"/>
                  <a:pt x="4012" y="34266"/>
                  <a:pt x="4056" y="34310"/>
                </a:cubicBezTo>
                <a:cubicBezTo>
                  <a:pt x="4078" y="34327"/>
                  <a:pt x="4100" y="34337"/>
                  <a:pt x="4128" y="34337"/>
                </a:cubicBezTo>
                <a:cubicBezTo>
                  <a:pt x="4154" y="34337"/>
                  <a:pt x="4182" y="34327"/>
                  <a:pt x="4204" y="34304"/>
                </a:cubicBezTo>
                <a:cubicBezTo>
                  <a:pt x="4396" y="34107"/>
                  <a:pt x="4594" y="33910"/>
                  <a:pt x="4796" y="33707"/>
                </a:cubicBezTo>
                <a:cubicBezTo>
                  <a:pt x="4839" y="33669"/>
                  <a:pt x="4839" y="33603"/>
                  <a:pt x="4801" y="33559"/>
                </a:cubicBezTo>
                <a:cubicBezTo>
                  <a:pt x="4780" y="33537"/>
                  <a:pt x="4752" y="33526"/>
                  <a:pt x="4725" y="33526"/>
                </a:cubicBezTo>
                <a:close/>
                <a:moveTo>
                  <a:pt x="3555" y="34744"/>
                </a:moveTo>
                <a:cubicBezTo>
                  <a:pt x="3526" y="34744"/>
                  <a:pt x="3496" y="34757"/>
                  <a:pt x="3475" y="34781"/>
                </a:cubicBezTo>
                <a:cubicBezTo>
                  <a:pt x="3283" y="34995"/>
                  <a:pt x="3097" y="35208"/>
                  <a:pt x="2922" y="35422"/>
                </a:cubicBezTo>
                <a:cubicBezTo>
                  <a:pt x="2883" y="35471"/>
                  <a:pt x="2889" y="35537"/>
                  <a:pt x="2937" y="35576"/>
                </a:cubicBezTo>
                <a:cubicBezTo>
                  <a:pt x="2955" y="35587"/>
                  <a:pt x="2982" y="35597"/>
                  <a:pt x="3003" y="35597"/>
                </a:cubicBezTo>
                <a:cubicBezTo>
                  <a:pt x="3031" y="35597"/>
                  <a:pt x="3064" y="35587"/>
                  <a:pt x="3086" y="35559"/>
                </a:cubicBezTo>
                <a:cubicBezTo>
                  <a:pt x="3261" y="35346"/>
                  <a:pt x="3443" y="35132"/>
                  <a:pt x="3635" y="34924"/>
                </a:cubicBezTo>
                <a:cubicBezTo>
                  <a:pt x="3673" y="34879"/>
                  <a:pt x="3667" y="34813"/>
                  <a:pt x="3623" y="34770"/>
                </a:cubicBezTo>
                <a:cubicBezTo>
                  <a:pt x="3603" y="34753"/>
                  <a:pt x="3579" y="34744"/>
                  <a:pt x="3555" y="34744"/>
                </a:cubicBezTo>
                <a:close/>
                <a:moveTo>
                  <a:pt x="2482" y="36050"/>
                </a:moveTo>
                <a:cubicBezTo>
                  <a:pt x="2449" y="36050"/>
                  <a:pt x="2415" y="36065"/>
                  <a:pt x="2395" y="36091"/>
                </a:cubicBezTo>
                <a:cubicBezTo>
                  <a:pt x="2226" y="36321"/>
                  <a:pt x="2056" y="36551"/>
                  <a:pt x="1902" y="36781"/>
                </a:cubicBezTo>
                <a:cubicBezTo>
                  <a:pt x="1869" y="36831"/>
                  <a:pt x="1880" y="36897"/>
                  <a:pt x="1930" y="36930"/>
                </a:cubicBezTo>
                <a:cubicBezTo>
                  <a:pt x="1946" y="36940"/>
                  <a:pt x="1968" y="36946"/>
                  <a:pt x="1990" y="36946"/>
                </a:cubicBezTo>
                <a:cubicBezTo>
                  <a:pt x="2023" y="36946"/>
                  <a:pt x="2056" y="36930"/>
                  <a:pt x="2077" y="36902"/>
                </a:cubicBezTo>
                <a:cubicBezTo>
                  <a:pt x="2231" y="36677"/>
                  <a:pt x="2395" y="36447"/>
                  <a:pt x="2565" y="36217"/>
                </a:cubicBezTo>
                <a:cubicBezTo>
                  <a:pt x="2598" y="36174"/>
                  <a:pt x="2593" y="36108"/>
                  <a:pt x="2543" y="36070"/>
                </a:cubicBezTo>
                <a:cubicBezTo>
                  <a:pt x="2526" y="36057"/>
                  <a:pt x="2504" y="36050"/>
                  <a:pt x="2482" y="36050"/>
                </a:cubicBezTo>
                <a:close/>
                <a:moveTo>
                  <a:pt x="1534" y="37450"/>
                </a:moveTo>
                <a:cubicBezTo>
                  <a:pt x="1499" y="37450"/>
                  <a:pt x="1465" y="37468"/>
                  <a:pt x="1447" y="37499"/>
                </a:cubicBezTo>
                <a:cubicBezTo>
                  <a:pt x="1300" y="37747"/>
                  <a:pt x="1162" y="37998"/>
                  <a:pt x="1037" y="38245"/>
                </a:cubicBezTo>
                <a:cubicBezTo>
                  <a:pt x="1009" y="38299"/>
                  <a:pt x="1030" y="38360"/>
                  <a:pt x="1080" y="38387"/>
                </a:cubicBezTo>
                <a:cubicBezTo>
                  <a:pt x="1096" y="38398"/>
                  <a:pt x="1113" y="38398"/>
                  <a:pt x="1129" y="38398"/>
                </a:cubicBezTo>
                <a:cubicBezTo>
                  <a:pt x="1168" y="38398"/>
                  <a:pt x="1206" y="38377"/>
                  <a:pt x="1222" y="38344"/>
                </a:cubicBezTo>
                <a:cubicBezTo>
                  <a:pt x="1348" y="38097"/>
                  <a:pt x="1485" y="37851"/>
                  <a:pt x="1629" y="37609"/>
                </a:cubicBezTo>
                <a:cubicBezTo>
                  <a:pt x="1655" y="37560"/>
                  <a:pt x="1639" y="37494"/>
                  <a:pt x="1589" y="37467"/>
                </a:cubicBezTo>
                <a:cubicBezTo>
                  <a:pt x="1572" y="37455"/>
                  <a:pt x="1553" y="37450"/>
                  <a:pt x="1534" y="37450"/>
                </a:cubicBezTo>
                <a:close/>
                <a:moveTo>
                  <a:pt x="774" y="38955"/>
                </a:moveTo>
                <a:cubicBezTo>
                  <a:pt x="733" y="38955"/>
                  <a:pt x="694" y="38978"/>
                  <a:pt x="675" y="39017"/>
                </a:cubicBezTo>
                <a:cubicBezTo>
                  <a:pt x="564" y="39286"/>
                  <a:pt x="466" y="39555"/>
                  <a:pt x="384" y="39819"/>
                </a:cubicBezTo>
                <a:cubicBezTo>
                  <a:pt x="362" y="39878"/>
                  <a:pt x="395" y="39933"/>
                  <a:pt x="450" y="39955"/>
                </a:cubicBezTo>
                <a:cubicBezTo>
                  <a:pt x="461" y="39955"/>
                  <a:pt x="471" y="39961"/>
                  <a:pt x="483" y="39961"/>
                </a:cubicBezTo>
                <a:cubicBezTo>
                  <a:pt x="526" y="39961"/>
                  <a:pt x="570" y="39928"/>
                  <a:pt x="582" y="39884"/>
                </a:cubicBezTo>
                <a:cubicBezTo>
                  <a:pt x="663" y="39626"/>
                  <a:pt x="762" y="39363"/>
                  <a:pt x="872" y="39100"/>
                </a:cubicBezTo>
                <a:cubicBezTo>
                  <a:pt x="893" y="39045"/>
                  <a:pt x="866" y="38985"/>
                  <a:pt x="817" y="38964"/>
                </a:cubicBezTo>
                <a:cubicBezTo>
                  <a:pt x="803" y="38958"/>
                  <a:pt x="788" y="38955"/>
                  <a:pt x="774" y="38955"/>
                </a:cubicBezTo>
                <a:close/>
                <a:moveTo>
                  <a:pt x="267" y="40561"/>
                </a:moveTo>
                <a:cubicBezTo>
                  <a:pt x="218" y="40561"/>
                  <a:pt x="173" y="40597"/>
                  <a:pt x="159" y="40646"/>
                </a:cubicBezTo>
                <a:cubicBezTo>
                  <a:pt x="99" y="40930"/>
                  <a:pt x="55" y="41215"/>
                  <a:pt x="28" y="41489"/>
                </a:cubicBezTo>
                <a:cubicBezTo>
                  <a:pt x="22" y="41550"/>
                  <a:pt x="66" y="41600"/>
                  <a:pt x="126" y="41610"/>
                </a:cubicBezTo>
                <a:lnTo>
                  <a:pt x="137" y="41610"/>
                </a:lnTo>
                <a:cubicBezTo>
                  <a:pt x="187" y="41610"/>
                  <a:pt x="236" y="41567"/>
                  <a:pt x="241" y="41511"/>
                </a:cubicBezTo>
                <a:cubicBezTo>
                  <a:pt x="268" y="41243"/>
                  <a:pt x="307" y="40963"/>
                  <a:pt x="367" y="40689"/>
                </a:cubicBezTo>
                <a:cubicBezTo>
                  <a:pt x="379" y="40634"/>
                  <a:pt x="346" y="40575"/>
                  <a:pt x="286" y="40563"/>
                </a:cubicBezTo>
                <a:cubicBezTo>
                  <a:pt x="279" y="40562"/>
                  <a:pt x="273" y="40561"/>
                  <a:pt x="267" y="40561"/>
                </a:cubicBezTo>
                <a:close/>
                <a:moveTo>
                  <a:pt x="104" y="42240"/>
                </a:moveTo>
                <a:cubicBezTo>
                  <a:pt x="44" y="42240"/>
                  <a:pt x="0" y="42290"/>
                  <a:pt x="0" y="42351"/>
                </a:cubicBezTo>
                <a:cubicBezTo>
                  <a:pt x="11" y="42640"/>
                  <a:pt x="38" y="42931"/>
                  <a:pt x="88" y="43206"/>
                </a:cubicBezTo>
                <a:cubicBezTo>
                  <a:pt x="99" y="43254"/>
                  <a:pt x="142" y="43292"/>
                  <a:pt x="192" y="43292"/>
                </a:cubicBezTo>
                <a:lnTo>
                  <a:pt x="208" y="43292"/>
                </a:lnTo>
                <a:cubicBezTo>
                  <a:pt x="268" y="43282"/>
                  <a:pt x="307" y="43227"/>
                  <a:pt x="296" y="43166"/>
                </a:cubicBezTo>
                <a:cubicBezTo>
                  <a:pt x="247" y="42903"/>
                  <a:pt x="220" y="42624"/>
                  <a:pt x="215" y="42344"/>
                </a:cubicBezTo>
                <a:cubicBezTo>
                  <a:pt x="208" y="42285"/>
                  <a:pt x="159" y="42240"/>
                  <a:pt x="104" y="42240"/>
                </a:cubicBezTo>
                <a:close/>
                <a:moveTo>
                  <a:pt x="407" y="43899"/>
                </a:moveTo>
                <a:cubicBezTo>
                  <a:pt x="393" y="43899"/>
                  <a:pt x="380" y="43902"/>
                  <a:pt x="367" y="43907"/>
                </a:cubicBezTo>
                <a:cubicBezTo>
                  <a:pt x="313" y="43923"/>
                  <a:pt x="286" y="43983"/>
                  <a:pt x="301" y="44038"/>
                </a:cubicBezTo>
                <a:cubicBezTo>
                  <a:pt x="307" y="44049"/>
                  <a:pt x="597" y="44843"/>
                  <a:pt x="751" y="44843"/>
                </a:cubicBezTo>
                <a:cubicBezTo>
                  <a:pt x="812" y="44843"/>
                  <a:pt x="860" y="44800"/>
                  <a:pt x="860" y="44739"/>
                </a:cubicBezTo>
                <a:cubicBezTo>
                  <a:pt x="860" y="44718"/>
                  <a:pt x="850" y="44696"/>
                  <a:pt x="839" y="44679"/>
                </a:cubicBezTo>
                <a:cubicBezTo>
                  <a:pt x="828" y="44663"/>
                  <a:pt x="663" y="44416"/>
                  <a:pt x="504" y="43967"/>
                </a:cubicBezTo>
                <a:cubicBezTo>
                  <a:pt x="488" y="43925"/>
                  <a:pt x="449" y="43899"/>
                  <a:pt x="407" y="43899"/>
                </a:cubicBezTo>
                <a:close/>
              </a:path>
            </a:pathLst>
          </a:custGeom>
          <a:solidFill>
            <a:srgbClr val="2E2427"/>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36" name="Google Shape;1036;p15"/>
          <p:cNvSpPr txBox="1">
            <a:spLocks noGrp="1"/>
          </p:cNvSpPr>
          <p:nvPr>
            <p:ph type="subTitle" idx="1"/>
          </p:nvPr>
        </p:nvSpPr>
        <p:spPr>
          <a:xfrm>
            <a:off x="3778400" y="3746200"/>
            <a:ext cx="4635200" cy="15328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135">
                <a:solidFill>
                  <a:schemeClr val="dk1"/>
                </a:solidFill>
                <a:latin typeface="Nunito"/>
                <a:ea typeface="Nunito"/>
                <a:cs typeface="Nunito"/>
                <a:sym typeface="Nunito"/>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037" name="Google Shape;1037;p15"/>
          <p:cNvSpPr txBox="1">
            <a:spLocks noGrp="1"/>
          </p:cNvSpPr>
          <p:nvPr>
            <p:ph type="title"/>
          </p:nvPr>
        </p:nvSpPr>
        <p:spPr>
          <a:xfrm>
            <a:off x="3778400" y="1579000"/>
            <a:ext cx="4635200" cy="216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sz="18665" b="1">
                <a:latin typeface="Amatic SC"/>
                <a:ea typeface="Amatic SC"/>
                <a:cs typeface="Amatic SC"/>
                <a:sym typeface="Amatic SC"/>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038" name="Google Shape;1038;p15"/>
          <p:cNvSpPr/>
          <p:nvPr/>
        </p:nvSpPr>
        <p:spPr>
          <a:xfrm>
            <a:off x="5476501" y="5862816"/>
            <a:ext cx="1238991" cy="416336"/>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39" name="Google Shape;1039;p15"/>
          <p:cNvSpPr/>
          <p:nvPr/>
        </p:nvSpPr>
        <p:spPr>
          <a:xfrm rot="-8099864">
            <a:off x="9541318" y="5155623"/>
            <a:ext cx="1322167" cy="2666557"/>
          </a:xfrm>
          <a:custGeom>
            <a:avLst/>
            <a:gdLst/>
            <a:ahLst/>
            <a:cxnLst/>
            <a:rect l="l" t="t" r="r" b="b"/>
            <a:pathLst>
              <a:path w="22236" h="44844" extrusionOk="0">
                <a:moveTo>
                  <a:pt x="13245" y="0"/>
                </a:moveTo>
                <a:cubicBezTo>
                  <a:pt x="13209" y="0"/>
                  <a:pt x="13173" y="21"/>
                  <a:pt x="13154" y="54"/>
                </a:cubicBezTo>
                <a:cubicBezTo>
                  <a:pt x="13127" y="104"/>
                  <a:pt x="13144" y="170"/>
                  <a:pt x="13192" y="197"/>
                </a:cubicBezTo>
                <a:cubicBezTo>
                  <a:pt x="13198" y="197"/>
                  <a:pt x="13478" y="356"/>
                  <a:pt x="13921" y="635"/>
                </a:cubicBezTo>
                <a:cubicBezTo>
                  <a:pt x="13938" y="646"/>
                  <a:pt x="13954" y="646"/>
                  <a:pt x="13976" y="646"/>
                </a:cubicBezTo>
                <a:cubicBezTo>
                  <a:pt x="14009" y="646"/>
                  <a:pt x="14042" y="630"/>
                  <a:pt x="14064" y="597"/>
                </a:cubicBezTo>
                <a:cubicBezTo>
                  <a:pt x="14097" y="547"/>
                  <a:pt x="14080" y="481"/>
                  <a:pt x="14032" y="455"/>
                </a:cubicBezTo>
                <a:cubicBezTo>
                  <a:pt x="13582" y="175"/>
                  <a:pt x="13296" y="16"/>
                  <a:pt x="13296" y="16"/>
                </a:cubicBezTo>
                <a:cubicBezTo>
                  <a:pt x="13280" y="5"/>
                  <a:pt x="13263" y="0"/>
                  <a:pt x="13245" y="0"/>
                </a:cubicBezTo>
                <a:close/>
                <a:moveTo>
                  <a:pt x="14684" y="896"/>
                </a:moveTo>
                <a:cubicBezTo>
                  <a:pt x="14652" y="896"/>
                  <a:pt x="14621" y="912"/>
                  <a:pt x="14601" y="942"/>
                </a:cubicBezTo>
                <a:cubicBezTo>
                  <a:pt x="14568" y="992"/>
                  <a:pt x="14579" y="1058"/>
                  <a:pt x="14629" y="1090"/>
                </a:cubicBezTo>
                <a:cubicBezTo>
                  <a:pt x="14842" y="1232"/>
                  <a:pt x="15079" y="1397"/>
                  <a:pt x="15325" y="1567"/>
                </a:cubicBezTo>
                <a:cubicBezTo>
                  <a:pt x="15342" y="1584"/>
                  <a:pt x="15363" y="1589"/>
                  <a:pt x="15385" y="1589"/>
                </a:cubicBezTo>
                <a:cubicBezTo>
                  <a:pt x="15418" y="1589"/>
                  <a:pt x="15451" y="1573"/>
                  <a:pt x="15473" y="1546"/>
                </a:cubicBezTo>
                <a:cubicBezTo>
                  <a:pt x="15506" y="1496"/>
                  <a:pt x="15494" y="1430"/>
                  <a:pt x="15446" y="1397"/>
                </a:cubicBezTo>
                <a:cubicBezTo>
                  <a:pt x="15198" y="1222"/>
                  <a:pt x="14963" y="1063"/>
                  <a:pt x="14743" y="915"/>
                </a:cubicBezTo>
                <a:cubicBezTo>
                  <a:pt x="14724" y="903"/>
                  <a:pt x="14704" y="896"/>
                  <a:pt x="14684" y="896"/>
                </a:cubicBezTo>
                <a:close/>
                <a:moveTo>
                  <a:pt x="16073" y="1877"/>
                </a:moveTo>
                <a:cubicBezTo>
                  <a:pt x="16040" y="1877"/>
                  <a:pt x="16008" y="1891"/>
                  <a:pt x="15988" y="1918"/>
                </a:cubicBezTo>
                <a:cubicBezTo>
                  <a:pt x="15949" y="1968"/>
                  <a:pt x="15960" y="2034"/>
                  <a:pt x="16005" y="2066"/>
                </a:cubicBezTo>
                <a:cubicBezTo>
                  <a:pt x="16223" y="2231"/>
                  <a:pt x="16448" y="2406"/>
                  <a:pt x="16673" y="2586"/>
                </a:cubicBezTo>
                <a:cubicBezTo>
                  <a:pt x="16690" y="2598"/>
                  <a:pt x="16716" y="2608"/>
                  <a:pt x="16739" y="2608"/>
                </a:cubicBezTo>
                <a:cubicBezTo>
                  <a:pt x="16772" y="2608"/>
                  <a:pt x="16799" y="2593"/>
                  <a:pt x="16822" y="2570"/>
                </a:cubicBezTo>
                <a:cubicBezTo>
                  <a:pt x="16860" y="2520"/>
                  <a:pt x="16848" y="2454"/>
                  <a:pt x="16804" y="2416"/>
                </a:cubicBezTo>
                <a:cubicBezTo>
                  <a:pt x="16580" y="2236"/>
                  <a:pt x="16355" y="2060"/>
                  <a:pt x="16136" y="1895"/>
                </a:cubicBezTo>
                <a:cubicBezTo>
                  <a:pt x="16117" y="1883"/>
                  <a:pt x="16095" y="1877"/>
                  <a:pt x="16073" y="1877"/>
                </a:cubicBezTo>
                <a:close/>
                <a:moveTo>
                  <a:pt x="17389" y="2939"/>
                </a:moveTo>
                <a:cubicBezTo>
                  <a:pt x="17359" y="2939"/>
                  <a:pt x="17330" y="2952"/>
                  <a:pt x="17308" y="2975"/>
                </a:cubicBezTo>
                <a:cubicBezTo>
                  <a:pt x="17270" y="3020"/>
                  <a:pt x="17275" y="3086"/>
                  <a:pt x="17320" y="3124"/>
                </a:cubicBezTo>
                <a:cubicBezTo>
                  <a:pt x="17538" y="3309"/>
                  <a:pt x="17748" y="3502"/>
                  <a:pt x="17945" y="3688"/>
                </a:cubicBezTo>
                <a:cubicBezTo>
                  <a:pt x="17966" y="3704"/>
                  <a:pt x="17994" y="3716"/>
                  <a:pt x="18021" y="3716"/>
                </a:cubicBezTo>
                <a:cubicBezTo>
                  <a:pt x="18049" y="3716"/>
                  <a:pt x="18076" y="3704"/>
                  <a:pt x="18097" y="3683"/>
                </a:cubicBezTo>
                <a:cubicBezTo>
                  <a:pt x="18137" y="3638"/>
                  <a:pt x="18130" y="3573"/>
                  <a:pt x="18092" y="3534"/>
                </a:cubicBezTo>
                <a:cubicBezTo>
                  <a:pt x="17890" y="3342"/>
                  <a:pt x="17677" y="3152"/>
                  <a:pt x="17457" y="2965"/>
                </a:cubicBezTo>
                <a:cubicBezTo>
                  <a:pt x="17437" y="2948"/>
                  <a:pt x="17413" y="2939"/>
                  <a:pt x="17389" y="2939"/>
                </a:cubicBezTo>
                <a:close/>
                <a:moveTo>
                  <a:pt x="18624" y="4098"/>
                </a:moveTo>
                <a:cubicBezTo>
                  <a:pt x="18596" y="4098"/>
                  <a:pt x="18569" y="4107"/>
                  <a:pt x="18547" y="4126"/>
                </a:cubicBezTo>
                <a:cubicBezTo>
                  <a:pt x="18509" y="4165"/>
                  <a:pt x="18509" y="4237"/>
                  <a:pt x="18547" y="4275"/>
                </a:cubicBezTo>
                <a:cubicBezTo>
                  <a:pt x="18750" y="4483"/>
                  <a:pt x="18937" y="4691"/>
                  <a:pt x="19117" y="4895"/>
                </a:cubicBezTo>
                <a:cubicBezTo>
                  <a:pt x="19139" y="4916"/>
                  <a:pt x="19167" y="4933"/>
                  <a:pt x="19195" y="4933"/>
                </a:cubicBezTo>
                <a:cubicBezTo>
                  <a:pt x="19222" y="4933"/>
                  <a:pt x="19243" y="4921"/>
                  <a:pt x="19266" y="4905"/>
                </a:cubicBezTo>
                <a:cubicBezTo>
                  <a:pt x="19309" y="4867"/>
                  <a:pt x="19314" y="4801"/>
                  <a:pt x="19276" y="4756"/>
                </a:cubicBezTo>
                <a:cubicBezTo>
                  <a:pt x="19096" y="4549"/>
                  <a:pt x="18904" y="4336"/>
                  <a:pt x="18701" y="4126"/>
                </a:cubicBezTo>
                <a:cubicBezTo>
                  <a:pt x="18679" y="4107"/>
                  <a:pt x="18651" y="4098"/>
                  <a:pt x="18624" y="4098"/>
                </a:cubicBezTo>
                <a:close/>
                <a:moveTo>
                  <a:pt x="19731" y="5375"/>
                </a:moveTo>
                <a:cubicBezTo>
                  <a:pt x="19709" y="5375"/>
                  <a:pt x="19686" y="5383"/>
                  <a:pt x="19665" y="5398"/>
                </a:cubicBezTo>
                <a:cubicBezTo>
                  <a:pt x="19622" y="5431"/>
                  <a:pt x="19610" y="5497"/>
                  <a:pt x="19650" y="5546"/>
                </a:cubicBezTo>
                <a:cubicBezTo>
                  <a:pt x="19819" y="5776"/>
                  <a:pt x="19984" y="6006"/>
                  <a:pt x="20126" y="6231"/>
                </a:cubicBezTo>
                <a:cubicBezTo>
                  <a:pt x="20143" y="6264"/>
                  <a:pt x="20181" y="6281"/>
                  <a:pt x="20214" y="6281"/>
                </a:cubicBezTo>
                <a:cubicBezTo>
                  <a:pt x="20235" y="6281"/>
                  <a:pt x="20252" y="6276"/>
                  <a:pt x="20268" y="6264"/>
                </a:cubicBezTo>
                <a:cubicBezTo>
                  <a:pt x="20318" y="6231"/>
                  <a:pt x="20334" y="6165"/>
                  <a:pt x="20301" y="6117"/>
                </a:cubicBezTo>
                <a:cubicBezTo>
                  <a:pt x="20159" y="5886"/>
                  <a:pt x="19994" y="5651"/>
                  <a:pt x="19814" y="5421"/>
                </a:cubicBezTo>
                <a:cubicBezTo>
                  <a:pt x="19795" y="5391"/>
                  <a:pt x="19764" y="5375"/>
                  <a:pt x="19731" y="5375"/>
                </a:cubicBezTo>
                <a:close/>
                <a:moveTo>
                  <a:pt x="20629" y="6806"/>
                </a:moveTo>
                <a:cubicBezTo>
                  <a:pt x="20613" y="6806"/>
                  <a:pt x="20597" y="6810"/>
                  <a:pt x="20581" y="6818"/>
                </a:cubicBezTo>
                <a:cubicBezTo>
                  <a:pt x="20531" y="6845"/>
                  <a:pt x="20510" y="6906"/>
                  <a:pt x="20538" y="6960"/>
                </a:cubicBezTo>
                <a:cubicBezTo>
                  <a:pt x="20663" y="7218"/>
                  <a:pt x="20773" y="7475"/>
                  <a:pt x="20855" y="7723"/>
                </a:cubicBezTo>
                <a:cubicBezTo>
                  <a:pt x="20872" y="7766"/>
                  <a:pt x="20910" y="7799"/>
                  <a:pt x="20953" y="7799"/>
                </a:cubicBezTo>
                <a:cubicBezTo>
                  <a:pt x="20965" y="7799"/>
                  <a:pt x="20976" y="7794"/>
                  <a:pt x="20986" y="7788"/>
                </a:cubicBezTo>
                <a:cubicBezTo>
                  <a:pt x="21047" y="7771"/>
                  <a:pt x="21074" y="7711"/>
                  <a:pt x="21052" y="7657"/>
                </a:cubicBezTo>
                <a:cubicBezTo>
                  <a:pt x="20970" y="7399"/>
                  <a:pt x="20855" y="7131"/>
                  <a:pt x="20723" y="6868"/>
                </a:cubicBezTo>
                <a:cubicBezTo>
                  <a:pt x="20703" y="6828"/>
                  <a:pt x="20668" y="6806"/>
                  <a:pt x="20629" y="6806"/>
                </a:cubicBezTo>
                <a:close/>
                <a:moveTo>
                  <a:pt x="21151" y="8401"/>
                </a:moveTo>
                <a:cubicBezTo>
                  <a:pt x="21147" y="8401"/>
                  <a:pt x="21144" y="8401"/>
                  <a:pt x="21140" y="8401"/>
                </a:cubicBezTo>
                <a:cubicBezTo>
                  <a:pt x="21085" y="8413"/>
                  <a:pt x="21047" y="8467"/>
                  <a:pt x="21052" y="8522"/>
                </a:cubicBezTo>
                <a:cubicBezTo>
                  <a:pt x="21090" y="8742"/>
                  <a:pt x="21107" y="8960"/>
                  <a:pt x="21107" y="9175"/>
                </a:cubicBezTo>
                <a:cubicBezTo>
                  <a:pt x="21107" y="9229"/>
                  <a:pt x="21107" y="9289"/>
                  <a:pt x="21102" y="9345"/>
                </a:cubicBezTo>
                <a:cubicBezTo>
                  <a:pt x="21102" y="9405"/>
                  <a:pt x="21145" y="9454"/>
                  <a:pt x="21206" y="9454"/>
                </a:cubicBezTo>
                <a:lnTo>
                  <a:pt x="21211" y="9454"/>
                </a:lnTo>
                <a:cubicBezTo>
                  <a:pt x="21266" y="9454"/>
                  <a:pt x="21310" y="9410"/>
                  <a:pt x="21315" y="9355"/>
                </a:cubicBezTo>
                <a:lnTo>
                  <a:pt x="21315" y="9175"/>
                </a:lnTo>
                <a:cubicBezTo>
                  <a:pt x="21320" y="8950"/>
                  <a:pt x="21299" y="8720"/>
                  <a:pt x="21266" y="8490"/>
                </a:cubicBezTo>
                <a:cubicBezTo>
                  <a:pt x="21255" y="8438"/>
                  <a:pt x="21207" y="8401"/>
                  <a:pt x="21151" y="8401"/>
                </a:cubicBezTo>
                <a:close/>
                <a:moveTo>
                  <a:pt x="21086" y="10077"/>
                </a:moveTo>
                <a:cubicBezTo>
                  <a:pt x="21037" y="10077"/>
                  <a:pt x="20989" y="10108"/>
                  <a:pt x="20976" y="10156"/>
                </a:cubicBezTo>
                <a:cubicBezTo>
                  <a:pt x="20943" y="10276"/>
                  <a:pt x="20905" y="10402"/>
                  <a:pt x="20860" y="10523"/>
                </a:cubicBezTo>
                <a:cubicBezTo>
                  <a:pt x="20806" y="10665"/>
                  <a:pt x="20751" y="10802"/>
                  <a:pt x="20690" y="10934"/>
                </a:cubicBezTo>
                <a:cubicBezTo>
                  <a:pt x="20669" y="10984"/>
                  <a:pt x="20690" y="11049"/>
                  <a:pt x="20745" y="11070"/>
                </a:cubicBezTo>
                <a:cubicBezTo>
                  <a:pt x="20756" y="11077"/>
                  <a:pt x="20773" y="11082"/>
                  <a:pt x="20789" y="11082"/>
                </a:cubicBezTo>
                <a:cubicBezTo>
                  <a:pt x="20827" y="11082"/>
                  <a:pt x="20866" y="11055"/>
                  <a:pt x="20882" y="11016"/>
                </a:cubicBezTo>
                <a:cubicBezTo>
                  <a:pt x="20943" y="10885"/>
                  <a:pt x="21003" y="10742"/>
                  <a:pt x="21057" y="10594"/>
                </a:cubicBezTo>
                <a:cubicBezTo>
                  <a:pt x="21107" y="10468"/>
                  <a:pt x="21145" y="10342"/>
                  <a:pt x="21183" y="10210"/>
                </a:cubicBezTo>
                <a:cubicBezTo>
                  <a:pt x="21195" y="10156"/>
                  <a:pt x="21162" y="10096"/>
                  <a:pt x="21107" y="10079"/>
                </a:cubicBezTo>
                <a:cubicBezTo>
                  <a:pt x="21100" y="10077"/>
                  <a:pt x="21093" y="10077"/>
                  <a:pt x="21086" y="10077"/>
                </a:cubicBezTo>
                <a:close/>
                <a:moveTo>
                  <a:pt x="20403" y="11623"/>
                </a:moveTo>
                <a:cubicBezTo>
                  <a:pt x="20367" y="11623"/>
                  <a:pt x="20331" y="11641"/>
                  <a:pt x="20313" y="11674"/>
                </a:cubicBezTo>
                <a:cubicBezTo>
                  <a:pt x="20164" y="11915"/>
                  <a:pt x="20005" y="12145"/>
                  <a:pt x="19840" y="12353"/>
                </a:cubicBezTo>
                <a:cubicBezTo>
                  <a:pt x="19802" y="12403"/>
                  <a:pt x="19814" y="12469"/>
                  <a:pt x="19858" y="12507"/>
                </a:cubicBezTo>
                <a:cubicBezTo>
                  <a:pt x="19873" y="12517"/>
                  <a:pt x="19901" y="12529"/>
                  <a:pt x="19923" y="12529"/>
                </a:cubicBezTo>
                <a:cubicBezTo>
                  <a:pt x="19956" y="12529"/>
                  <a:pt x="19984" y="12512"/>
                  <a:pt x="20005" y="12491"/>
                </a:cubicBezTo>
                <a:cubicBezTo>
                  <a:pt x="20181" y="12271"/>
                  <a:pt x="20340" y="12036"/>
                  <a:pt x="20493" y="11778"/>
                </a:cubicBezTo>
                <a:cubicBezTo>
                  <a:pt x="20520" y="11728"/>
                  <a:pt x="20505" y="11662"/>
                  <a:pt x="20455" y="11636"/>
                </a:cubicBezTo>
                <a:cubicBezTo>
                  <a:pt x="20439" y="11627"/>
                  <a:pt x="20421" y="11623"/>
                  <a:pt x="20403" y="11623"/>
                </a:cubicBezTo>
                <a:close/>
                <a:moveTo>
                  <a:pt x="17177" y="12248"/>
                </a:moveTo>
                <a:cubicBezTo>
                  <a:pt x="17121" y="12248"/>
                  <a:pt x="17072" y="12285"/>
                  <a:pt x="17068" y="12337"/>
                </a:cubicBezTo>
                <a:cubicBezTo>
                  <a:pt x="17057" y="12398"/>
                  <a:pt x="17095" y="12452"/>
                  <a:pt x="17156" y="12458"/>
                </a:cubicBezTo>
                <a:cubicBezTo>
                  <a:pt x="17407" y="12502"/>
                  <a:pt x="17682" y="12567"/>
                  <a:pt x="17955" y="12661"/>
                </a:cubicBezTo>
                <a:cubicBezTo>
                  <a:pt x="17966" y="12661"/>
                  <a:pt x="17978" y="12666"/>
                  <a:pt x="17988" y="12666"/>
                </a:cubicBezTo>
                <a:cubicBezTo>
                  <a:pt x="18038" y="12666"/>
                  <a:pt x="18076" y="12633"/>
                  <a:pt x="18092" y="12590"/>
                </a:cubicBezTo>
                <a:cubicBezTo>
                  <a:pt x="18109" y="12534"/>
                  <a:pt x="18082" y="12474"/>
                  <a:pt x="18021" y="12458"/>
                </a:cubicBezTo>
                <a:cubicBezTo>
                  <a:pt x="17736" y="12365"/>
                  <a:pt x="17452" y="12294"/>
                  <a:pt x="17189" y="12249"/>
                </a:cubicBezTo>
                <a:cubicBezTo>
                  <a:pt x="17185" y="12249"/>
                  <a:pt x="17181" y="12248"/>
                  <a:pt x="17177" y="12248"/>
                </a:cubicBezTo>
                <a:close/>
                <a:moveTo>
                  <a:pt x="16326" y="12216"/>
                </a:moveTo>
                <a:cubicBezTo>
                  <a:pt x="16323" y="12216"/>
                  <a:pt x="16319" y="12216"/>
                  <a:pt x="16316" y="12216"/>
                </a:cubicBezTo>
                <a:cubicBezTo>
                  <a:pt x="16032" y="12254"/>
                  <a:pt x="15823" y="12342"/>
                  <a:pt x="15681" y="12479"/>
                </a:cubicBezTo>
                <a:cubicBezTo>
                  <a:pt x="15626" y="12540"/>
                  <a:pt x="15572" y="12600"/>
                  <a:pt x="15527" y="12661"/>
                </a:cubicBezTo>
                <a:cubicBezTo>
                  <a:pt x="15494" y="12704"/>
                  <a:pt x="15506" y="12770"/>
                  <a:pt x="15550" y="12808"/>
                </a:cubicBezTo>
                <a:cubicBezTo>
                  <a:pt x="15572" y="12820"/>
                  <a:pt x="15593" y="12825"/>
                  <a:pt x="15615" y="12825"/>
                </a:cubicBezTo>
                <a:cubicBezTo>
                  <a:pt x="15648" y="12825"/>
                  <a:pt x="15681" y="12813"/>
                  <a:pt x="15697" y="12780"/>
                </a:cubicBezTo>
                <a:cubicBezTo>
                  <a:pt x="15736" y="12732"/>
                  <a:pt x="15780" y="12682"/>
                  <a:pt x="15828" y="12633"/>
                </a:cubicBezTo>
                <a:cubicBezTo>
                  <a:pt x="15934" y="12529"/>
                  <a:pt x="16114" y="12458"/>
                  <a:pt x="16344" y="12431"/>
                </a:cubicBezTo>
                <a:cubicBezTo>
                  <a:pt x="16399" y="12419"/>
                  <a:pt x="16443" y="12370"/>
                  <a:pt x="16432" y="12309"/>
                </a:cubicBezTo>
                <a:cubicBezTo>
                  <a:pt x="16427" y="12257"/>
                  <a:pt x="16378" y="12216"/>
                  <a:pt x="16326" y="12216"/>
                </a:cubicBezTo>
                <a:close/>
                <a:moveTo>
                  <a:pt x="18773" y="12763"/>
                </a:moveTo>
                <a:cubicBezTo>
                  <a:pt x="18735" y="12763"/>
                  <a:pt x="18698" y="12786"/>
                  <a:pt x="18679" y="12825"/>
                </a:cubicBezTo>
                <a:cubicBezTo>
                  <a:pt x="18657" y="12879"/>
                  <a:pt x="18679" y="12940"/>
                  <a:pt x="18734" y="12967"/>
                </a:cubicBezTo>
                <a:cubicBezTo>
                  <a:pt x="18843" y="13017"/>
                  <a:pt x="18953" y="13076"/>
                  <a:pt x="19063" y="13132"/>
                </a:cubicBezTo>
                <a:cubicBezTo>
                  <a:pt x="18920" y="13247"/>
                  <a:pt x="18767" y="13357"/>
                  <a:pt x="18613" y="13445"/>
                </a:cubicBezTo>
                <a:cubicBezTo>
                  <a:pt x="18564" y="13478"/>
                  <a:pt x="18547" y="13543"/>
                  <a:pt x="18575" y="13592"/>
                </a:cubicBezTo>
                <a:cubicBezTo>
                  <a:pt x="18597" y="13625"/>
                  <a:pt x="18630" y="13642"/>
                  <a:pt x="18668" y="13642"/>
                </a:cubicBezTo>
                <a:cubicBezTo>
                  <a:pt x="18684" y="13642"/>
                  <a:pt x="18701" y="13635"/>
                  <a:pt x="18717" y="13630"/>
                </a:cubicBezTo>
                <a:cubicBezTo>
                  <a:pt x="18909" y="13516"/>
                  <a:pt x="19091" y="13389"/>
                  <a:pt x="19266" y="13247"/>
                </a:cubicBezTo>
                <a:cubicBezTo>
                  <a:pt x="19331" y="13286"/>
                  <a:pt x="19397" y="13324"/>
                  <a:pt x="19463" y="13362"/>
                </a:cubicBezTo>
                <a:cubicBezTo>
                  <a:pt x="19480" y="13374"/>
                  <a:pt x="19500" y="13379"/>
                  <a:pt x="19519" y="13379"/>
                </a:cubicBezTo>
                <a:cubicBezTo>
                  <a:pt x="19554" y="13379"/>
                  <a:pt x="19589" y="13361"/>
                  <a:pt x="19610" y="13329"/>
                </a:cubicBezTo>
                <a:cubicBezTo>
                  <a:pt x="19638" y="13280"/>
                  <a:pt x="19627" y="13214"/>
                  <a:pt x="19577" y="13187"/>
                </a:cubicBezTo>
                <a:cubicBezTo>
                  <a:pt x="19529" y="13154"/>
                  <a:pt x="19479" y="13126"/>
                  <a:pt x="19430" y="13099"/>
                </a:cubicBezTo>
                <a:cubicBezTo>
                  <a:pt x="19458" y="13055"/>
                  <a:pt x="19458" y="13005"/>
                  <a:pt x="19425" y="12967"/>
                </a:cubicBezTo>
                <a:cubicBezTo>
                  <a:pt x="19404" y="12943"/>
                  <a:pt x="19373" y="12931"/>
                  <a:pt x="19342" y="12931"/>
                </a:cubicBezTo>
                <a:cubicBezTo>
                  <a:pt x="19318" y="12931"/>
                  <a:pt x="19293" y="12939"/>
                  <a:pt x="19276" y="12957"/>
                </a:cubicBezTo>
                <a:cubicBezTo>
                  <a:pt x="19260" y="12967"/>
                  <a:pt x="19248" y="12978"/>
                  <a:pt x="19238" y="12990"/>
                </a:cubicBezTo>
                <a:cubicBezTo>
                  <a:pt x="19101" y="12912"/>
                  <a:pt x="18964" y="12841"/>
                  <a:pt x="18821" y="12775"/>
                </a:cubicBezTo>
                <a:cubicBezTo>
                  <a:pt x="18805" y="12767"/>
                  <a:pt x="18789" y="12763"/>
                  <a:pt x="18773" y="12763"/>
                </a:cubicBezTo>
                <a:close/>
                <a:moveTo>
                  <a:pt x="15547" y="13402"/>
                </a:moveTo>
                <a:cubicBezTo>
                  <a:pt x="15527" y="13402"/>
                  <a:pt x="15507" y="13407"/>
                  <a:pt x="15489" y="13417"/>
                </a:cubicBezTo>
                <a:cubicBezTo>
                  <a:pt x="15440" y="13450"/>
                  <a:pt x="15423" y="13516"/>
                  <a:pt x="15456" y="13564"/>
                </a:cubicBezTo>
                <a:cubicBezTo>
                  <a:pt x="15593" y="13789"/>
                  <a:pt x="15861" y="13964"/>
                  <a:pt x="16207" y="14063"/>
                </a:cubicBezTo>
                <a:cubicBezTo>
                  <a:pt x="16213" y="14069"/>
                  <a:pt x="16223" y="14069"/>
                  <a:pt x="16235" y="14069"/>
                </a:cubicBezTo>
                <a:cubicBezTo>
                  <a:pt x="16278" y="14069"/>
                  <a:pt x="16322" y="14042"/>
                  <a:pt x="16334" y="13992"/>
                </a:cubicBezTo>
                <a:cubicBezTo>
                  <a:pt x="16349" y="13938"/>
                  <a:pt x="16322" y="13877"/>
                  <a:pt x="16262" y="13860"/>
                </a:cubicBezTo>
                <a:cubicBezTo>
                  <a:pt x="15972" y="13779"/>
                  <a:pt x="15747" y="13630"/>
                  <a:pt x="15631" y="13450"/>
                </a:cubicBezTo>
                <a:cubicBezTo>
                  <a:pt x="15614" y="13418"/>
                  <a:pt x="15581" y="13402"/>
                  <a:pt x="15547" y="13402"/>
                </a:cubicBezTo>
                <a:close/>
                <a:moveTo>
                  <a:pt x="17903" y="13782"/>
                </a:moveTo>
                <a:cubicBezTo>
                  <a:pt x="17891" y="13782"/>
                  <a:pt x="17879" y="13784"/>
                  <a:pt x="17867" y="13789"/>
                </a:cubicBezTo>
                <a:cubicBezTo>
                  <a:pt x="17599" y="13877"/>
                  <a:pt x="17331" y="13926"/>
                  <a:pt x="17068" y="13943"/>
                </a:cubicBezTo>
                <a:cubicBezTo>
                  <a:pt x="17007" y="13948"/>
                  <a:pt x="16964" y="13997"/>
                  <a:pt x="16964" y="14052"/>
                </a:cubicBezTo>
                <a:cubicBezTo>
                  <a:pt x="16969" y="14113"/>
                  <a:pt x="17019" y="14156"/>
                  <a:pt x="17073" y="14156"/>
                </a:cubicBezTo>
                <a:lnTo>
                  <a:pt x="17078" y="14151"/>
                </a:lnTo>
                <a:cubicBezTo>
                  <a:pt x="17358" y="14135"/>
                  <a:pt x="17649" y="14080"/>
                  <a:pt x="17933" y="13987"/>
                </a:cubicBezTo>
                <a:cubicBezTo>
                  <a:pt x="17988" y="13971"/>
                  <a:pt x="18016" y="13910"/>
                  <a:pt x="17999" y="13855"/>
                </a:cubicBezTo>
                <a:cubicBezTo>
                  <a:pt x="17986" y="13812"/>
                  <a:pt x="17947" y="13782"/>
                  <a:pt x="17903" y="13782"/>
                </a:cubicBezTo>
                <a:close/>
                <a:moveTo>
                  <a:pt x="20211" y="13657"/>
                </a:moveTo>
                <a:cubicBezTo>
                  <a:pt x="20179" y="13657"/>
                  <a:pt x="20148" y="13671"/>
                  <a:pt x="20126" y="13696"/>
                </a:cubicBezTo>
                <a:cubicBezTo>
                  <a:pt x="20088" y="13741"/>
                  <a:pt x="20098" y="13806"/>
                  <a:pt x="20143" y="13845"/>
                </a:cubicBezTo>
                <a:cubicBezTo>
                  <a:pt x="20361" y="14020"/>
                  <a:pt x="20564" y="14212"/>
                  <a:pt x="20751" y="14409"/>
                </a:cubicBezTo>
                <a:cubicBezTo>
                  <a:pt x="20773" y="14431"/>
                  <a:pt x="20801" y="14442"/>
                  <a:pt x="20827" y="14442"/>
                </a:cubicBezTo>
                <a:cubicBezTo>
                  <a:pt x="20855" y="14442"/>
                  <a:pt x="20882" y="14431"/>
                  <a:pt x="20905" y="14414"/>
                </a:cubicBezTo>
                <a:cubicBezTo>
                  <a:pt x="20943" y="14371"/>
                  <a:pt x="20948" y="14305"/>
                  <a:pt x="20905" y="14267"/>
                </a:cubicBezTo>
                <a:cubicBezTo>
                  <a:pt x="20713" y="14058"/>
                  <a:pt x="20505" y="13860"/>
                  <a:pt x="20274" y="13680"/>
                </a:cubicBezTo>
                <a:cubicBezTo>
                  <a:pt x="20256" y="13664"/>
                  <a:pt x="20233" y="13657"/>
                  <a:pt x="20211" y="13657"/>
                </a:cubicBezTo>
                <a:close/>
                <a:moveTo>
                  <a:pt x="21360" y="14889"/>
                </a:moveTo>
                <a:cubicBezTo>
                  <a:pt x="21339" y="14889"/>
                  <a:pt x="21318" y="14895"/>
                  <a:pt x="21299" y="14907"/>
                </a:cubicBezTo>
                <a:cubicBezTo>
                  <a:pt x="21249" y="14940"/>
                  <a:pt x="21239" y="15006"/>
                  <a:pt x="21272" y="15056"/>
                </a:cubicBezTo>
                <a:cubicBezTo>
                  <a:pt x="21425" y="15286"/>
                  <a:pt x="21562" y="15527"/>
                  <a:pt x="21671" y="15773"/>
                </a:cubicBezTo>
                <a:cubicBezTo>
                  <a:pt x="21689" y="15812"/>
                  <a:pt x="21727" y="15839"/>
                  <a:pt x="21770" y="15839"/>
                </a:cubicBezTo>
                <a:cubicBezTo>
                  <a:pt x="21781" y="15839"/>
                  <a:pt x="21798" y="15833"/>
                  <a:pt x="21808" y="15828"/>
                </a:cubicBezTo>
                <a:cubicBezTo>
                  <a:pt x="21864" y="15806"/>
                  <a:pt x="21886" y="15740"/>
                  <a:pt x="21864" y="15691"/>
                </a:cubicBezTo>
                <a:cubicBezTo>
                  <a:pt x="21748" y="15428"/>
                  <a:pt x="21611" y="15176"/>
                  <a:pt x="21447" y="14935"/>
                </a:cubicBezTo>
                <a:cubicBezTo>
                  <a:pt x="21426" y="14904"/>
                  <a:pt x="21394" y="14889"/>
                  <a:pt x="21360" y="14889"/>
                </a:cubicBezTo>
                <a:close/>
                <a:moveTo>
                  <a:pt x="22033" y="16427"/>
                </a:moveTo>
                <a:cubicBezTo>
                  <a:pt x="22024" y="16427"/>
                  <a:pt x="22015" y="16428"/>
                  <a:pt x="22006" y="16431"/>
                </a:cubicBezTo>
                <a:cubicBezTo>
                  <a:pt x="21952" y="16442"/>
                  <a:pt x="21912" y="16496"/>
                  <a:pt x="21929" y="16557"/>
                </a:cubicBezTo>
                <a:cubicBezTo>
                  <a:pt x="21985" y="16820"/>
                  <a:pt x="22017" y="17095"/>
                  <a:pt x="22023" y="17374"/>
                </a:cubicBezTo>
                <a:cubicBezTo>
                  <a:pt x="22023" y="17429"/>
                  <a:pt x="22071" y="17472"/>
                  <a:pt x="22127" y="17472"/>
                </a:cubicBezTo>
                <a:lnTo>
                  <a:pt x="22132" y="17472"/>
                </a:lnTo>
                <a:cubicBezTo>
                  <a:pt x="22192" y="17472"/>
                  <a:pt x="22236" y="17424"/>
                  <a:pt x="22236" y="17369"/>
                </a:cubicBezTo>
                <a:cubicBezTo>
                  <a:pt x="22231" y="17078"/>
                  <a:pt x="22198" y="16787"/>
                  <a:pt x="22132" y="16508"/>
                </a:cubicBezTo>
                <a:cubicBezTo>
                  <a:pt x="22123" y="16462"/>
                  <a:pt x="22082" y="16427"/>
                  <a:pt x="22033" y="16427"/>
                </a:cubicBezTo>
                <a:close/>
                <a:moveTo>
                  <a:pt x="22065" y="18106"/>
                </a:moveTo>
                <a:cubicBezTo>
                  <a:pt x="22016" y="18106"/>
                  <a:pt x="21972" y="18142"/>
                  <a:pt x="21962" y="18196"/>
                </a:cubicBezTo>
                <a:cubicBezTo>
                  <a:pt x="21919" y="18459"/>
                  <a:pt x="21853" y="18727"/>
                  <a:pt x="21765" y="18996"/>
                </a:cubicBezTo>
                <a:cubicBezTo>
                  <a:pt x="21742" y="19051"/>
                  <a:pt x="21775" y="19111"/>
                  <a:pt x="21831" y="19127"/>
                </a:cubicBezTo>
                <a:cubicBezTo>
                  <a:pt x="21841" y="19134"/>
                  <a:pt x="21853" y="19134"/>
                  <a:pt x="21864" y="19134"/>
                </a:cubicBezTo>
                <a:cubicBezTo>
                  <a:pt x="21907" y="19134"/>
                  <a:pt x="21952" y="19106"/>
                  <a:pt x="21962" y="19061"/>
                </a:cubicBezTo>
                <a:cubicBezTo>
                  <a:pt x="22056" y="18783"/>
                  <a:pt x="22127" y="18502"/>
                  <a:pt x="22170" y="18229"/>
                </a:cubicBezTo>
                <a:cubicBezTo>
                  <a:pt x="22182" y="18168"/>
                  <a:pt x="22142" y="18114"/>
                  <a:pt x="22083" y="18108"/>
                </a:cubicBezTo>
                <a:cubicBezTo>
                  <a:pt x="22077" y="18107"/>
                  <a:pt x="22071" y="18106"/>
                  <a:pt x="22065" y="18106"/>
                </a:cubicBezTo>
                <a:close/>
                <a:moveTo>
                  <a:pt x="21552" y="19706"/>
                </a:moveTo>
                <a:cubicBezTo>
                  <a:pt x="21511" y="19706"/>
                  <a:pt x="21472" y="19727"/>
                  <a:pt x="21452" y="19764"/>
                </a:cubicBezTo>
                <a:cubicBezTo>
                  <a:pt x="21337" y="20005"/>
                  <a:pt x="21201" y="20252"/>
                  <a:pt x="21052" y="20498"/>
                </a:cubicBezTo>
                <a:cubicBezTo>
                  <a:pt x="21024" y="20548"/>
                  <a:pt x="21036" y="20614"/>
                  <a:pt x="21085" y="20640"/>
                </a:cubicBezTo>
                <a:cubicBezTo>
                  <a:pt x="21107" y="20652"/>
                  <a:pt x="21123" y="20657"/>
                  <a:pt x="21140" y="20657"/>
                </a:cubicBezTo>
                <a:cubicBezTo>
                  <a:pt x="21178" y="20657"/>
                  <a:pt x="21211" y="20640"/>
                  <a:pt x="21233" y="20607"/>
                </a:cubicBezTo>
                <a:cubicBezTo>
                  <a:pt x="21386" y="20356"/>
                  <a:pt x="21524" y="20103"/>
                  <a:pt x="21644" y="19857"/>
                </a:cubicBezTo>
                <a:cubicBezTo>
                  <a:pt x="21666" y="19802"/>
                  <a:pt x="21644" y="19742"/>
                  <a:pt x="21595" y="19714"/>
                </a:cubicBezTo>
                <a:cubicBezTo>
                  <a:pt x="21581" y="19708"/>
                  <a:pt x="21566" y="19706"/>
                  <a:pt x="21552" y="19706"/>
                </a:cubicBezTo>
                <a:close/>
                <a:moveTo>
                  <a:pt x="20672" y="21147"/>
                </a:moveTo>
                <a:cubicBezTo>
                  <a:pt x="20639" y="21147"/>
                  <a:pt x="20606" y="21162"/>
                  <a:pt x="20586" y="21188"/>
                </a:cubicBezTo>
                <a:cubicBezTo>
                  <a:pt x="20427" y="21408"/>
                  <a:pt x="20252" y="21626"/>
                  <a:pt x="20065" y="21846"/>
                </a:cubicBezTo>
                <a:cubicBezTo>
                  <a:pt x="20027" y="21890"/>
                  <a:pt x="20032" y="21955"/>
                  <a:pt x="20077" y="21995"/>
                </a:cubicBezTo>
                <a:cubicBezTo>
                  <a:pt x="20098" y="22011"/>
                  <a:pt x="20121" y="22021"/>
                  <a:pt x="20148" y="22021"/>
                </a:cubicBezTo>
                <a:cubicBezTo>
                  <a:pt x="20176" y="22021"/>
                  <a:pt x="20209" y="22005"/>
                  <a:pt x="20225" y="21983"/>
                </a:cubicBezTo>
                <a:cubicBezTo>
                  <a:pt x="20417" y="21758"/>
                  <a:pt x="20592" y="21534"/>
                  <a:pt x="20756" y="21315"/>
                </a:cubicBezTo>
                <a:cubicBezTo>
                  <a:pt x="20789" y="21271"/>
                  <a:pt x="20778" y="21199"/>
                  <a:pt x="20735" y="21166"/>
                </a:cubicBezTo>
                <a:cubicBezTo>
                  <a:pt x="20715" y="21153"/>
                  <a:pt x="20693" y="21147"/>
                  <a:pt x="20672" y="21147"/>
                </a:cubicBezTo>
                <a:close/>
                <a:moveTo>
                  <a:pt x="19581" y="22438"/>
                </a:moveTo>
                <a:cubicBezTo>
                  <a:pt x="19553" y="22438"/>
                  <a:pt x="19526" y="22449"/>
                  <a:pt x="19506" y="22471"/>
                </a:cubicBezTo>
                <a:cubicBezTo>
                  <a:pt x="19321" y="22668"/>
                  <a:pt x="19117" y="22866"/>
                  <a:pt x="18909" y="23063"/>
                </a:cubicBezTo>
                <a:cubicBezTo>
                  <a:pt x="18871" y="23106"/>
                  <a:pt x="18866" y="23172"/>
                  <a:pt x="18909" y="23217"/>
                </a:cubicBezTo>
                <a:cubicBezTo>
                  <a:pt x="18931" y="23233"/>
                  <a:pt x="18959" y="23244"/>
                  <a:pt x="18985" y="23244"/>
                </a:cubicBezTo>
                <a:cubicBezTo>
                  <a:pt x="19013" y="23244"/>
                  <a:pt x="19035" y="23238"/>
                  <a:pt x="19058" y="23217"/>
                </a:cubicBezTo>
                <a:cubicBezTo>
                  <a:pt x="19266" y="23019"/>
                  <a:pt x="19468" y="22817"/>
                  <a:pt x="19660" y="22613"/>
                </a:cubicBezTo>
                <a:cubicBezTo>
                  <a:pt x="19698" y="22575"/>
                  <a:pt x="19698" y="22509"/>
                  <a:pt x="19655" y="22466"/>
                </a:cubicBezTo>
                <a:cubicBezTo>
                  <a:pt x="19633" y="22447"/>
                  <a:pt x="19607" y="22438"/>
                  <a:pt x="19581" y="22438"/>
                </a:cubicBezTo>
                <a:close/>
                <a:moveTo>
                  <a:pt x="18360" y="23607"/>
                </a:moveTo>
                <a:cubicBezTo>
                  <a:pt x="18335" y="23607"/>
                  <a:pt x="18310" y="23615"/>
                  <a:pt x="18290" y="23632"/>
                </a:cubicBezTo>
                <a:cubicBezTo>
                  <a:pt x="18087" y="23809"/>
                  <a:pt x="17874" y="23994"/>
                  <a:pt x="17649" y="24176"/>
                </a:cubicBezTo>
                <a:cubicBezTo>
                  <a:pt x="17604" y="24214"/>
                  <a:pt x="17599" y="24280"/>
                  <a:pt x="17637" y="24323"/>
                </a:cubicBezTo>
                <a:cubicBezTo>
                  <a:pt x="17654" y="24351"/>
                  <a:pt x="17687" y="24363"/>
                  <a:pt x="17720" y="24363"/>
                </a:cubicBezTo>
                <a:cubicBezTo>
                  <a:pt x="17742" y="24363"/>
                  <a:pt x="17763" y="24356"/>
                  <a:pt x="17786" y="24340"/>
                </a:cubicBezTo>
                <a:cubicBezTo>
                  <a:pt x="18011" y="24153"/>
                  <a:pt x="18224" y="23973"/>
                  <a:pt x="18433" y="23792"/>
                </a:cubicBezTo>
                <a:cubicBezTo>
                  <a:pt x="18476" y="23753"/>
                  <a:pt x="18482" y="23688"/>
                  <a:pt x="18443" y="23644"/>
                </a:cubicBezTo>
                <a:cubicBezTo>
                  <a:pt x="18422" y="23620"/>
                  <a:pt x="18391" y="23607"/>
                  <a:pt x="18360" y="23607"/>
                </a:cubicBezTo>
                <a:close/>
                <a:moveTo>
                  <a:pt x="17052" y="24677"/>
                </a:moveTo>
                <a:cubicBezTo>
                  <a:pt x="17030" y="24677"/>
                  <a:pt x="17009" y="24684"/>
                  <a:pt x="16991" y="24697"/>
                </a:cubicBezTo>
                <a:cubicBezTo>
                  <a:pt x="16772" y="24866"/>
                  <a:pt x="16547" y="25031"/>
                  <a:pt x="16316" y="25200"/>
                </a:cubicBezTo>
                <a:cubicBezTo>
                  <a:pt x="16268" y="25239"/>
                  <a:pt x="16256" y="25304"/>
                  <a:pt x="16295" y="25349"/>
                </a:cubicBezTo>
                <a:cubicBezTo>
                  <a:pt x="16311" y="25375"/>
                  <a:pt x="16344" y="25392"/>
                  <a:pt x="16377" y="25392"/>
                </a:cubicBezTo>
                <a:cubicBezTo>
                  <a:pt x="16399" y="25392"/>
                  <a:pt x="16420" y="25387"/>
                  <a:pt x="16437" y="25375"/>
                </a:cubicBezTo>
                <a:cubicBezTo>
                  <a:pt x="16673" y="25200"/>
                  <a:pt x="16903" y="25036"/>
                  <a:pt x="17118" y="24866"/>
                </a:cubicBezTo>
                <a:cubicBezTo>
                  <a:pt x="17166" y="24833"/>
                  <a:pt x="17171" y="24762"/>
                  <a:pt x="17139" y="24718"/>
                </a:cubicBezTo>
                <a:cubicBezTo>
                  <a:pt x="17119" y="24692"/>
                  <a:pt x="17085" y="24677"/>
                  <a:pt x="17052" y="24677"/>
                </a:cubicBezTo>
                <a:close/>
                <a:moveTo>
                  <a:pt x="15688" y="25670"/>
                </a:moveTo>
                <a:cubicBezTo>
                  <a:pt x="15667" y="25670"/>
                  <a:pt x="15645" y="25676"/>
                  <a:pt x="15626" y="25688"/>
                </a:cubicBezTo>
                <a:cubicBezTo>
                  <a:pt x="15401" y="25842"/>
                  <a:pt x="15171" y="26000"/>
                  <a:pt x="14930" y="26159"/>
                </a:cubicBezTo>
                <a:cubicBezTo>
                  <a:pt x="14881" y="26192"/>
                  <a:pt x="14864" y="26258"/>
                  <a:pt x="14897" y="26308"/>
                </a:cubicBezTo>
                <a:cubicBezTo>
                  <a:pt x="14919" y="26336"/>
                  <a:pt x="14952" y="26351"/>
                  <a:pt x="14985" y="26351"/>
                </a:cubicBezTo>
                <a:cubicBezTo>
                  <a:pt x="15006" y="26351"/>
                  <a:pt x="15029" y="26346"/>
                  <a:pt x="15046" y="26336"/>
                </a:cubicBezTo>
                <a:cubicBezTo>
                  <a:pt x="15286" y="26176"/>
                  <a:pt x="15522" y="26017"/>
                  <a:pt x="15747" y="25863"/>
                </a:cubicBezTo>
                <a:cubicBezTo>
                  <a:pt x="15796" y="25831"/>
                  <a:pt x="15807" y="25765"/>
                  <a:pt x="15774" y="25716"/>
                </a:cubicBezTo>
                <a:cubicBezTo>
                  <a:pt x="15754" y="25685"/>
                  <a:pt x="15722" y="25670"/>
                  <a:pt x="15688" y="25670"/>
                </a:cubicBezTo>
                <a:close/>
                <a:moveTo>
                  <a:pt x="14274" y="26598"/>
                </a:moveTo>
                <a:cubicBezTo>
                  <a:pt x="14254" y="26598"/>
                  <a:pt x="14235" y="26603"/>
                  <a:pt x="14217" y="26614"/>
                </a:cubicBezTo>
                <a:cubicBezTo>
                  <a:pt x="13987" y="26763"/>
                  <a:pt x="13746" y="26910"/>
                  <a:pt x="13505" y="27059"/>
                </a:cubicBezTo>
                <a:cubicBezTo>
                  <a:pt x="13450" y="27085"/>
                  <a:pt x="13434" y="27151"/>
                  <a:pt x="13467" y="27201"/>
                </a:cubicBezTo>
                <a:cubicBezTo>
                  <a:pt x="13488" y="27234"/>
                  <a:pt x="13521" y="27256"/>
                  <a:pt x="13559" y="27256"/>
                </a:cubicBezTo>
                <a:cubicBezTo>
                  <a:pt x="13576" y="27256"/>
                  <a:pt x="13592" y="27250"/>
                  <a:pt x="13609" y="27239"/>
                </a:cubicBezTo>
                <a:cubicBezTo>
                  <a:pt x="13855" y="27092"/>
                  <a:pt x="14097" y="26943"/>
                  <a:pt x="14333" y="26796"/>
                </a:cubicBezTo>
                <a:cubicBezTo>
                  <a:pt x="14381" y="26763"/>
                  <a:pt x="14399" y="26697"/>
                  <a:pt x="14366" y="26647"/>
                </a:cubicBezTo>
                <a:cubicBezTo>
                  <a:pt x="14344" y="26616"/>
                  <a:pt x="14309" y="26598"/>
                  <a:pt x="14274" y="26598"/>
                </a:cubicBezTo>
                <a:close/>
                <a:moveTo>
                  <a:pt x="12829" y="27478"/>
                </a:moveTo>
                <a:cubicBezTo>
                  <a:pt x="12811" y="27478"/>
                  <a:pt x="12793" y="27483"/>
                  <a:pt x="12777" y="27492"/>
                </a:cubicBezTo>
                <a:cubicBezTo>
                  <a:pt x="12535" y="27639"/>
                  <a:pt x="12294" y="27788"/>
                  <a:pt x="12058" y="27935"/>
                </a:cubicBezTo>
                <a:cubicBezTo>
                  <a:pt x="12008" y="27968"/>
                  <a:pt x="11993" y="28029"/>
                  <a:pt x="12020" y="28084"/>
                </a:cubicBezTo>
                <a:cubicBezTo>
                  <a:pt x="12041" y="28111"/>
                  <a:pt x="12074" y="28132"/>
                  <a:pt x="12112" y="28132"/>
                </a:cubicBezTo>
                <a:cubicBezTo>
                  <a:pt x="12129" y="28132"/>
                  <a:pt x="12152" y="28127"/>
                  <a:pt x="12168" y="28117"/>
                </a:cubicBezTo>
                <a:cubicBezTo>
                  <a:pt x="12403" y="27968"/>
                  <a:pt x="12645" y="27821"/>
                  <a:pt x="12886" y="27672"/>
                </a:cubicBezTo>
                <a:cubicBezTo>
                  <a:pt x="12935" y="27644"/>
                  <a:pt x="12952" y="27579"/>
                  <a:pt x="12924" y="27530"/>
                </a:cubicBezTo>
                <a:cubicBezTo>
                  <a:pt x="12902" y="27497"/>
                  <a:pt x="12865" y="27478"/>
                  <a:pt x="12829" y="27478"/>
                </a:cubicBezTo>
                <a:close/>
                <a:moveTo>
                  <a:pt x="11397" y="28370"/>
                </a:moveTo>
                <a:cubicBezTo>
                  <a:pt x="11377" y="28370"/>
                  <a:pt x="11358" y="28375"/>
                  <a:pt x="11340" y="28385"/>
                </a:cubicBezTo>
                <a:cubicBezTo>
                  <a:pt x="11100" y="28544"/>
                  <a:pt x="10863" y="28697"/>
                  <a:pt x="10633" y="28851"/>
                </a:cubicBezTo>
                <a:cubicBezTo>
                  <a:pt x="10584" y="28878"/>
                  <a:pt x="10567" y="28944"/>
                  <a:pt x="10600" y="28993"/>
                </a:cubicBezTo>
                <a:cubicBezTo>
                  <a:pt x="10622" y="29026"/>
                  <a:pt x="10655" y="29043"/>
                  <a:pt x="10688" y="29043"/>
                </a:cubicBezTo>
                <a:cubicBezTo>
                  <a:pt x="10710" y="29043"/>
                  <a:pt x="10731" y="29037"/>
                  <a:pt x="10748" y="29026"/>
                </a:cubicBezTo>
                <a:cubicBezTo>
                  <a:pt x="10979" y="28873"/>
                  <a:pt x="11214" y="28719"/>
                  <a:pt x="11455" y="28565"/>
                </a:cubicBezTo>
                <a:cubicBezTo>
                  <a:pt x="11505" y="28532"/>
                  <a:pt x="11515" y="28467"/>
                  <a:pt x="11488" y="28418"/>
                </a:cubicBezTo>
                <a:cubicBezTo>
                  <a:pt x="11467" y="28386"/>
                  <a:pt x="11432" y="28370"/>
                  <a:pt x="11397" y="28370"/>
                </a:cubicBezTo>
                <a:close/>
                <a:moveTo>
                  <a:pt x="9986" y="29303"/>
                </a:moveTo>
                <a:cubicBezTo>
                  <a:pt x="9966" y="29303"/>
                  <a:pt x="9945" y="29309"/>
                  <a:pt x="9926" y="29322"/>
                </a:cubicBezTo>
                <a:cubicBezTo>
                  <a:pt x="9691" y="29481"/>
                  <a:pt x="9461" y="29645"/>
                  <a:pt x="9230" y="29804"/>
                </a:cubicBezTo>
                <a:cubicBezTo>
                  <a:pt x="9186" y="29837"/>
                  <a:pt x="9175" y="29903"/>
                  <a:pt x="9208" y="29953"/>
                </a:cubicBezTo>
                <a:cubicBezTo>
                  <a:pt x="9230" y="29979"/>
                  <a:pt x="9263" y="29996"/>
                  <a:pt x="9296" y="29996"/>
                </a:cubicBezTo>
                <a:cubicBezTo>
                  <a:pt x="9312" y="29996"/>
                  <a:pt x="9334" y="29991"/>
                  <a:pt x="9357" y="29974"/>
                </a:cubicBezTo>
                <a:cubicBezTo>
                  <a:pt x="9580" y="29815"/>
                  <a:pt x="9810" y="29657"/>
                  <a:pt x="10047" y="29493"/>
                </a:cubicBezTo>
                <a:cubicBezTo>
                  <a:pt x="10096" y="29460"/>
                  <a:pt x="10106" y="29394"/>
                  <a:pt x="10074" y="29349"/>
                </a:cubicBezTo>
                <a:cubicBezTo>
                  <a:pt x="10053" y="29319"/>
                  <a:pt x="10020" y="29303"/>
                  <a:pt x="9986" y="29303"/>
                </a:cubicBezTo>
                <a:close/>
                <a:moveTo>
                  <a:pt x="8611" y="30277"/>
                </a:moveTo>
                <a:cubicBezTo>
                  <a:pt x="8588" y="30277"/>
                  <a:pt x="8565" y="30284"/>
                  <a:pt x="8545" y="30298"/>
                </a:cubicBezTo>
                <a:cubicBezTo>
                  <a:pt x="8315" y="30467"/>
                  <a:pt x="8085" y="30637"/>
                  <a:pt x="7865" y="30801"/>
                </a:cubicBezTo>
                <a:cubicBezTo>
                  <a:pt x="7822" y="30841"/>
                  <a:pt x="7811" y="30907"/>
                  <a:pt x="7849" y="30950"/>
                </a:cubicBezTo>
                <a:cubicBezTo>
                  <a:pt x="7865" y="30978"/>
                  <a:pt x="7898" y="30993"/>
                  <a:pt x="7931" y="30993"/>
                </a:cubicBezTo>
                <a:cubicBezTo>
                  <a:pt x="7953" y="30993"/>
                  <a:pt x="7975" y="30988"/>
                  <a:pt x="7996" y="30972"/>
                </a:cubicBezTo>
                <a:cubicBezTo>
                  <a:pt x="8216" y="30808"/>
                  <a:pt x="8441" y="30637"/>
                  <a:pt x="8671" y="30467"/>
                </a:cubicBezTo>
                <a:cubicBezTo>
                  <a:pt x="8715" y="30434"/>
                  <a:pt x="8725" y="30369"/>
                  <a:pt x="8692" y="30320"/>
                </a:cubicBezTo>
                <a:cubicBezTo>
                  <a:pt x="8673" y="30291"/>
                  <a:pt x="8643" y="30277"/>
                  <a:pt x="8611" y="30277"/>
                </a:cubicBezTo>
                <a:close/>
                <a:moveTo>
                  <a:pt x="7265" y="31301"/>
                </a:moveTo>
                <a:cubicBezTo>
                  <a:pt x="7241" y="31301"/>
                  <a:pt x="7218" y="31308"/>
                  <a:pt x="7197" y="31322"/>
                </a:cubicBezTo>
                <a:cubicBezTo>
                  <a:pt x="6972" y="31504"/>
                  <a:pt x="6752" y="31684"/>
                  <a:pt x="6539" y="31860"/>
                </a:cubicBezTo>
                <a:cubicBezTo>
                  <a:pt x="6496" y="31898"/>
                  <a:pt x="6489" y="31964"/>
                  <a:pt x="6528" y="32008"/>
                </a:cubicBezTo>
                <a:cubicBezTo>
                  <a:pt x="6550" y="32035"/>
                  <a:pt x="6577" y="32046"/>
                  <a:pt x="6610" y="32046"/>
                </a:cubicBezTo>
                <a:cubicBezTo>
                  <a:pt x="6632" y="32046"/>
                  <a:pt x="6653" y="32035"/>
                  <a:pt x="6676" y="32018"/>
                </a:cubicBezTo>
                <a:cubicBezTo>
                  <a:pt x="6890" y="31843"/>
                  <a:pt x="7103" y="31668"/>
                  <a:pt x="7328" y="31492"/>
                </a:cubicBezTo>
                <a:cubicBezTo>
                  <a:pt x="7377" y="31454"/>
                  <a:pt x="7383" y="31388"/>
                  <a:pt x="7344" y="31339"/>
                </a:cubicBezTo>
                <a:cubicBezTo>
                  <a:pt x="7325" y="31314"/>
                  <a:pt x="7296" y="31301"/>
                  <a:pt x="7265" y="31301"/>
                </a:cubicBezTo>
                <a:close/>
                <a:moveTo>
                  <a:pt x="5966" y="32382"/>
                </a:moveTo>
                <a:cubicBezTo>
                  <a:pt x="5941" y="32382"/>
                  <a:pt x="5917" y="32390"/>
                  <a:pt x="5897" y="32408"/>
                </a:cubicBezTo>
                <a:cubicBezTo>
                  <a:pt x="5679" y="32600"/>
                  <a:pt x="5470" y="32786"/>
                  <a:pt x="5267" y="32972"/>
                </a:cubicBezTo>
                <a:cubicBezTo>
                  <a:pt x="5224" y="33011"/>
                  <a:pt x="5218" y="33082"/>
                  <a:pt x="5256" y="33126"/>
                </a:cubicBezTo>
                <a:cubicBezTo>
                  <a:pt x="5279" y="33148"/>
                  <a:pt x="5305" y="33159"/>
                  <a:pt x="5338" y="33159"/>
                </a:cubicBezTo>
                <a:cubicBezTo>
                  <a:pt x="5360" y="33159"/>
                  <a:pt x="5388" y="33148"/>
                  <a:pt x="5410" y="33131"/>
                </a:cubicBezTo>
                <a:cubicBezTo>
                  <a:pt x="5608" y="32946"/>
                  <a:pt x="5821" y="32759"/>
                  <a:pt x="6035" y="32567"/>
                </a:cubicBezTo>
                <a:cubicBezTo>
                  <a:pt x="6079" y="32529"/>
                  <a:pt x="6084" y="32463"/>
                  <a:pt x="6046" y="32419"/>
                </a:cubicBezTo>
                <a:cubicBezTo>
                  <a:pt x="6025" y="32395"/>
                  <a:pt x="5995" y="32382"/>
                  <a:pt x="5966" y="32382"/>
                </a:cubicBezTo>
                <a:close/>
                <a:moveTo>
                  <a:pt x="4725" y="33526"/>
                </a:moveTo>
                <a:cubicBezTo>
                  <a:pt x="4697" y="33526"/>
                  <a:pt x="4670" y="33537"/>
                  <a:pt x="4647" y="33559"/>
                </a:cubicBezTo>
                <a:cubicBezTo>
                  <a:pt x="4440" y="33761"/>
                  <a:pt x="4242" y="33958"/>
                  <a:pt x="4050" y="34156"/>
                </a:cubicBezTo>
                <a:cubicBezTo>
                  <a:pt x="4012" y="34200"/>
                  <a:pt x="4012" y="34266"/>
                  <a:pt x="4056" y="34310"/>
                </a:cubicBezTo>
                <a:cubicBezTo>
                  <a:pt x="4078" y="34327"/>
                  <a:pt x="4100" y="34337"/>
                  <a:pt x="4128" y="34337"/>
                </a:cubicBezTo>
                <a:cubicBezTo>
                  <a:pt x="4154" y="34337"/>
                  <a:pt x="4182" y="34327"/>
                  <a:pt x="4204" y="34304"/>
                </a:cubicBezTo>
                <a:cubicBezTo>
                  <a:pt x="4396" y="34107"/>
                  <a:pt x="4594" y="33910"/>
                  <a:pt x="4796" y="33707"/>
                </a:cubicBezTo>
                <a:cubicBezTo>
                  <a:pt x="4839" y="33669"/>
                  <a:pt x="4839" y="33603"/>
                  <a:pt x="4801" y="33559"/>
                </a:cubicBezTo>
                <a:cubicBezTo>
                  <a:pt x="4780" y="33537"/>
                  <a:pt x="4752" y="33526"/>
                  <a:pt x="4725" y="33526"/>
                </a:cubicBezTo>
                <a:close/>
                <a:moveTo>
                  <a:pt x="3555" y="34744"/>
                </a:moveTo>
                <a:cubicBezTo>
                  <a:pt x="3526" y="34744"/>
                  <a:pt x="3496" y="34757"/>
                  <a:pt x="3475" y="34781"/>
                </a:cubicBezTo>
                <a:cubicBezTo>
                  <a:pt x="3283" y="34995"/>
                  <a:pt x="3097" y="35208"/>
                  <a:pt x="2922" y="35422"/>
                </a:cubicBezTo>
                <a:cubicBezTo>
                  <a:pt x="2883" y="35471"/>
                  <a:pt x="2889" y="35537"/>
                  <a:pt x="2937" y="35576"/>
                </a:cubicBezTo>
                <a:cubicBezTo>
                  <a:pt x="2955" y="35587"/>
                  <a:pt x="2982" y="35597"/>
                  <a:pt x="3003" y="35597"/>
                </a:cubicBezTo>
                <a:cubicBezTo>
                  <a:pt x="3031" y="35597"/>
                  <a:pt x="3064" y="35587"/>
                  <a:pt x="3086" y="35559"/>
                </a:cubicBezTo>
                <a:cubicBezTo>
                  <a:pt x="3261" y="35346"/>
                  <a:pt x="3443" y="35132"/>
                  <a:pt x="3635" y="34924"/>
                </a:cubicBezTo>
                <a:cubicBezTo>
                  <a:pt x="3673" y="34879"/>
                  <a:pt x="3667" y="34813"/>
                  <a:pt x="3623" y="34770"/>
                </a:cubicBezTo>
                <a:cubicBezTo>
                  <a:pt x="3603" y="34753"/>
                  <a:pt x="3579" y="34744"/>
                  <a:pt x="3555" y="34744"/>
                </a:cubicBezTo>
                <a:close/>
                <a:moveTo>
                  <a:pt x="2482" y="36050"/>
                </a:moveTo>
                <a:cubicBezTo>
                  <a:pt x="2449" y="36050"/>
                  <a:pt x="2415" y="36065"/>
                  <a:pt x="2395" y="36091"/>
                </a:cubicBezTo>
                <a:cubicBezTo>
                  <a:pt x="2226" y="36321"/>
                  <a:pt x="2056" y="36551"/>
                  <a:pt x="1902" y="36781"/>
                </a:cubicBezTo>
                <a:cubicBezTo>
                  <a:pt x="1869" y="36831"/>
                  <a:pt x="1880" y="36897"/>
                  <a:pt x="1930" y="36930"/>
                </a:cubicBezTo>
                <a:cubicBezTo>
                  <a:pt x="1946" y="36940"/>
                  <a:pt x="1968" y="36946"/>
                  <a:pt x="1990" y="36946"/>
                </a:cubicBezTo>
                <a:cubicBezTo>
                  <a:pt x="2023" y="36946"/>
                  <a:pt x="2056" y="36930"/>
                  <a:pt x="2077" y="36902"/>
                </a:cubicBezTo>
                <a:cubicBezTo>
                  <a:pt x="2231" y="36677"/>
                  <a:pt x="2395" y="36447"/>
                  <a:pt x="2565" y="36217"/>
                </a:cubicBezTo>
                <a:cubicBezTo>
                  <a:pt x="2598" y="36174"/>
                  <a:pt x="2593" y="36108"/>
                  <a:pt x="2543" y="36070"/>
                </a:cubicBezTo>
                <a:cubicBezTo>
                  <a:pt x="2526" y="36057"/>
                  <a:pt x="2504" y="36050"/>
                  <a:pt x="2482" y="36050"/>
                </a:cubicBezTo>
                <a:close/>
                <a:moveTo>
                  <a:pt x="1534" y="37450"/>
                </a:moveTo>
                <a:cubicBezTo>
                  <a:pt x="1499" y="37450"/>
                  <a:pt x="1465" y="37468"/>
                  <a:pt x="1447" y="37499"/>
                </a:cubicBezTo>
                <a:cubicBezTo>
                  <a:pt x="1300" y="37747"/>
                  <a:pt x="1162" y="37998"/>
                  <a:pt x="1037" y="38245"/>
                </a:cubicBezTo>
                <a:cubicBezTo>
                  <a:pt x="1009" y="38299"/>
                  <a:pt x="1030" y="38360"/>
                  <a:pt x="1080" y="38387"/>
                </a:cubicBezTo>
                <a:cubicBezTo>
                  <a:pt x="1096" y="38398"/>
                  <a:pt x="1113" y="38398"/>
                  <a:pt x="1129" y="38398"/>
                </a:cubicBezTo>
                <a:cubicBezTo>
                  <a:pt x="1168" y="38398"/>
                  <a:pt x="1206" y="38377"/>
                  <a:pt x="1222" y="38344"/>
                </a:cubicBezTo>
                <a:cubicBezTo>
                  <a:pt x="1348" y="38097"/>
                  <a:pt x="1485" y="37851"/>
                  <a:pt x="1629" y="37609"/>
                </a:cubicBezTo>
                <a:cubicBezTo>
                  <a:pt x="1655" y="37560"/>
                  <a:pt x="1639" y="37494"/>
                  <a:pt x="1589" y="37467"/>
                </a:cubicBezTo>
                <a:cubicBezTo>
                  <a:pt x="1572" y="37455"/>
                  <a:pt x="1553" y="37450"/>
                  <a:pt x="1534" y="37450"/>
                </a:cubicBezTo>
                <a:close/>
                <a:moveTo>
                  <a:pt x="774" y="38955"/>
                </a:moveTo>
                <a:cubicBezTo>
                  <a:pt x="733" y="38955"/>
                  <a:pt x="694" y="38978"/>
                  <a:pt x="675" y="39017"/>
                </a:cubicBezTo>
                <a:cubicBezTo>
                  <a:pt x="564" y="39286"/>
                  <a:pt x="466" y="39555"/>
                  <a:pt x="384" y="39819"/>
                </a:cubicBezTo>
                <a:cubicBezTo>
                  <a:pt x="362" y="39878"/>
                  <a:pt x="395" y="39933"/>
                  <a:pt x="450" y="39955"/>
                </a:cubicBezTo>
                <a:cubicBezTo>
                  <a:pt x="461" y="39955"/>
                  <a:pt x="471" y="39961"/>
                  <a:pt x="483" y="39961"/>
                </a:cubicBezTo>
                <a:cubicBezTo>
                  <a:pt x="526" y="39961"/>
                  <a:pt x="570" y="39928"/>
                  <a:pt x="582" y="39884"/>
                </a:cubicBezTo>
                <a:cubicBezTo>
                  <a:pt x="663" y="39626"/>
                  <a:pt x="762" y="39363"/>
                  <a:pt x="872" y="39100"/>
                </a:cubicBezTo>
                <a:cubicBezTo>
                  <a:pt x="893" y="39045"/>
                  <a:pt x="866" y="38985"/>
                  <a:pt x="817" y="38964"/>
                </a:cubicBezTo>
                <a:cubicBezTo>
                  <a:pt x="803" y="38958"/>
                  <a:pt x="788" y="38955"/>
                  <a:pt x="774" y="38955"/>
                </a:cubicBezTo>
                <a:close/>
                <a:moveTo>
                  <a:pt x="267" y="40561"/>
                </a:moveTo>
                <a:cubicBezTo>
                  <a:pt x="218" y="40561"/>
                  <a:pt x="173" y="40597"/>
                  <a:pt x="159" y="40646"/>
                </a:cubicBezTo>
                <a:cubicBezTo>
                  <a:pt x="99" y="40930"/>
                  <a:pt x="55" y="41215"/>
                  <a:pt x="28" y="41489"/>
                </a:cubicBezTo>
                <a:cubicBezTo>
                  <a:pt x="22" y="41550"/>
                  <a:pt x="66" y="41600"/>
                  <a:pt x="126" y="41610"/>
                </a:cubicBezTo>
                <a:lnTo>
                  <a:pt x="137" y="41610"/>
                </a:lnTo>
                <a:cubicBezTo>
                  <a:pt x="187" y="41610"/>
                  <a:pt x="236" y="41567"/>
                  <a:pt x="241" y="41511"/>
                </a:cubicBezTo>
                <a:cubicBezTo>
                  <a:pt x="268" y="41243"/>
                  <a:pt x="307" y="40963"/>
                  <a:pt x="367" y="40689"/>
                </a:cubicBezTo>
                <a:cubicBezTo>
                  <a:pt x="379" y="40634"/>
                  <a:pt x="346" y="40575"/>
                  <a:pt x="286" y="40563"/>
                </a:cubicBezTo>
                <a:cubicBezTo>
                  <a:pt x="279" y="40562"/>
                  <a:pt x="273" y="40561"/>
                  <a:pt x="267" y="40561"/>
                </a:cubicBezTo>
                <a:close/>
                <a:moveTo>
                  <a:pt x="104" y="42240"/>
                </a:moveTo>
                <a:cubicBezTo>
                  <a:pt x="44" y="42240"/>
                  <a:pt x="0" y="42290"/>
                  <a:pt x="0" y="42351"/>
                </a:cubicBezTo>
                <a:cubicBezTo>
                  <a:pt x="11" y="42640"/>
                  <a:pt x="38" y="42931"/>
                  <a:pt x="88" y="43206"/>
                </a:cubicBezTo>
                <a:cubicBezTo>
                  <a:pt x="99" y="43254"/>
                  <a:pt x="142" y="43292"/>
                  <a:pt x="192" y="43292"/>
                </a:cubicBezTo>
                <a:lnTo>
                  <a:pt x="208" y="43292"/>
                </a:lnTo>
                <a:cubicBezTo>
                  <a:pt x="268" y="43282"/>
                  <a:pt x="307" y="43227"/>
                  <a:pt x="296" y="43166"/>
                </a:cubicBezTo>
                <a:cubicBezTo>
                  <a:pt x="247" y="42903"/>
                  <a:pt x="220" y="42624"/>
                  <a:pt x="215" y="42344"/>
                </a:cubicBezTo>
                <a:cubicBezTo>
                  <a:pt x="208" y="42285"/>
                  <a:pt x="159" y="42240"/>
                  <a:pt x="104" y="42240"/>
                </a:cubicBezTo>
                <a:close/>
                <a:moveTo>
                  <a:pt x="407" y="43899"/>
                </a:moveTo>
                <a:cubicBezTo>
                  <a:pt x="393" y="43899"/>
                  <a:pt x="380" y="43902"/>
                  <a:pt x="367" y="43907"/>
                </a:cubicBezTo>
                <a:cubicBezTo>
                  <a:pt x="313" y="43923"/>
                  <a:pt x="286" y="43983"/>
                  <a:pt x="301" y="44038"/>
                </a:cubicBezTo>
                <a:cubicBezTo>
                  <a:pt x="307" y="44049"/>
                  <a:pt x="597" y="44843"/>
                  <a:pt x="751" y="44843"/>
                </a:cubicBezTo>
                <a:cubicBezTo>
                  <a:pt x="812" y="44843"/>
                  <a:pt x="860" y="44800"/>
                  <a:pt x="860" y="44739"/>
                </a:cubicBezTo>
                <a:cubicBezTo>
                  <a:pt x="860" y="44718"/>
                  <a:pt x="850" y="44696"/>
                  <a:pt x="839" y="44679"/>
                </a:cubicBezTo>
                <a:cubicBezTo>
                  <a:pt x="828" y="44663"/>
                  <a:pt x="663" y="44416"/>
                  <a:pt x="504" y="43967"/>
                </a:cubicBezTo>
                <a:cubicBezTo>
                  <a:pt x="488" y="43925"/>
                  <a:pt x="449" y="43899"/>
                  <a:pt x="407" y="43899"/>
                </a:cubicBezTo>
                <a:close/>
              </a:path>
            </a:pathLst>
          </a:custGeom>
          <a:solidFill>
            <a:srgbClr val="2E2427"/>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115AF27-AFFA-4C56-B2DF-5C6FA7CD6B46}"/>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DD9910AA-7AF7-4642-B9F8-EADB5FB4570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4AE8A392-254C-4B57-8907-4A4996D7BA70}"/>
              </a:ext>
            </a:extLst>
          </p:cNvPr>
          <p:cNvSpPr>
            <a:spLocks noGrp="1"/>
          </p:cNvSpPr>
          <p:nvPr>
            <p:ph type="dt" sz="half" idx="10"/>
          </p:nvPr>
        </p:nvSpPr>
        <p:spPr/>
        <p:txBody>
          <a:bodyPr/>
          <a:lstStyle/>
          <a:p>
            <a:fld id="{1A6601EB-C126-4447-BBF8-17F5E305CB8C}" type="datetimeFigureOut">
              <a:rPr lang="zh-CN" altLang="en-US" smtClean="0"/>
              <a:t>2023/7/17</a:t>
            </a:fld>
            <a:endParaRPr lang="zh-CN" altLang="en-US"/>
          </a:p>
        </p:txBody>
      </p:sp>
      <p:sp>
        <p:nvSpPr>
          <p:cNvPr id="5" name="页脚占位符 4">
            <a:extLst>
              <a:ext uri="{FF2B5EF4-FFF2-40B4-BE49-F238E27FC236}">
                <a16:creationId xmlns:a16="http://schemas.microsoft.com/office/drawing/2014/main" id="{30BEC387-8846-4C9E-8C3C-9B7AF582331B}"/>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07FF815E-500F-44C9-83B6-42981D8AD03A}"/>
              </a:ext>
            </a:extLst>
          </p:cNvPr>
          <p:cNvSpPr>
            <a:spLocks noGrp="1"/>
          </p:cNvSpPr>
          <p:nvPr>
            <p:ph type="sldNum" sz="quarter" idx="12"/>
          </p:nvPr>
        </p:nvSpPr>
        <p:spPr/>
        <p:txBody>
          <a:bodyPr/>
          <a:lstStyle/>
          <a:p>
            <a:fld id="{50286164-A2A1-4DE0-8569-840D24A5369C}" type="slidenum">
              <a:rPr lang="zh-CN" altLang="en-US" smtClean="0"/>
              <a:t>‹#›</a:t>
            </a:fld>
            <a:endParaRPr lang="zh-CN" altLang="en-US"/>
          </a:p>
        </p:txBody>
      </p:sp>
    </p:spTree>
    <p:extLst>
      <p:ext uri="{BB962C8B-B14F-4D97-AF65-F5344CB8AC3E}">
        <p14:creationId xmlns:p14="http://schemas.microsoft.com/office/powerpoint/2010/main" val="116640235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D7560C3-E16A-49D4-9792-4DD1376F9ABF}"/>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43AB89F2-D8E4-4F72-A617-C0604F22F6A0}"/>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70E854AA-35EC-4732-8E6F-DE25B2D8C20A}"/>
              </a:ext>
            </a:extLst>
          </p:cNvPr>
          <p:cNvSpPr>
            <a:spLocks noGrp="1"/>
          </p:cNvSpPr>
          <p:nvPr>
            <p:ph type="dt" sz="half" idx="10"/>
          </p:nvPr>
        </p:nvSpPr>
        <p:spPr/>
        <p:txBody>
          <a:bodyPr/>
          <a:lstStyle/>
          <a:p>
            <a:fld id="{1A6601EB-C126-4447-BBF8-17F5E305CB8C}" type="datetimeFigureOut">
              <a:rPr lang="zh-CN" altLang="en-US" smtClean="0"/>
              <a:t>2023/7/17</a:t>
            </a:fld>
            <a:endParaRPr lang="zh-CN" altLang="en-US"/>
          </a:p>
        </p:txBody>
      </p:sp>
      <p:sp>
        <p:nvSpPr>
          <p:cNvPr id="5" name="页脚占位符 4">
            <a:extLst>
              <a:ext uri="{FF2B5EF4-FFF2-40B4-BE49-F238E27FC236}">
                <a16:creationId xmlns:a16="http://schemas.microsoft.com/office/drawing/2014/main" id="{CC674558-AAA8-4CCC-9981-37A5FC4078E4}"/>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6AAB9922-31E4-4E46-AE64-D80B5EB876CB}"/>
              </a:ext>
            </a:extLst>
          </p:cNvPr>
          <p:cNvSpPr>
            <a:spLocks noGrp="1"/>
          </p:cNvSpPr>
          <p:nvPr>
            <p:ph type="sldNum" sz="quarter" idx="12"/>
          </p:nvPr>
        </p:nvSpPr>
        <p:spPr/>
        <p:txBody>
          <a:bodyPr/>
          <a:lstStyle/>
          <a:p>
            <a:fld id="{50286164-A2A1-4DE0-8569-840D24A5369C}" type="slidenum">
              <a:rPr lang="zh-CN" altLang="en-US" smtClean="0"/>
              <a:t>‹#›</a:t>
            </a:fld>
            <a:endParaRPr lang="zh-CN" altLang="en-US"/>
          </a:p>
        </p:txBody>
      </p:sp>
    </p:spTree>
    <p:extLst>
      <p:ext uri="{BB962C8B-B14F-4D97-AF65-F5344CB8AC3E}">
        <p14:creationId xmlns:p14="http://schemas.microsoft.com/office/powerpoint/2010/main" val="409050614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07F5706-52E5-4EFB-9B0A-E89C11DC11B9}"/>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42512414-2EA1-4FCC-9C48-6FB9F65BFBE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5D15713F-4904-4AAF-8BBE-6796A979A132}"/>
              </a:ext>
            </a:extLst>
          </p:cNvPr>
          <p:cNvSpPr>
            <a:spLocks noGrp="1"/>
          </p:cNvSpPr>
          <p:nvPr>
            <p:ph type="dt" sz="half" idx="10"/>
          </p:nvPr>
        </p:nvSpPr>
        <p:spPr/>
        <p:txBody>
          <a:bodyPr/>
          <a:lstStyle/>
          <a:p>
            <a:fld id="{1A6601EB-C126-4447-BBF8-17F5E305CB8C}" type="datetimeFigureOut">
              <a:rPr lang="zh-CN" altLang="en-US" smtClean="0"/>
              <a:t>2023/7/17</a:t>
            </a:fld>
            <a:endParaRPr lang="zh-CN" altLang="en-US"/>
          </a:p>
        </p:txBody>
      </p:sp>
      <p:sp>
        <p:nvSpPr>
          <p:cNvPr id="5" name="页脚占位符 4">
            <a:extLst>
              <a:ext uri="{FF2B5EF4-FFF2-40B4-BE49-F238E27FC236}">
                <a16:creationId xmlns:a16="http://schemas.microsoft.com/office/drawing/2014/main" id="{F808A32A-6340-4870-AEC8-7542EB6A4993}"/>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7F5176C2-5B6D-42D3-AFB4-F6CFDB1FB05D}"/>
              </a:ext>
            </a:extLst>
          </p:cNvPr>
          <p:cNvSpPr>
            <a:spLocks noGrp="1"/>
          </p:cNvSpPr>
          <p:nvPr>
            <p:ph type="sldNum" sz="quarter" idx="12"/>
          </p:nvPr>
        </p:nvSpPr>
        <p:spPr/>
        <p:txBody>
          <a:bodyPr/>
          <a:lstStyle/>
          <a:p>
            <a:fld id="{50286164-A2A1-4DE0-8569-840D24A5369C}" type="slidenum">
              <a:rPr lang="zh-CN" altLang="en-US" smtClean="0"/>
              <a:t>‹#›</a:t>
            </a:fld>
            <a:endParaRPr lang="zh-CN" altLang="en-US"/>
          </a:p>
        </p:txBody>
      </p:sp>
    </p:spTree>
    <p:extLst>
      <p:ext uri="{BB962C8B-B14F-4D97-AF65-F5344CB8AC3E}">
        <p14:creationId xmlns:p14="http://schemas.microsoft.com/office/powerpoint/2010/main" val="264111100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871F5AD-C7D1-4345-85AD-55547333371F}"/>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1899FB17-45E9-4535-9729-FFBF9436E771}"/>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9D92347C-4527-43CB-9D38-AFB1C100C133}"/>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2A800B84-6A91-4ACD-A925-F252737BBEF9}"/>
              </a:ext>
            </a:extLst>
          </p:cNvPr>
          <p:cNvSpPr>
            <a:spLocks noGrp="1"/>
          </p:cNvSpPr>
          <p:nvPr>
            <p:ph type="dt" sz="half" idx="10"/>
          </p:nvPr>
        </p:nvSpPr>
        <p:spPr/>
        <p:txBody>
          <a:bodyPr/>
          <a:lstStyle/>
          <a:p>
            <a:fld id="{1A6601EB-C126-4447-BBF8-17F5E305CB8C}" type="datetimeFigureOut">
              <a:rPr lang="zh-CN" altLang="en-US" smtClean="0"/>
              <a:t>2023/7/17</a:t>
            </a:fld>
            <a:endParaRPr lang="zh-CN" altLang="en-US"/>
          </a:p>
        </p:txBody>
      </p:sp>
      <p:sp>
        <p:nvSpPr>
          <p:cNvPr id="6" name="页脚占位符 5">
            <a:extLst>
              <a:ext uri="{FF2B5EF4-FFF2-40B4-BE49-F238E27FC236}">
                <a16:creationId xmlns:a16="http://schemas.microsoft.com/office/drawing/2014/main" id="{B8C6208D-42CE-436C-B600-4935CEB1E8C1}"/>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C1A06258-76CF-42B6-80C6-97878847AD93}"/>
              </a:ext>
            </a:extLst>
          </p:cNvPr>
          <p:cNvSpPr>
            <a:spLocks noGrp="1"/>
          </p:cNvSpPr>
          <p:nvPr>
            <p:ph type="sldNum" sz="quarter" idx="12"/>
          </p:nvPr>
        </p:nvSpPr>
        <p:spPr/>
        <p:txBody>
          <a:bodyPr/>
          <a:lstStyle/>
          <a:p>
            <a:fld id="{50286164-A2A1-4DE0-8569-840D24A5369C}" type="slidenum">
              <a:rPr lang="zh-CN" altLang="en-US" smtClean="0"/>
              <a:t>‹#›</a:t>
            </a:fld>
            <a:endParaRPr lang="zh-CN" altLang="en-US"/>
          </a:p>
        </p:txBody>
      </p:sp>
    </p:spTree>
    <p:extLst>
      <p:ext uri="{BB962C8B-B14F-4D97-AF65-F5344CB8AC3E}">
        <p14:creationId xmlns:p14="http://schemas.microsoft.com/office/powerpoint/2010/main" val="104317845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648BAA8-3DBF-4D48-A3B1-D80717F0A101}"/>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4CEF1F01-E49A-41A0-BEB4-347E27F6C86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E6F2E41D-FF6E-40F6-B4A4-C90D1BC76716}"/>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D32F7BD5-CB09-44E1-A126-6D64B48BCF5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D7391747-B156-44FF-B912-2A1EA9FAF5D5}"/>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3263E1CA-15DD-4EF0-8760-C6C64D500EF9}"/>
              </a:ext>
            </a:extLst>
          </p:cNvPr>
          <p:cNvSpPr>
            <a:spLocks noGrp="1"/>
          </p:cNvSpPr>
          <p:nvPr>
            <p:ph type="dt" sz="half" idx="10"/>
          </p:nvPr>
        </p:nvSpPr>
        <p:spPr/>
        <p:txBody>
          <a:bodyPr/>
          <a:lstStyle/>
          <a:p>
            <a:fld id="{1A6601EB-C126-4447-BBF8-17F5E305CB8C}" type="datetimeFigureOut">
              <a:rPr lang="zh-CN" altLang="en-US" smtClean="0"/>
              <a:t>2023/7/17</a:t>
            </a:fld>
            <a:endParaRPr lang="zh-CN" altLang="en-US"/>
          </a:p>
        </p:txBody>
      </p:sp>
      <p:sp>
        <p:nvSpPr>
          <p:cNvPr id="8" name="页脚占位符 7">
            <a:extLst>
              <a:ext uri="{FF2B5EF4-FFF2-40B4-BE49-F238E27FC236}">
                <a16:creationId xmlns:a16="http://schemas.microsoft.com/office/drawing/2014/main" id="{E120C972-9C7B-496D-8C76-6199F128AE30}"/>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F6552376-9146-4446-BAE6-5CAFFD3F09BE}"/>
              </a:ext>
            </a:extLst>
          </p:cNvPr>
          <p:cNvSpPr>
            <a:spLocks noGrp="1"/>
          </p:cNvSpPr>
          <p:nvPr>
            <p:ph type="sldNum" sz="quarter" idx="12"/>
          </p:nvPr>
        </p:nvSpPr>
        <p:spPr/>
        <p:txBody>
          <a:bodyPr/>
          <a:lstStyle/>
          <a:p>
            <a:fld id="{50286164-A2A1-4DE0-8569-840D24A5369C}" type="slidenum">
              <a:rPr lang="zh-CN" altLang="en-US" smtClean="0"/>
              <a:t>‹#›</a:t>
            </a:fld>
            <a:endParaRPr lang="zh-CN" altLang="en-US"/>
          </a:p>
        </p:txBody>
      </p:sp>
    </p:spTree>
    <p:extLst>
      <p:ext uri="{BB962C8B-B14F-4D97-AF65-F5344CB8AC3E}">
        <p14:creationId xmlns:p14="http://schemas.microsoft.com/office/powerpoint/2010/main" val="99645201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type="twoTxTwoObj" preserve="1">
  <p:cSld name="1_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648BAA8-3DBF-4D48-A3B1-D80717F0A101}"/>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4CEF1F01-E49A-41A0-BEB4-347E27F6C86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E6F2E41D-FF6E-40F6-B4A4-C90D1BC76716}"/>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D32F7BD5-CB09-44E1-A126-6D64B48BCF5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D7391747-B156-44FF-B912-2A1EA9FAF5D5}"/>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3263E1CA-15DD-4EF0-8760-C6C64D500EF9}"/>
              </a:ext>
            </a:extLst>
          </p:cNvPr>
          <p:cNvSpPr>
            <a:spLocks noGrp="1"/>
          </p:cNvSpPr>
          <p:nvPr>
            <p:ph type="dt" sz="half" idx="10"/>
          </p:nvPr>
        </p:nvSpPr>
        <p:spPr/>
        <p:txBody>
          <a:bodyPr/>
          <a:lstStyle/>
          <a:p>
            <a:fld id="{1A6601EB-C126-4447-BBF8-17F5E305CB8C}" type="datetimeFigureOut">
              <a:rPr lang="zh-CN" altLang="en-US" smtClean="0"/>
              <a:t>2023/7/17</a:t>
            </a:fld>
            <a:endParaRPr lang="zh-CN" altLang="en-US"/>
          </a:p>
        </p:txBody>
      </p:sp>
      <p:sp>
        <p:nvSpPr>
          <p:cNvPr id="8" name="页脚占位符 7">
            <a:extLst>
              <a:ext uri="{FF2B5EF4-FFF2-40B4-BE49-F238E27FC236}">
                <a16:creationId xmlns:a16="http://schemas.microsoft.com/office/drawing/2014/main" id="{E120C972-9C7B-496D-8C76-6199F128AE30}"/>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F6552376-9146-4446-BAE6-5CAFFD3F09BE}"/>
              </a:ext>
            </a:extLst>
          </p:cNvPr>
          <p:cNvSpPr>
            <a:spLocks noGrp="1"/>
          </p:cNvSpPr>
          <p:nvPr>
            <p:ph type="sldNum" sz="quarter" idx="12"/>
          </p:nvPr>
        </p:nvSpPr>
        <p:spPr/>
        <p:txBody>
          <a:bodyPr/>
          <a:lstStyle/>
          <a:p>
            <a:fld id="{50286164-A2A1-4DE0-8569-840D24A5369C}" type="slidenum">
              <a:rPr lang="zh-CN" altLang="en-US" smtClean="0"/>
              <a:t>‹#›</a:t>
            </a:fld>
            <a:endParaRPr lang="zh-CN" altLang="en-US"/>
          </a:p>
        </p:txBody>
      </p:sp>
      <p:sp>
        <p:nvSpPr>
          <p:cNvPr id="11" name="TextBox 10"/>
          <p:cNvSpPr txBox="1"/>
          <p:nvPr userDrawn="1"/>
        </p:nvSpPr>
        <p:spPr>
          <a:xfrm>
            <a:off x="839416" y="6739570"/>
            <a:ext cx="1800200" cy="118430"/>
          </a:xfrm>
          <a:prstGeom prst="rect">
            <a:avLst/>
          </a:prstGeom>
          <a:noFill/>
        </p:spPr>
        <p:txBody>
          <a:bodyPr wrap="square" rtlCol="0">
            <a:spAutoFit/>
          </a:bodyPr>
          <a:lstStyle/>
          <a:p>
            <a:pPr marL="0" marR="0" lvl="0" indent="0" defTabSz="914400" eaLnBrk="1" fontAlgn="auto" latinLnBrk="0" hangingPunct="1">
              <a:lnSpc>
                <a:spcPct val="200000"/>
              </a:lnSpc>
              <a:spcBef>
                <a:spcPts val="0"/>
              </a:spcBef>
              <a:spcAft>
                <a:spcPts val="0"/>
              </a:spcAft>
              <a:buClrTx/>
              <a:buSzTx/>
              <a:buFontTx/>
              <a:buNone/>
              <a:tabLst/>
              <a:defRPr/>
            </a:pPr>
            <a:r>
              <a:rPr kumimoji="0" lang="en-US" altLang="zh-CN" sz="100" b="0" i="0" u="none" strike="noStrike" kern="0" cap="none" spc="0" normalizeH="0" baseline="0" noProof="0" dirty="0">
                <a:ln>
                  <a:noFill/>
                </a:ln>
                <a:solidFill>
                  <a:prstClr val="black"/>
                </a:solidFill>
                <a:effectLst/>
                <a:uLnTx/>
                <a:uFillTx/>
                <a:hlinkClick r:id="rId2"/>
              </a:rPr>
              <a:t>PPT</a:t>
            </a:r>
            <a:r>
              <a:rPr kumimoji="0" lang="zh-CN" altLang="en-US" sz="100" b="0" i="0" u="none" strike="noStrike" kern="0" cap="none" spc="0" normalizeH="0" baseline="0" noProof="0" dirty="0">
                <a:ln>
                  <a:noFill/>
                </a:ln>
                <a:solidFill>
                  <a:prstClr val="black"/>
                </a:solidFill>
                <a:effectLst/>
                <a:uLnTx/>
                <a:uFillTx/>
                <a:hlinkClick r:id="rId2"/>
              </a:rPr>
              <a:t>模板</a:t>
            </a:r>
            <a:r>
              <a:rPr kumimoji="0" lang="zh-CN" altLang="en-US" sz="100" b="0" i="0" u="none" strike="noStrike" kern="0" cap="none" spc="0" normalizeH="0" baseline="0" noProof="0" dirty="0">
                <a:ln>
                  <a:noFill/>
                </a:ln>
                <a:solidFill>
                  <a:prstClr val="black"/>
                </a:solidFill>
                <a:effectLst/>
                <a:uLnTx/>
                <a:uFillTx/>
              </a:rPr>
              <a:t> </a:t>
            </a:r>
            <a:r>
              <a:rPr kumimoji="0" lang="en-US" altLang="zh-CN" sz="100" b="0" i="0" u="none" strike="noStrike" kern="0" cap="none" spc="0" normalizeH="0" baseline="0" noProof="0" dirty="0">
                <a:ln>
                  <a:noFill/>
                </a:ln>
                <a:solidFill>
                  <a:prstClr val="black"/>
                </a:solidFill>
                <a:effectLst/>
                <a:uLnTx/>
                <a:uFillTx/>
              </a:rPr>
              <a:t>http://www.1ppt.com/moban/</a:t>
            </a:r>
            <a:r>
              <a:rPr kumimoji="0" lang="zh-CN" altLang="en-US" sz="100" b="0" i="0" u="none" strike="noStrike" kern="0" cap="none" spc="0" normalizeH="0" baseline="0" noProof="0" dirty="0">
                <a:ln>
                  <a:noFill/>
                </a:ln>
                <a:solidFill>
                  <a:prstClr val="black"/>
                </a:solidFill>
                <a:effectLst/>
                <a:uLnTx/>
                <a:uFillTx/>
              </a:rPr>
              <a:t> </a:t>
            </a:r>
            <a:endParaRPr kumimoji="0" lang="en-US" altLang="zh-CN" sz="100" b="0" i="0" u="none" strike="noStrike" kern="0" cap="none" spc="0" normalizeH="0" baseline="0" noProof="0" dirty="0">
              <a:ln>
                <a:noFill/>
              </a:ln>
              <a:solidFill>
                <a:prstClr val="black"/>
              </a:solidFill>
              <a:effectLst/>
              <a:uLnTx/>
              <a:uFillTx/>
            </a:endParaRPr>
          </a:p>
        </p:txBody>
      </p:sp>
    </p:spTree>
    <p:extLst>
      <p:ext uri="{BB962C8B-B14F-4D97-AF65-F5344CB8AC3E}">
        <p14:creationId xmlns:p14="http://schemas.microsoft.com/office/powerpoint/2010/main" val="292485366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865CF23-0A45-4958-BC6B-0FD988CF341E}"/>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01E309B4-E01D-4F9E-B25A-6FD2877FD416}"/>
              </a:ext>
            </a:extLst>
          </p:cNvPr>
          <p:cNvSpPr>
            <a:spLocks noGrp="1"/>
          </p:cNvSpPr>
          <p:nvPr>
            <p:ph type="dt" sz="half" idx="10"/>
          </p:nvPr>
        </p:nvSpPr>
        <p:spPr/>
        <p:txBody>
          <a:bodyPr/>
          <a:lstStyle/>
          <a:p>
            <a:fld id="{1A6601EB-C126-4447-BBF8-17F5E305CB8C}" type="datetimeFigureOut">
              <a:rPr lang="zh-CN" altLang="en-US" smtClean="0"/>
              <a:t>2023/7/17</a:t>
            </a:fld>
            <a:endParaRPr lang="zh-CN" altLang="en-US"/>
          </a:p>
        </p:txBody>
      </p:sp>
      <p:sp>
        <p:nvSpPr>
          <p:cNvPr id="4" name="页脚占位符 3">
            <a:extLst>
              <a:ext uri="{FF2B5EF4-FFF2-40B4-BE49-F238E27FC236}">
                <a16:creationId xmlns:a16="http://schemas.microsoft.com/office/drawing/2014/main" id="{965C6044-FC7F-46A4-B070-074B4EE703B0}"/>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DB2E2464-027E-44D4-A8BF-0DE768F8F54E}"/>
              </a:ext>
            </a:extLst>
          </p:cNvPr>
          <p:cNvSpPr>
            <a:spLocks noGrp="1"/>
          </p:cNvSpPr>
          <p:nvPr>
            <p:ph type="sldNum" sz="quarter" idx="12"/>
          </p:nvPr>
        </p:nvSpPr>
        <p:spPr/>
        <p:txBody>
          <a:bodyPr/>
          <a:lstStyle/>
          <a:p>
            <a:fld id="{50286164-A2A1-4DE0-8569-840D24A5369C}" type="slidenum">
              <a:rPr lang="zh-CN" altLang="en-US" smtClean="0"/>
              <a:t>‹#›</a:t>
            </a:fld>
            <a:endParaRPr lang="zh-CN" altLang="en-US"/>
          </a:p>
        </p:txBody>
      </p:sp>
    </p:spTree>
    <p:extLst>
      <p:ext uri="{BB962C8B-B14F-4D97-AF65-F5344CB8AC3E}">
        <p14:creationId xmlns:p14="http://schemas.microsoft.com/office/powerpoint/2010/main" val="12868640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3" y="273051"/>
            <a:ext cx="4011084" cy="1162051"/>
          </a:xfrm>
        </p:spPr>
        <p:txBody>
          <a:bodyPr anchor="b"/>
          <a:lstStyle>
            <a:lvl1pPr algn="l">
              <a:defRPr sz="2665" b="1"/>
            </a:lvl1pPr>
          </a:lstStyle>
          <a:p>
            <a:r>
              <a:rPr lang="zh-CN" altLang="en-US"/>
              <a:t>单击此处编辑母版标题样式</a:t>
            </a:r>
          </a:p>
        </p:txBody>
      </p:sp>
      <p:sp>
        <p:nvSpPr>
          <p:cNvPr id="3" name="内容占位符 2"/>
          <p:cNvSpPr>
            <a:spLocks noGrp="1"/>
          </p:cNvSpPr>
          <p:nvPr>
            <p:ph idx="1"/>
          </p:nvPr>
        </p:nvSpPr>
        <p:spPr>
          <a:xfrm>
            <a:off x="4766733" y="273052"/>
            <a:ext cx="6815667" cy="5853113"/>
          </a:xfrm>
        </p:spPr>
        <p:txBody>
          <a:bodyPr/>
          <a:lstStyle>
            <a:lvl1pPr>
              <a:defRPr sz="4265"/>
            </a:lvl1pPr>
            <a:lvl2pPr>
              <a:defRPr sz="3735"/>
            </a:lvl2pPr>
            <a:lvl3pPr>
              <a:defRPr sz="3200"/>
            </a:lvl3pPr>
            <a:lvl4pPr>
              <a:defRPr sz="2665"/>
            </a:lvl4pPr>
            <a:lvl5pPr>
              <a:defRPr sz="2665"/>
            </a:lvl5pPr>
            <a:lvl6pPr>
              <a:defRPr sz="2665"/>
            </a:lvl6pPr>
            <a:lvl7pPr>
              <a:defRPr sz="2665"/>
            </a:lvl7pPr>
            <a:lvl8pPr>
              <a:defRPr sz="2665"/>
            </a:lvl8pPr>
            <a:lvl9pPr>
              <a:defRPr sz="2665"/>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3" y="1435102"/>
            <a:ext cx="4011084" cy="4691063"/>
          </a:xfrm>
        </p:spPr>
        <p:txBody>
          <a:bodyPr/>
          <a:lstStyle>
            <a:lvl1pPr marL="0" indent="0">
              <a:buNone/>
              <a:defRPr sz="1865"/>
            </a:lvl1pPr>
            <a:lvl2pPr marL="609600" indent="0">
              <a:buNone/>
              <a:defRPr sz="1600"/>
            </a:lvl2pPr>
            <a:lvl3pPr marL="1219200" indent="0">
              <a:buNone/>
              <a:defRPr sz="1335"/>
            </a:lvl3pPr>
            <a:lvl4pPr marL="1828800" indent="0">
              <a:buNone/>
              <a:defRPr sz="1200"/>
            </a:lvl4pPr>
            <a:lvl5pPr marL="2438400" indent="0">
              <a:buNone/>
              <a:defRPr sz="1200"/>
            </a:lvl5pPr>
            <a:lvl6pPr marL="3048000" indent="0">
              <a:buNone/>
              <a:defRPr sz="1200"/>
            </a:lvl6pPr>
            <a:lvl7pPr marL="3657600" indent="0">
              <a:buNone/>
              <a:defRPr sz="1200"/>
            </a:lvl7pPr>
            <a:lvl8pPr marL="4267200" indent="0">
              <a:buNone/>
              <a:defRPr sz="1200"/>
            </a:lvl8pPr>
            <a:lvl9pPr marL="4876800" indent="0">
              <a:buNone/>
              <a:defRPr sz="12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2023/7/17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861B12AF-4F56-4286-84D0-261AD5D752F0}"/>
              </a:ext>
            </a:extLst>
          </p:cNvPr>
          <p:cNvSpPr>
            <a:spLocks noGrp="1"/>
          </p:cNvSpPr>
          <p:nvPr>
            <p:ph type="dt" sz="half" idx="10"/>
          </p:nvPr>
        </p:nvSpPr>
        <p:spPr/>
        <p:txBody>
          <a:bodyPr/>
          <a:lstStyle/>
          <a:p>
            <a:fld id="{1A6601EB-C126-4447-BBF8-17F5E305CB8C}" type="datetimeFigureOut">
              <a:rPr lang="zh-CN" altLang="en-US" smtClean="0"/>
              <a:t>2023/7/17</a:t>
            </a:fld>
            <a:endParaRPr lang="zh-CN" altLang="en-US"/>
          </a:p>
        </p:txBody>
      </p:sp>
      <p:sp>
        <p:nvSpPr>
          <p:cNvPr id="3" name="页脚占位符 2">
            <a:extLst>
              <a:ext uri="{FF2B5EF4-FFF2-40B4-BE49-F238E27FC236}">
                <a16:creationId xmlns:a16="http://schemas.microsoft.com/office/drawing/2014/main" id="{B5D1C82F-BB69-4E28-955D-F10F1D54671E}"/>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7C8E366D-B496-431E-A03A-D2965B0DDCB4}"/>
              </a:ext>
            </a:extLst>
          </p:cNvPr>
          <p:cNvSpPr>
            <a:spLocks noGrp="1"/>
          </p:cNvSpPr>
          <p:nvPr>
            <p:ph type="sldNum" sz="quarter" idx="12"/>
          </p:nvPr>
        </p:nvSpPr>
        <p:spPr/>
        <p:txBody>
          <a:bodyPr/>
          <a:lstStyle/>
          <a:p>
            <a:fld id="{50286164-A2A1-4DE0-8569-840D24A5369C}" type="slidenum">
              <a:rPr lang="zh-CN" altLang="en-US" smtClean="0"/>
              <a:t>‹#›</a:t>
            </a:fld>
            <a:endParaRPr lang="zh-CN" altLang="en-US"/>
          </a:p>
        </p:txBody>
      </p:sp>
    </p:spTree>
    <p:extLst>
      <p:ext uri="{BB962C8B-B14F-4D97-AF65-F5344CB8AC3E}">
        <p14:creationId xmlns:p14="http://schemas.microsoft.com/office/powerpoint/2010/main" val="316354528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FBF2F03-878F-4C46-BB3E-6E5C9E722125}"/>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50B64B07-622E-4E55-B16C-0D44D3D33EE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FB8222CB-B025-4B6E-A620-EDEEC0891AB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00C92DF5-3703-44D7-8637-57B909F9B9A4}"/>
              </a:ext>
            </a:extLst>
          </p:cNvPr>
          <p:cNvSpPr>
            <a:spLocks noGrp="1"/>
          </p:cNvSpPr>
          <p:nvPr>
            <p:ph type="dt" sz="half" idx="10"/>
          </p:nvPr>
        </p:nvSpPr>
        <p:spPr/>
        <p:txBody>
          <a:bodyPr/>
          <a:lstStyle/>
          <a:p>
            <a:fld id="{1A6601EB-C126-4447-BBF8-17F5E305CB8C}" type="datetimeFigureOut">
              <a:rPr lang="zh-CN" altLang="en-US" smtClean="0"/>
              <a:t>2023/7/17</a:t>
            </a:fld>
            <a:endParaRPr lang="zh-CN" altLang="en-US"/>
          </a:p>
        </p:txBody>
      </p:sp>
      <p:sp>
        <p:nvSpPr>
          <p:cNvPr id="6" name="页脚占位符 5">
            <a:extLst>
              <a:ext uri="{FF2B5EF4-FFF2-40B4-BE49-F238E27FC236}">
                <a16:creationId xmlns:a16="http://schemas.microsoft.com/office/drawing/2014/main" id="{DE03A790-69AE-4FF8-BB64-8D67B0B79D2A}"/>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DC16C697-C457-44A3-BA4D-31C177886DB4}"/>
              </a:ext>
            </a:extLst>
          </p:cNvPr>
          <p:cNvSpPr>
            <a:spLocks noGrp="1"/>
          </p:cNvSpPr>
          <p:nvPr>
            <p:ph type="sldNum" sz="quarter" idx="12"/>
          </p:nvPr>
        </p:nvSpPr>
        <p:spPr/>
        <p:txBody>
          <a:bodyPr/>
          <a:lstStyle/>
          <a:p>
            <a:fld id="{50286164-A2A1-4DE0-8569-840D24A5369C}" type="slidenum">
              <a:rPr lang="zh-CN" altLang="en-US" smtClean="0"/>
              <a:t>‹#›</a:t>
            </a:fld>
            <a:endParaRPr lang="zh-CN" altLang="en-US"/>
          </a:p>
        </p:txBody>
      </p:sp>
    </p:spTree>
    <p:extLst>
      <p:ext uri="{BB962C8B-B14F-4D97-AF65-F5344CB8AC3E}">
        <p14:creationId xmlns:p14="http://schemas.microsoft.com/office/powerpoint/2010/main" val="207742723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DA11B53-3CBA-40F2-90C6-257FF710BB7C}"/>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C45C2C69-C399-442D-AE6B-29742AAECCC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2E9654D8-6784-4FAA-A13E-EDA46725AEE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44D85D19-98C3-4CB4-B31D-21A4253C20ED}"/>
              </a:ext>
            </a:extLst>
          </p:cNvPr>
          <p:cNvSpPr>
            <a:spLocks noGrp="1"/>
          </p:cNvSpPr>
          <p:nvPr>
            <p:ph type="dt" sz="half" idx="10"/>
          </p:nvPr>
        </p:nvSpPr>
        <p:spPr/>
        <p:txBody>
          <a:bodyPr/>
          <a:lstStyle/>
          <a:p>
            <a:fld id="{1A6601EB-C126-4447-BBF8-17F5E305CB8C}" type="datetimeFigureOut">
              <a:rPr lang="zh-CN" altLang="en-US" smtClean="0"/>
              <a:t>2023/7/17</a:t>
            </a:fld>
            <a:endParaRPr lang="zh-CN" altLang="en-US"/>
          </a:p>
        </p:txBody>
      </p:sp>
      <p:sp>
        <p:nvSpPr>
          <p:cNvPr id="6" name="页脚占位符 5">
            <a:extLst>
              <a:ext uri="{FF2B5EF4-FFF2-40B4-BE49-F238E27FC236}">
                <a16:creationId xmlns:a16="http://schemas.microsoft.com/office/drawing/2014/main" id="{C73CA018-7C68-4AAB-A188-0C1E06D89B9B}"/>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50FFD3DB-2EA8-4704-A93B-3730E1409F72}"/>
              </a:ext>
            </a:extLst>
          </p:cNvPr>
          <p:cNvSpPr>
            <a:spLocks noGrp="1"/>
          </p:cNvSpPr>
          <p:nvPr>
            <p:ph type="sldNum" sz="quarter" idx="12"/>
          </p:nvPr>
        </p:nvSpPr>
        <p:spPr/>
        <p:txBody>
          <a:bodyPr/>
          <a:lstStyle/>
          <a:p>
            <a:fld id="{50286164-A2A1-4DE0-8569-840D24A5369C}" type="slidenum">
              <a:rPr lang="zh-CN" altLang="en-US" smtClean="0"/>
              <a:t>‹#›</a:t>
            </a:fld>
            <a:endParaRPr lang="zh-CN" altLang="en-US"/>
          </a:p>
        </p:txBody>
      </p:sp>
    </p:spTree>
    <p:extLst>
      <p:ext uri="{BB962C8B-B14F-4D97-AF65-F5344CB8AC3E}">
        <p14:creationId xmlns:p14="http://schemas.microsoft.com/office/powerpoint/2010/main" val="226262486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29B4F04-3662-44F7-8FB3-DC714DA598FF}"/>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77B7D908-E385-484D-90EB-EFB3ECD186AC}"/>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3264DCC9-D9B3-4FB0-A6A0-D57BD089FBB6}"/>
              </a:ext>
            </a:extLst>
          </p:cNvPr>
          <p:cNvSpPr>
            <a:spLocks noGrp="1"/>
          </p:cNvSpPr>
          <p:nvPr>
            <p:ph type="dt" sz="half" idx="10"/>
          </p:nvPr>
        </p:nvSpPr>
        <p:spPr/>
        <p:txBody>
          <a:bodyPr/>
          <a:lstStyle/>
          <a:p>
            <a:fld id="{1A6601EB-C126-4447-BBF8-17F5E305CB8C}" type="datetimeFigureOut">
              <a:rPr lang="zh-CN" altLang="en-US" smtClean="0"/>
              <a:t>2023/7/17</a:t>
            </a:fld>
            <a:endParaRPr lang="zh-CN" altLang="en-US"/>
          </a:p>
        </p:txBody>
      </p:sp>
      <p:sp>
        <p:nvSpPr>
          <p:cNvPr id="5" name="页脚占位符 4">
            <a:extLst>
              <a:ext uri="{FF2B5EF4-FFF2-40B4-BE49-F238E27FC236}">
                <a16:creationId xmlns:a16="http://schemas.microsoft.com/office/drawing/2014/main" id="{041251EB-63D6-4A50-BE85-D99220337913}"/>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9DE757F0-6FE0-422B-A45E-8C24BF6DAEA1}"/>
              </a:ext>
            </a:extLst>
          </p:cNvPr>
          <p:cNvSpPr>
            <a:spLocks noGrp="1"/>
          </p:cNvSpPr>
          <p:nvPr>
            <p:ph type="sldNum" sz="quarter" idx="12"/>
          </p:nvPr>
        </p:nvSpPr>
        <p:spPr/>
        <p:txBody>
          <a:bodyPr/>
          <a:lstStyle/>
          <a:p>
            <a:fld id="{50286164-A2A1-4DE0-8569-840D24A5369C}" type="slidenum">
              <a:rPr lang="zh-CN" altLang="en-US" smtClean="0"/>
              <a:t>‹#›</a:t>
            </a:fld>
            <a:endParaRPr lang="zh-CN" altLang="en-US"/>
          </a:p>
        </p:txBody>
      </p:sp>
    </p:spTree>
    <p:extLst>
      <p:ext uri="{BB962C8B-B14F-4D97-AF65-F5344CB8AC3E}">
        <p14:creationId xmlns:p14="http://schemas.microsoft.com/office/powerpoint/2010/main" val="4117707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4AD3920B-3B47-448C-886D-1C06DB8EECA6}"/>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89F35C36-07D5-4065-B04A-1EEFE0D92FC3}"/>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83B4F7CB-6902-43A4-B700-11DC9FB77B07}"/>
              </a:ext>
            </a:extLst>
          </p:cNvPr>
          <p:cNvSpPr>
            <a:spLocks noGrp="1"/>
          </p:cNvSpPr>
          <p:nvPr>
            <p:ph type="dt" sz="half" idx="10"/>
          </p:nvPr>
        </p:nvSpPr>
        <p:spPr/>
        <p:txBody>
          <a:bodyPr/>
          <a:lstStyle/>
          <a:p>
            <a:fld id="{1A6601EB-C126-4447-BBF8-17F5E305CB8C}" type="datetimeFigureOut">
              <a:rPr lang="zh-CN" altLang="en-US" smtClean="0"/>
              <a:t>2023/7/17</a:t>
            </a:fld>
            <a:endParaRPr lang="zh-CN" altLang="en-US"/>
          </a:p>
        </p:txBody>
      </p:sp>
      <p:sp>
        <p:nvSpPr>
          <p:cNvPr id="5" name="页脚占位符 4">
            <a:extLst>
              <a:ext uri="{FF2B5EF4-FFF2-40B4-BE49-F238E27FC236}">
                <a16:creationId xmlns:a16="http://schemas.microsoft.com/office/drawing/2014/main" id="{47290444-C260-4798-88CA-0F86B5D79B12}"/>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EADD4419-7A8A-4092-A0DA-973C970DC472}"/>
              </a:ext>
            </a:extLst>
          </p:cNvPr>
          <p:cNvSpPr>
            <a:spLocks noGrp="1"/>
          </p:cNvSpPr>
          <p:nvPr>
            <p:ph type="sldNum" sz="quarter" idx="12"/>
          </p:nvPr>
        </p:nvSpPr>
        <p:spPr/>
        <p:txBody>
          <a:bodyPr/>
          <a:lstStyle/>
          <a:p>
            <a:fld id="{50286164-A2A1-4DE0-8569-840D24A5369C}" type="slidenum">
              <a:rPr lang="zh-CN" altLang="en-US" smtClean="0"/>
              <a:t>‹#›</a:t>
            </a:fld>
            <a:endParaRPr lang="zh-CN" altLang="en-US"/>
          </a:p>
        </p:txBody>
      </p:sp>
    </p:spTree>
    <p:extLst>
      <p:ext uri="{BB962C8B-B14F-4D97-AF65-F5344CB8AC3E}">
        <p14:creationId xmlns:p14="http://schemas.microsoft.com/office/powerpoint/2010/main" val="31670314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userDrawn="1">
  <p:cSld name="8_Custom Layout">
    <p:spTree>
      <p:nvGrpSpPr>
        <p:cNvPr id="1" name=""/>
        <p:cNvGrpSpPr/>
        <p:nvPr/>
      </p:nvGrpSpPr>
      <p:grpSpPr>
        <a:xfrm>
          <a:off x="0" y="0"/>
          <a:ext cx="0" cy="0"/>
          <a:chOff x="0" y="0"/>
          <a:chExt cx="0" cy="0"/>
        </a:xfrm>
      </p:grpSpPr>
      <p:sp>
        <p:nvSpPr>
          <p:cNvPr id="2" name="Picture Placeholder 2">
            <a:extLst>
              <a:ext uri="{FF2B5EF4-FFF2-40B4-BE49-F238E27FC236}">
                <a16:creationId xmlns:a16="http://schemas.microsoft.com/office/drawing/2014/main" id="{2EAF9AC8-937D-4154-8837-9362F702FC28}"/>
              </a:ext>
            </a:extLst>
          </p:cNvPr>
          <p:cNvSpPr>
            <a:spLocks noGrp="1"/>
          </p:cNvSpPr>
          <p:nvPr>
            <p:ph type="pic" sz="quarter" idx="10" hasCustomPrompt="1"/>
          </p:nvPr>
        </p:nvSpPr>
        <p:spPr>
          <a:xfrm>
            <a:off x="0" y="0"/>
            <a:ext cx="12192000" cy="6858000"/>
          </a:xfrm>
          <a:prstGeom prst="rect">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dirty="0"/>
              <a:t>Image Placeholder</a:t>
            </a:r>
          </a:p>
        </p:txBody>
      </p:sp>
    </p:spTree>
    <p:extLst>
      <p:ext uri="{BB962C8B-B14F-4D97-AF65-F5344CB8AC3E}">
        <p14:creationId xmlns:p14="http://schemas.microsoft.com/office/powerpoint/2010/main" val="2099159200"/>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285"/>
        <p:cNvGrpSpPr/>
        <p:nvPr/>
      </p:nvGrpSpPr>
      <p:grpSpPr>
        <a:xfrm>
          <a:off x="0" y="0"/>
          <a:ext cx="0" cy="0"/>
          <a:chOff x="0" y="0"/>
          <a:chExt cx="0" cy="0"/>
        </a:xfrm>
      </p:grpSpPr>
      <p:sp>
        <p:nvSpPr>
          <p:cNvPr id="286" name="Google Shape;286;p8"/>
          <p:cNvSpPr/>
          <p:nvPr/>
        </p:nvSpPr>
        <p:spPr>
          <a:xfrm>
            <a:off x="-848533" y="2232067"/>
            <a:ext cx="6258800" cy="6258800"/>
          </a:xfrm>
          <a:prstGeom prst="ellipse">
            <a:avLst/>
          </a:prstGeom>
          <a:solidFill>
            <a:srgbClr val="99D7EF">
              <a:alpha val="5625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7" name="Google Shape;287;p8"/>
          <p:cNvSpPr txBox="1">
            <a:spLocks noGrp="1"/>
          </p:cNvSpPr>
          <p:nvPr>
            <p:ph type="title"/>
          </p:nvPr>
        </p:nvSpPr>
        <p:spPr>
          <a:xfrm>
            <a:off x="958467" y="2978833"/>
            <a:ext cx="4314000" cy="3482000"/>
          </a:xfrm>
          <a:prstGeom prst="rect">
            <a:avLst/>
          </a:prstGeom>
        </p:spPr>
        <p:txBody>
          <a:bodyPr spcFirstLastPara="1" wrap="square" lIns="91425" tIns="91425" rIns="91425" bIns="91425" anchor="ctr" anchorCtr="0">
            <a:noAutofit/>
          </a:bodyPr>
          <a:lstStyle>
            <a:lvl1pPr lvl="0">
              <a:spcBef>
                <a:spcPts val="0"/>
              </a:spcBef>
              <a:spcAft>
                <a:spcPts val="0"/>
              </a:spcAft>
              <a:buSzPts val="3000"/>
              <a:buNone/>
              <a:defRPr sz="4000"/>
            </a:lvl1pPr>
            <a:lvl2pPr lvl="1">
              <a:spcBef>
                <a:spcPts val="0"/>
              </a:spcBef>
              <a:spcAft>
                <a:spcPts val="0"/>
              </a:spcAft>
              <a:buSzPts val="3000"/>
              <a:buNone/>
              <a:defRPr sz="4000"/>
            </a:lvl2pPr>
            <a:lvl3pPr lvl="2">
              <a:spcBef>
                <a:spcPts val="0"/>
              </a:spcBef>
              <a:spcAft>
                <a:spcPts val="0"/>
              </a:spcAft>
              <a:buSzPts val="3000"/>
              <a:buNone/>
              <a:defRPr sz="4000"/>
            </a:lvl3pPr>
            <a:lvl4pPr lvl="3">
              <a:spcBef>
                <a:spcPts val="0"/>
              </a:spcBef>
              <a:spcAft>
                <a:spcPts val="0"/>
              </a:spcAft>
              <a:buSzPts val="3000"/>
              <a:buNone/>
              <a:defRPr sz="4000"/>
            </a:lvl4pPr>
            <a:lvl5pPr lvl="4">
              <a:spcBef>
                <a:spcPts val="0"/>
              </a:spcBef>
              <a:spcAft>
                <a:spcPts val="0"/>
              </a:spcAft>
              <a:buSzPts val="3000"/>
              <a:buNone/>
              <a:defRPr sz="4000"/>
            </a:lvl5pPr>
            <a:lvl6pPr lvl="5">
              <a:spcBef>
                <a:spcPts val="0"/>
              </a:spcBef>
              <a:spcAft>
                <a:spcPts val="0"/>
              </a:spcAft>
              <a:buSzPts val="3000"/>
              <a:buNone/>
              <a:defRPr sz="4000"/>
            </a:lvl6pPr>
            <a:lvl7pPr lvl="6">
              <a:spcBef>
                <a:spcPts val="0"/>
              </a:spcBef>
              <a:spcAft>
                <a:spcPts val="0"/>
              </a:spcAft>
              <a:buSzPts val="3000"/>
              <a:buNone/>
              <a:defRPr sz="4000"/>
            </a:lvl7pPr>
            <a:lvl8pPr lvl="7">
              <a:spcBef>
                <a:spcPts val="0"/>
              </a:spcBef>
              <a:spcAft>
                <a:spcPts val="0"/>
              </a:spcAft>
              <a:buSzPts val="3000"/>
              <a:buNone/>
              <a:defRPr sz="4000"/>
            </a:lvl8pPr>
            <a:lvl9pPr lvl="8">
              <a:spcBef>
                <a:spcPts val="0"/>
              </a:spcBef>
              <a:spcAft>
                <a:spcPts val="0"/>
              </a:spcAft>
              <a:buSzPts val="3000"/>
              <a:buNone/>
              <a:defRPr sz="4000"/>
            </a:lvl9pPr>
          </a:lstStyle>
          <a:p>
            <a:endParaRPr/>
          </a:p>
        </p:txBody>
      </p:sp>
    </p:spTree>
    <p:extLst>
      <p:ext uri="{BB962C8B-B14F-4D97-AF65-F5344CB8AC3E}">
        <p14:creationId xmlns:p14="http://schemas.microsoft.com/office/powerpoint/2010/main" val="620306605"/>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matchingName="BACKGROUND">
  <p:cSld name="BACKGROUND">
    <p:spTree>
      <p:nvGrpSpPr>
        <p:cNvPr id="1" name="Shape 796"/>
        <p:cNvGrpSpPr/>
        <p:nvPr/>
      </p:nvGrpSpPr>
      <p:grpSpPr>
        <a:xfrm>
          <a:off x="0" y="0"/>
          <a:ext cx="0" cy="0"/>
          <a:chOff x="0" y="0"/>
          <a:chExt cx="0" cy="0"/>
        </a:xfrm>
      </p:grpSpPr>
    </p:spTree>
    <p:extLst>
      <p:ext uri="{BB962C8B-B14F-4D97-AF65-F5344CB8AC3E}">
        <p14:creationId xmlns:p14="http://schemas.microsoft.com/office/powerpoint/2010/main" val="549923707"/>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609600" y="2867800"/>
            <a:ext cx="10972800" cy="11224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48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15" name="Google Shape;15;p3"/>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67273648"/>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717" y="4800600"/>
            <a:ext cx="7315200" cy="566739"/>
          </a:xfrm>
        </p:spPr>
        <p:txBody>
          <a:bodyPr anchor="b"/>
          <a:lstStyle>
            <a:lvl1pPr algn="l">
              <a:defRPr sz="2665" b="1"/>
            </a:lvl1pPr>
          </a:lstStyle>
          <a:p>
            <a:r>
              <a:rPr lang="zh-CN" altLang="en-US"/>
              <a:t>单击此处编辑母版标题样式</a:t>
            </a:r>
          </a:p>
        </p:txBody>
      </p:sp>
      <p:sp>
        <p:nvSpPr>
          <p:cNvPr id="3" name="图片占位符 2"/>
          <p:cNvSpPr>
            <a:spLocks noGrp="1"/>
          </p:cNvSpPr>
          <p:nvPr>
            <p:ph type="pic" idx="1"/>
          </p:nvPr>
        </p:nvSpPr>
        <p:spPr>
          <a:xfrm>
            <a:off x="2389717" y="612775"/>
            <a:ext cx="7315200" cy="4114800"/>
          </a:xfrm>
        </p:spPr>
        <p:txBody>
          <a:bodyPr/>
          <a:lstStyle>
            <a:lvl1pPr marL="0" indent="0">
              <a:buNone/>
              <a:defRPr sz="4265"/>
            </a:lvl1pPr>
            <a:lvl2pPr marL="609600" indent="0">
              <a:buNone/>
              <a:defRPr sz="3735"/>
            </a:lvl2pPr>
            <a:lvl3pPr marL="1219200" indent="0">
              <a:buNone/>
              <a:defRPr sz="3200"/>
            </a:lvl3pPr>
            <a:lvl4pPr marL="1828800" indent="0">
              <a:buNone/>
              <a:defRPr sz="2665"/>
            </a:lvl4pPr>
            <a:lvl5pPr marL="2438400" indent="0">
              <a:buNone/>
              <a:defRPr sz="2665"/>
            </a:lvl5pPr>
            <a:lvl6pPr marL="3048000" indent="0">
              <a:buNone/>
              <a:defRPr sz="2665"/>
            </a:lvl6pPr>
            <a:lvl7pPr marL="3657600" indent="0">
              <a:buNone/>
              <a:defRPr sz="2665"/>
            </a:lvl7pPr>
            <a:lvl8pPr marL="4267200" indent="0">
              <a:buNone/>
              <a:defRPr sz="2665"/>
            </a:lvl8pPr>
            <a:lvl9pPr marL="4876800" indent="0">
              <a:buNone/>
              <a:defRPr sz="2665"/>
            </a:lvl9pPr>
          </a:lstStyle>
          <a:p>
            <a:endParaRPr lang="zh-CN" altLang="en-US"/>
          </a:p>
        </p:txBody>
      </p:sp>
      <p:sp>
        <p:nvSpPr>
          <p:cNvPr id="4" name="文本占位符 3"/>
          <p:cNvSpPr>
            <a:spLocks noGrp="1"/>
          </p:cNvSpPr>
          <p:nvPr>
            <p:ph type="body" sz="half" idx="2"/>
          </p:nvPr>
        </p:nvSpPr>
        <p:spPr>
          <a:xfrm>
            <a:off x="2389717" y="5367339"/>
            <a:ext cx="7315200" cy="804861"/>
          </a:xfrm>
        </p:spPr>
        <p:txBody>
          <a:bodyPr/>
          <a:lstStyle>
            <a:lvl1pPr marL="0" indent="0">
              <a:buNone/>
              <a:defRPr sz="1865"/>
            </a:lvl1pPr>
            <a:lvl2pPr marL="609600" indent="0">
              <a:buNone/>
              <a:defRPr sz="1600"/>
            </a:lvl2pPr>
            <a:lvl3pPr marL="1219200" indent="0">
              <a:buNone/>
              <a:defRPr sz="1335"/>
            </a:lvl3pPr>
            <a:lvl4pPr marL="1828800" indent="0">
              <a:buNone/>
              <a:defRPr sz="1200"/>
            </a:lvl4pPr>
            <a:lvl5pPr marL="2438400" indent="0">
              <a:buNone/>
              <a:defRPr sz="1200"/>
            </a:lvl5pPr>
            <a:lvl6pPr marL="3048000" indent="0">
              <a:buNone/>
              <a:defRPr sz="1200"/>
            </a:lvl6pPr>
            <a:lvl7pPr marL="3657600" indent="0">
              <a:buNone/>
              <a:defRPr sz="1200"/>
            </a:lvl7pPr>
            <a:lvl8pPr marL="4267200" indent="0">
              <a:buNone/>
              <a:defRPr sz="1200"/>
            </a:lvl8pPr>
            <a:lvl9pPr marL="4876800" indent="0">
              <a:buNone/>
              <a:defRPr sz="12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2023/7/17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2023/7/17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18" Type="http://schemas.openxmlformats.org/officeDocument/2006/relationships/image" Target="../media/image1.png"/><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17" Type="http://schemas.openxmlformats.org/officeDocument/2006/relationships/theme" Target="../theme/theme2.xml"/><Relationship Id="rId2" Type="http://schemas.openxmlformats.org/officeDocument/2006/relationships/slideLayout" Target="../slideLayouts/slideLayout15.xml"/><Relationship Id="rId16" Type="http://schemas.openxmlformats.org/officeDocument/2006/relationships/slideLayout" Target="../slideLayouts/slideLayout29.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slideLayout" Target="../slideLayouts/slideLayout2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slideLayout" Target="../slideLayouts/slideLayout42.xml"/><Relationship Id="rId18" Type="http://schemas.openxmlformats.org/officeDocument/2006/relationships/image" Target="../media/image1.png"/><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slideLayout" Target="../slideLayouts/slideLayout41.xml"/><Relationship Id="rId17" Type="http://schemas.openxmlformats.org/officeDocument/2006/relationships/theme" Target="../theme/theme3.xml"/><Relationship Id="rId2" Type="http://schemas.openxmlformats.org/officeDocument/2006/relationships/slideLayout" Target="../slideLayouts/slideLayout31.xml"/><Relationship Id="rId16" Type="http://schemas.openxmlformats.org/officeDocument/2006/relationships/slideLayout" Target="../slideLayouts/slideLayout45.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5" Type="http://schemas.openxmlformats.org/officeDocument/2006/relationships/slideLayout" Target="../slideLayouts/slideLayout44.xml"/><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 Id="rId14" Type="http://schemas.openxmlformats.org/officeDocument/2006/relationships/slideLayout" Target="../slideLayouts/slideLayout4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slideLayout" Target="../slideLayouts/slideLayout58.xml"/><Relationship Id="rId18" Type="http://schemas.openxmlformats.org/officeDocument/2006/relationships/theme" Target="../theme/theme4.xml"/><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slideLayout" Target="../slideLayouts/slideLayout57.xml"/><Relationship Id="rId17" Type="http://schemas.openxmlformats.org/officeDocument/2006/relationships/slideLayout" Target="../slideLayouts/slideLayout62.xml"/><Relationship Id="rId2" Type="http://schemas.openxmlformats.org/officeDocument/2006/relationships/slideLayout" Target="../slideLayouts/slideLayout47.xml"/><Relationship Id="rId16" Type="http://schemas.openxmlformats.org/officeDocument/2006/relationships/slideLayout" Target="../slideLayouts/slideLayout61.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5" Type="http://schemas.openxmlformats.org/officeDocument/2006/relationships/slideLayout" Target="../slideLayouts/slideLayout6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 Id="rId14" Type="http://schemas.openxmlformats.org/officeDocument/2006/relationships/slideLayout" Target="../slideLayouts/slideLayout59.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70.xml"/><Relationship Id="rId13" Type="http://schemas.openxmlformats.org/officeDocument/2006/relationships/slideLayout" Target="../slideLayouts/slideLayout75.xml"/><Relationship Id="rId3" Type="http://schemas.openxmlformats.org/officeDocument/2006/relationships/slideLayout" Target="../slideLayouts/slideLayout65.xml"/><Relationship Id="rId7" Type="http://schemas.openxmlformats.org/officeDocument/2006/relationships/slideLayout" Target="../slideLayouts/slideLayout69.xml"/><Relationship Id="rId12" Type="http://schemas.openxmlformats.org/officeDocument/2006/relationships/slideLayout" Target="../slideLayouts/slideLayout74.xml"/><Relationship Id="rId17" Type="http://schemas.openxmlformats.org/officeDocument/2006/relationships/theme" Target="../theme/theme5.xml"/><Relationship Id="rId2" Type="http://schemas.openxmlformats.org/officeDocument/2006/relationships/slideLayout" Target="../slideLayouts/slideLayout64.xml"/><Relationship Id="rId16" Type="http://schemas.openxmlformats.org/officeDocument/2006/relationships/slideLayout" Target="../slideLayouts/slideLayout78.xml"/><Relationship Id="rId1" Type="http://schemas.openxmlformats.org/officeDocument/2006/relationships/slideLayout" Target="../slideLayouts/slideLayout63.xml"/><Relationship Id="rId6" Type="http://schemas.openxmlformats.org/officeDocument/2006/relationships/slideLayout" Target="../slideLayouts/slideLayout68.xml"/><Relationship Id="rId11" Type="http://schemas.openxmlformats.org/officeDocument/2006/relationships/slideLayout" Target="../slideLayouts/slideLayout73.xml"/><Relationship Id="rId5" Type="http://schemas.openxmlformats.org/officeDocument/2006/relationships/slideLayout" Target="../slideLayouts/slideLayout67.xml"/><Relationship Id="rId15" Type="http://schemas.openxmlformats.org/officeDocument/2006/relationships/slideLayout" Target="../slideLayouts/slideLayout77.xml"/><Relationship Id="rId10" Type="http://schemas.openxmlformats.org/officeDocument/2006/relationships/slideLayout" Target="../slideLayouts/slideLayout72.xml"/><Relationship Id="rId4" Type="http://schemas.openxmlformats.org/officeDocument/2006/relationships/slideLayout" Target="../slideLayouts/slideLayout66.xml"/><Relationship Id="rId9" Type="http://schemas.openxmlformats.org/officeDocument/2006/relationships/slideLayout" Target="../slideLayouts/slideLayout71.xml"/><Relationship Id="rId14" Type="http://schemas.openxmlformats.org/officeDocument/2006/relationships/slideLayout" Target="../slideLayouts/slideLayout7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zh-CN" altLang="en-US" dirty="0"/>
              <a:t>单击此处编辑母版标题样式</a:t>
            </a:r>
          </a:p>
        </p:txBody>
      </p:sp>
      <p:sp>
        <p:nvSpPr>
          <p:cNvPr id="3" name="文本占位符 2"/>
          <p:cNvSpPr>
            <a:spLocks noGrp="1"/>
          </p:cNvSpPr>
          <p:nvPr>
            <p:ph type="body" idx="1"/>
          </p:nvPr>
        </p:nvSpPr>
        <p:spPr>
          <a:xfrm>
            <a:off x="609600" y="1600200"/>
            <a:ext cx="10972800" cy="4525963"/>
          </a:xfrm>
          <a:prstGeom prst="rect">
            <a:avLst/>
          </a:prstGeom>
        </p:spPr>
        <p:txBody>
          <a:bodyPr vert="horz" lIns="91440" tIns="45720" rIns="91440" bIns="4572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nvPr>
        </p:nvSpPr>
        <p:spPr>
          <a:xfrm>
            <a:off x="609600" y="6356352"/>
            <a:ext cx="2844800" cy="365125"/>
          </a:xfrm>
          <a:prstGeom prst="rect">
            <a:avLst/>
          </a:prstGeom>
        </p:spPr>
        <p:txBody>
          <a:bodyPr vert="horz" lIns="91440" tIns="45720" rIns="91440" bIns="45720" rtlCol="0" anchor="ctr"/>
          <a:lstStyle>
            <a:lvl1pPr algn="l">
              <a:defRPr sz="1600">
                <a:solidFill>
                  <a:schemeClr val="tx1">
                    <a:tint val="75000"/>
                  </a:schemeClr>
                </a:solidFill>
                <a:latin typeface="Arial" panose="020B0604020202020204" pitchFamily="34" charset="0"/>
              </a:defRPr>
            </a:lvl1pPr>
          </a:lstStyle>
          <a:p>
            <a:fld id="{530820CF-B880-4189-942D-D702A7CBA730}" type="datetimeFigureOut">
              <a:rPr lang="zh-CN" altLang="en-US" smtClean="0"/>
              <a:t>2023/7/17</a:t>
            </a:fld>
            <a:endParaRPr lang="zh-CN" altLang="en-US" dirty="0"/>
          </a:p>
        </p:txBody>
      </p:sp>
      <p:sp>
        <p:nvSpPr>
          <p:cNvPr id="5" name="页脚占位符 4"/>
          <p:cNvSpPr>
            <a:spLocks noGrp="1"/>
          </p:cNvSpPr>
          <p:nvPr>
            <p:ph type="ftr" sz="quarter" idx="3"/>
          </p:nvPr>
        </p:nvSpPr>
        <p:spPr>
          <a:xfrm>
            <a:off x="4165600" y="6356352"/>
            <a:ext cx="3860800" cy="365125"/>
          </a:xfrm>
          <a:prstGeom prst="rect">
            <a:avLst/>
          </a:prstGeom>
        </p:spPr>
        <p:txBody>
          <a:bodyPr vert="horz" lIns="91440" tIns="45720" rIns="91440" bIns="45720" rtlCol="0" anchor="ctr"/>
          <a:lstStyle>
            <a:lvl1pPr algn="ctr">
              <a:defRPr sz="1600">
                <a:solidFill>
                  <a:schemeClr val="tx1">
                    <a:tint val="75000"/>
                  </a:schemeClr>
                </a:solidFill>
                <a:latin typeface="Arial" panose="020B0604020202020204" pitchFamily="34" charset="0"/>
              </a:defRPr>
            </a:lvl1pPr>
          </a:lstStyle>
          <a:p>
            <a:endParaRPr lang="zh-CN" altLang="en-US" dirty="0"/>
          </a:p>
        </p:txBody>
      </p:sp>
      <p:sp>
        <p:nvSpPr>
          <p:cNvPr id="6" name="灯片编号占位符 5"/>
          <p:cNvSpPr>
            <a:spLocks noGrp="1"/>
          </p:cNvSpPr>
          <p:nvPr>
            <p:ph type="sldNum" sz="quarter" idx="4"/>
          </p:nvPr>
        </p:nvSpPr>
        <p:spPr>
          <a:xfrm>
            <a:off x="8737600" y="6356352"/>
            <a:ext cx="2844800" cy="365125"/>
          </a:xfrm>
          <a:prstGeom prst="rect">
            <a:avLst/>
          </a:prstGeom>
        </p:spPr>
        <p:txBody>
          <a:bodyPr vert="horz" lIns="91440" tIns="45720" rIns="91440" bIns="45720" rtlCol="0" anchor="ctr"/>
          <a:lstStyle>
            <a:lvl1pPr algn="r">
              <a:defRPr sz="1600">
                <a:solidFill>
                  <a:schemeClr val="tx1">
                    <a:tint val="75000"/>
                  </a:schemeClr>
                </a:solidFill>
                <a:latin typeface="Arial" panose="020B0604020202020204" pitchFamily="34" charset="0"/>
              </a:defRPr>
            </a:lvl1pPr>
          </a:lstStyle>
          <a:p>
            <a:fld id="{0C913308-F349-4B6D-A68A-DD1791B4A57B}" type="slidenum">
              <a:rPr lang="zh-CN" altLang="en-US" smtClean="0"/>
              <a:t>‹#›</a:t>
            </a:fld>
            <a:endParaRPr lang="zh-CN" altLang="en-US" dirty="0"/>
          </a:p>
        </p:txBody>
      </p:sp>
      <p:pic>
        <p:nvPicPr>
          <p:cNvPr id="8" name="Picture 7" descr="Shape&#10;&#10;Description automatically generated with medium confidence"/>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1371600" y="409380"/>
            <a:ext cx="1008259" cy="1008259"/>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xStyles>
    <p:titleStyle>
      <a:lvl1pPr algn="ctr" defTabSz="1219200" rtl="0" eaLnBrk="1" latinLnBrk="0" hangingPunct="1">
        <a:spcBef>
          <a:spcPct val="0"/>
        </a:spcBef>
        <a:buNone/>
        <a:defRPr sz="5865" kern="1200">
          <a:solidFill>
            <a:schemeClr val="tx1"/>
          </a:solidFill>
          <a:latin typeface="Arial" panose="020B0604020202020204" pitchFamily="34" charset="0"/>
          <a:ea typeface="印品黑体" panose="00000500000000000000" pitchFamily="2" charset="-122"/>
          <a:cs typeface="+mj-cs"/>
        </a:defRPr>
      </a:lvl1pPr>
    </p:titleStyle>
    <p:bodyStyle>
      <a:lvl1pPr marL="457200" indent="-457200" algn="l" defTabSz="1219200" rtl="0" eaLnBrk="1" latinLnBrk="0" hangingPunct="1">
        <a:spcBef>
          <a:spcPct val="20000"/>
        </a:spcBef>
        <a:buFont typeface="Arial" panose="020B0604020202020204" pitchFamily="34" charset="0"/>
        <a:buChar char="•"/>
        <a:defRPr sz="4265" kern="1200">
          <a:solidFill>
            <a:schemeClr val="tx1"/>
          </a:solidFill>
          <a:latin typeface="Arial" panose="020B0604020202020204" pitchFamily="34" charset="0"/>
          <a:ea typeface="+mn-ea"/>
          <a:cs typeface="+mn-cs"/>
        </a:defRPr>
      </a:lvl1pPr>
      <a:lvl2pPr marL="990600" indent="-381000" algn="l" defTabSz="1219200" rtl="0" eaLnBrk="1" latinLnBrk="0" hangingPunct="1">
        <a:spcBef>
          <a:spcPct val="20000"/>
        </a:spcBef>
        <a:buFont typeface="Arial" panose="020B0604020202020204" pitchFamily="34" charset="0"/>
        <a:buChar char="–"/>
        <a:defRPr sz="3735" kern="1200">
          <a:solidFill>
            <a:schemeClr val="tx1"/>
          </a:solidFill>
          <a:latin typeface="Arial" panose="020B0604020202020204" pitchFamily="34" charset="0"/>
          <a:ea typeface="+mn-ea"/>
          <a:cs typeface="+mn-cs"/>
        </a:defRPr>
      </a:lvl2pPr>
      <a:lvl3pPr marL="1524000" indent="-304800" algn="l" defTabSz="12192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mn-cs"/>
        </a:defRPr>
      </a:lvl3pPr>
      <a:lvl4pPr marL="2133600" indent="-304800" algn="l" defTabSz="1219200" rtl="0" eaLnBrk="1" latinLnBrk="0" hangingPunct="1">
        <a:spcBef>
          <a:spcPct val="20000"/>
        </a:spcBef>
        <a:buFont typeface="Arial" panose="020B0604020202020204" pitchFamily="34" charset="0"/>
        <a:buChar char="–"/>
        <a:defRPr sz="2665" kern="1200">
          <a:solidFill>
            <a:schemeClr val="tx1"/>
          </a:solidFill>
          <a:latin typeface="Arial" panose="020B0604020202020204" pitchFamily="34" charset="0"/>
          <a:ea typeface="+mn-ea"/>
          <a:cs typeface="+mn-cs"/>
        </a:defRPr>
      </a:lvl4pPr>
      <a:lvl5pPr marL="2743200" indent="-304800" algn="l" defTabSz="1219200" rtl="0" eaLnBrk="1" latinLnBrk="0" hangingPunct="1">
        <a:spcBef>
          <a:spcPct val="20000"/>
        </a:spcBef>
        <a:buFont typeface="Arial" panose="020B0604020202020204" pitchFamily="34" charset="0"/>
        <a:buChar char="»"/>
        <a:defRPr sz="2665" kern="1200">
          <a:solidFill>
            <a:schemeClr val="tx1"/>
          </a:solidFill>
          <a:latin typeface="Arial" panose="020B0604020202020204" pitchFamily="34" charset="0"/>
          <a:ea typeface="+mn-ea"/>
          <a:cs typeface="+mn-cs"/>
        </a:defRPr>
      </a:lvl5pPr>
      <a:lvl6pPr marL="3352800" indent="-304800" algn="l" defTabSz="1219200"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6pPr>
      <a:lvl7pPr marL="3962400" indent="-304800" algn="l" defTabSz="1219200"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7pPr>
      <a:lvl8pPr marL="4572000" indent="-304800" algn="l" defTabSz="1219200"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8pPr>
      <a:lvl9pPr marL="5181600" indent="-304800" algn="l" defTabSz="1219200"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9pPr>
    </p:bodyStyle>
    <p:otherStyle>
      <a:defPPr>
        <a:defRPr lang="zh-CN"/>
      </a:defPPr>
      <a:lvl1pPr marL="0" algn="l" defTabSz="1219200" rtl="0" eaLnBrk="1" latinLnBrk="0" hangingPunct="1">
        <a:defRPr sz="2400" kern="1200">
          <a:solidFill>
            <a:schemeClr val="tx1"/>
          </a:solidFill>
          <a:latin typeface="+mn-lt"/>
          <a:ea typeface="+mn-ea"/>
          <a:cs typeface="+mn-cs"/>
        </a:defRPr>
      </a:lvl1pPr>
      <a:lvl2pPr marL="609600" algn="l" defTabSz="1219200" rtl="0" eaLnBrk="1" latinLnBrk="0" hangingPunct="1">
        <a:defRPr sz="2400" kern="1200">
          <a:solidFill>
            <a:schemeClr val="tx1"/>
          </a:solidFill>
          <a:latin typeface="+mn-lt"/>
          <a:ea typeface="+mn-ea"/>
          <a:cs typeface="+mn-cs"/>
        </a:defRPr>
      </a:lvl2pPr>
      <a:lvl3pPr marL="1219200" algn="l" defTabSz="1219200" rtl="0" eaLnBrk="1" latinLnBrk="0" hangingPunct="1">
        <a:defRPr sz="2400" kern="1200">
          <a:solidFill>
            <a:schemeClr val="tx1"/>
          </a:solidFill>
          <a:latin typeface="+mn-lt"/>
          <a:ea typeface="+mn-ea"/>
          <a:cs typeface="+mn-cs"/>
        </a:defRPr>
      </a:lvl3pPr>
      <a:lvl4pPr marL="1828800" algn="l" defTabSz="1219200" rtl="0" eaLnBrk="1" latinLnBrk="0" hangingPunct="1">
        <a:defRPr sz="2400" kern="1200">
          <a:solidFill>
            <a:schemeClr val="tx1"/>
          </a:solidFill>
          <a:latin typeface="+mn-lt"/>
          <a:ea typeface="+mn-ea"/>
          <a:cs typeface="+mn-cs"/>
        </a:defRPr>
      </a:lvl4pPr>
      <a:lvl5pPr marL="2438400" algn="l" defTabSz="1219200" rtl="0" eaLnBrk="1" latinLnBrk="0" hangingPunct="1">
        <a:defRPr sz="2400" kern="1200">
          <a:solidFill>
            <a:schemeClr val="tx1"/>
          </a:solidFill>
          <a:latin typeface="+mn-lt"/>
          <a:ea typeface="+mn-ea"/>
          <a:cs typeface="+mn-cs"/>
        </a:defRPr>
      </a:lvl5pPr>
      <a:lvl6pPr marL="3048000" algn="l" defTabSz="1219200" rtl="0" eaLnBrk="1" latinLnBrk="0" hangingPunct="1">
        <a:defRPr sz="2400" kern="1200">
          <a:solidFill>
            <a:schemeClr val="tx1"/>
          </a:solidFill>
          <a:latin typeface="+mn-lt"/>
          <a:ea typeface="+mn-ea"/>
          <a:cs typeface="+mn-cs"/>
        </a:defRPr>
      </a:lvl6pPr>
      <a:lvl7pPr marL="3657600" algn="l" defTabSz="1219200" rtl="0" eaLnBrk="1" latinLnBrk="0" hangingPunct="1">
        <a:defRPr sz="2400" kern="1200">
          <a:solidFill>
            <a:schemeClr val="tx1"/>
          </a:solidFill>
          <a:latin typeface="+mn-lt"/>
          <a:ea typeface="+mn-ea"/>
          <a:cs typeface="+mn-cs"/>
        </a:defRPr>
      </a:lvl7pPr>
      <a:lvl8pPr marL="4267200" algn="l" defTabSz="1219200" rtl="0" eaLnBrk="1" latinLnBrk="0" hangingPunct="1">
        <a:defRPr sz="2400" kern="1200">
          <a:solidFill>
            <a:schemeClr val="tx1"/>
          </a:solidFill>
          <a:latin typeface="+mn-lt"/>
          <a:ea typeface="+mn-ea"/>
          <a:cs typeface="+mn-cs"/>
        </a:defRPr>
      </a:lvl8pPr>
      <a:lvl9pPr marL="4876800" algn="l" defTabSz="1219200" rtl="0" eaLnBrk="1" latinLnBrk="0" hangingPunct="1">
        <a:defRPr sz="2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dirty="0"/>
              <a:t>单击此处编辑母版标题样式</a:t>
            </a:r>
          </a:p>
        </p:txBody>
      </p:sp>
      <p:sp>
        <p:nvSpPr>
          <p:cNvPr id="3" name="文本占位符 2"/>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zh-CN" altLang="en-US" dirty="0"/>
              <a:t>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latin typeface="Arial" panose="020B0604020202020204" pitchFamily="34" charset="0"/>
                <a:ea typeface="印品黑体" panose="00000500000000000000" pitchFamily="2" charset="-122"/>
              </a:defRPr>
            </a:lvl1pPr>
          </a:lstStyle>
          <a:p>
            <a:pPr defTabSz="914400">
              <a:defRPr/>
            </a:pPr>
            <a:fld id="{9CE5B826-6809-49B3-9B4B-177D412235B0}" type="datetimeFigureOut">
              <a:rPr lang="zh-CN" altLang="en-US" smtClean="0">
                <a:solidFill>
                  <a:prstClr val="black">
                    <a:tint val="75000"/>
                  </a:prstClr>
                </a:solidFill>
              </a:rPr>
              <a:t>2023/7/17</a:t>
            </a:fld>
            <a:endParaRPr lang="zh-CN" altLang="en-US" dirty="0">
              <a:solidFill>
                <a:prstClr val="black">
                  <a:tint val="75000"/>
                </a:prstClr>
              </a:solidFill>
            </a:endParaRPr>
          </a:p>
        </p:txBody>
      </p:sp>
      <p:sp>
        <p:nvSpPr>
          <p:cNvPr id="5" name="页脚占位符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ea typeface="印品黑体" panose="00000500000000000000" pitchFamily="2" charset="-122"/>
              </a:defRPr>
            </a:lvl1pPr>
          </a:lstStyle>
          <a:p>
            <a:pPr defTabSz="914400">
              <a:defRPr/>
            </a:pPr>
            <a:endParaRPr lang="zh-CN" altLang="en-US" dirty="0">
              <a:solidFill>
                <a:prstClr val="black">
                  <a:tint val="75000"/>
                </a:prstClr>
              </a:solidFill>
            </a:endParaRPr>
          </a:p>
        </p:txBody>
      </p:sp>
      <p:sp>
        <p:nvSpPr>
          <p:cNvPr id="6" name="灯片编号占位符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latin typeface="Arial" panose="020B0604020202020204" pitchFamily="34" charset="0"/>
                <a:ea typeface="印品黑体" panose="00000500000000000000" pitchFamily="2" charset="-122"/>
              </a:defRPr>
            </a:lvl1pPr>
          </a:lstStyle>
          <a:p>
            <a:pPr defTabSz="914400">
              <a:defRPr/>
            </a:pPr>
            <a:fld id="{601AD0B5-09AD-499F-88BC-01FCE55CDA76}" type="slidenum">
              <a:rPr lang="zh-CN" altLang="en-US" smtClean="0">
                <a:solidFill>
                  <a:prstClr val="black">
                    <a:tint val="75000"/>
                  </a:prstClr>
                </a:solidFill>
              </a:rPr>
              <a:t>‹#›</a:t>
            </a:fld>
            <a:endParaRPr lang="zh-CN" altLang="en-US" dirty="0">
              <a:solidFill>
                <a:prstClr val="black">
                  <a:tint val="75000"/>
                </a:prstClr>
              </a:solidFill>
            </a:endParaRPr>
          </a:p>
        </p:txBody>
      </p:sp>
      <p:pic>
        <p:nvPicPr>
          <p:cNvPr id="8" name="Picture 7" descr="Shape&#10;&#10;Description automatically generated with medium confidence"/>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1371600" y="409380"/>
            <a:ext cx="1008259" cy="1008259"/>
          </a:xfrm>
          <a:prstGeom prst="rect">
            <a:avLst/>
          </a:prstGeom>
        </p:spPr>
      </p:pic>
    </p:spTree>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 id="2147483675" r:id="rId13"/>
    <p:sldLayoutId id="2147483676" r:id="rId14"/>
    <p:sldLayoutId id="2147483677" r:id="rId15"/>
    <p:sldLayoutId id="2147483678" r:id="rId16"/>
  </p:sldLayoutIdLst>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印品黑体" panose="00000500000000000000" pitchFamily="2" charset="-122"/>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印品黑体" panose="00000500000000000000" pitchFamily="2"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印品黑体" panose="00000500000000000000" pitchFamily="2"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印品黑体" panose="00000500000000000000" pitchFamily="2"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印品黑体" panose="00000500000000000000" pitchFamily="2"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印品黑体" panose="00000500000000000000" pitchFamily="2"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pic>
        <p:nvPicPr>
          <p:cNvPr id="2" name="Picture 1" descr="Shape&#10;&#10;Description automatically generated with medium confidence"/>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1371600" y="409380"/>
            <a:ext cx="1008259" cy="1008259"/>
          </a:xfrm>
          <a:prstGeom prst="rect">
            <a:avLst/>
          </a:prstGeom>
        </p:spPr>
      </p:pic>
    </p:spTree>
  </p:cSld>
  <p:clrMap bg1="lt1" tx1="dk1" bg2="dk2" tx2="lt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 id="2147483691" r:id="rId12"/>
    <p:sldLayoutId id="2147483692" r:id="rId13"/>
    <p:sldLayoutId id="2147483693" r:id="rId14"/>
    <p:sldLayoutId id="2147483694" r:id="rId15"/>
    <p:sldLayoutId id="2147483695" r:id="rId1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6" r:id="rId9"/>
    <p:sldLayoutId id="2147483707" r:id="rId10"/>
    <p:sldLayoutId id="2147483708" r:id="rId11"/>
    <p:sldLayoutId id="2147483709" r:id="rId12"/>
    <p:sldLayoutId id="2147483710" r:id="rId13"/>
    <p:sldLayoutId id="2147483711" r:id="rId14"/>
    <p:sldLayoutId id="2147483712" r:id="rId15"/>
    <p:sldLayoutId id="2147483713" r:id="rId16"/>
    <p:sldLayoutId id="2147483714"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78FC3637-3419-45C5-9904-B77690ABF70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CF1DED18-C055-40B7-9F80-DED1F24ACBE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34624080-CD6C-48B8-9654-3E06AAE33A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A6601EB-C126-4447-BBF8-17F5E305CB8C}" type="datetimeFigureOut">
              <a:rPr lang="zh-CN" altLang="en-US" smtClean="0"/>
              <a:t>2023/7/17</a:t>
            </a:fld>
            <a:endParaRPr lang="zh-CN" altLang="en-US"/>
          </a:p>
        </p:txBody>
      </p:sp>
      <p:sp>
        <p:nvSpPr>
          <p:cNvPr id="5" name="页脚占位符 4">
            <a:extLst>
              <a:ext uri="{FF2B5EF4-FFF2-40B4-BE49-F238E27FC236}">
                <a16:creationId xmlns:a16="http://schemas.microsoft.com/office/drawing/2014/main" id="{1C4B8EAC-D2E8-41BE-AC98-1BDF4375431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AA64DE4E-AAB5-4CA5-9F36-211F162648B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0286164-A2A1-4DE0-8569-840D24A5369C}" type="slidenum">
              <a:rPr lang="zh-CN" altLang="en-US" smtClean="0"/>
              <a:t>‹#›</a:t>
            </a:fld>
            <a:endParaRPr lang="zh-CN" altLang="en-US"/>
          </a:p>
        </p:txBody>
      </p:sp>
    </p:spTree>
    <p:extLst>
      <p:ext uri="{BB962C8B-B14F-4D97-AF65-F5344CB8AC3E}">
        <p14:creationId xmlns:p14="http://schemas.microsoft.com/office/powerpoint/2010/main" val="114234375"/>
      </p:ext>
    </p:extLst>
  </p:cSld>
  <p:clrMap bg1="lt1" tx1="dk1" bg2="lt2" tx2="dk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 id="2147483720" r:id="rId5"/>
    <p:sldLayoutId id="2147483721" r:id="rId6"/>
    <p:sldLayoutId id="2147483722" r:id="rId7"/>
    <p:sldLayoutId id="2147483723" r:id="rId8"/>
    <p:sldLayoutId id="2147483724" r:id="rId9"/>
    <p:sldLayoutId id="2147483725" r:id="rId10"/>
    <p:sldLayoutId id="2147483726" r:id="rId11"/>
    <p:sldLayoutId id="2147483727" r:id="rId12"/>
    <p:sldLayoutId id="2147483728" r:id="rId13"/>
    <p:sldLayoutId id="2147483729" r:id="rId14"/>
    <p:sldLayoutId id="2147483730" r:id="rId15"/>
    <p:sldLayoutId id="2147483731" r:id="rId16"/>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32.xml"/><Relationship Id="rId5" Type="http://schemas.openxmlformats.org/officeDocument/2006/relationships/image" Target="../media/image25.png"/><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9.xml"/><Relationship Id="rId1" Type="http://schemas.openxmlformats.org/officeDocument/2006/relationships/slideLayout" Target="../slideLayouts/slideLayout32.xml"/><Relationship Id="rId4" Type="http://schemas.openxmlformats.org/officeDocument/2006/relationships/image" Target="../media/image27.png"/></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0.xml"/><Relationship Id="rId1" Type="http://schemas.openxmlformats.org/officeDocument/2006/relationships/slideLayout" Target="../slideLayouts/slideLayout32.xml"/><Relationship Id="rId4" Type="http://schemas.openxmlformats.org/officeDocument/2006/relationships/image" Target="../media/image26.png"/></Relationships>
</file>

<file path=ppt/slides/_rels/slide1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emf"/><Relationship Id="rId1" Type="http://schemas.openxmlformats.org/officeDocument/2006/relationships/slideLayout" Target="../slideLayouts/slideLayout32.xml"/><Relationship Id="rId4" Type="http://schemas.openxmlformats.org/officeDocument/2006/relationships/image" Target="../media/image31.png"/></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2.png"/><Relationship Id="rId1" Type="http://schemas.openxmlformats.org/officeDocument/2006/relationships/slideLayout" Target="../slideLayouts/slideLayout32.xml"/></Relationships>
</file>

<file path=ppt/slides/_rels/slide15.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image" Target="../media/image33.png"/><Relationship Id="rId1" Type="http://schemas.openxmlformats.org/officeDocument/2006/relationships/slideLayout" Target="../slideLayouts/slideLayout32.xml"/><Relationship Id="rId4" Type="http://schemas.openxmlformats.org/officeDocument/2006/relationships/image" Target="../media/image31.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32.xml"/><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17.xml.rels><?xml version="1.0" encoding="UTF-8" standalone="yes"?>
<Relationships xmlns="http://schemas.openxmlformats.org/package/2006/relationships"><Relationship Id="rId2" Type="http://schemas.openxmlformats.org/officeDocument/2006/relationships/image" Target="../media/image38.emf"/><Relationship Id="rId1" Type="http://schemas.openxmlformats.org/officeDocument/2006/relationships/slideLayout" Target="../slideLayouts/slideLayout32.xml"/></Relationships>
</file>

<file path=ppt/slides/_rels/slide18.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32.xml"/></Relationships>
</file>

<file path=ppt/slides/_rels/slide1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1.xml"/><Relationship Id="rId1" Type="http://schemas.openxmlformats.org/officeDocument/2006/relationships/slideLayout" Target="../slideLayouts/slideLayout32.xml"/></Relationships>
</file>

<file path=ppt/slides/_rels/slide2.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4.png"/><Relationship Id="rId7"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20.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 Id="rId9" Type="http://schemas.openxmlformats.org/officeDocument/2006/relationships/image" Target="../media/image13.png"/></Relationships>
</file>

<file path=ppt/slides/_rels/slide2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emf"/><Relationship Id="rId1" Type="http://schemas.openxmlformats.org/officeDocument/2006/relationships/slideLayout" Target="../slideLayouts/slideLayout32.xml"/><Relationship Id="rId4" Type="http://schemas.openxmlformats.org/officeDocument/2006/relationships/image" Target="../media/image31.png"/></Relationships>
</file>

<file path=ppt/slides/_rels/slide2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32.xml"/><Relationship Id="rId4" Type="http://schemas.openxmlformats.org/officeDocument/2006/relationships/image" Target="../media/image45.png"/></Relationships>
</file>

<file path=ppt/slides/_rels/slide22.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slideLayout" Target="../slideLayouts/slideLayout75.xml"/><Relationship Id="rId7" Type="http://schemas.openxmlformats.org/officeDocument/2006/relationships/image" Target="../media/image49.jpeg"/><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48.jpeg"/><Relationship Id="rId5" Type="http://schemas.openxmlformats.org/officeDocument/2006/relationships/image" Target="../media/image47.jpeg"/><Relationship Id="rId10" Type="http://schemas.openxmlformats.org/officeDocument/2006/relationships/image" Target="../media/image51.png"/><Relationship Id="rId4" Type="http://schemas.openxmlformats.org/officeDocument/2006/relationships/image" Target="../media/image46.jpeg"/><Relationship Id="rId9" Type="http://schemas.openxmlformats.org/officeDocument/2006/relationships/image" Target="../media/image31.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5.xml"/><Relationship Id="rId7" Type="http://schemas.openxmlformats.org/officeDocument/2006/relationships/image" Target="../media/image51.png"/><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31.png"/><Relationship Id="rId5" Type="http://schemas.openxmlformats.org/officeDocument/2006/relationships/image" Target="../media/image53.png"/><Relationship Id="rId4" Type="http://schemas.openxmlformats.org/officeDocument/2006/relationships/image" Target="../media/image52.jpe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75.xml"/><Relationship Id="rId7" Type="http://schemas.openxmlformats.org/officeDocument/2006/relationships/image" Target="../media/image51.png"/><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31.png"/><Relationship Id="rId5" Type="http://schemas.openxmlformats.org/officeDocument/2006/relationships/image" Target="../media/image55.jpeg"/><Relationship Id="rId4" Type="http://schemas.openxmlformats.org/officeDocument/2006/relationships/image" Target="../media/image54.jpeg"/></Relationships>
</file>

<file path=ppt/slides/_rels/slide25.xml.rels><?xml version="1.0" encoding="UTF-8" standalone="yes"?>
<Relationships xmlns="http://schemas.openxmlformats.org/package/2006/relationships"><Relationship Id="rId8" Type="http://schemas.openxmlformats.org/officeDocument/2006/relationships/image" Target="../media/image60.jpeg"/><Relationship Id="rId3" Type="http://schemas.openxmlformats.org/officeDocument/2006/relationships/slideLayout" Target="../slideLayouts/slideLayout75.xml"/><Relationship Id="rId7" Type="http://schemas.openxmlformats.org/officeDocument/2006/relationships/image" Target="../media/image59.jpeg"/><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58.jpeg"/><Relationship Id="rId5" Type="http://schemas.openxmlformats.org/officeDocument/2006/relationships/image" Target="../media/image57.jpeg"/><Relationship Id="rId10" Type="http://schemas.openxmlformats.org/officeDocument/2006/relationships/image" Target="../media/image51.png"/><Relationship Id="rId4" Type="http://schemas.openxmlformats.org/officeDocument/2006/relationships/image" Target="../media/image56.jpeg"/><Relationship Id="rId9" Type="http://schemas.openxmlformats.org/officeDocument/2006/relationships/image" Target="../media/image61.jpe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5.xml"/><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51.png"/><Relationship Id="rId5" Type="http://schemas.openxmlformats.org/officeDocument/2006/relationships/image" Target="../media/image63.png"/><Relationship Id="rId4" Type="http://schemas.openxmlformats.org/officeDocument/2006/relationships/image" Target="../media/image62.jpe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5.xml"/><Relationship Id="rId7" Type="http://schemas.openxmlformats.org/officeDocument/2006/relationships/image" Target="../media/image51.png"/><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63.png"/><Relationship Id="rId5" Type="http://schemas.openxmlformats.org/officeDocument/2006/relationships/image" Target="../media/image65.jpeg"/><Relationship Id="rId4" Type="http://schemas.openxmlformats.org/officeDocument/2006/relationships/image" Target="../media/image64.jpe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5.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51.png"/><Relationship Id="rId4" Type="http://schemas.openxmlformats.org/officeDocument/2006/relationships/image" Target="../media/image63.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5.xml"/><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51.png"/><Relationship Id="rId5" Type="http://schemas.openxmlformats.org/officeDocument/2006/relationships/image" Target="../media/image63.png"/><Relationship Id="rId4" Type="http://schemas.openxmlformats.org/officeDocument/2006/relationships/image" Target="../media/image66.jpeg"/></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32.xml"/><Relationship Id="rId6" Type="http://schemas.openxmlformats.org/officeDocument/2006/relationships/image" Target="../media/image16.png"/><Relationship Id="rId5" Type="http://schemas.openxmlformats.org/officeDocument/2006/relationships/image" Target="../media/image10.png"/><Relationship Id="rId4" Type="http://schemas.openxmlformats.org/officeDocument/2006/relationships/image" Target="../media/image15.png"/></Relationships>
</file>

<file path=ppt/slides/_rels/slide30.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75.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5.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35.png"/><Relationship Id="rId4" Type="http://schemas.openxmlformats.org/officeDocument/2006/relationships/image" Target="../media/image69.png"/></Relationships>
</file>

<file path=ppt/slides/_rels/slide32.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75.xml"/></Relationships>
</file>

<file path=ppt/slides/_rels/slide33.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75.xml"/></Relationships>
</file>

<file path=ppt/slides/_rels/slide34.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74.png"/><Relationship Id="rId1" Type="http://schemas.openxmlformats.org/officeDocument/2006/relationships/slideLayout" Target="../slideLayouts/slideLayout75.xml"/></Relationships>
</file>

<file path=ppt/slides/_rels/slide35.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12.xml"/><Relationship Id="rId1" Type="http://schemas.openxmlformats.org/officeDocument/2006/relationships/slideLayout" Target="../slideLayouts/slideLayout62.xml"/><Relationship Id="rId5" Type="http://schemas.openxmlformats.org/officeDocument/2006/relationships/image" Target="../media/image77.png"/><Relationship Id="rId4" Type="http://schemas.openxmlformats.org/officeDocument/2006/relationships/image" Target="../media/image76.png"/></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32.xml"/><Relationship Id="rId4" Type="http://schemas.openxmlformats.org/officeDocument/2006/relationships/image" Target="../media/image18.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0.xml"/><Relationship Id="rId5" Type="http://schemas.openxmlformats.org/officeDocument/2006/relationships/image" Target="../media/image19.pn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23.png"/><Relationship Id="rId4" Type="http://schemas.openxmlformats.org/officeDocument/2006/relationships/image" Target="../media/image22.emf"/></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32.xml"/><Relationship Id="rId5" Type="http://schemas.openxmlformats.org/officeDocument/2006/relationships/image" Target="../media/image24.png"/><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8" y="5801448"/>
            <a:ext cx="12190992" cy="1056552"/>
          </a:xfrm>
          <a:prstGeom prst="rect">
            <a:avLst/>
          </a:prstGeom>
        </p:spPr>
      </p:pic>
      <p:pic>
        <p:nvPicPr>
          <p:cNvPr id="11" name="图片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9676" y="2350229"/>
            <a:ext cx="11312648" cy="2566008"/>
          </a:xfrm>
          <a:prstGeom prst="rect">
            <a:avLst/>
          </a:prstGeom>
        </p:spPr>
      </p:pic>
      <p:pic>
        <p:nvPicPr>
          <p:cNvPr id="8" name="图片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955188" y="4625544"/>
            <a:ext cx="1325337" cy="2232457"/>
          </a:xfrm>
          <a:prstGeom prst="rect">
            <a:avLst/>
          </a:prstGeom>
        </p:spPr>
      </p:pic>
      <p:sp>
        <p:nvSpPr>
          <p:cNvPr id="13" name="Rectangles 98310"/>
          <p:cNvSpPr/>
          <p:nvPr/>
        </p:nvSpPr>
        <p:spPr>
          <a:xfrm>
            <a:off x="1806976" y="0"/>
            <a:ext cx="8925794" cy="2350229"/>
          </a:xfrm>
          <a:prstGeom prst="rect">
            <a:avLst/>
          </a:prstGeom>
        </p:spPr>
        <p:txBody>
          <a:bodyPr wrap="none" fromWordArt="1">
            <a:prstTxWarp prst="textPlain">
              <a:avLst>
                <a:gd name="adj" fmla="val 50000"/>
              </a:avLst>
            </a:prstTxWarp>
            <a:normAutofit/>
          </a:bodyPr>
          <a:lstStyle/>
          <a:p>
            <a:pPr algn="ctr"/>
            <a:r>
              <a:rPr lang="en-US" sz="4000" noProof="1">
                <a:ln w="12700" cap="flat" cmpd="sng">
                  <a:solidFill>
                    <a:srgbClr val="FF0000"/>
                  </a:solidFill>
                  <a:prstDash val="solid"/>
                  <a:headEnd type="none" w="med" len="med"/>
                  <a:tailEnd type="none" w="med" len="med"/>
                </a:ln>
                <a:solidFill>
                  <a:srgbClr val="FF0000">
                    <a:alpha val="50000"/>
                  </a:srgbClr>
                </a:solidFill>
                <a:effectLst>
                  <a:outerShdw dist="45791" dir="2021404" algn="ctr" rotWithShape="0">
                    <a:srgbClr val="9999FF"/>
                  </a:outerShdw>
                </a:effectLst>
                <a:latin typeface="Times New Roman" panose="02020603050405020304" pitchFamily="18" charset="0"/>
                <a:ea typeface="Times New Roman" panose="02020603050405020304" pitchFamily="18" charset="0"/>
              </a:rPr>
              <a:t>BÀI 17: LỰC ĐẨY ARCHIMEDES</a:t>
            </a:r>
          </a:p>
        </p:txBody>
      </p:sp>
      <p:pic>
        <p:nvPicPr>
          <p:cNvPr id="4" name="Picture 3">
            <a:extLst>
              <a:ext uri="{FF2B5EF4-FFF2-40B4-BE49-F238E27FC236}">
                <a16:creationId xmlns:a16="http://schemas.microsoft.com/office/drawing/2014/main" id="{CC0D755E-2737-AF08-1FCB-09FF75F22518}"/>
              </a:ext>
            </a:extLst>
          </p:cNvPr>
          <p:cNvPicPr>
            <a:picLocks noChangeAspect="1"/>
          </p:cNvPicPr>
          <p:nvPr/>
        </p:nvPicPr>
        <p:blipFill>
          <a:blip r:embed="rId6"/>
          <a:stretch>
            <a:fillRect/>
          </a:stretch>
        </p:blipFill>
        <p:spPr>
          <a:xfrm>
            <a:off x="2301379" y="2371658"/>
            <a:ext cx="8653809" cy="4507771"/>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7" presetClass="entr" presetSubtype="0" fill="hold" nodeType="after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1000"/>
                                        <p:tgtEl>
                                          <p:spTgt spid="11"/>
                                        </p:tgtEl>
                                      </p:cBhvr>
                                    </p:animEffect>
                                    <p:anim calcmode="lin" valueType="num">
                                      <p:cBhvr>
                                        <p:cTn id="14" dur="1000" fill="hold"/>
                                        <p:tgtEl>
                                          <p:spTgt spid="11"/>
                                        </p:tgtEl>
                                        <p:attrNameLst>
                                          <p:attrName>ppt_x</p:attrName>
                                        </p:attrNameLst>
                                      </p:cBhvr>
                                      <p:tavLst>
                                        <p:tav tm="0">
                                          <p:val>
                                            <p:strVal val="#ppt_x"/>
                                          </p:val>
                                        </p:tav>
                                        <p:tav tm="100000">
                                          <p:val>
                                            <p:strVal val="#ppt_x"/>
                                          </p:val>
                                        </p:tav>
                                      </p:tavLst>
                                    </p:anim>
                                    <p:anim calcmode="lin" valueType="num">
                                      <p:cBhvr>
                                        <p:cTn id="15" dur="1000" fill="hold"/>
                                        <p:tgtEl>
                                          <p:spTgt spid="11"/>
                                        </p:tgtEl>
                                        <p:attrNameLst>
                                          <p:attrName>ppt_y</p:attrName>
                                        </p:attrNameLst>
                                      </p:cBhvr>
                                      <p:tavLst>
                                        <p:tav tm="0">
                                          <p:val>
                                            <p:strVal val="#ppt_y-.1"/>
                                          </p:val>
                                        </p:tav>
                                        <p:tav tm="100000">
                                          <p:val>
                                            <p:strVal val="#ppt_y"/>
                                          </p:val>
                                        </p:tav>
                                      </p:tavLst>
                                    </p:anim>
                                  </p:childTnLst>
                                </p:cTn>
                              </p:par>
                              <p:par>
                                <p:cTn id="16" presetID="20" presetClass="entr" presetSubtype="0" fill="hold" nodeType="with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wedge">
                                      <p:cBhvr>
                                        <p:cTn id="18"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pattFill prst="pct50">
          <a:fgClr>
            <a:srgbClr val="EE00B9"/>
          </a:fgClr>
          <a:bgClr>
            <a:schemeClr val="bg1"/>
          </a:bgClr>
        </a:pattFill>
        <a:effectLst/>
      </p:bgPr>
    </p:bg>
    <p:spTree>
      <p:nvGrpSpPr>
        <p:cNvPr id="1" name="Shape 2684"/>
        <p:cNvGrpSpPr/>
        <p:nvPr/>
      </p:nvGrpSpPr>
      <p:grpSpPr>
        <a:xfrm>
          <a:off x="0" y="0"/>
          <a:ext cx="0" cy="0"/>
          <a:chOff x="0" y="0"/>
          <a:chExt cx="0" cy="0"/>
        </a:xfrm>
      </p:grpSpPr>
      <p:pic>
        <p:nvPicPr>
          <p:cNvPr id="22" name="Picture 21"/>
          <p:cNvPicPr>
            <a:picLocks noChangeAspect="1"/>
          </p:cNvPicPr>
          <p:nvPr/>
        </p:nvPicPr>
        <p:blipFill rotWithShape="1">
          <a:blip r:embed="rId3" cstate="print">
            <a:extLst>
              <a:ext uri="{28A0092B-C50C-407E-A947-70E740481C1C}">
                <a14:useLocalDpi xmlns:a14="http://schemas.microsoft.com/office/drawing/2010/main" val="0"/>
              </a:ext>
            </a:extLst>
          </a:blip>
          <a:srcRect t="17948" b="24787"/>
          <a:stretch>
            <a:fillRect/>
          </a:stretch>
        </p:blipFill>
        <p:spPr>
          <a:xfrm>
            <a:off x="-141548" y="-315416"/>
            <a:ext cx="3287427" cy="1882544"/>
          </a:xfrm>
          <a:prstGeom prst="rect">
            <a:avLst/>
          </a:prstGeom>
        </p:spPr>
      </p:pic>
      <p:pic>
        <p:nvPicPr>
          <p:cNvPr id="23" name="Picture 22"/>
          <p:cNvPicPr>
            <a:picLocks noChangeAspect="1"/>
          </p:cNvPicPr>
          <p:nvPr/>
        </p:nvPicPr>
        <p:blipFill rotWithShape="1">
          <a:blip r:embed="rId4" cstate="print">
            <a:extLst>
              <a:ext uri="{28A0092B-C50C-407E-A947-70E740481C1C}">
                <a14:useLocalDpi xmlns:a14="http://schemas.microsoft.com/office/drawing/2010/main" val="0"/>
              </a:ext>
            </a:extLst>
          </a:blip>
          <a:srcRect t="17948" b="24787"/>
          <a:stretch>
            <a:fillRect/>
          </a:stretch>
        </p:blipFill>
        <p:spPr>
          <a:xfrm flipH="1">
            <a:off x="8584595" y="-761851"/>
            <a:ext cx="3752503" cy="2148869"/>
          </a:xfrm>
          <a:prstGeom prst="rect">
            <a:avLst/>
          </a:prstGeom>
        </p:spPr>
      </p:pic>
      <p:grpSp>
        <p:nvGrpSpPr>
          <p:cNvPr id="2687" name="Google Shape;2687;p44"/>
          <p:cNvGrpSpPr/>
          <p:nvPr/>
        </p:nvGrpSpPr>
        <p:grpSpPr>
          <a:xfrm>
            <a:off x="8056901" y="842334"/>
            <a:ext cx="3304100" cy="3148367"/>
            <a:chOff x="6042675" y="631750"/>
            <a:chExt cx="2478075" cy="2361275"/>
          </a:xfrm>
        </p:grpSpPr>
        <p:sp>
          <p:nvSpPr>
            <p:cNvPr id="2688" name="Google Shape;2688;p44"/>
            <p:cNvSpPr/>
            <p:nvPr/>
          </p:nvSpPr>
          <p:spPr>
            <a:xfrm>
              <a:off x="8327250" y="2809125"/>
              <a:ext cx="193500" cy="183900"/>
            </a:xfrm>
            <a:prstGeom prst="star5">
              <a:avLst>
                <a:gd name="adj" fmla="val 19098"/>
                <a:gd name="hf" fmla="val 105146"/>
                <a:gd name="vf" fmla="val 110557"/>
              </a:avLst>
            </a:prstGeom>
            <a:solidFill>
              <a:schemeClr val="accent6"/>
            </a:solidFill>
            <a:ln>
              <a:noFill/>
            </a:ln>
          </p:spPr>
          <p:txBody>
            <a:bodyPr spcFirstLastPara="1" wrap="square" lIns="121900" tIns="121900" rIns="121900" bIns="121900" anchor="ctr" anchorCtr="0">
              <a:noAutofit/>
            </a:bodyPr>
            <a:lstStyle/>
            <a:p>
              <a:pPr defTabSz="1219200">
                <a:buClr>
                  <a:srgbClr val="000000"/>
                </a:buClr>
                <a:defRPr/>
              </a:pPr>
              <a:endParaRPr sz="1865" kern="0">
                <a:solidFill>
                  <a:srgbClr val="000000"/>
                </a:solidFill>
                <a:latin typeface="Arial" panose="020B0604020202020204"/>
                <a:cs typeface="Arial" panose="020B0604020202020204"/>
                <a:sym typeface="Arial" panose="020B0604020202020204"/>
              </a:endParaRPr>
            </a:p>
          </p:txBody>
        </p:sp>
        <p:sp>
          <p:nvSpPr>
            <p:cNvPr id="2689" name="Google Shape;2689;p44"/>
            <p:cNvSpPr/>
            <p:nvPr/>
          </p:nvSpPr>
          <p:spPr>
            <a:xfrm>
              <a:off x="6042675" y="631750"/>
              <a:ext cx="193500" cy="183900"/>
            </a:xfrm>
            <a:prstGeom prst="star5">
              <a:avLst>
                <a:gd name="adj" fmla="val 19098"/>
                <a:gd name="hf" fmla="val 105146"/>
                <a:gd name="vf" fmla="val 110557"/>
              </a:avLst>
            </a:prstGeom>
            <a:solidFill>
              <a:schemeClr val="accent2"/>
            </a:solidFill>
            <a:ln>
              <a:noFill/>
            </a:ln>
          </p:spPr>
          <p:txBody>
            <a:bodyPr spcFirstLastPara="1" wrap="square" lIns="121900" tIns="121900" rIns="121900" bIns="121900" anchor="ctr" anchorCtr="0">
              <a:noAutofit/>
            </a:bodyPr>
            <a:lstStyle/>
            <a:p>
              <a:pPr defTabSz="1219200">
                <a:buClr>
                  <a:srgbClr val="000000"/>
                </a:buClr>
                <a:defRPr/>
              </a:pPr>
              <a:endParaRPr sz="1865" kern="0">
                <a:solidFill>
                  <a:srgbClr val="000000"/>
                </a:solidFill>
                <a:latin typeface="Arial" panose="020B0604020202020204"/>
                <a:cs typeface="Arial" panose="020B0604020202020204"/>
                <a:sym typeface="Arial" panose="020B0604020202020204"/>
              </a:endParaRPr>
            </a:p>
          </p:txBody>
        </p:sp>
      </p:grpSp>
      <p:grpSp>
        <p:nvGrpSpPr>
          <p:cNvPr id="2690" name="Google Shape;2690;p44"/>
          <p:cNvGrpSpPr/>
          <p:nvPr/>
        </p:nvGrpSpPr>
        <p:grpSpPr>
          <a:xfrm>
            <a:off x="189634" y="920233"/>
            <a:ext cx="11661857" cy="5217753"/>
            <a:chOff x="142225" y="690174"/>
            <a:chExt cx="8746393" cy="3913315"/>
          </a:xfrm>
        </p:grpSpPr>
        <p:sp>
          <p:nvSpPr>
            <p:cNvPr id="2691" name="Google Shape;2691;p44"/>
            <p:cNvSpPr/>
            <p:nvPr/>
          </p:nvSpPr>
          <p:spPr>
            <a:xfrm>
              <a:off x="7959375" y="4291237"/>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4"/>
            </a:solidFill>
            <a:ln>
              <a:noFill/>
            </a:ln>
          </p:spPr>
          <p:txBody>
            <a:bodyPr spcFirstLastPara="1" wrap="square" lIns="121900" tIns="121900" rIns="121900" bIns="121900" anchor="ctr" anchorCtr="0">
              <a:noAutofit/>
            </a:bodyPr>
            <a:lstStyle/>
            <a:p>
              <a:pPr defTabSz="1219200">
                <a:buClr>
                  <a:srgbClr val="000000"/>
                </a:buClr>
                <a:defRPr/>
              </a:pPr>
              <a:endParaRPr sz="1865" kern="0">
                <a:solidFill>
                  <a:srgbClr val="000000"/>
                </a:solidFill>
                <a:latin typeface="Arial" panose="020B0604020202020204"/>
                <a:cs typeface="Arial" panose="020B0604020202020204"/>
                <a:sym typeface="Arial" panose="020B0604020202020204"/>
              </a:endParaRPr>
            </a:p>
          </p:txBody>
        </p:sp>
        <p:sp>
          <p:nvSpPr>
            <p:cNvPr id="2692" name="Google Shape;2692;p44"/>
            <p:cNvSpPr/>
            <p:nvPr/>
          </p:nvSpPr>
          <p:spPr>
            <a:xfrm>
              <a:off x="142225" y="3547262"/>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5"/>
            </a:solidFill>
            <a:ln>
              <a:noFill/>
            </a:ln>
          </p:spPr>
          <p:txBody>
            <a:bodyPr spcFirstLastPara="1" wrap="square" lIns="121900" tIns="121900" rIns="121900" bIns="121900" anchor="ctr" anchorCtr="0">
              <a:noAutofit/>
            </a:bodyPr>
            <a:lstStyle/>
            <a:p>
              <a:pPr defTabSz="1219200">
                <a:buClr>
                  <a:srgbClr val="000000"/>
                </a:buClr>
                <a:defRPr/>
              </a:pPr>
              <a:endParaRPr sz="1865" kern="0">
                <a:solidFill>
                  <a:srgbClr val="000000"/>
                </a:solidFill>
                <a:latin typeface="Arial" panose="020B0604020202020204"/>
                <a:cs typeface="Arial" panose="020B0604020202020204"/>
                <a:sym typeface="Arial" panose="020B0604020202020204"/>
              </a:endParaRPr>
            </a:p>
          </p:txBody>
        </p:sp>
        <p:sp>
          <p:nvSpPr>
            <p:cNvPr id="2693" name="Google Shape;2693;p44"/>
            <p:cNvSpPr/>
            <p:nvPr/>
          </p:nvSpPr>
          <p:spPr>
            <a:xfrm>
              <a:off x="7494750" y="690174"/>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3"/>
            </a:solidFill>
            <a:ln>
              <a:noFill/>
            </a:ln>
          </p:spPr>
          <p:txBody>
            <a:bodyPr spcFirstLastPara="1" wrap="square" lIns="121900" tIns="121900" rIns="121900" bIns="121900" anchor="ctr" anchorCtr="0">
              <a:noAutofit/>
            </a:bodyPr>
            <a:lstStyle/>
            <a:p>
              <a:pPr defTabSz="1219200">
                <a:buClr>
                  <a:srgbClr val="000000"/>
                </a:buClr>
                <a:defRPr/>
              </a:pPr>
              <a:endParaRPr sz="1865" kern="0">
                <a:solidFill>
                  <a:srgbClr val="000000"/>
                </a:solidFill>
                <a:latin typeface="Arial" panose="020B0604020202020204"/>
                <a:cs typeface="Arial" panose="020B0604020202020204"/>
                <a:sym typeface="Arial" panose="020B0604020202020204"/>
              </a:endParaRPr>
            </a:p>
          </p:txBody>
        </p:sp>
      </p:grpSp>
      <p:sp>
        <p:nvSpPr>
          <p:cNvPr id="3" name="TextBox 2">
            <a:extLst>
              <a:ext uri="{FF2B5EF4-FFF2-40B4-BE49-F238E27FC236}">
                <a16:creationId xmlns:a16="http://schemas.microsoft.com/office/drawing/2014/main" id="{D98FC88C-8034-838F-7789-63187AE1A07F}"/>
              </a:ext>
            </a:extLst>
          </p:cNvPr>
          <p:cNvSpPr txBox="1"/>
          <p:nvPr/>
        </p:nvSpPr>
        <p:spPr>
          <a:xfrm>
            <a:off x="2125979" y="1111612"/>
            <a:ext cx="8486516" cy="1384995"/>
          </a:xfrm>
          <a:prstGeom prst="rect">
            <a:avLst/>
          </a:prstGeom>
          <a:noFill/>
        </p:spPr>
        <p:txBody>
          <a:bodyPr wrap="square">
            <a:spAutoFit/>
          </a:bodyPr>
          <a:lstStyle/>
          <a:p>
            <a:pPr algn="just"/>
            <a:r>
              <a:rPr lang="vi-VN" sz="2800" dirty="0">
                <a:solidFill>
                  <a:srgbClr val="C00000"/>
                </a:solidFill>
                <a:latin typeface="+mj-lt"/>
              </a:rPr>
              <a:t>Câu 2: Mô tả sự thay đổi lực đẩy của nước lên quả bóng từ khi bắt đầu nhấn quả bóng vào nước, đến khi quả bóng chìm hoàn toàn trong nước.</a:t>
            </a:r>
            <a:endParaRPr lang="en-US" sz="2800" dirty="0">
              <a:solidFill>
                <a:srgbClr val="C00000"/>
              </a:solidFill>
              <a:latin typeface="+mj-lt"/>
            </a:endParaRPr>
          </a:p>
        </p:txBody>
      </p:sp>
      <p:pic>
        <p:nvPicPr>
          <p:cNvPr id="5" name="Picture 4">
            <a:extLst>
              <a:ext uri="{FF2B5EF4-FFF2-40B4-BE49-F238E27FC236}">
                <a16:creationId xmlns:a16="http://schemas.microsoft.com/office/drawing/2014/main" id="{9A677EAE-EF52-BF97-8F99-9B520A8AB2DE}"/>
              </a:ext>
            </a:extLst>
          </p:cNvPr>
          <p:cNvPicPr>
            <a:picLocks noChangeAspect="1"/>
          </p:cNvPicPr>
          <p:nvPr/>
        </p:nvPicPr>
        <p:blipFill>
          <a:blip r:embed="rId5"/>
          <a:stretch>
            <a:fillRect/>
          </a:stretch>
        </p:blipFill>
        <p:spPr>
          <a:xfrm>
            <a:off x="7459914" y="2818483"/>
            <a:ext cx="4175826" cy="2455387"/>
          </a:xfrm>
          <a:prstGeom prst="rect">
            <a:avLst/>
          </a:prstGeom>
        </p:spPr>
      </p:pic>
      <p:sp>
        <p:nvSpPr>
          <p:cNvPr id="7" name="TextBox 6">
            <a:extLst>
              <a:ext uri="{FF2B5EF4-FFF2-40B4-BE49-F238E27FC236}">
                <a16:creationId xmlns:a16="http://schemas.microsoft.com/office/drawing/2014/main" id="{CF8406C1-1F9D-7E36-9D9E-F9DB9263F088}"/>
              </a:ext>
            </a:extLst>
          </p:cNvPr>
          <p:cNvSpPr txBox="1"/>
          <p:nvPr/>
        </p:nvSpPr>
        <p:spPr>
          <a:xfrm>
            <a:off x="607630" y="2520685"/>
            <a:ext cx="6852284" cy="3970318"/>
          </a:xfrm>
          <a:prstGeom prst="rect">
            <a:avLst/>
          </a:prstGeom>
          <a:noFill/>
        </p:spPr>
        <p:txBody>
          <a:bodyPr wrap="square">
            <a:spAutoFit/>
          </a:bodyPr>
          <a:lstStyle/>
          <a:p>
            <a:pPr algn="just"/>
            <a:r>
              <a:rPr lang="vi-VN" sz="2800" dirty="0">
                <a:solidFill>
                  <a:srgbClr val="002060"/>
                </a:solidFill>
                <a:latin typeface="+mj-lt"/>
              </a:rPr>
              <a:t>Lực đẩy của nước tác dụng lên quả bóng sẽ tăng dần từ khi bắt đầu nhấn quả bóng vào nước đến khi quả bóng chìm hoàn toàn trong nước. Vì khi vừa nhấn quả bóng vào nước ta cảm nhận được lực đẩy của nước nhỏ và dễ dàng nhấn xuống nhưng khi nhúng chìm quả bóng xuống nước ta cần tác dụng một lực mạnh hơn, tay ta cảm nhận được lực đẩy của nước tác dụng lên quả bóng lớn hơn.</a:t>
            </a:r>
            <a:endParaRPr lang="en-US" sz="2800" dirty="0">
              <a:solidFill>
                <a:srgbClr val="002060"/>
              </a:solidFill>
              <a:latin typeface="+mj-lt"/>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ipe(left)">
                                      <p:cBhvr>
                                        <p:cTn id="7" dur="500"/>
                                        <p:tgtEl>
                                          <p:spTgt spid="22"/>
                                        </p:tgtEl>
                                      </p:cBhvr>
                                    </p:animEffect>
                                  </p:childTnLst>
                                </p:cTn>
                              </p:par>
                              <p:par>
                                <p:cTn id="8" presetID="22" presetClass="entr" presetSubtype="2" fill="hold"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wipe(right)">
                                      <p:cBhvr>
                                        <p:cTn id="10" dur="500"/>
                                        <p:tgtEl>
                                          <p:spTgt spid="23"/>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3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p:cTn id="19" dur="1000" fill="hold"/>
                                        <p:tgtEl>
                                          <p:spTgt spid="7"/>
                                        </p:tgtEl>
                                        <p:attrNameLst>
                                          <p:attrName>ppt_w</p:attrName>
                                        </p:attrNameLst>
                                      </p:cBhvr>
                                      <p:tavLst>
                                        <p:tav tm="0">
                                          <p:val>
                                            <p:fltVal val="0"/>
                                          </p:val>
                                        </p:tav>
                                        <p:tav tm="100000">
                                          <p:val>
                                            <p:strVal val="#ppt_w"/>
                                          </p:val>
                                        </p:tav>
                                      </p:tavLst>
                                    </p:anim>
                                    <p:anim calcmode="lin" valueType="num">
                                      <p:cBhvr>
                                        <p:cTn id="20" dur="1000" fill="hold"/>
                                        <p:tgtEl>
                                          <p:spTgt spid="7"/>
                                        </p:tgtEl>
                                        <p:attrNameLst>
                                          <p:attrName>ppt_h</p:attrName>
                                        </p:attrNameLst>
                                      </p:cBhvr>
                                      <p:tavLst>
                                        <p:tav tm="0">
                                          <p:val>
                                            <p:fltVal val="0"/>
                                          </p:val>
                                        </p:tav>
                                        <p:tav tm="100000">
                                          <p:val>
                                            <p:strVal val="#ppt_h"/>
                                          </p:val>
                                        </p:tav>
                                      </p:tavLst>
                                    </p:anim>
                                    <p:anim calcmode="lin" valueType="num">
                                      <p:cBhvr>
                                        <p:cTn id="21" dur="1000" fill="hold"/>
                                        <p:tgtEl>
                                          <p:spTgt spid="7"/>
                                        </p:tgtEl>
                                        <p:attrNameLst>
                                          <p:attrName>style.rotation</p:attrName>
                                        </p:attrNameLst>
                                      </p:cBhvr>
                                      <p:tavLst>
                                        <p:tav tm="0">
                                          <p:val>
                                            <p:fltVal val="90"/>
                                          </p:val>
                                        </p:tav>
                                        <p:tav tm="100000">
                                          <p:val>
                                            <p:fltVal val="0"/>
                                          </p:val>
                                        </p:tav>
                                      </p:tavLst>
                                    </p:anim>
                                    <p:animEffect transition="in" filter="fade">
                                      <p:cBhvr>
                                        <p:cTn id="22"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401CC67-1F9C-9736-0C1B-81D6FE6599BB}"/>
              </a:ext>
            </a:extLst>
          </p:cNvPr>
          <p:cNvPicPr>
            <a:picLocks noChangeAspect="1"/>
          </p:cNvPicPr>
          <p:nvPr/>
        </p:nvPicPr>
        <p:blipFill>
          <a:blip r:embed="rId3"/>
          <a:stretch>
            <a:fillRect/>
          </a:stretch>
        </p:blipFill>
        <p:spPr>
          <a:xfrm>
            <a:off x="1753820" y="484632"/>
            <a:ext cx="5447083" cy="5888737"/>
          </a:xfrm>
          <a:prstGeom prst="rect">
            <a:avLst/>
          </a:prstGeom>
        </p:spPr>
      </p:pic>
      <p:pic>
        <p:nvPicPr>
          <p:cNvPr id="4" name="Picture 3">
            <a:extLst>
              <a:ext uri="{FF2B5EF4-FFF2-40B4-BE49-F238E27FC236}">
                <a16:creationId xmlns:a16="http://schemas.microsoft.com/office/drawing/2014/main" id="{AF03CB00-0629-7654-1ED1-CD205AEA62A5}"/>
              </a:ext>
            </a:extLst>
          </p:cNvPr>
          <p:cNvPicPr>
            <a:picLocks noChangeAspect="1"/>
          </p:cNvPicPr>
          <p:nvPr/>
        </p:nvPicPr>
        <p:blipFill>
          <a:blip r:embed="rId4"/>
          <a:stretch>
            <a:fillRect/>
          </a:stretch>
        </p:blipFill>
        <p:spPr>
          <a:xfrm>
            <a:off x="7534655" y="484632"/>
            <a:ext cx="4092673" cy="5888737"/>
          </a:xfrm>
          <a:prstGeom prst="rect">
            <a:avLst/>
          </a:prstGeom>
        </p:spPr>
      </p:pic>
      <p:sp>
        <p:nvSpPr>
          <p:cNvPr id="6" name="TextBox 5">
            <a:extLst>
              <a:ext uri="{FF2B5EF4-FFF2-40B4-BE49-F238E27FC236}">
                <a16:creationId xmlns:a16="http://schemas.microsoft.com/office/drawing/2014/main" id="{878C3A89-A426-8A66-6955-4EEF6D8C77A6}"/>
              </a:ext>
            </a:extLst>
          </p:cNvPr>
          <p:cNvSpPr txBox="1"/>
          <p:nvPr/>
        </p:nvSpPr>
        <p:spPr>
          <a:xfrm>
            <a:off x="348618" y="1294774"/>
            <a:ext cx="1971671" cy="3539430"/>
          </a:xfrm>
          <a:prstGeom prst="rect">
            <a:avLst/>
          </a:prstGeom>
          <a:noFill/>
        </p:spPr>
        <p:txBody>
          <a:bodyPr wrap="square">
            <a:spAutoFit/>
          </a:bodyPr>
          <a:lstStyle/>
          <a:p>
            <a:pPr algn="just"/>
            <a:r>
              <a:rPr lang="vi-VN" sz="2800" dirty="0">
                <a:solidFill>
                  <a:srgbClr val="002060"/>
                </a:solidFill>
                <a:latin typeface="+mj-lt"/>
              </a:rPr>
              <a:t>So sánh phương, chiều của lực đẩy Archimedes với phương chiều của trọng lực?</a:t>
            </a:r>
            <a:endParaRPr lang="en-US" sz="2800" dirty="0">
              <a:solidFill>
                <a:srgbClr val="002060"/>
              </a:solidFill>
              <a:latin typeface="+mj-lt"/>
            </a:endParaRPr>
          </a:p>
        </p:txBody>
      </p:sp>
    </p:spTree>
    <p:extLst>
      <p:ext uri="{BB962C8B-B14F-4D97-AF65-F5344CB8AC3E}">
        <p14:creationId xmlns:p14="http://schemas.microsoft.com/office/powerpoint/2010/main" val="13230791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2172A0AC-3DCE-4672-BCAF-28FEF91F60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E6F1C77-EDC9-4C5F-8C1C-62DD46BDA3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B31E2933-CDDC-0659-2B80-20D9A4AFE634}"/>
              </a:ext>
            </a:extLst>
          </p:cNvPr>
          <p:cNvPicPr>
            <a:picLocks noChangeAspect="1"/>
          </p:cNvPicPr>
          <p:nvPr/>
        </p:nvPicPr>
        <p:blipFill rotWithShape="1">
          <a:blip r:embed="rId3">
            <a:alphaModFix amt="40000"/>
          </a:blip>
          <a:srcRect l="13132" r="14477"/>
          <a:stretch/>
        </p:blipFill>
        <p:spPr>
          <a:xfrm>
            <a:off x="20" y="10"/>
            <a:ext cx="8450297" cy="6857990"/>
          </a:xfrm>
          <a:prstGeom prst="rect">
            <a:avLst/>
          </a:prstGeom>
        </p:spPr>
      </p:pic>
      <p:sp>
        <p:nvSpPr>
          <p:cNvPr id="6" name="TextBox 5">
            <a:extLst>
              <a:ext uri="{FF2B5EF4-FFF2-40B4-BE49-F238E27FC236}">
                <a16:creationId xmlns:a16="http://schemas.microsoft.com/office/drawing/2014/main" id="{878C3A89-A426-8A66-6955-4EEF6D8C77A6}"/>
              </a:ext>
            </a:extLst>
          </p:cNvPr>
          <p:cNvSpPr txBox="1"/>
          <p:nvPr/>
        </p:nvSpPr>
        <p:spPr>
          <a:xfrm>
            <a:off x="177721" y="128095"/>
            <a:ext cx="4619621" cy="3957178"/>
          </a:xfrm>
          <a:prstGeom prst="rect">
            <a:avLst/>
          </a:prstGeom>
        </p:spPr>
        <p:txBody>
          <a:bodyPr vert="horz" lIns="91440" tIns="45720" rIns="91440" bIns="45720" rtlCol="0">
            <a:normAutofit/>
          </a:bodyPr>
          <a:lstStyle/>
          <a:p>
            <a:pPr lvl="0" indent="-228600" algn="just">
              <a:lnSpc>
                <a:spcPct val="90000"/>
              </a:lnSpc>
              <a:spcAft>
                <a:spcPts val="600"/>
              </a:spcAft>
              <a:buFont typeface="Arial" panose="020B0604020202020204" pitchFamily="34" charset="0"/>
              <a:buChar char="•"/>
            </a:pPr>
            <a:r>
              <a:rPr lang="en-US" sz="2800" dirty="0">
                <a:solidFill>
                  <a:srgbClr val="FFFFFF"/>
                </a:solidFill>
                <a:latin typeface="Times New Roman" panose="02020603050405020304" pitchFamily="18" charset="0"/>
                <a:cs typeface="Times New Roman" panose="02020603050405020304" pitchFamily="18" charset="0"/>
              </a:rPr>
              <a:t>Khi </a:t>
            </a:r>
            <a:r>
              <a:rPr lang="en-US" sz="2800" dirty="0" err="1">
                <a:solidFill>
                  <a:srgbClr val="FFFFFF"/>
                </a:solidFill>
                <a:latin typeface="Times New Roman" panose="02020603050405020304" pitchFamily="18" charset="0"/>
                <a:cs typeface="Times New Roman" panose="02020603050405020304" pitchFamily="18" charset="0"/>
              </a:rPr>
              <a:t>nhấn</a:t>
            </a:r>
            <a:r>
              <a:rPr lang="en-US" sz="2800" dirty="0">
                <a:solidFill>
                  <a:srgbClr val="FFFFFF"/>
                </a:solidFill>
                <a:latin typeface="Times New Roman" panose="02020603050405020304" pitchFamily="18" charset="0"/>
                <a:cs typeface="Times New Roman" panose="02020603050405020304" pitchFamily="18" charset="0"/>
              </a:rPr>
              <a:t> </a:t>
            </a:r>
            <a:r>
              <a:rPr lang="en-US" sz="2800" dirty="0" err="1">
                <a:solidFill>
                  <a:srgbClr val="FFFFFF"/>
                </a:solidFill>
                <a:latin typeface="Times New Roman" panose="02020603050405020304" pitchFamily="18" charset="0"/>
                <a:cs typeface="Times New Roman" panose="02020603050405020304" pitchFamily="18" charset="0"/>
              </a:rPr>
              <a:t>quả</a:t>
            </a:r>
            <a:r>
              <a:rPr lang="en-US" sz="2800" dirty="0">
                <a:solidFill>
                  <a:srgbClr val="FFFFFF"/>
                </a:solidFill>
                <a:latin typeface="Times New Roman" panose="02020603050405020304" pitchFamily="18" charset="0"/>
                <a:cs typeface="Times New Roman" panose="02020603050405020304" pitchFamily="18" charset="0"/>
              </a:rPr>
              <a:t> </a:t>
            </a:r>
            <a:r>
              <a:rPr lang="en-US" sz="2800" dirty="0" err="1">
                <a:solidFill>
                  <a:srgbClr val="FFFFFF"/>
                </a:solidFill>
                <a:latin typeface="Times New Roman" panose="02020603050405020304" pitchFamily="18" charset="0"/>
                <a:cs typeface="Times New Roman" panose="02020603050405020304" pitchFamily="18" charset="0"/>
              </a:rPr>
              <a:t>bóng</a:t>
            </a:r>
            <a:r>
              <a:rPr lang="en-US" sz="2800" dirty="0">
                <a:solidFill>
                  <a:srgbClr val="FFFFFF"/>
                </a:solidFill>
                <a:latin typeface="Times New Roman" panose="02020603050405020304" pitchFamily="18" charset="0"/>
                <a:cs typeface="Times New Roman" panose="02020603050405020304" pitchFamily="18" charset="0"/>
              </a:rPr>
              <a:t> </a:t>
            </a:r>
            <a:r>
              <a:rPr lang="en-US" sz="2800" dirty="0" err="1">
                <a:solidFill>
                  <a:srgbClr val="FFFFFF"/>
                </a:solidFill>
                <a:latin typeface="Times New Roman" panose="02020603050405020304" pitchFamily="18" charset="0"/>
                <a:cs typeface="Times New Roman" panose="02020603050405020304" pitchFamily="18" charset="0"/>
              </a:rPr>
              <a:t>xuống</a:t>
            </a:r>
            <a:r>
              <a:rPr lang="en-US" sz="2800" dirty="0">
                <a:solidFill>
                  <a:srgbClr val="FFFFFF"/>
                </a:solidFill>
                <a:latin typeface="Times New Roman" panose="02020603050405020304" pitchFamily="18" charset="0"/>
                <a:cs typeface="Times New Roman" panose="02020603050405020304" pitchFamily="18" charset="0"/>
              </a:rPr>
              <a:t>, </a:t>
            </a:r>
            <a:r>
              <a:rPr lang="en-US" sz="2800" dirty="0" err="1">
                <a:solidFill>
                  <a:srgbClr val="FFFFFF"/>
                </a:solidFill>
                <a:latin typeface="Times New Roman" panose="02020603050405020304" pitchFamily="18" charset="0"/>
                <a:cs typeface="Times New Roman" panose="02020603050405020304" pitchFamily="18" charset="0"/>
              </a:rPr>
              <a:t>lực</a:t>
            </a:r>
            <a:r>
              <a:rPr lang="en-US" sz="2800" dirty="0">
                <a:solidFill>
                  <a:srgbClr val="FFFFFF"/>
                </a:solidFill>
                <a:latin typeface="Times New Roman" panose="02020603050405020304" pitchFamily="18" charset="0"/>
                <a:cs typeface="Times New Roman" panose="02020603050405020304" pitchFamily="18" charset="0"/>
              </a:rPr>
              <a:t> </a:t>
            </a:r>
            <a:r>
              <a:rPr lang="en-US" sz="2800" dirty="0" err="1">
                <a:solidFill>
                  <a:srgbClr val="FFFFFF"/>
                </a:solidFill>
                <a:latin typeface="Times New Roman" panose="02020603050405020304" pitchFamily="18" charset="0"/>
                <a:cs typeface="Times New Roman" panose="02020603050405020304" pitchFamily="18" charset="0"/>
              </a:rPr>
              <a:t>đẩy</a:t>
            </a:r>
            <a:r>
              <a:rPr lang="en-US" sz="2800" dirty="0">
                <a:solidFill>
                  <a:srgbClr val="FFFFFF"/>
                </a:solidFill>
                <a:latin typeface="Times New Roman" panose="02020603050405020304" pitchFamily="18" charset="0"/>
                <a:cs typeface="Times New Roman" panose="02020603050405020304" pitchFamily="18" charset="0"/>
              </a:rPr>
              <a:t> Archimedes </a:t>
            </a:r>
            <a:r>
              <a:rPr lang="en-US" sz="2800" dirty="0" err="1">
                <a:solidFill>
                  <a:srgbClr val="FFFFFF"/>
                </a:solidFill>
                <a:latin typeface="Times New Roman" panose="02020603050405020304" pitchFamily="18" charset="0"/>
                <a:cs typeface="Times New Roman" panose="02020603050405020304" pitchFamily="18" charset="0"/>
              </a:rPr>
              <a:t>có</a:t>
            </a:r>
            <a:r>
              <a:rPr lang="en-US" sz="2800" dirty="0">
                <a:solidFill>
                  <a:srgbClr val="FFFFFF"/>
                </a:solidFill>
                <a:latin typeface="Times New Roman" panose="02020603050405020304" pitchFamily="18" charset="0"/>
                <a:cs typeface="Times New Roman" panose="02020603050405020304" pitchFamily="18" charset="0"/>
              </a:rPr>
              <a:t> </a:t>
            </a:r>
            <a:r>
              <a:rPr lang="en-US" sz="2800" dirty="0" err="1">
                <a:solidFill>
                  <a:srgbClr val="FFFFFF"/>
                </a:solidFill>
                <a:latin typeface="Times New Roman" panose="02020603050405020304" pitchFamily="18" charset="0"/>
                <a:cs typeface="Times New Roman" panose="02020603050405020304" pitchFamily="18" charset="0"/>
              </a:rPr>
              <a:t>mối</a:t>
            </a:r>
            <a:r>
              <a:rPr lang="en-US" sz="2800" dirty="0">
                <a:solidFill>
                  <a:srgbClr val="FFFFFF"/>
                </a:solidFill>
                <a:latin typeface="Times New Roman" panose="02020603050405020304" pitchFamily="18" charset="0"/>
                <a:cs typeface="Times New Roman" panose="02020603050405020304" pitchFamily="18" charset="0"/>
              </a:rPr>
              <a:t> </a:t>
            </a:r>
            <a:r>
              <a:rPr lang="en-US" sz="2800" dirty="0" err="1">
                <a:solidFill>
                  <a:srgbClr val="FFFFFF"/>
                </a:solidFill>
                <a:latin typeface="Times New Roman" panose="02020603050405020304" pitchFamily="18" charset="0"/>
                <a:cs typeface="Times New Roman" panose="02020603050405020304" pitchFamily="18" charset="0"/>
              </a:rPr>
              <a:t>liên</a:t>
            </a:r>
            <a:r>
              <a:rPr lang="en-US" sz="2800" dirty="0">
                <a:solidFill>
                  <a:srgbClr val="FFFFFF"/>
                </a:solidFill>
                <a:latin typeface="Times New Roman" panose="02020603050405020304" pitchFamily="18" charset="0"/>
                <a:cs typeface="Times New Roman" panose="02020603050405020304" pitchFamily="18" charset="0"/>
              </a:rPr>
              <a:t> </a:t>
            </a:r>
            <a:r>
              <a:rPr lang="en-US" sz="2800" dirty="0" err="1">
                <a:solidFill>
                  <a:srgbClr val="FFFFFF"/>
                </a:solidFill>
                <a:latin typeface="Times New Roman" panose="02020603050405020304" pitchFamily="18" charset="0"/>
                <a:cs typeface="Times New Roman" panose="02020603050405020304" pitchFamily="18" charset="0"/>
              </a:rPr>
              <a:t>hệ</a:t>
            </a:r>
            <a:r>
              <a:rPr lang="en-US" sz="2800" dirty="0">
                <a:solidFill>
                  <a:srgbClr val="FFFFFF"/>
                </a:solidFill>
                <a:latin typeface="Times New Roman" panose="02020603050405020304" pitchFamily="18" charset="0"/>
                <a:cs typeface="Times New Roman" panose="02020603050405020304" pitchFamily="18" charset="0"/>
              </a:rPr>
              <a:t> </a:t>
            </a:r>
            <a:r>
              <a:rPr lang="en-US" sz="2800" dirty="0" err="1">
                <a:solidFill>
                  <a:srgbClr val="FFFFFF"/>
                </a:solidFill>
                <a:latin typeface="Times New Roman" panose="02020603050405020304" pitchFamily="18" charset="0"/>
                <a:cs typeface="Times New Roman" panose="02020603050405020304" pitchFamily="18" charset="0"/>
              </a:rPr>
              <a:t>như</a:t>
            </a:r>
            <a:r>
              <a:rPr lang="en-US" sz="2800" dirty="0">
                <a:solidFill>
                  <a:srgbClr val="FFFFFF"/>
                </a:solidFill>
                <a:latin typeface="Times New Roman" panose="02020603050405020304" pitchFamily="18" charset="0"/>
                <a:cs typeface="Times New Roman" panose="02020603050405020304" pitchFamily="18" charset="0"/>
              </a:rPr>
              <a:t> </a:t>
            </a:r>
            <a:r>
              <a:rPr lang="en-US" sz="2800" dirty="0" err="1">
                <a:solidFill>
                  <a:srgbClr val="FFFFFF"/>
                </a:solidFill>
                <a:latin typeface="Times New Roman" panose="02020603050405020304" pitchFamily="18" charset="0"/>
                <a:cs typeface="Times New Roman" panose="02020603050405020304" pitchFamily="18" charset="0"/>
              </a:rPr>
              <a:t>thế</a:t>
            </a:r>
            <a:r>
              <a:rPr lang="en-US" sz="2800" dirty="0">
                <a:solidFill>
                  <a:srgbClr val="FFFFFF"/>
                </a:solidFill>
                <a:latin typeface="Times New Roman" panose="02020603050405020304" pitchFamily="18" charset="0"/>
                <a:cs typeface="Times New Roman" panose="02020603050405020304" pitchFamily="18" charset="0"/>
              </a:rPr>
              <a:t> </a:t>
            </a:r>
            <a:r>
              <a:rPr lang="en-US" sz="2800" dirty="0" err="1">
                <a:solidFill>
                  <a:srgbClr val="FFFFFF"/>
                </a:solidFill>
                <a:latin typeface="Times New Roman" panose="02020603050405020304" pitchFamily="18" charset="0"/>
                <a:cs typeface="Times New Roman" panose="02020603050405020304" pitchFamily="18" charset="0"/>
              </a:rPr>
              <a:t>nào</a:t>
            </a:r>
            <a:r>
              <a:rPr lang="en-US" sz="2800" dirty="0">
                <a:solidFill>
                  <a:srgbClr val="FFFFFF"/>
                </a:solidFill>
                <a:latin typeface="Times New Roman" panose="02020603050405020304" pitchFamily="18" charset="0"/>
                <a:cs typeface="Times New Roman" panose="02020603050405020304" pitchFamily="18" charset="0"/>
              </a:rPr>
              <a:t> </a:t>
            </a:r>
            <a:r>
              <a:rPr lang="en-US" sz="2800" dirty="0" err="1">
                <a:solidFill>
                  <a:srgbClr val="FFFFFF"/>
                </a:solidFill>
                <a:latin typeface="Times New Roman" panose="02020603050405020304" pitchFamily="18" charset="0"/>
                <a:cs typeface="Times New Roman" panose="02020603050405020304" pitchFamily="18" charset="0"/>
              </a:rPr>
              <a:t>với</a:t>
            </a:r>
            <a:r>
              <a:rPr lang="en-US" sz="2800" dirty="0">
                <a:solidFill>
                  <a:srgbClr val="FFFFFF"/>
                </a:solidFill>
                <a:latin typeface="Times New Roman" panose="02020603050405020304" pitchFamily="18" charset="0"/>
                <a:cs typeface="Times New Roman" panose="02020603050405020304" pitchFamily="18" charset="0"/>
              </a:rPr>
              <a:t> </a:t>
            </a:r>
            <a:r>
              <a:rPr lang="en-US" sz="2800" dirty="0" err="1">
                <a:solidFill>
                  <a:srgbClr val="FFFFFF"/>
                </a:solidFill>
                <a:latin typeface="Times New Roman" panose="02020603050405020304" pitchFamily="18" charset="0"/>
                <a:cs typeface="Times New Roman" panose="02020603050405020304" pitchFamily="18" charset="0"/>
              </a:rPr>
              <a:t>thể</a:t>
            </a:r>
            <a:r>
              <a:rPr lang="en-US" sz="2800" dirty="0">
                <a:solidFill>
                  <a:srgbClr val="FFFFFF"/>
                </a:solidFill>
                <a:latin typeface="Times New Roman" panose="02020603050405020304" pitchFamily="18" charset="0"/>
                <a:cs typeface="Times New Roman" panose="02020603050405020304" pitchFamily="18" charset="0"/>
              </a:rPr>
              <a:t> </a:t>
            </a:r>
            <a:r>
              <a:rPr lang="en-US" sz="2800" dirty="0" err="1">
                <a:solidFill>
                  <a:srgbClr val="FFFFFF"/>
                </a:solidFill>
                <a:latin typeface="Times New Roman" panose="02020603050405020304" pitchFamily="18" charset="0"/>
                <a:cs typeface="Times New Roman" panose="02020603050405020304" pitchFamily="18" charset="0"/>
              </a:rPr>
              <a:t>tích</a:t>
            </a:r>
            <a:r>
              <a:rPr lang="en-US" sz="2800" dirty="0">
                <a:solidFill>
                  <a:srgbClr val="FFFFFF"/>
                </a:solidFill>
                <a:latin typeface="Times New Roman" panose="02020603050405020304" pitchFamily="18" charset="0"/>
                <a:cs typeface="Times New Roman" panose="02020603050405020304" pitchFamily="18" charset="0"/>
              </a:rPr>
              <a:t> </a:t>
            </a:r>
            <a:r>
              <a:rPr lang="en-US" sz="2800" dirty="0" err="1">
                <a:solidFill>
                  <a:srgbClr val="FFFFFF"/>
                </a:solidFill>
                <a:latin typeface="Times New Roman" panose="02020603050405020304" pitchFamily="18" charset="0"/>
                <a:cs typeface="Times New Roman" panose="02020603050405020304" pitchFamily="18" charset="0"/>
              </a:rPr>
              <a:t>của</a:t>
            </a:r>
            <a:r>
              <a:rPr lang="en-US" sz="2800" dirty="0">
                <a:solidFill>
                  <a:srgbClr val="FFFFFF"/>
                </a:solidFill>
                <a:latin typeface="Times New Roman" panose="02020603050405020304" pitchFamily="18" charset="0"/>
                <a:cs typeface="Times New Roman" panose="02020603050405020304" pitchFamily="18" charset="0"/>
              </a:rPr>
              <a:t> </a:t>
            </a:r>
            <a:r>
              <a:rPr lang="en-US" sz="2800" dirty="0" err="1">
                <a:solidFill>
                  <a:srgbClr val="FFFFFF"/>
                </a:solidFill>
                <a:latin typeface="Times New Roman" panose="02020603050405020304" pitchFamily="18" charset="0"/>
                <a:cs typeface="Times New Roman" panose="02020603050405020304" pitchFamily="18" charset="0"/>
              </a:rPr>
              <a:t>quả</a:t>
            </a:r>
            <a:r>
              <a:rPr lang="en-US" sz="2800" dirty="0">
                <a:solidFill>
                  <a:srgbClr val="FFFFFF"/>
                </a:solidFill>
                <a:latin typeface="Times New Roman" panose="02020603050405020304" pitchFamily="18" charset="0"/>
                <a:cs typeface="Times New Roman" panose="02020603050405020304" pitchFamily="18" charset="0"/>
              </a:rPr>
              <a:t> </a:t>
            </a:r>
            <a:r>
              <a:rPr lang="en-US" sz="2800" dirty="0" err="1">
                <a:solidFill>
                  <a:srgbClr val="FFFFFF"/>
                </a:solidFill>
                <a:latin typeface="Times New Roman" panose="02020603050405020304" pitchFamily="18" charset="0"/>
                <a:cs typeface="Times New Roman" panose="02020603050405020304" pitchFamily="18" charset="0"/>
              </a:rPr>
              <a:t>bóng</a:t>
            </a:r>
            <a:r>
              <a:rPr lang="en-US" sz="2800" dirty="0">
                <a:solidFill>
                  <a:srgbClr val="FFFFFF"/>
                </a:solidFill>
                <a:latin typeface="Times New Roman" panose="02020603050405020304" pitchFamily="18" charset="0"/>
                <a:cs typeface="Times New Roman" panose="02020603050405020304" pitchFamily="18" charset="0"/>
              </a:rPr>
              <a:t> </a:t>
            </a:r>
            <a:r>
              <a:rPr lang="en-US" sz="2800" dirty="0" err="1">
                <a:solidFill>
                  <a:srgbClr val="FFFFFF"/>
                </a:solidFill>
                <a:latin typeface="Times New Roman" panose="02020603050405020304" pitchFamily="18" charset="0"/>
                <a:cs typeface="Times New Roman" panose="02020603050405020304" pitchFamily="18" charset="0"/>
              </a:rPr>
              <a:t>chiếm</a:t>
            </a:r>
            <a:r>
              <a:rPr lang="en-US" sz="2800" dirty="0">
                <a:solidFill>
                  <a:srgbClr val="FFFFFF"/>
                </a:solidFill>
                <a:latin typeface="Times New Roman" panose="02020603050405020304" pitchFamily="18" charset="0"/>
                <a:cs typeface="Times New Roman" panose="02020603050405020304" pitchFamily="18" charset="0"/>
              </a:rPr>
              <a:t> </a:t>
            </a:r>
            <a:r>
              <a:rPr lang="en-US" sz="2800" dirty="0" err="1">
                <a:solidFill>
                  <a:srgbClr val="FFFFFF"/>
                </a:solidFill>
                <a:latin typeface="Times New Roman" panose="02020603050405020304" pitchFamily="18" charset="0"/>
                <a:cs typeface="Times New Roman" panose="02020603050405020304" pitchFamily="18" charset="0"/>
              </a:rPr>
              <a:t>chỗ</a:t>
            </a:r>
            <a:r>
              <a:rPr lang="en-US" sz="2800" dirty="0">
                <a:solidFill>
                  <a:srgbClr val="FFFFFF"/>
                </a:solidFill>
                <a:latin typeface="Times New Roman" panose="02020603050405020304" pitchFamily="18" charset="0"/>
                <a:cs typeface="Times New Roman" panose="02020603050405020304" pitchFamily="18" charset="0"/>
              </a:rPr>
              <a:t> </a:t>
            </a:r>
            <a:r>
              <a:rPr lang="en-US" sz="2800" dirty="0" err="1">
                <a:solidFill>
                  <a:srgbClr val="FFFFFF"/>
                </a:solidFill>
                <a:latin typeface="Times New Roman" panose="02020603050405020304" pitchFamily="18" charset="0"/>
                <a:cs typeface="Times New Roman" panose="02020603050405020304" pitchFamily="18" charset="0"/>
              </a:rPr>
              <a:t>trong</a:t>
            </a:r>
            <a:r>
              <a:rPr lang="en-US" sz="2800" dirty="0">
                <a:solidFill>
                  <a:srgbClr val="FFFFFF"/>
                </a:solidFill>
                <a:latin typeface="Times New Roman" panose="02020603050405020304" pitchFamily="18" charset="0"/>
                <a:cs typeface="Times New Roman" panose="02020603050405020304" pitchFamily="18" charset="0"/>
              </a:rPr>
              <a:t> </a:t>
            </a:r>
            <a:r>
              <a:rPr lang="en-US" sz="2800" dirty="0" err="1">
                <a:solidFill>
                  <a:srgbClr val="FFFFFF"/>
                </a:solidFill>
                <a:latin typeface="Times New Roman" panose="02020603050405020304" pitchFamily="18" charset="0"/>
                <a:cs typeface="Times New Roman" panose="02020603050405020304" pitchFamily="18" charset="0"/>
              </a:rPr>
              <a:t>chất</a:t>
            </a:r>
            <a:r>
              <a:rPr lang="en-US" sz="2800" dirty="0">
                <a:solidFill>
                  <a:srgbClr val="FFFFFF"/>
                </a:solidFill>
                <a:latin typeface="Times New Roman" panose="02020603050405020304" pitchFamily="18" charset="0"/>
                <a:cs typeface="Times New Roman" panose="02020603050405020304" pitchFamily="18" charset="0"/>
              </a:rPr>
              <a:t> </a:t>
            </a:r>
            <a:r>
              <a:rPr lang="en-US" sz="2800" dirty="0" err="1">
                <a:solidFill>
                  <a:srgbClr val="FFFFFF"/>
                </a:solidFill>
                <a:latin typeface="Times New Roman" panose="02020603050405020304" pitchFamily="18" charset="0"/>
                <a:cs typeface="Times New Roman" panose="02020603050405020304" pitchFamily="18" charset="0"/>
              </a:rPr>
              <a:t>lỏng</a:t>
            </a:r>
            <a:r>
              <a:rPr lang="en-US" sz="2800" dirty="0">
                <a:solidFill>
                  <a:srgbClr val="FFFFFF"/>
                </a:solidFill>
                <a:latin typeface="Times New Roman" panose="02020603050405020304" pitchFamily="18" charset="0"/>
                <a:cs typeface="Times New Roman" panose="02020603050405020304" pitchFamily="18" charset="0"/>
              </a:rPr>
              <a:t>?</a:t>
            </a:r>
            <a:endParaRPr kumimoji="0" lang="en-US" sz="2800" b="0" i="0" u="none" strike="noStrike" cap="none" spc="0" normalizeH="0" baseline="0" noProof="0" dirty="0">
              <a:ln>
                <a:noFill/>
              </a:ln>
              <a:solidFill>
                <a:srgbClr val="FFFFFF"/>
              </a:solidFill>
              <a:effectLst/>
              <a:uLnTx/>
              <a:uFillTx/>
              <a:latin typeface="Times New Roman" panose="02020603050405020304" pitchFamily="18" charset="0"/>
              <a:cs typeface="Times New Roman" panose="02020603050405020304" pitchFamily="18" charset="0"/>
            </a:endParaRPr>
          </a:p>
        </p:txBody>
      </p:sp>
      <p:pic>
        <p:nvPicPr>
          <p:cNvPr id="5" name="Picture 4" descr="Diagram&#10;&#10;Description automatically generated">
            <a:extLst>
              <a:ext uri="{FF2B5EF4-FFF2-40B4-BE49-F238E27FC236}">
                <a16:creationId xmlns:a16="http://schemas.microsoft.com/office/drawing/2014/main" id="{3401CC67-1F9C-9736-0C1B-81D6FE6599BB}"/>
              </a:ext>
            </a:extLst>
          </p:cNvPr>
          <p:cNvPicPr>
            <a:picLocks noChangeAspect="1"/>
          </p:cNvPicPr>
          <p:nvPr/>
        </p:nvPicPr>
        <p:blipFill rotWithShape="1">
          <a:blip r:embed="rId4"/>
          <a:srcRect l="6004"/>
          <a:stretch/>
        </p:blipFill>
        <p:spPr>
          <a:xfrm>
            <a:off x="6225997"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2351721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0288C6B4-AFC3-407F-A595-EFFD38D4CC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8" name="Freeform: Shape 27">
            <a:extLst>
              <a:ext uri="{FF2B5EF4-FFF2-40B4-BE49-F238E27FC236}">
                <a16:creationId xmlns:a16="http://schemas.microsoft.com/office/drawing/2014/main" id="{CF236821-17FE-429B-8D2C-08E13A64EA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455673" cy="6858000"/>
          </a:xfrm>
          <a:custGeom>
            <a:avLst/>
            <a:gdLst>
              <a:gd name="connsiteX0" fmla="*/ 0 w 4455673"/>
              <a:gd name="connsiteY0" fmla="*/ 0 h 6858000"/>
              <a:gd name="connsiteX1" fmla="*/ 3242695 w 4455673"/>
              <a:gd name="connsiteY1" fmla="*/ 0 h 6858000"/>
              <a:gd name="connsiteX2" fmla="*/ 3305678 w 4455673"/>
              <a:gd name="connsiteY2" fmla="*/ 69271 h 6858000"/>
              <a:gd name="connsiteX3" fmla="*/ 4455673 w 4455673"/>
              <a:gd name="connsiteY3" fmla="*/ 3429000 h 6858000"/>
              <a:gd name="connsiteX4" fmla="*/ 3305678 w 4455673"/>
              <a:gd name="connsiteY4" fmla="*/ 6788730 h 6858000"/>
              <a:gd name="connsiteX5" fmla="*/ 3242695 w 4455673"/>
              <a:gd name="connsiteY5" fmla="*/ 6858000 h 6858000"/>
              <a:gd name="connsiteX6" fmla="*/ 0 w 4455673"/>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55673" h="6858000">
                <a:moveTo>
                  <a:pt x="0" y="0"/>
                </a:moveTo>
                <a:lnTo>
                  <a:pt x="3242695" y="0"/>
                </a:lnTo>
                <a:lnTo>
                  <a:pt x="3305678" y="69271"/>
                </a:lnTo>
                <a:cubicBezTo>
                  <a:pt x="4016204" y="929100"/>
                  <a:pt x="4455673" y="2116944"/>
                  <a:pt x="4455673" y="3429000"/>
                </a:cubicBezTo>
                <a:cubicBezTo>
                  <a:pt x="4455673" y="4741056"/>
                  <a:pt x="4016204" y="5928900"/>
                  <a:pt x="3305678" y="6788730"/>
                </a:cubicBezTo>
                <a:lnTo>
                  <a:pt x="3242695" y="6858000"/>
                </a:lnTo>
                <a:lnTo>
                  <a:pt x="0" y="6858000"/>
                </a:lnTo>
                <a:close/>
              </a:path>
            </a:pathLst>
          </a:custGeom>
          <a:ln w="9525">
            <a:solidFill>
              <a:srgbClr val="EFEFEF"/>
            </a:solidFill>
          </a:ln>
          <a:effectLst>
            <a:outerShdw blurRad="889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30" name="Freeform: Shape 29">
            <a:extLst>
              <a:ext uri="{FF2B5EF4-FFF2-40B4-BE49-F238E27FC236}">
                <a16:creationId xmlns:a16="http://schemas.microsoft.com/office/drawing/2014/main" id="{C0BDBCD2-E081-43AB-9119-C55465E597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446529" cy="6858000"/>
          </a:xfrm>
          <a:custGeom>
            <a:avLst/>
            <a:gdLst>
              <a:gd name="connsiteX0" fmla="*/ 0 w 4446529"/>
              <a:gd name="connsiteY0" fmla="*/ 0 h 6858000"/>
              <a:gd name="connsiteX1" fmla="*/ 3233551 w 4446529"/>
              <a:gd name="connsiteY1" fmla="*/ 0 h 6858000"/>
              <a:gd name="connsiteX2" fmla="*/ 3296534 w 4446529"/>
              <a:gd name="connsiteY2" fmla="*/ 69271 h 6858000"/>
              <a:gd name="connsiteX3" fmla="*/ 4446529 w 4446529"/>
              <a:gd name="connsiteY3" fmla="*/ 3429000 h 6858000"/>
              <a:gd name="connsiteX4" fmla="*/ 3296534 w 4446529"/>
              <a:gd name="connsiteY4" fmla="*/ 6788730 h 6858000"/>
              <a:gd name="connsiteX5" fmla="*/ 3233551 w 4446529"/>
              <a:gd name="connsiteY5" fmla="*/ 6858000 h 6858000"/>
              <a:gd name="connsiteX6" fmla="*/ 0 w 444652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46529" h="6858000">
                <a:moveTo>
                  <a:pt x="0" y="0"/>
                </a:moveTo>
                <a:lnTo>
                  <a:pt x="3233551" y="0"/>
                </a:lnTo>
                <a:lnTo>
                  <a:pt x="3296534" y="69271"/>
                </a:lnTo>
                <a:cubicBezTo>
                  <a:pt x="4007060" y="929100"/>
                  <a:pt x="4446529" y="2116944"/>
                  <a:pt x="4446529" y="3429000"/>
                </a:cubicBezTo>
                <a:cubicBezTo>
                  <a:pt x="4446529" y="4741056"/>
                  <a:pt x="4007060" y="5928900"/>
                  <a:pt x="3296534" y="6788730"/>
                </a:cubicBezTo>
                <a:lnTo>
                  <a:pt x="3233551"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Rectangle 31">
            <a:extLst>
              <a:ext uri="{FF2B5EF4-FFF2-40B4-BE49-F238E27FC236}">
                <a16:creationId xmlns:a16="http://schemas.microsoft.com/office/drawing/2014/main" id="{98E79BE4-34FE-485A-98A5-92CE8F7C47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426546"/>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4" name="Rectangle 33">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5893" y="2443480"/>
            <a:ext cx="338328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CC5768CE-A55E-B94D-6808-80680AB3EF7C}"/>
              </a:ext>
            </a:extLst>
          </p:cNvPr>
          <p:cNvSpPr txBox="1"/>
          <p:nvPr/>
        </p:nvSpPr>
        <p:spPr>
          <a:xfrm>
            <a:off x="371094" y="2718054"/>
            <a:ext cx="3438906" cy="3207258"/>
          </a:xfrm>
          <a:prstGeom prst="rect">
            <a:avLst/>
          </a:prstGeom>
        </p:spPr>
        <p:txBody>
          <a:bodyPr vert="horz" lIns="91440" tIns="45720" rIns="91440" bIns="45720" rtlCol="0" anchor="t">
            <a:normAutofit/>
          </a:bodyPr>
          <a:lstStyle/>
          <a:p>
            <a:pPr indent="-228600">
              <a:lnSpc>
                <a:spcPct val="90000"/>
              </a:lnSpc>
              <a:spcAft>
                <a:spcPts val="600"/>
              </a:spcAft>
              <a:buFont typeface="Arial" panose="020B0604020202020204" pitchFamily="34" charset="0"/>
              <a:buChar char="•"/>
            </a:pPr>
            <a:r>
              <a:rPr lang="en-US" sz="3200" b="1" dirty="0">
                <a:latin typeface="Times New Roman" panose="02020603050405020304" pitchFamily="18" charset="0"/>
                <a:cs typeface="Times New Roman" panose="02020603050405020304" pitchFamily="18" charset="0"/>
              </a:rPr>
              <a:t>KẾT LUẬN</a:t>
            </a:r>
          </a:p>
        </p:txBody>
      </p:sp>
      <p:pic>
        <p:nvPicPr>
          <p:cNvPr id="4" name="Picture 3">
            <a:extLst>
              <a:ext uri="{FF2B5EF4-FFF2-40B4-BE49-F238E27FC236}">
                <a16:creationId xmlns:a16="http://schemas.microsoft.com/office/drawing/2014/main" id="{7A5D5ABB-9E14-FACD-62EF-EBCE2BE5E48A}"/>
              </a:ext>
            </a:extLst>
          </p:cNvPr>
          <p:cNvPicPr>
            <a:picLocks noChangeAspect="1"/>
          </p:cNvPicPr>
          <p:nvPr/>
        </p:nvPicPr>
        <p:blipFill>
          <a:blip r:embed="rId2"/>
          <a:stretch>
            <a:fillRect/>
          </a:stretch>
        </p:blipFill>
        <p:spPr>
          <a:xfrm>
            <a:off x="3088721" y="452628"/>
            <a:ext cx="9072875" cy="5991606"/>
          </a:xfrm>
          <a:prstGeom prst="rect">
            <a:avLst/>
          </a:prstGeom>
        </p:spPr>
      </p:pic>
      <p:sp>
        <p:nvSpPr>
          <p:cNvPr id="7" name="Rectangle 6">
            <a:extLst>
              <a:ext uri="{FF2B5EF4-FFF2-40B4-BE49-F238E27FC236}">
                <a16:creationId xmlns:a16="http://schemas.microsoft.com/office/drawing/2014/main" id="{7563F1A9-61E9-0E2F-D96F-902841CE51A3}"/>
              </a:ext>
            </a:extLst>
          </p:cNvPr>
          <p:cNvSpPr/>
          <p:nvPr/>
        </p:nvSpPr>
        <p:spPr>
          <a:xfrm>
            <a:off x="2910468" y="312234"/>
            <a:ext cx="9251128" cy="968008"/>
          </a:xfrm>
          <a:prstGeom prst="rect">
            <a:avLst/>
          </a:prstGeom>
          <a:solidFill>
            <a:schemeClr val="accent2">
              <a:lumMod val="20000"/>
              <a:lumOff val="80000"/>
            </a:schemeClr>
          </a:solidFill>
          <a:ln>
            <a:solidFill>
              <a:schemeClr val="accent2">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BB776389-FB02-EC73-B25E-A579CF588E75}"/>
              </a:ext>
            </a:extLst>
          </p:cNvPr>
          <p:cNvPicPr>
            <a:picLocks noChangeAspect="1"/>
          </p:cNvPicPr>
          <p:nvPr/>
        </p:nvPicPr>
        <p:blipFill>
          <a:blip r:embed="rId3"/>
          <a:stretch>
            <a:fillRect/>
          </a:stretch>
        </p:blipFill>
        <p:spPr>
          <a:xfrm>
            <a:off x="3058317" y="1379549"/>
            <a:ext cx="3239613" cy="993734"/>
          </a:xfrm>
          <a:prstGeom prst="rect">
            <a:avLst/>
          </a:prstGeom>
        </p:spPr>
      </p:pic>
      <p:pic>
        <p:nvPicPr>
          <p:cNvPr id="10" name="Picture 9">
            <a:extLst>
              <a:ext uri="{FF2B5EF4-FFF2-40B4-BE49-F238E27FC236}">
                <a16:creationId xmlns:a16="http://schemas.microsoft.com/office/drawing/2014/main" id="{E966A1EB-144F-F629-F067-DC026639AD34}"/>
              </a:ext>
            </a:extLst>
          </p:cNvPr>
          <p:cNvPicPr>
            <a:picLocks noChangeAspect="1"/>
          </p:cNvPicPr>
          <p:nvPr/>
        </p:nvPicPr>
        <p:blipFill>
          <a:blip r:embed="rId3"/>
          <a:stretch>
            <a:fillRect/>
          </a:stretch>
        </p:blipFill>
        <p:spPr>
          <a:xfrm>
            <a:off x="6652260" y="1592476"/>
            <a:ext cx="1874520" cy="3059534"/>
          </a:xfrm>
          <a:prstGeom prst="rect">
            <a:avLst/>
          </a:prstGeom>
        </p:spPr>
      </p:pic>
      <p:pic>
        <p:nvPicPr>
          <p:cNvPr id="12" name="Picture 11">
            <a:extLst>
              <a:ext uri="{FF2B5EF4-FFF2-40B4-BE49-F238E27FC236}">
                <a16:creationId xmlns:a16="http://schemas.microsoft.com/office/drawing/2014/main" id="{72D4653D-A550-F173-0A9C-1681E08C9697}"/>
              </a:ext>
            </a:extLst>
          </p:cNvPr>
          <p:cNvPicPr>
            <a:picLocks noChangeAspect="1"/>
          </p:cNvPicPr>
          <p:nvPr/>
        </p:nvPicPr>
        <p:blipFill>
          <a:blip r:embed="rId3"/>
          <a:stretch>
            <a:fillRect/>
          </a:stretch>
        </p:blipFill>
        <p:spPr>
          <a:xfrm>
            <a:off x="2910468" y="4652010"/>
            <a:ext cx="6956285" cy="434930"/>
          </a:xfrm>
          <a:prstGeom prst="rect">
            <a:avLst/>
          </a:prstGeom>
        </p:spPr>
      </p:pic>
      <p:pic>
        <p:nvPicPr>
          <p:cNvPr id="14" name="Picture 13">
            <a:extLst>
              <a:ext uri="{FF2B5EF4-FFF2-40B4-BE49-F238E27FC236}">
                <a16:creationId xmlns:a16="http://schemas.microsoft.com/office/drawing/2014/main" id="{C0A284D3-7F9E-BFB3-97DD-7732A87601B9}"/>
              </a:ext>
            </a:extLst>
          </p:cNvPr>
          <p:cNvPicPr>
            <a:picLocks noChangeAspect="1"/>
          </p:cNvPicPr>
          <p:nvPr/>
        </p:nvPicPr>
        <p:blipFill>
          <a:blip r:embed="rId3"/>
          <a:stretch>
            <a:fillRect/>
          </a:stretch>
        </p:blipFill>
        <p:spPr>
          <a:xfrm>
            <a:off x="3456522" y="5097968"/>
            <a:ext cx="5682815" cy="333744"/>
          </a:xfrm>
          <a:prstGeom prst="rect">
            <a:avLst/>
          </a:prstGeom>
        </p:spPr>
      </p:pic>
      <p:pic>
        <p:nvPicPr>
          <p:cNvPr id="16" name="Picture 15">
            <a:extLst>
              <a:ext uri="{FF2B5EF4-FFF2-40B4-BE49-F238E27FC236}">
                <a16:creationId xmlns:a16="http://schemas.microsoft.com/office/drawing/2014/main" id="{0759CD7B-56D1-E3A5-5D36-BC6CDDF7543B}"/>
              </a:ext>
            </a:extLst>
          </p:cNvPr>
          <p:cNvPicPr>
            <a:picLocks noChangeAspect="1"/>
          </p:cNvPicPr>
          <p:nvPr/>
        </p:nvPicPr>
        <p:blipFill>
          <a:blip r:embed="rId3"/>
          <a:stretch>
            <a:fillRect/>
          </a:stretch>
        </p:blipFill>
        <p:spPr>
          <a:xfrm>
            <a:off x="3762935" y="5524171"/>
            <a:ext cx="4841388" cy="408578"/>
          </a:xfrm>
          <a:prstGeom prst="rect">
            <a:avLst/>
          </a:prstGeom>
        </p:spPr>
      </p:pic>
      <p:pic>
        <p:nvPicPr>
          <p:cNvPr id="18" name="Picture 17">
            <a:extLst>
              <a:ext uri="{FF2B5EF4-FFF2-40B4-BE49-F238E27FC236}">
                <a16:creationId xmlns:a16="http://schemas.microsoft.com/office/drawing/2014/main" id="{A361DB83-CFC6-4ADE-9398-D9B682543A0A}"/>
              </a:ext>
            </a:extLst>
          </p:cNvPr>
          <p:cNvPicPr>
            <a:picLocks noChangeAspect="1"/>
          </p:cNvPicPr>
          <p:nvPr/>
        </p:nvPicPr>
        <p:blipFill>
          <a:blip r:embed="rId3"/>
          <a:stretch>
            <a:fillRect/>
          </a:stretch>
        </p:blipFill>
        <p:spPr>
          <a:xfrm>
            <a:off x="3749544" y="5932087"/>
            <a:ext cx="6228845" cy="439853"/>
          </a:xfrm>
          <a:prstGeom prst="rect">
            <a:avLst/>
          </a:prstGeom>
        </p:spPr>
      </p:pic>
      <p:pic>
        <p:nvPicPr>
          <p:cNvPr id="2" name="Picture 1">
            <a:extLst>
              <a:ext uri="{FF2B5EF4-FFF2-40B4-BE49-F238E27FC236}">
                <a16:creationId xmlns:a16="http://schemas.microsoft.com/office/drawing/2014/main" id="{3D80BF16-8350-2DC3-E2A8-1AF8C0E1AB10}"/>
              </a:ext>
            </a:extLst>
          </p:cNvPr>
          <p:cNvPicPr>
            <a:picLocks noChangeAspect="1"/>
          </p:cNvPicPr>
          <p:nvPr/>
        </p:nvPicPr>
        <p:blipFill>
          <a:blip r:embed="rId4"/>
          <a:stretch>
            <a:fillRect/>
          </a:stretch>
        </p:blipFill>
        <p:spPr>
          <a:xfrm>
            <a:off x="-12186" y="777240"/>
            <a:ext cx="12037472" cy="5383530"/>
          </a:xfrm>
          <a:prstGeom prst="rect">
            <a:avLst/>
          </a:prstGeom>
        </p:spPr>
      </p:pic>
    </p:spTree>
    <p:extLst>
      <p:ext uri="{BB962C8B-B14F-4D97-AF65-F5344CB8AC3E}">
        <p14:creationId xmlns:p14="http://schemas.microsoft.com/office/powerpoint/2010/main" val="3372186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xit" presetSubtype="10" fill="hold" grpId="0" nodeType="clickEffect">
                                  <p:stCondLst>
                                    <p:cond delay="0"/>
                                  </p:stCondLst>
                                  <p:childTnLst>
                                    <p:animEffect transition="out" filter="blinds(horizontal)">
                                      <p:cBhvr>
                                        <p:cTn id="6" dur="500"/>
                                        <p:tgtEl>
                                          <p:spTgt spid="7"/>
                                        </p:tgtEl>
                                      </p:cBhvr>
                                    </p:animEffect>
                                    <p:set>
                                      <p:cBhvr>
                                        <p:cTn id="7" dur="1" fill="hold">
                                          <p:stCondLst>
                                            <p:cond delay="499"/>
                                          </p:stCondLst>
                                        </p:cTn>
                                        <p:tgtEl>
                                          <p:spTgt spid="7"/>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3" presetClass="exit" presetSubtype="10" fill="hold" nodeType="clickEffect">
                                  <p:stCondLst>
                                    <p:cond delay="0"/>
                                  </p:stCondLst>
                                  <p:childTnLst>
                                    <p:animEffect transition="out" filter="blinds(horizontal)">
                                      <p:cBhvr>
                                        <p:cTn id="11" dur="500"/>
                                        <p:tgtEl>
                                          <p:spTgt spid="8"/>
                                        </p:tgtEl>
                                      </p:cBhvr>
                                    </p:animEffect>
                                    <p:set>
                                      <p:cBhvr>
                                        <p:cTn id="12" dur="1" fill="hold">
                                          <p:stCondLst>
                                            <p:cond delay="499"/>
                                          </p:stCondLst>
                                        </p:cTn>
                                        <p:tgtEl>
                                          <p:spTgt spid="8"/>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3" presetClass="exit" presetSubtype="10" fill="hold" nodeType="clickEffect">
                                  <p:stCondLst>
                                    <p:cond delay="0"/>
                                  </p:stCondLst>
                                  <p:childTnLst>
                                    <p:animEffect transition="out" filter="blinds(horizontal)">
                                      <p:cBhvr>
                                        <p:cTn id="16" dur="500"/>
                                        <p:tgtEl>
                                          <p:spTgt spid="10"/>
                                        </p:tgtEl>
                                      </p:cBhvr>
                                    </p:animEffect>
                                    <p:set>
                                      <p:cBhvr>
                                        <p:cTn id="17" dur="1" fill="hold">
                                          <p:stCondLst>
                                            <p:cond delay="499"/>
                                          </p:stCondLst>
                                        </p:cTn>
                                        <p:tgtEl>
                                          <p:spTgt spid="10"/>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3" presetClass="exit" presetSubtype="10" fill="hold" nodeType="clickEffect">
                                  <p:stCondLst>
                                    <p:cond delay="0"/>
                                  </p:stCondLst>
                                  <p:childTnLst>
                                    <p:animEffect transition="out" filter="blinds(horizontal)">
                                      <p:cBhvr>
                                        <p:cTn id="21" dur="500"/>
                                        <p:tgtEl>
                                          <p:spTgt spid="12"/>
                                        </p:tgtEl>
                                      </p:cBhvr>
                                    </p:animEffect>
                                    <p:set>
                                      <p:cBhvr>
                                        <p:cTn id="22" dur="1" fill="hold">
                                          <p:stCondLst>
                                            <p:cond delay="499"/>
                                          </p:stCondLst>
                                        </p:cTn>
                                        <p:tgtEl>
                                          <p:spTgt spid="12"/>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3" presetClass="exit" presetSubtype="10" fill="hold" nodeType="clickEffect">
                                  <p:stCondLst>
                                    <p:cond delay="0"/>
                                  </p:stCondLst>
                                  <p:childTnLst>
                                    <p:animEffect transition="out" filter="blinds(horizontal)">
                                      <p:cBhvr>
                                        <p:cTn id="26" dur="500"/>
                                        <p:tgtEl>
                                          <p:spTgt spid="14"/>
                                        </p:tgtEl>
                                      </p:cBhvr>
                                    </p:animEffect>
                                    <p:set>
                                      <p:cBhvr>
                                        <p:cTn id="27" dur="1" fill="hold">
                                          <p:stCondLst>
                                            <p:cond delay="499"/>
                                          </p:stCondLst>
                                        </p:cTn>
                                        <p:tgtEl>
                                          <p:spTgt spid="14"/>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3" presetClass="exit" presetSubtype="10" fill="hold" nodeType="clickEffect">
                                  <p:stCondLst>
                                    <p:cond delay="0"/>
                                  </p:stCondLst>
                                  <p:childTnLst>
                                    <p:animEffect transition="out" filter="blinds(horizontal)">
                                      <p:cBhvr>
                                        <p:cTn id="31" dur="500"/>
                                        <p:tgtEl>
                                          <p:spTgt spid="16"/>
                                        </p:tgtEl>
                                      </p:cBhvr>
                                    </p:animEffect>
                                    <p:set>
                                      <p:cBhvr>
                                        <p:cTn id="32" dur="1" fill="hold">
                                          <p:stCondLst>
                                            <p:cond delay="499"/>
                                          </p:stCondLst>
                                        </p:cTn>
                                        <p:tgtEl>
                                          <p:spTgt spid="16"/>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3" presetClass="exit" presetSubtype="10" fill="hold" nodeType="clickEffect">
                                  <p:stCondLst>
                                    <p:cond delay="0"/>
                                  </p:stCondLst>
                                  <p:childTnLst>
                                    <p:animEffect transition="out" filter="blinds(horizontal)">
                                      <p:cBhvr>
                                        <p:cTn id="36" dur="500"/>
                                        <p:tgtEl>
                                          <p:spTgt spid="18"/>
                                        </p:tgtEl>
                                      </p:cBhvr>
                                    </p:animEffect>
                                    <p:set>
                                      <p:cBhvr>
                                        <p:cTn id="37" dur="1" fill="hold">
                                          <p:stCondLst>
                                            <p:cond delay="499"/>
                                          </p:stCondLst>
                                        </p:cTn>
                                        <p:tgtEl>
                                          <p:spTgt spid="1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22F6364A-B358-4BEE-B158-0734D2C938D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738202" y="1570814"/>
            <a:ext cx="0" cy="3710227"/>
          </a:xfrm>
          <a:prstGeom prst="line">
            <a:avLst/>
          </a:prstGeom>
          <a:ln w="19050">
            <a:solidFill>
              <a:srgbClr val="496B92"/>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2AD891D6-9F12-3923-B991-C35E9FF6259D}"/>
              </a:ext>
            </a:extLst>
          </p:cNvPr>
          <p:cNvPicPr>
            <a:picLocks noChangeAspect="1"/>
          </p:cNvPicPr>
          <p:nvPr/>
        </p:nvPicPr>
        <p:blipFill>
          <a:blip r:embed="rId2"/>
          <a:stretch>
            <a:fillRect/>
          </a:stretch>
        </p:blipFill>
        <p:spPr>
          <a:xfrm>
            <a:off x="3886198" y="2029552"/>
            <a:ext cx="7562248" cy="3710227"/>
          </a:xfrm>
          <a:prstGeom prst="rect">
            <a:avLst/>
          </a:prstGeom>
        </p:spPr>
      </p:pic>
      <p:sp>
        <p:nvSpPr>
          <p:cNvPr id="5" name="Rectangle: Rounded Corners 4">
            <a:extLst>
              <a:ext uri="{FF2B5EF4-FFF2-40B4-BE49-F238E27FC236}">
                <a16:creationId xmlns:a16="http://schemas.microsoft.com/office/drawing/2014/main" id="{DBE8E6CB-08F3-14DA-F284-BD3DE37A0CE2}"/>
              </a:ext>
            </a:extLst>
          </p:cNvPr>
          <p:cNvSpPr/>
          <p:nvPr/>
        </p:nvSpPr>
        <p:spPr>
          <a:xfrm>
            <a:off x="329900" y="314204"/>
            <a:ext cx="3213398" cy="4280656"/>
          </a:xfrm>
          <a:prstGeom prst="roundRect">
            <a:avLst/>
          </a:prstGeom>
          <a:solidFill>
            <a:sysClr val="window" lastClr="FFFFFF"/>
          </a:solidFill>
          <a:ln w="76200" cap="flat" cmpd="sng" algn="ctr">
            <a:solidFill>
              <a:srgbClr val="E74383">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等线"/>
              <a:ea typeface="微软雅黑"/>
              <a:cs typeface="+mn-cs"/>
            </a:endParaRPr>
          </a:p>
        </p:txBody>
      </p:sp>
      <p:sp>
        <p:nvSpPr>
          <p:cNvPr id="6" name="TextBox 5">
            <a:extLst>
              <a:ext uri="{FF2B5EF4-FFF2-40B4-BE49-F238E27FC236}">
                <a16:creationId xmlns:a16="http://schemas.microsoft.com/office/drawing/2014/main" id="{C21E6FF1-EEF3-367E-FE55-2DBF02B4472B}"/>
              </a:ext>
            </a:extLst>
          </p:cNvPr>
          <p:cNvSpPr txBox="1"/>
          <p:nvPr/>
        </p:nvSpPr>
        <p:spPr>
          <a:xfrm>
            <a:off x="743554" y="2306341"/>
            <a:ext cx="2502567" cy="1815882"/>
          </a:xfrm>
          <a:prstGeom prst="rect">
            <a:avLst/>
          </a:prstGeom>
          <a:noFill/>
        </p:spPr>
        <p:txBody>
          <a:bodyPr wrap="square" rtlCol="0">
            <a:spAutoFit/>
          </a:bodyPr>
          <a:lstStyle/>
          <a:p>
            <a:pPr algn="ctr"/>
            <a:r>
              <a:rPr lang="vi-VN" sz="2800" b="1" dirty="0">
                <a:ln>
                  <a:solidFill>
                    <a:sysClr val="windowText" lastClr="000000"/>
                  </a:solidFill>
                </a:ln>
                <a:solidFill>
                  <a:srgbClr val="E3256D"/>
                </a:solidFill>
                <a:latin typeface="Nunito Black" pitchFamily="2" charset="0"/>
                <a:ea typeface="微软雅黑"/>
                <a:cs typeface="Times New Roman" panose="02020603050405020304" pitchFamily="18" charset="0"/>
              </a:rPr>
              <a:t>Tìm hiểu về độ lớn của lực đẩy Archimedes</a:t>
            </a:r>
            <a:endParaRPr lang="en-US" sz="2800" b="1" dirty="0">
              <a:ln>
                <a:solidFill>
                  <a:sysClr val="windowText" lastClr="000000"/>
                </a:solidFill>
              </a:ln>
              <a:solidFill>
                <a:srgbClr val="E3256D"/>
              </a:solidFill>
              <a:latin typeface="Nunito Black" pitchFamily="2" charset="0"/>
              <a:ea typeface="微软雅黑"/>
              <a:cs typeface="Times New Roman" panose="02020603050405020304" pitchFamily="18" charset="0"/>
            </a:endParaRPr>
          </a:p>
        </p:txBody>
      </p:sp>
      <p:pic>
        <p:nvPicPr>
          <p:cNvPr id="7" name="Picture 6">
            <a:extLst>
              <a:ext uri="{FF2B5EF4-FFF2-40B4-BE49-F238E27FC236}">
                <a16:creationId xmlns:a16="http://schemas.microsoft.com/office/drawing/2014/main" id="{9A5C7E04-5052-A365-159B-DD9DFFA33C68}"/>
              </a:ext>
            </a:extLst>
          </p:cNvPr>
          <p:cNvPicPr>
            <a:picLocks noChangeAspect="1"/>
          </p:cNvPicPr>
          <p:nvPr/>
        </p:nvPicPr>
        <p:blipFill>
          <a:blip r:embed="rId3"/>
          <a:stretch>
            <a:fillRect/>
          </a:stretch>
        </p:blipFill>
        <p:spPr>
          <a:xfrm>
            <a:off x="462911" y="682078"/>
            <a:ext cx="1315666" cy="1470718"/>
          </a:xfrm>
          <a:prstGeom prst="rect">
            <a:avLst/>
          </a:prstGeom>
        </p:spPr>
      </p:pic>
    </p:spTree>
    <p:extLst>
      <p:ext uri="{BB962C8B-B14F-4D97-AF65-F5344CB8AC3E}">
        <p14:creationId xmlns:p14="http://schemas.microsoft.com/office/powerpoint/2010/main" val="58651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1000"/>
                                        <p:tgtEl>
                                          <p:spTgt spid="7"/>
                                        </p:tgtEl>
                                      </p:cBhvr>
                                    </p:animEffect>
                                    <p:anim calcmode="lin" valueType="num">
                                      <p:cBhvr>
                                        <p:cTn id="18" dur="1000" fill="hold"/>
                                        <p:tgtEl>
                                          <p:spTgt spid="7"/>
                                        </p:tgtEl>
                                        <p:attrNameLst>
                                          <p:attrName>ppt_x</p:attrName>
                                        </p:attrNameLst>
                                      </p:cBhvr>
                                      <p:tavLst>
                                        <p:tav tm="0">
                                          <p:val>
                                            <p:strVal val="#ppt_x"/>
                                          </p:val>
                                        </p:tav>
                                        <p:tav tm="100000">
                                          <p:val>
                                            <p:strVal val="#ppt_x"/>
                                          </p:val>
                                        </p:tav>
                                      </p:tavLst>
                                    </p:anim>
                                    <p:anim calcmode="lin" valueType="num">
                                      <p:cBhvr>
                                        <p:cTn id="1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5D1D4658-32CD-4903-BDA6-7B54EEA4ED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997"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8" name="Freeform: Shape 17">
            <a:extLst>
              <a:ext uri="{FF2B5EF4-FFF2-40B4-BE49-F238E27FC236}">
                <a16:creationId xmlns:a16="http://schemas.microsoft.com/office/drawing/2014/main" id="{7A29A97C-0C3C-4F06-9CA4-68DFD1CE40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90886" y="983228"/>
            <a:ext cx="8301112" cy="5874772"/>
          </a:xfrm>
          <a:custGeom>
            <a:avLst/>
            <a:gdLst>
              <a:gd name="connsiteX0" fmla="*/ 3607511 w 8301112"/>
              <a:gd name="connsiteY0" fmla="*/ 0 h 5874772"/>
              <a:gd name="connsiteX1" fmla="*/ 8106431 w 8301112"/>
              <a:gd name="connsiteY1" fmla="*/ 0 h 5874772"/>
              <a:gd name="connsiteX2" fmla="*/ 8301112 w 8301112"/>
              <a:gd name="connsiteY2" fmla="*/ 0 h 5874772"/>
              <a:gd name="connsiteX3" fmla="*/ 8301112 w 8301112"/>
              <a:gd name="connsiteY3" fmla="*/ 5874772 h 5874772"/>
              <a:gd name="connsiteX4" fmla="*/ 27685 w 8301112"/>
              <a:gd name="connsiteY4" fmla="*/ 5874772 h 5874772"/>
              <a:gd name="connsiteX5" fmla="*/ 24376 w 8301112"/>
              <a:gd name="connsiteY5" fmla="*/ 5862584 h 5874772"/>
              <a:gd name="connsiteX6" fmla="*/ 97502 w 8301112"/>
              <a:gd name="connsiteY6" fmla="*/ 5167850 h 5874772"/>
              <a:gd name="connsiteX7" fmla="*/ 2827510 w 8301112"/>
              <a:gd name="connsiteY7" fmla="*/ 438782 h 5874772"/>
              <a:gd name="connsiteX8" fmla="*/ 3607511 w 8301112"/>
              <a:gd name="connsiteY8" fmla="*/ 0 h 5874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01112" h="5874772">
                <a:moveTo>
                  <a:pt x="3607511" y="0"/>
                </a:moveTo>
                <a:cubicBezTo>
                  <a:pt x="3607511" y="0"/>
                  <a:pt x="3607511" y="0"/>
                  <a:pt x="8106431" y="0"/>
                </a:cubicBezTo>
                <a:lnTo>
                  <a:pt x="8301112" y="0"/>
                </a:lnTo>
                <a:lnTo>
                  <a:pt x="8301112" y="5874772"/>
                </a:lnTo>
                <a:lnTo>
                  <a:pt x="27685" y="5874772"/>
                </a:lnTo>
                <a:lnTo>
                  <a:pt x="24376" y="5862584"/>
                </a:lnTo>
                <a:cubicBezTo>
                  <a:pt x="-24375" y="5631005"/>
                  <a:pt x="0" y="5362863"/>
                  <a:pt x="97502" y="5167850"/>
                </a:cubicBezTo>
                <a:cubicBezTo>
                  <a:pt x="97502" y="5167850"/>
                  <a:pt x="97502" y="5167850"/>
                  <a:pt x="2827510" y="438782"/>
                </a:cubicBezTo>
                <a:cubicBezTo>
                  <a:pt x="2973760" y="195014"/>
                  <a:pt x="3331265" y="0"/>
                  <a:pt x="3607511" y="0"/>
                </a:cubicBezTo>
                <a:close/>
              </a:path>
            </a:pathLst>
          </a:custGeom>
          <a:solidFill>
            <a:schemeClr val="tx1">
              <a:lumMod val="50000"/>
              <a:lumOff val="50000"/>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Freeform: Shape 19">
            <a:extLst>
              <a:ext uri="{FF2B5EF4-FFF2-40B4-BE49-F238E27FC236}">
                <a16:creationId xmlns:a16="http://schemas.microsoft.com/office/drawing/2014/main" id="{801292C1-8B12-4AF2-9B59-8851A132E5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6700" y="360023"/>
            <a:ext cx="5342806" cy="4453168"/>
          </a:xfrm>
          <a:custGeom>
            <a:avLst/>
            <a:gdLst>
              <a:gd name="connsiteX0" fmla="*/ 313737 w 5342806"/>
              <a:gd name="connsiteY0" fmla="*/ 2699726 h 4453168"/>
              <a:gd name="connsiteX1" fmla="*/ 775980 w 5342806"/>
              <a:gd name="connsiteY1" fmla="*/ 2699726 h 4453168"/>
              <a:gd name="connsiteX2" fmla="*/ 846865 w 5342806"/>
              <a:gd name="connsiteY2" fmla="*/ 2741502 h 4453168"/>
              <a:gd name="connsiteX3" fmla="*/ 1078485 w 5342806"/>
              <a:gd name="connsiteY3" fmla="*/ 3140369 h 4453168"/>
              <a:gd name="connsiteX4" fmla="*/ 1078485 w 5342806"/>
              <a:gd name="connsiteY4" fmla="*/ 3221933 h 4453168"/>
              <a:gd name="connsiteX5" fmla="*/ 846865 w 5342806"/>
              <a:gd name="connsiteY5" fmla="*/ 3620799 h 4453168"/>
              <a:gd name="connsiteX6" fmla="*/ 775980 w 5342806"/>
              <a:gd name="connsiteY6" fmla="*/ 3662576 h 4453168"/>
              <a:gd name="connsiteX7" fmla="*/ 313737 w 5342806"/>
              <a:gd name="connsiteY7" fmla="*/ 3662576 h 4453168"/>
              <a:gd name="connsiteX8" fmla="*/ 241855 w 5342806"/>
              <a:gd name="connsiteY8" fmla="*/ 3620799 h 4453168"/>
              <a:gd name="connsiteX9" fmla="*/ 11232 w 5342806"/>
              <a:gd name="connsiteY9" fmla="*/ 3221933 h 4453168"/>
              <a:gd name="connsiteX10" fmla="*/ 11232 w 5342806"/>
              <a:gd name="connsiteY10" fmla="*/ 3140369 h 4453168"/>
              <a:gd name="connsiteX11" fmla="*/ 241855 w 5342806"/>
              <a:gd name="connsiteY11" fmla="*/ 2741502 h 4453168"/>
              <a:gd name="connsiteX12" fmla="*/ 313737 w 5342806"/>
              <a:gd name="connsiteY12" fmla="*/ 2699726 h 4453168"/>
              <a:gd name="connsiteX13" fmla="*/ 2150770 w 5342806"/>
              <a:gd name="connsiteY13" fmla="*/ 492430 h 4453168"/>
              <a:gd name="connsiteX14" fmla="*/ 2388454 w 5342806"/>
              <a:gd name="connsiteY14" fmla="*/ 492430 h 4453168"/>
              <a:gd name="connsiteX15" fmla="*/ 2416181 w 5342806"/>
              <a:gd name="connsiteY15" fmla="*/ 492430 h 4453168"/>
              <a:gd name="connsiteX16" fmla="*/ 2442639 w 5342806"/>
              <a:gd name="connsiteY16" fmla="*/ 537992 h 4453168"/>
              <a:gd name="connsiteX17" fmla="*/ 2572233 w 5342806"/>
              <a:gd name="connsiteY17" fmla="*/ 761161 h 4453168"/>
              <a:gd name="connsiteX18" fmla="*/ 2572233 w 5342806"/>
              <a:gd name="connsiteY18" fmla="*/ 886078 h 4453168"/>
              <a:gd name="connsiteX19" fmla="*/ 2217501 w 5342806"/>
              <a:gd name="connsiteY19" fmla="*/ 1496950 h 4453168"/>
              <a:gd name="connsiteX20" fmla="*/ 2108941 w 5342806"/>
              <a:gd name="connsiteY20" fmla="*/ 1560931 h 4453168"/>
              <a:gd name="connsiteX21" fmla="*/ 1401007 w 5342806"/>
              <a:gd name="connsiteY21" fmla="*/ 1560931 h 4453168"/>
              <a:gd name="connsiteX22" fmla="*/ 1367679 w 5342806"/>
              <a:gd name="connsiteY22" fmla="*/ 1556504 h 4453168"/>
              <a:gd name="connsiteX23" fmla="*/ 1344756 w 5342806"/>
              <a:gd name="connsiteY23" fmla="*/ 1546893 h 4453168"/>
              <a:gd name="connsiteX24" fmla="*/ 1358765 w 5342806"/>
              <a:gd name="connsiteY24" fmla="*/ 1522665 h 4453168"/>
              <a:gd name="connsiteX25" fmla="*/ 1855078 w 5342806"/>
              <a:gd name="connsiteY25" fmla="*/ 664281 h 4453168"/>
              <a:gd name="connsiteX26" fmla="*/ 2150770 w 5342806"/>
              <a:gd name="connsiteY26" fmla="*/ 492430 h 4453168"/>
              <a:gd name="connsiteX27" fmla="*/ 1359084 w 5342806"/>
              <a:gd name="connsiteY27" fmla="*/ 0 h 4453168"/>
              <a:gd name="connsiteX28" fmla="*/ 2157630 w 5342806"/>
              <a:gd name="connsiteY28" fmla="*/ 0 h 4453168"/>
              <a:gd name="connsiteX29" fmla="*/ 2280085 w 5342806"/>
              <a:gd name="connsiteY29" fmla="*/ 72172 h 4453168"/>
              <a:gd name="connsiteX30" fmla="*/ 2494708 w 5342806"/>
              <a:gd name="connsiteY30" fmla="*/ 441767 h 4453168"/>
              <a:gd name="connsiteX31" fmla="*/ 2518954 w 5342806"/>
              <a:gd name="connsiteY31" fmla="*/ 483519 h 4453168"/>
              <a:gd name="connsiteX32" fmla="*/ 2499877 w 5342806"/>
              <a:gd name="connsiteY32" fmla="*/ 483519 h 4453168"/>
              <a:gd name="connsiteX33" fmla="*/ 2409708 w 5342806"/>
              <a:gd name="connsiteY33" fmla="*/ 483519 h 4453168"/>
              <a:gd name="connsiteX34" fmla="*/ 2370537 w 5342806"/>
              <a:gd name="connsiteY34" fmla="*/ 416064 h 4453168"/>
              <a:gd name="connsiteX35" fmla="*/ 2220885 w 5342806"/>
              <a:gd name="connsiteY35" fmla="*/ 158353 h 4453168"/>
              <a:gd name="connsiteX36" fmla="*/ 2112324 w 5342806"/>
              <a:gd name="connsiteY36" fmla="*/ 94371 h 4453168"/>
              <a:gd name="connsiteX37" fmla="*/ 1404390 w 5342806"/>
              <a:gd name="connsiteY37" fmla="*/ 94371 h 4453168"/>
              <a:gd name="connsiteX38" fmla="*/ 1294301 w 5342806"/>
              <a:gd name="connsiteY38" fmla="*/ 158353 h 4453168"/>
              <a:gd name="connsiteX39" fmla="*/ 941098 w 5342806"/>
              <a:gd name="connsiteY39" fmla="*/ 769224 h 4453168"/>
              <a:gd name="connsiteX40" fmla="*/ 941098 w 5342806"/>
              <a:gd name="connsiteY40" fmla="*/ 894141 h 4453168"/>
              <a:gd name="connsiteX41" fmla="*/ 1294301 w 5342806"/>
              <a:gd name="connsiteY41" fmla="*/ 1505013 h 4453168"/>
              <a:gd name="connsiteX42" fmla="*/ 1340745 w 5342806"/>
              <a:gd name="connsiteY42" fmla="*/ 1551856 h 4453168"/>
              <a:gd name="connsiteX43" fmla="*/ 1346119 w 5342806"/>
              <a:gd name="connsiteY43" fmla="*/ 1554109 h 4453168"/>
              <a:gd name="connsiteX44" fmla="*/ 1317310 w 5342806"/>
              <a:gd name="connsiteY44" fmla="*/ 1603934 h 4453168"/>
              <a:gd name="connsiteX45" fmla="*/ 1295884 w 5342806"/>
              <a:gd name="connsiteY45" fmla="*/ 1640991 h 4453168"/>
              <a:gd name="connsiteX46" fmla="*/ 1318107 w 5342806"/>
              <a:gd name="connsiteY46" fmla="*/ 1650309 h 4453168"/>
              <a:gd name="connsiteX47" fmla="*/ 1355700 w 5342806"/>
              <a:gd name="connsiteY47" fmla="*/ 1655302 h 4453168"/>
              <a:gd name="connsiteX48" fmla="*/ 2154247 w 5342806"/>
              <a:gd name="connsiteY48" fmla="*/ 1655302 h 4453168"/>
              <a:gd name="connsiteX49" fmla="*/ 2276701 w 5342806"/>
              <a:gd name="connsiteY49" fmla="*/ 1583132 h 4453168"/>
              <a:gd name="connsiteX50" fmla="*/ 2676837 w 5342806"/>
              <a:gd name="connsiteY50" fmla="*/ 894072 h 4453168"/>
              <a:gd name="connsiteX51" fmla="*/ 2676837 w 5342806"/>
              <a:gd name="connsiteY51" fmla="*/ 753167 h 4453168"/>
              <a:gd name="connsiteX52" fmla="*/ 2544761 w 5342806"/>
              <a:gd name="connsiteY52" fmla="*/ 525724 h 4453168"/>
              <a:gd name="connsiteX53" fmla="*/ 2525427 w 5342806"/>
              <a:gd name="connsiteY53" fmla="*/ 492430 h 4453168"/>
              <a:gd name="connsiteX54" fmla="*/ 2614995 w 5342806"/>
              <a:gd name="connsiteY54" fmla="*/ 492430 h 4453168"/>
              <a:gd name="connsiteX55" fmla="*/ 4052233 w 5342806"/>
              <a:gd name="connsiteY55" fmla="*/ 492430 h 4453168"/>
              <a:gd name="connsiteX56" fmla="*/ 4343819 w 5342806"/>
              <a:gd name="connsiteY56" fmla="*/ 664281 h 4453168"/>
              <a:gd name="connsiteX57" fmla="*/ 5296604 w 5342806"/>
              <a:gd name="connsiteY57" fmla="*/ 2305041 h 4453168"/>
              <a:gd name="connsiteX58" fmla="*/ 5296604 w 5342806"/>
              <a:gd name="connsiteY58" fmla="*/ 2640558 h 4453168"/>
              <a:gd name="connsiteX59" fmla="*/ 4343819 w 5342806"/>
              <a:gd name="connsiteY59" fmla="*/ 4281318 h 4453168"/>
              <a:gd name="connsiteX60" fmla="*/ 4052233 w 5342806"/>
              <a:gd name="connsiteY60" fmla="*/ 4453168 h 4453168"/>
              <a:gd name="connsiteX61" fmla="*/ 2150770 w 5342806"/>
              <a:gd name="connsiteY61" fmla="*/ 4453168 h 4453168"/>
              <a:gd name="connsiteX62" fmla="*/ 1855078 w 5342806"/>
              <a:gd name="connsiteY62" fmla="*/ 4281318 h 4453168"/>
              <a:gd name="connsiteX63" fmla="*/ 906399 w 5342806"/>
              <a:gd name="connsiteY63" fmla="*/ 2640558 h 4453168"/>
              <a:gd name="connsiteX64" fmla="*/ 906399 w 5342806"/>
              <a:gd name="connsiteY64" fmla="*/ 2305041 h 4453168"/>
              <a:gd name="connsiteX65" fmla="*/ 1258651 w 5342806"/>
              <a:gd name="connsiteY65" fmla="*/ 1695815 h 4453168"/>
              <a:gd name="connsiteX66" fmla="*/ 1288338 w 5342806"/>
              <a:gd name="connsiteY66" fmla="*/ 1644472 h 4453168"/>
              <a:gd name="connsiteX67" fmla="*/ 1287293 w 5342806"/>
              <a:gd name="connsiteY67" fmla="*/ 1644034 h 4453168"/>
              <a:gd name="connsiteX68" fmla="*/ 1234904 w 5342806"/>
              <a:gd name="connsiteY68" fmla="*/ 1591195 h 4453168"/>
              <a:gd name="connsiteX69" fmla="*/ 836494 w 5342806"/>
              <a:gd name="connsiteY69" fmla="*/ 902135 h 4453168"/>
              <a:gd name="connsiteX70" fmla="*/ 836494 w 5342806"/>
              <a:gd name="connsiteY70" fmla="*/ 761230 h 4453168"/>
              <a:gd name="connsiteX71" fmla="*/ 1234904 w 5342806"/>
              <a:gd name="connsiteY71" fmla="*/ 72172 h 4453168"/>
              <a:gd name="connsiteX72" fmla="*/ 1359084 w 5342806"/>
              <a:gd name="connsiteY72" fmla="*/ 0 h 4453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5342806" h="4453168">
                <a:moveTo>
                  <a:pt x="313737" y="2699726"/>
                </a:moveTo>
                <a:cubicBezTo>
                  <a:pt x="313737" y="2699726"/>
                  <a:pt x="313737" y="2699726"/>
                  <a:pt x="775980" y="2699726"/>
                </a:cubicBezTo>
                <a:cubicBezTo>
                  <a:pt x="804933" y="2699726"/>
                  <a:pt x="832887" y="2715641"/>
                  <a:pt x="846865" y="2741502"/>
                </a:cubicBezTo>
                <a:cubicBezTo>
                  <a:pt x="846865" y="2741502"/>
                  <a:pt x="846865" y="2741502"/>
                  <a:pt x="1078485" y="3140369"/>
                </a:cubicBezTo>
                <a:cubicBezTo>
                  <a:pt x="1093461" y="3165236"/>
                  <a:pt x="1093461" y="3197066"/>
                  <a:pt x="1078485" y="3221933"/>
                </a:cubicBezTo>
                <a:cubicBezTo>
                  <a:pt x="1078485" y="3221933"/>
                  <a:pt x="1078485" y="3221933"/>
                  <a:pt x="846865" y="3620799"/>
                </a:cubicBezTo>
                <a:cubicBezTo>
                  <a:pt x="832887" y="3646661"/>
                  <a:pt x="804933" y="3662576"/>
                  <a:pt x="775980" y="3662576"/>
                </a:cubicBezTo>
                <a:cubicBezTo>
                  <a:pt x="775980" y="3662576"/>
                  <a:pt x="775980" y="3662576"/>
                  <a:pt x="313737" y="3662576"/>
                </a:cubicBezTo>
                <a:cubicBezTo>
                  <a:pt x="283786" y="3662576"/>
                  <a:pt x="256830" y="3646661"/>
                  <a:pt x="241855" y="3620799"/>
                </a:cubicBezTo>
                <a:cubicBezTo>
                  <a:pt x="241855" y="3620799"/>
                  <a:pt x="241855" y="3620799"/>
                  <a:pt x="11232" y="3221933"/>
                </a:cubicBezTo>
                <a:cubicBezTo>
                  <a:pt x="-3743" y="3197066"/>
                  <a:pt x="-3743" y="3165236"/>
                  <a:pt x="11232" y="3140369"/>
                </a:cubicBezTo>
                <a:cubicBezTo>
                  <a:pt x="11232" y="3140369"/>
                  <a:pt x="11232" y="3140369"/>
                  <a:pt x="241855" y="2741502"/>
                </a:cubicBezTo>
                <a:cubicBezTo>
                  <a:pt x="256830" y="2715641"/>
                  <a:pt x="283786" y="2699726"/>
                  <a:pt x="313737" y="2699726"/>
                </a:cubicBezTo>
                <a:close/>
                <a:moveTo>
                  <a:pt x="2150770" y="492430"/>
                </a:moveTo>
                <a:cubicBezTo>
                  <a:pt x="2150770" y="492430"/>
                  <a:pt x="2150770" y="492430"/>
                  <a:pt x="2388454" y="492430"/>
                </a:cubicBezTo>
                <a:lnTo>
                  <a:pt x="2416181" y="492430"/>
                </a:lnTo>
                <a:lnTo>
                  <a:pt x="2442639" y="537992"/>
                </a:lnTo>
                <a:cubicBezTo>
                  <a:pt x="2479480" y="601434"/>
                  <a:pt x="2522349" y="675258"/>
                  <a:pt x="2572233" y="761161"/>
                </a:cubicBezTo>
                <a:cubicBezTo>
                  <a:pt x="2595168" y="799246"/>
                  <a:pt x="2595168" y="847994"/>
                  <a:pt x="2572233" y="886078"/>
                </a:cubicBezTo>
                <a:cubicBezTo>
                  <a:pt x="2572233" y="886078"/>
                  <a:pt x="2572233" y="886078"/>
                  <a:pt x="2217501" y="1496950"/>
                </a:cubicBezTo>
                <a:cubicBezTo>
                  <a:pt x="2196094" y="1536558"/>
                  <a:pt x="2153283" y="1560931"/>
                  <a:pt x="2108941" y="1560931"/>
                </a:cubicBezTo>
                <a:cubicBezTo>
                  <a:pt x="2108941" y="1560931"/>
                  <a:pt x="2108941" y="1560931"/>
                  <a:pt x="1401007" y="1560931"/>
                </a:cubicBezTo>
                <a:cubicBezTo>
                  <a:pt x="1389539" y="1560931"/>
                  <a:pt x="1378359" y="1559408"/>
                  <a:pt x="1367679" y="1556504"/>
                </a:cubicBezTo>
                <a:lnTo>
                  <a:pt x="1344756" y="1546893"/>
                </a:lnTo>
                <a:lnTo>
                  <a:pt x="1358765" y="1522665"/>
                </a:lnTo>
                <a:cubicBezTo>
                  <a:pt x="1485427" y="1303600"/>
                  <a:pt x="1647555" y="1023197"/>
                  <a:pt x="1855078" y="664281"/>
                </a:cubicBezTo>
                <a:cubicBezTo>
                  <a:pt x="1916680" y="557897"/>
                  <a:pt x="2027565" y="492430"/>
                  <a:pt x="2150770" y="492430"/>
                </a:cubicBezTo>
                <a:close/>
                <a:moveTo>
                  <a:pt x="1359084" y="0"/>
                </a:moveTo>
                <a:cubicBezTo>
                  <a:pt x="1359084" y="0"/>
                  <a:pt x="1359084" y="0"/>
                  <a:pt x="2157630" y="0"/>
                </a:cubicBezTo>
                <a:cubicBezTo>
                  <a:pt x="2207647" y="0"/>
                  <a:pt x="2255938" y="27495"/>
                  <a:pt x="2280085" y="72172"/>
                </a:cubicBezTo>
                <a:cubicBezTo>
                  <a:pt x="2280085" y="72172"/>
                  <a:pt x="2280085" y="72172"/>
                  <a:pt x="2494708" y="441767"/>
                </a:cubicBezTo>
                <a:lnTo>
                  <a:pt x="2518954" y="483519"/>
                </a:lnTo>
                <a:lnTo>
                  <a:pt x="2499877" y="483519"/>
                </a:lnTo>
                <a:lnTo>
                  <a:pt x="2409708" y="483519"/>
                </a:lnTo>
                <a:lnTo>
                  <a:pt x="2370537" y="416064"/>
                </a:lnTo>
                <a:cubicBezTo>
                  <a:pt x="2220885" y="158353"/>
                  <a:pt x="2220885" y="158353"/>
                  <a:pt x="2220885" y="158353"/>
                </a:cubicBezTo>
                <a:cubicBezTo>
                  <a:pt x="2199478" y="118745"/>
                  <a:pt x="2156666" y="94371"/>
                  <a:pt x="2112324" y="94371"/>
                </a:cubicBezTo>
                <a:cubicBezTo>
                  <a:pt x="1404390" y="94371"/>
                  <a:pt x="1404390" y="94371"/>
                  <a:pt x="1404390" y="94371"/>
                </a:cubicBezTo>
                <a:cubicBezTo>
                  <a:pt x="1358520" y="94371"/>
                  <a:pt x="1317236" y="118745"/>
                  <a:pt x="1294301" y="158353"/>
                </a:cubicBezTo>
                <a:cubicBezTo>
                  <a:pt x="941098" y="769224"/>
                  <a:pt x="941098" y="769224"/>
                  <a:pt x="941098" y="769224"/>
                </a:cubicBezTo>
                <a:cubicBezTo>
                  <a:pt x="918163" y="807309"/>
                  <a:pt x="918163" y="856057"/>
                  <a:pt x="941098" y="894141"/>
                </a:cubicBezTo>
                <a:cubicBezTo>
                  <a:pt x="1294301" y="1505013"/>
                  <a:pt x="1294301" y="1505013"/>
                  <a:pt x="1294301" y="1505013"/>
                </a:cubicBezTo>
                <a:cubicBezTo>
                  <a:pt x="1305769" y="1524817"/>
                  <a:pt x="1321823" y="1540812"/>
                  <a:pt x="1340745" y="1551856"/>
                </a:cubicBezTo>
                <a:lnTo>
                  <a:pt x="1346119" y="1554109"/>
                </a:lnTo>
                <a:lnTo>
                  <a:pt x="1317310" y="1603934"/>
                </a:lnTo>
                <a:lnTo>
                  <a:pt x="1295884" y="1640991"/>
                </a:lnTo>
                <a:lnTo>
                  <a:pt x="1318107" y="1650309"/>
                </a:lnTo>
                <a:cubicBezTo>
                  <a:pt x="1330154" y="1653584"/>
                  <a:pt x="1342766" y="1655302"/>
                  <a:pt x="1355700" y="1655302"/>
                </a:cubicBezTo>
                <a:cubicBezTo>
                  <a:pt x="2154247" y="1655302"/>
                  <a:pt x="2154247" y="1655302"/>
                  <a:pt x="2154247" y="1655302"/>
                </a:cubicBezTo>
                <a:cubicBezTo>
                  <a:pt x="2204264" y="1655302"/>
                  <a:pt x="2252555" y="1627810"/>
                  <a:pt x="2276701" y="1583132"/>
                </a:cubicBezTo>
                <a:cubicBezTo>
                  <a:pt x="2676837" y="894072"/>
                  <a:pt x="2676837" y="894072"/>
                  <a:pt x="2676837" y="894072"/>
                </a:cubicBezTo>
                <a:cubicBezTo>
                  <a:pt x="2702708" y="851114"/>
                  <a:pt x="2702708" y="796127"/>
                  <a:pt x="2676837" y="753167"/>
                </a:cubicBezTo>
                <a:cubicBezTo>
                  <a:pt x="2626820" y="667035"/>
                  <a:pt x="2583056" y="591669"/>
                  <a:pt x="2544761" y="525724"/>
                </a:cubicBezTo>
                <a:lnTo>
                  <a:pt x="2525427" y="492430"/>
                </a:lnTo>
                <a:lnTo>
                  <a:pt x="2614995" y="492430"/>
                </a:lnTo>
                <a:cubicBezTo>
                  <a:pt x="2893530" y="492430"/>
                  <a:pt x="3339185" y="492430"/>
                  <a:pt x="4052233" y="492430"/>
                </a:cubicBezTo>
                <a:cubicBezTo>
                  <a:pt x="4171332" y="492430"/>
                  <a:pt x="4286323" y="557897"/>
                  <a:pt x="4343819" y="664281"/>
                </a:cubicBezTo>
                <a:cubicBezTo>
                  <a:pt x="4343819" y="664281"/>
                  <a:pt x="4343819" y="664281"/>
                  <a:pt x="5296604" y="2305041"/>
                </a:cubicBezTo>
                <a:cubicBezTo>
                  <a:pt x="5358207" y="2407332"/>
                  <a:pt x="5358207" y="2538266"/>
                  <a:pt x="5296604" y="2640558"/>
                </a:cubicBezTo>
                <a:cubicBezTo>
                  <a:pt x="5296604" y="2640558"/>
                  <a:pt x="5296604" y="2640558"/>
                  <a:pt x="4343819" y="4281318"/>
                </a:cubicBezTo>
                <a:cubicBezTo>
                  <a:pt x="4286323" y="4387702"/>
                  <a:pt x="4171332" y="4453168"/>
                  <a:pt x="4052233" y="4453168"/>
                </a:cubicBezTo>
                <a:cubicBezTo>
                  <a:pt x="4052233" y="4453168"/>
                  <a:pt x="4052233" y="4453168"/>
                  <a:pt x="2150770" y="4453168"/>
                </a:cubicBezTo>
                <a:cubicBezTo>
                  <a:pt x="2027565" y="4453168"/>
                  <a:pt x="1916680" y="4387702"/>
                  <a:pt x="1855078" y="4281318"/>
                </a:cubicBezTo>
                <a:cubicBezTo>
                  <a:pt x="1855078" y="4281318"/>
                  <a:pt x="1855078" y="4281318"/>
                  <a:pt x="906399" y="2640558"/>
                </a:cubicBezTo>
                <a:cubicBezTo>
                  <a:pt x="844796" y="2538266"/>
                  <a:pt x="844796" y="2407332"/>
                  <a:pt x="906399" y="2305041"/>
                </a:cubicBezTo>
                <a:cubicBezTo>
                  <a:pt x="906399" y="2305041"/>
                  <a:pt x="906399" y="2305041"/>
                  <a:pt x="1258651" y="1695815"/>
                </a:cubicBezTo>
                <a:lnTo>
                  <a:pt x="1288338" y="1644472"/>
                </a:lnTo>
                <a:lnTo>
                  <a:pt x="1287293" y="1644034"/>
                </a:lnTo>
                <a:cubicBezTo>
                  <a:pt x="1265949" y="1631576"/>
                  <a:pt x="1247840" y="1613534"/>
                  <a:pt x="1234904" y="1591195"/>
                </a:cubicBezTo>
                <a:cubicBezTo>
                  <a:pt x="1234904" y="1591195"/>
                  <a:pt x="1234904" y="1591195"/>
                  <a:pt x="836494" y="902135"/>
                </a:cubicBezTo>
                <a:cubicBezTo>
                  <a:pt x="810622" y="859177"/>
                  <a:pt x="810622" y="804190"/>
                  <a:pt x="836494" y="761230"/>
                </a:cubicBezTo>
                <a:cubicBezTo>
                  <a:pt x="836494" y="761230"/>
                  <a:pt x="836494" y="761230"/>
                  <a:pt x="1234904" y="72172"/>
                </a:cubicBezTo>
                <a:cubicBezTo>
                  <a:pt x="1260775" y="27495"/>
                  <a:pt x="1307343" y="0"/>
                  <a:pt x="1359084" y="0"/>
                </a:cubicBezTo>
                <a:close/>
              </a:path>
            </a:pathLst>
          </a:custGeom>
          <a:solidFill>
            <a:schemeClr val="tx1">
              <a:lumMod val="50000"/>
              <a:lumOff val="50000"/>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Picture 3">
            <a:extLst>
              <a:ext uri="{FF2B5EF4-FFF2-40B4-BE49-F238E27FC236}">
                <a16:creationId xmlns:a16="http://schemas.microsoft.com/office/drawing/2014/main" id="{DFB2E58A-4C7C-D240-A0C7-89B54B602ADE}"/>
              </a:ext>
            </a:extLst>
          </p:cNvPr>
          <p:cNvPicPr>
            <a:picLocks noChangeAspect="1"/>
          </p:cNvPicPr>
          <p:nvPr/>
        </p:nvPicPr>
        <p:blipFill>
          <a:blip r:embed="rId2"/>
          <a:stretch>
            <a:fillRect/>
          </a:stretch>
        </p:blipFill>
        <p:spPr>
          <a:xfrm>
            <a:off x="1769216" y="1925239"/>
            <a:ext cx="3214264" cy="1869521"/>
          </a:xfrm>
          <a:prstGeom prst="rect">
            <a:avLst/>
          </a:prstGeom>
        </p:spPr>
      </p:pic>
      <p:pic>
        <p:nvPicPr>
          <p:cNvPr id="6" name="Picture 5">
            <a:extLst>
              <a:ext uri="{FF2B5EF4-FFF2-40B4-BE49-F238E27FC236}">
                <a16:creationId xmlns:a16="http://schemas.microsoft.com/office/drawing/2014/main" id="{E2C7C7FE-A0CA-6105-8677-394024398901}"/>
              </a:ext>
            </a:extLst>
          </p:cNvPr>
          <p:cNvPicPr>
            <a:picLocks noChangeAspect="1"/>
          </p:cNvPicPr>
          <p:nvPr/>
        </p:nvPicPr>
        <p:blipFill>
          <a:blip r:embed="rId3"/>
          <a:stretch>
            <a:fillRect/>
          </a:stretch>
        </p:blipFill>
        <p:spPr>
          <a:xfrm>
            <a:off x="7112022" y="1591666"/>
            <a:ext cx="7868067" cy="4657895"/>
          </a:xfrm>
          <a:prstGeom prst="rect">
            <a:avLst/>
          </a:prstGeom>
        </p:spPr>
      </p:pic>
      <p:pic>
        <p:nvPicPr>
          <p:cNvPr id="2" name="Picture 1">
            <a:extLst>
              <a:ext uri="{FF2B5EF4-FFF2-40B4-BE49-F238E27FC236}">
                <a16:creationId xmlns:a16="http://schemas.microsoft.com/office/drawing/2014/main" id="{347FBF77-490B-9B06-55D4-79491C954FE5}"/>
              </a:ext>
            </a:extLst>
          </p:cNvPr>
          <p:cNvPicPr>
            <a:picLocks noChangeAspect="1"/>
          </p:cNvPicPr>
          <p:nvPr/>
        </p:nvPicPr>
        <p:blipFill>
          <a:blip r:embed="rId4"/>
          <a:stretch>
            <a:fillRect/>
          </a:stretch>
        </p:blipFill>
        <p:spPr>
          <a:xfrm>
            <a:off x="192271" y="608439"/>
            <a:ext cx="12141099" cy="5429875"/>
          </a:xfrm>
          <a:prstGeom prst="rect">
            <a:avLst/>
          </a:prstGeom>
        </p:spPr>
      </p:pic>
    </p:spTree>
    <p:extLst>
      <p:ext uri="{BB962C8B-B14F-4D97-AF65-F5344CB8AC3E}">
        <p14:creationId xmlns:p14="http://schemas.microsoft.com/office/powerpoint/2010/main" val="24918263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Đồng hồ đếm ngược 7 phút - 7 minutes timer - Hailist">
            <a:hlinkClick r:id="" action="ppaction://media"/>
            <a:extLst>
              <a:ext uri="{FF2B5EF4-FFF2-40B4-BE49-F238E27FC236}">
                <a16:creationId xmlns:a16="http://schemas.microsoft.com/office/drawing/2014/main" id="{D634A1B2-9502-941D-1E06-D833EAF64141}"/>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9104813" y="1158268"/>
            <a:ext cx="2036430" cy="1145492"/>
          </a:xfrm>
          <a:prstGeom prst="rect">
            <a:avLst/>
          </a:prstGeom>
        </p:spPr>
      </p:pic>
      <p:pic>
        <p:nvPicPr>
          <p:cNvPr id="5" name="Picture 4">
            <a:extLst>
              <a:ext uri="{FF2B5EF4-FFF2-40B4-BE49-F238E27FC236}">
                <a16:creationId xmlns:a16="http://schemas.microsoft.com/office/drawing/2014/main" id="{30F8EBF7-BDD3-89E0-5430-CCECB41548FF}"/>
              </a:ext>
            </a:extLst>
          </p:cNvPr>
          <p:cNvPicPr>
            <a:picLocks noChangeAspect="1"/>
          </p:cNvPicPr>
          <p:nvPr/>
        </p:nvPicPr>
        <p:blipFill>
          <a:blip r:embed="rId5"/>
          <a:stretch>
            <a:fillRect/>
          </a:stretch>
        </p:blipFill>
        <p:spPr>
          <a:xfrm>
            <a:off x="8776887" y="3176336"/>
            <a:ext cx="2955445" cy="3090861"/>
          </a:xfrm>
          <a:prstGeom prst="rect">
            <a:avLst/>
          </a:prstGeom>
        </p:spPr>
      </p:pic>
      <p:pic>
        <p:nvPicPr>
          <p:cNvPr id="6" name="Picture 5">
            <a:extLst>
              <a:ext uri="{FF2B5EF4-FFF2-40B4-BE49-F238E27FC236}">
                <a16:creationId xmlns:a16="http://schemas.microsoft.com/office/drawing/2014/main" id="{C564321B-D026-78FD-1B10-A7DFD32671EB}"/>
              </a:ext>
            </a:extLst>
          </p:cNvPr>
          <p:cNvPicPr>
            <a:picLocks noChangeAspect="1"/>
          </p:cNvPicPr>
          <p:nvPr/>
        </p:nvPicPr>
        <p:blipFill>
          <a:blip r:embed="rId6"/>
          <a:stretch>
            <a:fillRect/>
          </a:stretch>
        </p:blipFill>
        <p:spPr>
          <a:xfrm>
            <a:off x="530003" y="1046747"/>
            <a:ext cx="8224299" cy="5498874"/>
          </a:xfrm>
          <a:prstGeom prst="rect">
            <a:avLst/>
          </a:prstGeom>
        </p:spPr>
      </p:pic>
    </p:spTree>
    <p:extLst>
      <p:ext uri="{BB962C8B-B14F-4D97-AF65-F5344CB8AC3E}">
        <p14:creationId xmlns:p14="http://schemas.microsoft.com/office/powerpoint/2010/main" val="14245862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3138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vol="80000">
                <p:cTn id="12" fill="hold" display="0">
                  <p:stCondLst>
                    <p:cond delay="indefinite"/>
                  </p:stCondLst>
                </p:cTn>
                <p:tgtEl>
                  <p:spTgt spid="4"/>
                </p:tgtEl>
              </p:cMediaNode>
            </p:vide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Freeform: Shape 10">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Isosceles Triangle 18">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FB0549C0-BE4B-79C4-D712-083BDF954B85}"/>
              </a:ext>
            </a:extLst>
          </p:cNvPr>
          <p:cNvPicPr>
            <a:picLocks noChangeAspect="1"/>
          </p:cNvPicPr>
          <p:nvPr/>
        </p:nvPicPr>
        <p:blipFill>
          <a:blip r:embed="rId2"/>
          <a:stretch>
            <a:fillRect/>
          </a:stretch>
        </p:blipFill>
        <p:spPr>
          <a:xfrm>
            <a:off x="643467" y="923051"/>
            <a:ext cx="11297922" cy="5192450"/>
          </a:xfrm>
          <a:prstGeom prst="rect">
            <a:avLst/>
          </a:prstGeom>
          <a:ln>
            <a:noFill/>
          </a:ln>
        </p:spPr>
      </p:pic>
      <p:sp>
        <p:nvSpPr>
          <p:cNvPr id="21" name="Isosceles Triangle 20">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85432680"/>
      </p:ext>
    </p:extLst>
  </p:cSld>
  <p:clrMapOvr>
    <a:overrideClrMapping bg1="lt1" tx1="dk1" bg2="lt2" tx2="dk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B6FACB3C-9069-4791-BC5C-0DB7CD19B8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71F2038E-D777-4B76-81DD-DD13EE91B9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37FC3F8D-FE59-68CA-038F-F8F60066C76A}"/>
              </a:ext>
            </a:extLst>
          </p:cNvPr>
          <p:cNvSpPr txBox="1"/>
          <p:nvPr/>
        </p:nvSpPr>
        <p:spPr>
          <a:xfrm>
            <a:off x="804672" y="2421683"/>
            <a:ext cx="4765949" cy="3353476"/>
          </a:xfrm>
          <a:prstGeom prst="rect">
            <a:avLst/>
          </a:prstGeom>
        </p:spPr>
        <p:txBody>
          <a:bodyPr vert="horz" lIns="91440" tIns="45720" rIns="91440" bIns="45720" rtlCol="0" anchor="t">
            <a:normAutofit/>
          </a:bodyPr>
          <a:lstStyle/>
          <a:p>
            <a:pPr indent="-228600">
              <a:lnSpc>
                <a:spcPct val="200000"/>
              </a:lnSpc>
              <a:spcAft>
                <a:spcPts val="600"/>
              </a:spcAft>
              <a:buFont typeface="Arial" panose="020B0604020202020204" pitchFamily="34" charset="0"/>
              <a:buChar char="•"/>
            </a:pPr>
            <a:r>
              <a:rPr lang="en-US" sz="3200" b="1" dirty="0">
                <a:solidFill>
                  <a:schemeClr val="tx2"/>
                </a:solidFill>
                <a:latin typeface="Times New Roman" panose="02020603050405020304" pitchFamily="18" charset="0"/>
                <a:cs typeface="Times New Roman" panose="02020603050405020304" pitchFamily="18" charset="0"/>
              </a:rPr>
              <a:t>TRÌNH BÀY KẾT QUẢ HOẠT ĐỘNG NHÓM</a:t>
            </a:r>
          </a:p>
        </p:txBody>
      </p:sp>
      <p:grpSp>
        <p:nvGrpSpPr>
          <p:cNvPr id="22" name="Group 21">
            <a:extLst>
              <a:ext uri="{FF2B5EF4-FFF2-40B4-BE49-F238E27FC236}">
                <a16:creationId xmlns:a16="http://schemas.microsoft.com/office/drawing/2014/main" id="{DD354807-230F-4402-B1B9-F733A8F1F19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818240" y="-16714"/>
            <a:ext cx="6373761" cy="6874714"/>
            <a:chOff x="5818240" y="-1"/>
            <a:chExt cx="6373761" cy="6874714"/>
          </a:xfrm>
        </p:grpSpPr>
        <p:sp>
          <p:nvSpPr>
            <p:cNvPr id="23" name="Freeform: Shape 22">
              <a:extLst>
                <a:ext uri="{FF2B5EF4-FFF2-40B4-BE49-F238E27FC236}">
                  <a16:creationId xmlns:a16="http://schemas.microsoft.com/office/drawing/2014/main" id="{BF5A6F4A-CE87-4D5C-9382-8167967CE8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18240" y="-1"/>
              <a:ext cx="6373761" cy="6874714"/>
            </a:xfrm>
            <a:custGeom>
              <a:avLst/>
              <a:gdLst>
                <a:gd name="connsiteX0" fmla="*/ 6373761 w 6373761"/>
                <a:gd name="connsiteY0" fmla="*/ 5771297 h 6874714"/>
                <a:gd name="connsiteX1" fmla="*/ 6373761 w 6373761"/>
                <a:gd name="connsiteY1" fmla="*/ 6247960 h 6874714"/>
                <a:gd name="connsiteX2" fmla="*/ 6235932 w 6373761"/>
                <a:gd name="connsiteY2" fmla="*/ 6361930 h 6874714"/>
                <a:gd name="connsiteX3" fmla="*/ 5960375 w 6373761"/>
                <a:gd name="connsiteY3" fmla="*/ 6587489 h 6874714"/>
                <a:gd name="connsiteX4" fmla="*/ 5822907 w 6373761"/>
                <a:gd name="connsiteY4" fmla="*/ 6701871 h 6874714"/>
                <a:gd name="connsiteX5" fmla="*/ 5681115 w 6373761"/>
                <a:gd name="connsiteY5" fmla="*/ 6816896 h 6874714"/>
                <a:gd name="connsiteX6" fmla="*/ 5604096 w 6373761"/>
                <a:gd name="connsiteY6" fmla="*/ 6874714 h 6874714"/>
                <a:gd name="connsiteX7" fmla="*/ 4878485 w 6373761"/>
                <a:gd name="connsiteY7" fmla="*/ 6874714 h 6874714"/>
                <a:gd name="connsiteX8" fmla="*/ 5006014 w 6373761"/>
                <a:gd name="connsiteY8" fmla="*/ 6800200 h 6874714"/>
                <a:gd name="connsiteX9" fmla="*/ 5149855 w 6373761"/>
                <a:gd name="connsiteY9" fmla="*/ 6707667 h 6874714"/>
                <a:gd name="connsiteX10" fmla="*/ 5431866 w 6373761"/>
                <a:gd name="connsiteY10" fmla="*/ 6506210 h 6874714"/>
                <a:gd name="connsiteX11" fmla="*/ 5571036 w 6373761"/>
                <a:gd name="connsiteY11" fmla="*/ 6399557 h 6874714"/>
                <a:gd name="connsiteX12" fmla="*/ 5711649 w 6373761"/>
                <a:gd name="connsiteY12" fmla="*/ 6288912 h 6874714"/>
                <a:gd name="connsiteX13" fmla="*/ 6276589 w 6373761"/>
                <a:gd name="connsiteY13" fmla="*/ 5852379 h 6874714"/>
                <a:gd name="connsiteX14" fmla="*/ 3975975 w 6373761"/>
                <a:gd name="connsiteY14" fmla="*/ 263 h 6874714"/>
                <a:gd name="connsiteX15" fmla="*/ 4350473 w 6373761"/>
                <a:gd name="connsiteY15" fmla="*/ 24963 h 6874714"/>
                <a:gd name="connsiteX16" fmla="*/ 5077909 w 6373761"/>
                <a:gd name="connsiteY16" fmla="*/ 189450 h 6874714"/>
                <a:gd name="connsiteX17" fmla="*/ 5746507 w 6373761"/>
                <a:gd name="connsiteY17" fmla="*/ 505804 h 6874714"/>
                <a:gd name="connsiteX18" fmla="*/ 6322456 w 6373761"/>
                <a:gd name="connsiteY18" fmla="*/ 956633 h 6874714"/>
                <a:gd name="connsiteX19" fmla="*/ 6373761 w 6373761"/>
                <a:gd name="connsiteY19" fmla="*/ 1011863 h 6874714"/>
                <a:gd name="connsiteX20" fmla="*/ 6373761 w 6373761"/>
                <a:gd name="connsiteY20" fmla="*/ 1185075 h 6874714"/>
                <a:gd name="connsiteX21" fmla="*/ 6359489 w 6373761"/>
                <a:gd name="connsiteY21" fmla="*/ 1169497 h 6874714"/>
                <a:gd name="connsiteX22" fmla="*/ 6233869 w 6373761"/>
                <a:gd name="connsiteY22" fmla="*/ 1047442 h 6874714"/>
                <a:gd name="connsiteX23" fmla="*/ 5961423 w 6373761"/>
                <a:gd name="connsiteY23" fmla="*/ 827953 h 6874714"/>
                <a:gd name="connsiteX24" fmla="*/ 5663555 w 6373761"/>
                <a:gd name="connsiteY24" fmla="*/ 645304 h 6874714"/>
                <a:gd name="connsiteX25" fmla="*/ 5013827 w 6373761"/>
                <a:gd name="connsiteY25" fmla="*/ 397863 h 6874714"/>
                <a:gd name="connsiteX26" fmla="*/ 4327409 w 6373761"/>
                <a:gd name="connsiteY26" fmla="*/ 302545 h 6874714"/>
                <a:gd name="connsiteX27" fmla="*/ 3639939 w 6373761"/>
                <a:gd name="connsiteY27" fmla="*/ 338868 h 6874714"/>
                <a:gd name="connsiteX28" fmla="*/ 3302495 w 6373761"/>
                <a:gd name="connsiteY28" fmla="*/ 403659 h 6874714"/>
                <a:gd name="connsiteX29" fmla="*/ 2971604 w 6373761"/>
                <a:gd name="connsiteY29" fmla="*/ 496273 h 6874714"/>
                <a:gd name="connsiteX30" fmla="*/ 2648706 w 6373761"/>
                <a:gd name="connsiteY30" fmla="*/ 614389 h 6874714"/>
                <a:gd name="connsiteX31" fmla="*/ 2335374 w 6373761"/>
                <a:gd name="connsiteY31" fmla="*/ 757109 h 6874714"/>
                <a:gd name="connsiteX32" fmla="*/ 1741342 w 6373761"/>
                <a:gd name="connsiteY32" fmla="*/ 1107725 h 6874714"/>
                <a:gd name="connsiteX33" fmla="*/ 1600861 w 6373761"/>
                <a:gd name="connsiteY33" fmla="*/ 1208710 h 6874714"/>
                <a:gd name="connsiteX34" fmla="*/ 1531799 w 6373761"/>
                <a:gd name="connsiteY34" fmla="*/ 1260879 h 6874714"/>
                <a:gd name="connsiteX35" fmla="*/ 1463655 w 6373761"/>
                <a:gd name="connsiteY35" fmla="*/ 1314333 h 6874714"/>
                <a:gd name="connsiteX36" fmla="*/ 1200777 w 6373761"/>
                <a:gd name="connsiteY36" fmla="*/ 1541166 h 6874714"/>
                <a:gd name="connsiteX37" fmla="*/ 731501 w 6373761"/>
                <a:gd name="connsiteY37" fmla="*/ 2055754 h 6874714"/>
                <a:gd name="connsiteX38" fmla="*/ 531393 w 6373761"/>
                <a:gd name="connsiteY38" fmla="*/ 2342739 h 6874714"/>
                <a:gd name="connsiteX39" fmla="*/ 361033 w 6373761"/>
                <a:gd name="connsiteY39" fmla="*/ 2649046 h 6874714"/>
                <a:gd name="connsiteX40" fmla="*/ 323292 w 6373761"/>
                <a:gd name="connsiteY40" fmla="*/ 2728263 h 6874714"/>
                <a:gd name="connsiteX41" fmla="*/ 304945 w 6373761"/>
                <a:gd name="connsiteY41" fmla="*/ 2768193 h 6874714"/>
                <a:gd name="connsiteX42" fmla="*/ 287516 w 6373761"/>
                <a:gd name="connsiteY42" fmla="*/ 2808510 h 6874714"/>
                <a:gd name="connsiteX43" fmla="*/ 254230 w 6373761"/>
                <a:gd name="connsiteY43" fmla="*/ 2889788 h 6874714"/>
                <a:gd name="connsiteX44" fmla="*/ 223042 w 6373761"/>
                <a:gd name="connsiteY44" fmla="*/ 2971968 h 6874714"/>
                <a:gd name="connsiteX45" fmla="*/ 121611 w 6373761"/>
                <a:gd name="connsiteY45" fmla="*/ 3308544 h 6874714"/>
                <a:gd name="connsiteX46" fmla="*/ 39314 w 6373761"/>
                <a:gd name="connsiteY46" fmla="*/ 4005912 h 6874714"/>
                <a:gd name="connsiteX47" fmla="*/ 73910 w 6373761"/>
                <a:gd name="connsiteY47" fmla="*/ 4354081 h 6874714"/>
                <a:gd name="connsiteX48" fmla="*/ 179534 w 6373761"/>
                <a:gd name="connsiteY48" fmla="*/ 4687050 h 6874714"/>
                <a:gd name="connsiteX49" fmla="*/ 215964 w 6373761"/>
                <a:gd name="connsiteY49" fmla="*/ 4766654 h 6874714"/>
                <a:gd name="connsiteX50" fmla="*/ 256457 w 6373761"/>
                <a:gd name="connsiteY50" fmla="*/ 4844455 h 6874714"/>
                <a:gd name="connsiteX51" fmla="*/ 346225 w 6373761"/>
                <a:gd name="connsiteY51" fmla="*/ 4995290 h 6874714"/>
                <a:gd name="connsiteX52" fmla="*/ 445296 w 6373761"/>
                <a:gd name="connsiteY52" fmla="*/ 5140971 h 6874714"/>
                <a:gd name="connsiteX53" fmla="*/ 551443 w 6373761"/>
                <a:gd name="connsiteY53" fmla="*/ 5282531 h 6874714"/>
                <a:gd name="connsiteX54" fmla="*/ 772387 w 6373761"/>
                <a:gd name="connsiteY54" fmla="*/ 5562561 h 6874714"/>
                <a:gd name="connsiteX55" fmla="*/ 882858 w 6373761"/>
                <a:gd name="connsiteY55" fmla="*/ 5704507 h 6874714"/>
                <a:gd name="connsiteX56" fmla="*/ 990316 w 6373761"/>
                <a:gd name="connsiteY56" fmla="*/ 5848258 h 6874714"/>
                <a:gd name="connsiteX57" fmla="*/ 1097774 w 6373761"/>
                <a:gd name="connsiteY57" fmla="*/ 5987114 h 6874714"/>
                <a:gd name="connsiteX58" fmla="*/ 1210080 w 6373761"/>
                <a:gd name="connsiteY58" fmla="*/ 6121203 h 6874714"/>
                <a:gd name="connsiteX59" fmla="*/ 1448192 w 6373761"/>
                <a:gd name="connsiteY59" fmla="*/ 6374054 h 6874714"/>
                <a:gd name="connsiteX60" fmla="*/ 1982991 w 6373761"/>
                <a:gd name="connsiteY60" fmla="*/ 6796158 h 6874714"/>
                <a:gd name="connsiteX61" fmla="*/ 2118475 w 6373761"/>
                <a:gd name="connsiteY61" fmla="*/ 6874714 h 6874714"/>
                <a:gd name="connsiteX62" fmla="*/ 1569874 w 6373761"/>
                <a:gd name="connsiteY62" fmla="*/ 6874714 h 6874714"/>
                <a:gd name="connsiteX63" fmla="*/ 1507802 w 6373761"/>
                <a:gd name="connsiteY63" fmla="*/ 6817815 h 6874714"/>
                <a:gd name="connsiteX64" fmla="*/ 1256865 w 6373761"/>
                <a:gd name="connsiteY64" fmla="*/ 6543437 h 6874714"/>
                <a:gd name="connsiteX65" fmla="*/ 1038410 w 6373761"/>
                <a:gd name="connsiteY65" fmla="*/ 6248722 h 6874714"/>
                <a:gd name="connsiteX66" fmla="*/ 845380 w 6373761"/>
                <a:gd name="connsiteY66" fmla="*/ 5941386 h 6874714"/>
                <a:gd name="connsiteX67" fmla="*/ 755351 w 6373761"/>
                <a:gd name="connsiteY67" fmla="*/ 5788877 h 6874714"/>
                <a:gd name="connsiteX68" fmla="*/ 661784 w 6373761"/>
                <a:gd name="connsiteY68" fmla="*/ 5638944 h 6874714"/>
                <a:gd name="connsiteX69" fmla="*/ 466525 w 6373761"/>
                <a:gd name="connsiteY69" fmla="*/ 5340366 h 6874714"/>
                <a:gd name="connsiteX70" fmla="*/ 370992 w 6373761"/>
                <a:gd name="connsiteY70" fmla="*/ 5188502 h 6874714"/>
                <a:gd name="connsiteX71" fmla="*/ 280046 w 6373761"/>
                <a:gd name="connsiteY71" fmla="*/ 5033287 h 6874714"/>
                <a:gd name="connsiteX72" fmla="*/ 126853 w 6373761"/>
                <a:gd name="connsiteY72" fmla="*/ 4707660 h 6874714"/>
                <a:gd name="connsiteX73" fmla="*/ 30272 w 6373761"/>
                <a:gd name="connsiteY73" fmla="*/ 4362068 h 6874714"/>
                <a:gd name="connsiteX74" fmla="*/ 0 w 6373761"/>
                <a:gd name="connsiteY74" fmla="*/ 4005912 h 6874714"/>
                <a:gd name="connsiteX75" fmla="*/ 270480 w 6373761"/>
                <a:gd name="connsiteY75" fmla="*/ 2610532 h 6874714"/>
                <a:gd name="connsiteX76" fmla="*/ 415942 w 6373761"/>
                <a:gd name="connsiteY76" fmla="*/ 2280526 h 6874714"/>
                <a:gd name="connsiteX77" fmla="*/ 590102 w 6373761"/>
                <a:gd name="connsiteY77" fmla="*/ 1962626 h 6874714"/>
                <a:gd name="connsiteX78" fmla="*/ 1020719 w 6373761"/>
                <a:gd name="connsiteY78" fmla="*/ 1373070 h 6874714"/>
                <a:gd name="connsiteX79" fmla="*/ 1275080 w 6373761"/>
                <a:gd name="connsiteY79" fmla="*/ 1107081 h 6874714"/>
                <a:gd name="connsiteX80" fmla="*/ 1342437 w 6373761"/>
                <a:gd name="connsiteY80" fmla="*/ 1043965 h 6874714"/>
                <a:gd name="connsiteX81" fmla="*/ 1411106 w 6373761"/>
                <a:gd name="connsiteY81" fmla="*/ 982138 h 6874714"/>
                <a:gd name="connsiteX82" fmla="*/ 1553029 w 6373761"/>
                <a:gd name="connsiteY82" fmla="*/ 863376 h 6874714"/>
                <a:gd name="connsiteX83" fmla="*/ 2173401 w 6373761"/>
                <a:gd name="connsiteY83" fmla="*/ 454409 h 6874714"/>
                <a:gd name="connsiteX84" fmla="*/ 3599708 w 6373761"/>
                <a:gd name="connsiteY84" fmla="*/ 16332 h 6874714"/>
                <a:gd name="connsiteX85" fmla="*/ 3975975 w 6373761"/>
                <a:gd name="connsiteY85" fmla="*/ 263 h 6874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6373761" h="6874714">
                  <a:moveTo>
                    <a:pt x="6373761" y="5771297"/>
                  </a:moveTo>
                  <a:lnTo>
                    <a:pt x="6373761" y="6247960"/>
                  </a:lnTo>
                  <a:lnTo>
                    <a:pt x="6235932" y="6361930"/>
                  </a:lnTo>
                  <a:cubicBezTo>
                    <a:pt x="6143250" y="6437460"/>
                    <a:pt x="6051059" y="6512200"/>
                    <a:pt x="5960375" y="6587489"/>
                  </a:cubicBezTo>
                  <a:lnTo>
                    <a:pt x="5822907" y="6701871"/>
                  </a:lnTo>
                  <a:cubicBezTo>
                    <a:pt x="5776123" y="6740385"/>
                    <a:pt x="5729079" y="6778899"/>
                    <a:pt x="5681115" y="6816896"/>
                  </a:cubicBezTo>
                  <a:lnTo>
                    <a:pt x="5604096" y="6874714"/>
                  </a:lnTo>
                  <a:lnTo>
                    <a:pt x="4878485" y="6874714"/>
                  </a:lnTo>
                  <a:lnTo>
                    <a:pt x="5006014" y="6800200"/>
                  </a:lnTo>
                  <a:cubicBezTo>
                    <a:pt x="5054354" y="6770429"/>
                    <a:pt x="5102285" y="6739483"/>
                    <a:pt x="5149855" y="6707667"/>
                  </a:cubicBezTo>
                  <a:cubicBezTo>
                    <a:pt x="5244993" y="6643906"/>
                    <a:pt x="5338561" y="6576025"/>
                    <a:pt x="5431866" y="6506210"/>
                  </a:cubicBezTo>
                  <a:cubicBezTo>
                    <a:pt x="5478386" y="6471304"/>
                    <a:pt x="5524777" y="6435495"/>
                    <a:pt x="5571036" y="6399557"/>
                  </a:cubicBezTo>
                  <a:lnTo>
                    <a:pt x="5711649" y="6288912"/>
                  </a:lnTo>
                  <a:cubicBezTo>
                    <a:pt x="5902059" y="6140395"/>
                    <a:pt x="6093257" y="5998320"/>
                    <a:pt x="6276589" y="5852379"/>
                  </a:cubicBezTo>
                  <a:close/>
                  <a:moveTo>
                    <a:pt x="3975975" y="263"/>
                  </a:moveTo>
                  <a:cubicBezTo>
                    <a:pt x="4101550" y="1809"/>
                    <a:pt x="4226830" y="10149"/>
                    <a:pt x="4350473" y="24963"/>
                  </a:cubicBezTo>
                  <a:cubicBezTo>
                    <a:pt x="4598149" y="54846"/>
                    <a:pt x="4842943" y="108687"/>
                    <a:pt x="5077909" y="189450"/>
                  </a:cubicBezTo>
                  <a:cubicBezTo>
                    <a:pt x="5312876" y="269955"/>
                    <a:pt x="5537357" y="376867"/>
                    <a:pt x="5746507" y="505804"/>
                  </a:cubicBezTo>
                  <a:cubicBezTo>
                    <a:pt x="5955527" y="634999"/>
                    <a:pt x="6148688" y="786864"/>
                    <a:pt x="6322456" y="956633"/>
                  </a:cubicBezTo>
                  <a:lnTo>
                    <a:pt x="6373761" y="1011863"/>
                  </a:lnTo>
                  <a:lnTo>
                    <a:pt x="6373761" y="1185075"/>
                  </a:lnTo>
                  <a:lnTo>
                    <a:pt x="6359489" y="1169497"/>
                  </a:lnTo>
                  <a:cubicBezTo>
                    <a:pt x="6318811" y="1127602"/>
                    <a:pt x="6276917" y="1086890"/>
                    <a:pt x="6233869" y="1047442"/>
                  </a:cubicBezTo>
                  <a:cubicBezTo>
                    <a:pt x="6147509" y="968870"/>
                    <a:pt x="6056431" y="895448"/>
                    <a:pt x="5961423" y="827953"/>
                  </a:cubicBezTo>
                  <a:cubicBezTo>
                    <a:pt x="5865891" y="761102"/>
                    <a:pt x="5766688" y="699403"/>
                    <a:pt x="5663555" y="645304"/>
                  </a:cubicBezTo>
                  <a:cubicBezTo>
                    <a:pt x="5457943" y="535816"/>
                    <a:pt x="5238703" y="453894"/>
                    <a:pt x="5013827" y="397863"/>
                  </a:cubicBezTo>
                  <a:cubicBezTo>
                    <a:pt x="4788953" y="341703"/>
                    <a:pt x="4558442" y="310917"/>
                    <a:pt x="4327409" y="302545"/>
                  </a:cubicBezTo>
                  <a:cubicBezTo>
                    <a:pt x="4096111" y="293012"/>
                    <a:pt x="3867174" y="305893"/>
                    <a:pt x="3639939" y="338868"/>
                  </a:cubicBezTo>
                  <a:cubicBezTo>
                    <a:pt x="3526585" y="355999"/>
                    <a:pt x="3413885" y="377254"/>
                    <a:pt x="3302495" y="403659"/>
                  </a:cubicBezTo>
                  <a:cubicBezTo>
                    <a:pt x="3191107" y="430451"/>
                    <a:pt x="3080634" y="460978"/>
                    <a:pt x="2971604" y="496273"/>
                  </a:cubicBezTo>
                  <a:cubicBezTo>
                    <a:pt x="2862573" y="531437"/>
                    <a:pt x="2754854" y="570852"/>
                    <a:pt x="2648706" y="614389"/>
                  </a:cubicBezTo>
                  <a:cubicBezTo>
                    <a:pt x="2542690" y="658056"/>
                    <a:pt x="2438114" y="705714"/>
                    <a:pt x="2335374" y="757109"/>
                  </a:cubicBezTo>
                  <a:cubicBezTo>
                    <a:pt x="2129894" y="859769"/>
                    <a:pt x="1931228" y="976855"/>
                    <a:pt x="1741342" y="1107725"/>
                  </a:cubicBezTo>
                  <a:cubicBezTo>
                    <a:pt x="1694035" y="1140571"/>
                    <a:pt x="1646858" y="1173933"/>
                    <a:pt x="1600861" y="1208710"/>
                  </a:cubicBezTo>
                  <a:cubicBezTo>
                    <a:pt x="1577535" y="1225713"/>
                    <a:pt x="1554732" y="1243361"/>
                    <a:pt x="1531799" y="1260879"/>
                  </a:cubicBezTo>
                  <a:cubicBezTo>
                    <a:pt x="1508735" y="1278267"/>
                    <a:pt x="1486064" y="1296171"/>
                    <a:pt x="1463655" y="1314333"/>
                  </a:cubicBezTo>
                  <a:cubicBezTo>
                    <a:pt x="1373627" y="1386853"/>
                    <a:pt x="1285564" y="1462077"/>
                    <a:pt x="1200777" y="1541166"/>
                  </a:cubicBezTo>
                  <a:cubicBezTo>
                    <a:pt x="1030810" y="1698827"/>
                    <a:pt x="873161" y="1870785"/>
                    <a:pt x="731501" y="2055754"/>
                  </a:cubicBezTo>
                  <a:cubicBezTo>
                    <a:pt x="660734" y="2148239"/>
                    <a:pt x="593771" y="2243944"/>
                    <a:pt x="531393" y="2342739"/>
                  </a:cubicBezTo>
                  <a:cubicBezTo>
                    <a:pt x="470063" y="2442050"/>
                    <a:pt x="412140" y="2543810"/>
                    <a:pt x="361033" y="2649046"/>
                  </a:cubicBezTo>
                  <a:cubicBezTo>
                    <a:pt x="347798" y="2675194"/>
                    <a:pt x="335479" y="2701728"/>
                    <a:pt x="323292" y="2728263"/>
                  </a:cubicBezTo>
                  <a:lnTo>
                    <a:pt x="304945" y="2768193"/>
                  </a:lnTo>
                  <a:lnTo>
                    <a:pt x="287516" y="2808510"/>
                  </a:lnTo>
                  <a:cubicBezTo>
                    <a:pt x="276115" y="2835432"/>
                    <a:pt x="264583" y="2862352"/>
                    <a:pt x="254230" y="2889788"/>
                  </a:cubicBezTo>
                  <a:cubicBezTo>
                    <a:pt x="243877" y="2917224"/>
                    <a:pt x="232477" y="2944274"/>
                    <a:pt x="223042" y="2971968"/>
                  </a:cubicBezTo>
                  <a:cubicBezTo>
                    <a:pt x="182679" y="3081970"/>
                    <a:pt x="148475" y="3194291"/>
                    <a:pt x="121611" y="3308544"/>
                  </a:cubicBezTo>
                  <a:cubicBezTo>
                    <a:pt x="67096" y="3536534"/>
                    <a:pt x="39183" y="3771224"/>
                    <a:pt x="39314" y="4005912"/>
                  </a:cubicBezTo>
                  <a:cubicBezTo>
                    <a:pt x="39969" y="4122871"/>
                    <a:pt x="51109" y="4239571"/>
                    <a:pt x="73910" y="4354081"/>
                  </a:cubicBezTo>
                  <a:cubicBezTo>
                    <a:pt x="97892" y="4468334"/>
                    <a:pt x="132619" y="4580140"/>
                    <a:pt x="179534" y="4687050"/>
                  </a:cubicBezTo>
                  <a:cubicBezTo>
                    <a:pt x="190673" y="4713972"/>
                    <a:pt x="203647" y="4740249"/>
                    <a:pt x="215964" y="4766654"/>
                  </a:cubicBezTo>
                  <a:cubicBezTo>
                    <a:pt x="229332" y="4792674"/>
                    <a:pt x="242043" y="4818950"/>
                    <a:pt x="256457" y="4844455"/>
                  </a:cubicBezTo>
                  <a:cubicBezTo>
                    <a:pt x="283978" y="4895978"/>
                    <a:pt x="314642" y="4945956"/>
                    <a:pt x="346225" y="4995290"/>
                  </a:cubicBezTo>
                  <a:cubicBezTo>
                    <a:pt x="377676" y="5044752"/>
                    <a:pt x="411355" y="5092926"/>
                    <a:pt x="445296" y="5140971"/>
                  </a:cubicBezTo>
                  <a:cubicBezTo>
                    <a:pt x="479760" y="5188630"/>
                    <a:pt x="515537" y="5235645"/>
                    <a:pt x="551443" y="5282531"/>
                  </a:cubicBezTo>
                  <a:cubicBezTo>
                    <a:pt x="623387" y="5376434"/>
                    <a:pt x="698608" y="5468402"/>
                    <a:pt x="772387" y="5562561"/>
                  </a:cubicBezTo>
                  <a:cubicBezTo>
                    <a:pt x="809472" y="5609448"/>
                    <a:pt x="846428" y="5656719"/>
                    <a:pt x="882858" y="5704507"/>
                  </a:cubicBezTo>
                  <a:cubicBezTo>
                    <a:pt x="919159" y="5751909"/>
                    <a:pt x="955196" y="5802273"/>
                    <a:pt x="990316" y="5848258"/>
                  </a:cubicBezTo>
                  <a:cubicBezTo>
                    <a:pt x="1025175" y="5895402"/>
                    <a:pt x="1061736" y="5941129"/>
                    <a:pt x="1097774" y="5987114"/>
                  </a:cubicBezTo>
                  <a:cubicBezTo>
                    <a:pt x="1134860" y="6032326"/>
                    <a:pt x="1171684" y="6077536"/>
                    <a:pt x="1210080" y="6121203"/>
                  </a:cubicBezTo>
                  <a:cubicBezTo>
                    <a:pt x="1286350" y="6209051"/>
                    <a:pt x="1365632" y="6293677"/>
                    <a:pt x="1448192" y="6374054"/>
                  </a:cubicBezTo>
                  <a:cubicBezTo>
                    <a:pt x="1613572" y="6534420"/>
                    <a:pt x="1792057" y="6677526"/>
                    <a:pt x="1982991" y="6796158"/>
                  </a:cubicBezTo>
                  <a:lnTo>
                    <a:pt x="2118475" y="6874714"/>
                  </a:lnTo>
                  <a:lnTo>
                    <a:pt x="1569874" y="6874714"/>
                  </a:lnTo>
                  <a:lnTo>
                    <a:pt x="1507802" y="6817815"/>
                  </a:lnTo>
                  <a:cubicBezTo>
                    <a:pt x="1418412" y="6730595"/>
                    <a:pt x="1334903" y="6638562"/>
                    <a:pt x="1256865" y="6543437"/>
                  </a:cubicBezTo>
                  <a:cubicBezTo>
                    <a:pt x="1179155" y="6447861"/>
                    <a:pt x="1106817" y="6349194"/>
                    <a:pt x="1038410" y="6248722"/>
                  </a:cubicBezTo>
                  <a:cubicBezTo>
                    <a:pt x="969873" y="6148253"/>
                    <a:pt x="905922" y="6045592"/>
                    <a:pt x="845380" y="5941386"/>
                  </a:cubicBezTo>
                  <a:cubicBezTo>
                    <a:pt x="814453" y="5888704"/>
                    <a:pt x="786147" y="5839370"/>
                    <a:pt x="755351" y="5788877"/>
                  </a:cubicBezTo>
                  <a:cubicBezTo>
                    <a:pt x="724817" y="5738771"/>
                    <a:pt x="693760" y="5688665"/>
                    <a:pt x="661784" y="5638944"/>
                  </a:cubicBezTo>
                  <a:lnTo>
                    <a:pt x="466525" y="5340366"/>
                  </a:lnTo>
                  <a:cubicBezTo>
                    <a:pt x="434156" y="5290131"/>
                    <a:pt x="402181" y="5239639"/>
                    <a:pt x="370992" y="5188502"/>
                  </a:cubicBezTo>
                  <a:cubicBezTo>
                    <a:pt x="339803" y="5137364"/>
                    <a:pt x="308876" y="5086099"/>
                    <a:pt x="280046" y="5033287"/>
                  </a:cubicBezTo>
                  <a:cubicBezTo>
                    <a:pt x="222255" y="4928179"/>
                    <a:pt x="169181" y="4819982"/>
                    <a:pt x="126853" y="4707660"/>
                  </a:cubicBezTo>
                  <a:cubicBezTo>
                    <a:pt x="83739" y="4595725"/>
                    <a:pt x="51764" y="4479670"/>
                    <a:pt x="30272" y="4362068"/>
                  </a:cubicBezTo>
                  <a:cubicBezTo>
                    <a:pt x="9698" y="4244466"/>
                    <a:pt x="0" y="4125060"/>
                    <a:pt x="0" y="4005912"/>
                  </a:cubicBezTo>
                  <a:cubicBezTo>
                    <a:pt x="1704" y="3530867"/>
                    <a:pt x="95140" y="3057110"/>
                    <a:pt x="270480" y="2610532"/>
                  </a:cubicBezTo>
                  <a:cubicBezTo>
                    <a:pt x="314511" y="2498984"/>
                    <a:pt x="362212" y="2388466"/>
                    <a:pt x="415942" y="2280526"/>
                  </a:cubicBezTo>
                  <a:cubicBezTo>
                    <a:pt x="468884" y="2172197"/>
                    <a:pt x="527199" y="2066188"/>
                    <a:pt x="590102" y="1962626"/>
                  </a:cubicBezTo>
                  <a:cubicBezTo>
                    <a:pt x="716037" y="1755631"/>
                    <a:pt x="859794" y="1557653"/>
                    <a:pt x="1020719" y="1373070"/>
                  </a:cubicBezTo>
                  <a:cubicBezTo>
                    <a:pt x="1101575" y="1281101"/>
                    <a:pt x="1185969" y="1191838"/>
                    <a:pt x="1275080" y="1107081"/>
                  </a:cubicBezTo>
                  <a:cubicBezTo>
                    <a:pt x="1297227" y="1085699"/>
                    <a:pt x="1319504" y="1064575"/>
                    <a:pt x="1342437" y="1043965"/>
                  </a:cubicBezTo>
                  <a:cubicBezTo>
                    <a:pt x="1365240" y="1023226"/>
                    <a:pt x="1387648" y="1002102"/>
                    <a:pt x="1411106" y="982138"/>
                  </a:cubicBezTo>
                  <a:cubicBezTo>
                    <a:pt x="1457497" y="941563"/>
                    <a:pt x="1505065" y="902276"/>
                    <a:pt x="1553029" y="863376"/>
                  </a:cubicBezTo>
                  <a:cubicBezTo>
                    <a:pt x="1745798" y="708806"/>
                    <a:pt x="1954030" y="571882"/>
                    <a:pt x="2173401" y="454409"/>
                  </a:cubicBezTo>
                  <a:cubicBezTo>
                    <a:pt x="2612013" y="219334"/>
                    <a:pt x="3099505" y="65666"/>
                    <a:pt x="3599708" y="16332"/>
                  </a:cubicBezTo>
                  <a:cubicBezTo>
                    <a:pt x="3724530" y="3966"/>
                    <a:pt x="3850400" y="-1283"/>
                    <a:pt x="3975975" y="26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23">
              <a:extLst>
                <a:ext uri="{FF2B5EF4-FFF2-40B4-BE49-F238E27FC236}">
                  <a16:creationId xmlns:a16="http://schemas.microsoft.com/office/drawing/2014/main" id="{61023DD2-2E6F-4419-B404-80F08460BE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65276" y="313387"/>
              <a:ext cx="6326724" cy="6561326"/>
            </a:xfrm>
            <a:custGeom>
              <a:avLst/>
              <a:gdLst>
                <a:gd name="connsiteX0" fmla="*/ 6326724 w 6326724"/>
                <a:gd name="connsiteY0" fmla="*/ 5020808 h 6561326"/>
                <a:gd name="connsiteX1" fmla="*/ 6326724 w 6326724"/>
                <a:gd name="connsiteY1" fmla="*/ 5698632 h 6561326"/>
                <a:gd name="connsiteX2" fmla="*/ 6067438 w 6326724"/>
                <a:gd name="connsiteY2" fmla="*/ 5902509 h 6561326"/>
                <a:gd name="connsiteX3" fmla="*/ 5799974 w 6326724"/>
                <a:gd name="connsiteY3" fmla="*/ 6102017 h 6561326"/>
                <a:gd name="connsiteX4" fmla="*/ 5665258 w 6326724"/>
                <a:gd name="connsiteY4" fmla="*/ 6202100 h 6561326"/>
                <a:gd name="connsiteX5" fmla="*/ 5526873 w 6326724"/>
                <a:gd name="connsiteY5" fmla="*/ 6302828 h 6561326"/>
                <a:gd name="connsiteX6" fmla="*/ 5385080 w 6326724"/>
                <a:gd name="connsiteY6" fmla="*/ 6402268 h 6561326"/>
                <a:gd name="connsiteX7" fmla="*/ 5238833 w 6326724"/>
                <a:gd name="connsiteY7" fmla="*/ 6498875 h 6561326"/>
                <a:gd name="connsiteX8" fmla="*/ 5138040 w 6326724"/>
                <a:gd name="connsiteY8" fmla="*/ 6561326 h 6561326"/>
                <a:gd name="connsiteX9" fmla="*/ 3946072 w 6326724"/>
                <a:gd name="connsiteY9" fmla="*/ 6561326 h 6561326"/>
                <a:gd name="connsiteX10" fmla="*/ 3976009 w 6326724"/>
                <a:gd name="connsiteY10" fmla="*/ 6555242 h 6561326"/>
                <a:gd name="connsiteX11" fmla="*/ 4404855 w 6326724"/>
                <a:gd name="connsiteY11" fmla="*/ 6399048 h 6561326"/>
                <a:gd name="connsiteX12" fmla="*/ 4938868 w 6326724"/>
                <a:gd name="connsiteY12" fmla="*/ 6072132 h 6561326"/>
                <a:gd name="connsiteX13" fmla="*/ 5068342 w 6326724"/>
                <a:gd name="connsiteY13" fmla="*/ 5976042 h 6561326"/>
                <a:gd name="connsiteX14" fmla="*/ 5197816 w 6326724"/>
                <a:gd name="connsiteY14" fmla="*/ 5876730 h 6561326"/>
                <a:gd name="connsiteX15" fmla="*/ 5460039 w 6326724"/>
                <a:gd name="connsiteY15" fmla="*/ 5670637 h 6561326"/>
                <a:gd name="connsiteX16" fmla="*/ 5999033 w 6326724"/>
                <a:gd name="connsiteY16" fmla="*/ 5271718 h 6561326"/>
                <a:gd name="connsiteX17" fmla="*/ 6258766 w 6326724"/>
                <a:gd name="connsiteY17" fmla="*/ 5077603 h 6561326"/>
                <a:gd name="connsiteX18" fmla="*/ 4139342 w 6326724"/>
                <a:gd name="connsiteY18" fmla="*/ 440 h 6561326"/>
                <a:gd name="connsiteX19" fmla="*/ 4315744 w 6326724"/>
                <a:gd name="connsiteY19" fmla="*/ 6808 h 6561326"/>
                <a:gd name="connsiteX20" fmla="*/ 5015400 w 6326724"/>
                <a:gd name="connsiteY20" fmla="*/ 113591 h 6561326"/>
                <a:gd name="connsiteX21" fmla="*/ 5681114 w 6326724"/>
                <a:gd name="connsiteY21" fmla="*/ 361418 h 6561326"/>
                <a:gd name="connsiteX22" fmla="*/ 6270952 w 6326724"/>
                <a:gd name="connsiteY22" fmla="*/ 755441 h 6561326"/>
                <a:gd name="connsiteX23" fmla="*/ 6326724 w 6326724"/>
                <a:gd name="connsiteY23" fmla="*/ 807432 h 6561326"/>
                <a:gd name="connsiteX24" fmla="*/ 6326724 w 6326724"/>
                <a:gd name="connsiteY24" fmla="*/ 1231565 h 6561326"/>
                <a:gd name="connsiteX25" fmla="*/ 6302093 w 6326724"/>
                <a:gd name="connsiteY25" fmla="*/ 1203002 h 6561326"/>
                <a:gd name="connsiteX26" fmla="*/ 6066914 w 6326724"/>
                <a:gd name="connsiteY26" fmla="*/ 989616 h 6561326"/>
                <a:gd name="connsiteX27" fmla="*/ 5533688 w 6326724"/>
                <a:gd name="connsiteY27" fmla="*/ 647242 h 6561326"/>
                <a:gd name="connsiteX28" fmla="*/ 4933626 w 6326724"/>
                <a:gd name="connsiteY28" fmla="*/ 432262 h 6561326"/>
                <a:gd name="connsiteX29" fmla="*/ 4296873 w 6326724"/>
                <a:gd name="connsiteY29" fmla="*/ 343126 h 6561326"/>
                <a:gd name="connsiteX30" fmla="*/ 3651602 w 6326724"/>
                <a:gd name="connsiteY30" fmla="*/ 365797 h 6561326"/>
                <a:gd name="connsiteX31" fmla="*/ 3018256 w 6326724"/>
                <a:gd name="connsiteY31" fmla="*/ 496666 h 6561326"/>
                <a:gd name="connsiteX32" fmla="*/ 2412429 w 6326724"/>
                <a:gd name="connsiteY32" fmla="*/ 724399 h 6561326"/>
                <a:gd name="connsiteX33" fmla="*/ 1329857 w 6326724"/>
                <a:gd name="connsiteY33" fmla="*/ 1424086 h 6561326"/>
                <a:gd name="connsiteX34" fmla="*/ 887314 w 6326724"/>
                <a:gd name="connsiteY34" fmla="*/ 1891015 h 6561326"/>
                <a:gd name="connsiteX35" fmla="*/ 537420 w 6326724"/>
                <a:gd name="connsiteY35" fmla="*/ 2427245 h 6561326"/>
                <a:gd name="connsiteX36" fmla="*/ 299965 w 6326724"/>
                <a:gd name="connsiteY36" fmla="*/ 3020021 h 6561326"/>
                <a:gd name="connsiteX37" fmla="*/ 213606 w 6326724"/>
                <a:gd name="connsiteY37" fmla="*/ 3651953 h 6561326"/>
                <a:gd name="connsiteX38" fmla="*/ 250036 w 6326724"/>
                <a:gd name="connsiteY38" fmla="*/ 3961352 h 6561326"/>
                <a:gd name="connsiteX39" fmla="*/ 357625 w 6326724"/>
                <a:gd name="connsiteY39" fmla="*/ 4250783 h 6561326"/>
                <a:gd name="connsiteX40" fmla="*/ 432715 w 6326724"/>
                <a:gd name="connsiteY40" fmla="*/ 4387063 h 6561326"/>
                <a:gd name="connsiteX41" fmla="*/ 518943 w 6326724"/>
                <a:gd name="connsiteY41" fmla="*/ 4518962 h 6561326"/>
                <a:gd name="connsiteX42" fmla="*/ 718133 w 6326724"/>
                <a:gd name="connsiteY42" fmla="*/ 4773874 h 6561326"/>
                <a:gd name="connsiteX43" fmla="*/ 933704 w 6326724"/>
                <a:gd name="connsiteY43" fmla="*/ 5030717 h 6561326"/>
                <a:gd name="connsiteX44" fmla="*/ 1040900 w 6326724"/>
                <a:gd name="connsiteY44" fmla="*/ 5164806 h 6561326"/>
                <a:gd name="connsiteX45" fmla="*/ 1092401 w 6326724"/>
                <a:gd name="connsiteY45" fmla="*/ 5230628 h 6561326"/>
                <a:gd name="connsiteX46" fmla="*/ 1142854 w 6326724"/>
                <a:gd name="connsiteY46" fmla="*/ 5293615 h 6561326"/>
                <a:gd name="connsiteX47" fmla="*/ 1576354 w 6326724"/>
                <a:gd name="connsiteY47" fmla="*/ 5759128 h 6561326"/>
                <a:gd name="connsiteX48" fmla="*/ 1806865 w 6326724"/>
                <a:gd name="connsiteY48" fmla="*/ 5968571 h 6561326"/>
                <a:gd name="connsiteX49" fmla="*/ 2048253 w 6326724"/>
                <a:gd name="connsiteY49" fmla="*/ 6161654 h 6561326"/>
                <a:gd name="connsiteX50" fmla="*/ 2587506 w 6326724"/>
                <a:gd name="connsiteY50" fmla="*/ 6467059 h 6561326"/>
                <a:gd name="connsiteX51" fmla="*/ 2889176 w 6326724"/>
                <a:gd name="connsiteY51" fmla="*/ 6553360 h 6561326"/>
                <a:gd name="connsiteX52" fmla="*/ 2929698 w 6326724"/>
                <a:gd name="connsiteY52" fmla="*/ 6561326 h 6561326"/>
                <a:gd name="connsiteX53" fmla="*/ 1816374 w 6326724"/>
                <a:gd name="connsiteY53" fmla="*/ 6561326 h 6561326"/>
                <a:gd name="connsiteX54" fmla="*/ 1787601 w 6326724"/>
                <a:gd name="connsiteY54" fmla="*/ 6545761 h 6561326"/>
                <a:gd name="connsiteX55" fmla="*/ 1225544 w 6326724"/>
                <a:gd name="connsiteY55" fmla="*/ 6094158 h 6561326"/>
                <a:gd name="connsiteX56" fmla="*/ 997654 w 6326724"/>
                <a:gd name="connsiteY56" fmla="*/ 5822374 h 6561326"/>
                <a:gd name="connsiteX57" fmla="*/ 798596 w 6326724"/>
                <a:gd name="connsiteY57" fmla="*/ 5534615 h 6561326"/>
                <a:gd name="connsiteX58" fmla="*/ 752075 w 6326724"/>
                <a:gd name="connsiteY58" fmla="*/ 5461324 h 6561326"/>
                <a:gd name="connsiteX59" fmla="*/ 707650 w 6326724"/>
                <a:gd name="connsiteY59" fmla="*/ 5390221 h 6561326"/>
                <a:gd name="connsiteX60" fmla="*/ 619980 w 6326724"/>
                <a:gd name="connsiteY60" fmla="*/ 5252396 h 6561326"/>
                <a:gd name="connsiteX61" fmla="*/ 438349 w 6326724"/>
                <a:gd name="connsiteY61" fmla="*/ 4970822 h 6561326"/>
                <a:gd name="connsiteX62" fmla="*/ 261044 w 6326724"/>
                <a:gd name="connsiteY62" fmla="*/ 4673145 h 6561326"/>
                <a:gd name="connsiteX63" fmla="*/ 181107 w 6326724"/>
                <a:gd name="connsiteY63" fmla="*/ 4515356 h 6561326"/>
                <a:gd name="connsiteX64" fmla="*/ 113224 w 6326724"/>
                <a:gd name="connsiteY64" fmla="*/ 4350223 h 6561326"/>
                <a:gd name="connsiteX65" fmla="*/ 61199 w 6326724"/>
                <a:gd name="connsiteY65" fmla="*/ 4178908 h 6561326"/>
                <a:gd name="connsiteX66" fmla="*/ 41804 w 6326724"/>
                <a:gd name="connsiteY66" fmla="*/ 4091577 h 6561326"/>
                <a:gd name="connsiteX67" fmla="*/ 33287 w 6326724"/>
                <a:gd name="connsiteY67" fmla="*/ 4047781 h 6561326"/>
                <a:gd name="connsiteX68" fmla="*/ 26209 w 6326724"/>
                <a:gd name="connsiteY68" fmla="*/ 4003858 h 6561326"/>
                <a:gd name="connsiteX69" fmla="*/ 0 w 6326724"/>
                <a:gd name="connsiteY69" fmla="*/ 3651953 h 6561326"/>
                <a:gd name="connsiteX70" fmla="*/ 72731 w 6326724"/>
                <a:gd name="connsiteY70" fmla="*/ 2966307 h 6561326"/>
                <a:gd name="connsiteX71" fmla="*/ 291316 w 6326724"/>
                <a:gd name="connsiteY71" fmla="*/ 2309385 h 6561326"/>
                <a:gd name="connsiteX72" fmla="*/ 1110878 w 6326724"/>
                <a:gd name="connsiteY72" fmla="*/ 1193776 h 6561326"/>
                <a:gd name="connsiteX73" fmla="*/ 1654327 w 6326724"/>
                <a:gd name="connsiteY73" fmla="*/ 756730 h 6561326"/>
                <a:gd name="connsiteX74" fmla="*/ 2261727 w 6326724"/>
                <a:gd name="connsiteY74" fmla="*/ 409720 h 6561326"/>
                <a:gd name="connsiteX75" fmla="*/ 3610060 w 6326724"/>
                <a:gd name="connsiteY75" fmla="*/ 27032 h 6561326"/>
                <a:gd name="connsiteX76" fmla="*/ 4139342 w 6326724"/>
                <a:gd name="connsiteY76" fmla="*/ 440 h 6561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6326724" h="6561326">
                  <a:moveTo>
                    <a:pt x="6326724" y="5020808"/>
                  </a:moveTo>
                  <a:lnTo>
                    <a:pt x="6326724" y="5698632"/>
                  </a:lnTo>
                  <a:lnTo>
                    <a:pt x="6067438" y="5902509"/>
                  </a:lnTo>
                  <a:cubicBezTo>
                    <a:pt x="5977868" y="5970407"/>
                    <a:pt x="5888364" y="6036453"/>
                    <a:pt x="5799974" y="6102017"/>
                  </a:cubicBezTo>
                  <a:lnTo>
                    <a:pt x="5665258" y="6202100"/>
                  </a:lnTo>
                  <a:cubicBezTo>
                    <a:pt x="5619654" y="6235719"/>
                    <a:pt x="5573656" y="6269596"/>
                    <a:pt x="5526873" y="6302828"/>
                  </a:cubicBezTo>
                  <a:cubicBezTo>
                    <a:pt x="5480220" y="6336189"/>
                    <a:pt x="5433044" y="6369423"/>
                    <a:pt x="5385080" y="6402268"/>
                  </a:cubicBezTo>
                  <a:cubicBezTo>
                    <a:pt x="5336988" y="6434857"/>
                    <a:pt x="5288500" y="6467187"/>
                    <a:pt x="5238833" y="6498875"/>
                  </a:cubicBezTo>
                  <a:lnTo>
                    <a:pt x="5138040" y="6561326"/>
                  </a:lnTo>
                  <a:lnTo>
                    <a:pt x="3946072" y="6561326"/>
                  </a:lnTo>
                  <a:lnTo>
                    <a:pt x="3976009" y="6555242"/>
                  </a:lnTo>
                  <a:cubicBezTo>
                    <a:pt x="4123712" y="6519227"/>
                    <a:pt x="4266863" y="6466383"/>
                    <a:pt x="4404855" y="6399048"/>
                  </a:cubicBezTo>
                  <a:cubicBezTo>
                    <a:pt x="4589500" y="6310299"/>
                    <a:pt x="4765232" y="6196690"/>
                    <a:pt x="4938868" y="6072132"/>
                  </a:cubicBezTo>
                  <a:cubicBezTo>
                    <a:pt x="4982245" y="6041089"/>
                    <a:pt x="5025359" y="6008630"/>
                    <a:pt x="5068342" y="5976042"/>
                  </a:cubicBezTo>
                  <a:cubicBezTo>
                    <a:pt x="5111588" y="5943453"/>
                    <a:pt x="5154702" y="5910349"/>
                    <a:pt x="5197816" y="5876730"/>
                  </a:cubicBezTo>
                  <a:lnTo>
                    <a:pt x="5460039" y="5670637"/>
                  </a:lnTo>
                  <a:cubicBezTo>
                    <a:pt x="5639966" y="5530365"/>
                    <a:pt x="5821596" y="5399753"/>
                    <a:pt x="5999033" y="5271718"/>
                  </a:cubicBezTo>
                  <a:cubicBezTo>
                    <a:pt x="6087686" y="5207700"/>
                    <a:pt x="6174667" y="5143360"/>
                    <a:pt x="6258766" y="5077603"/>
                  </a:cubicBezTo>
                  <a:close/>
                  <a:moveTo>
                    <a:pt x="4139342" y="440"/>
                  </a:moveTo>
                  <a:cubicBezTo>
                    <a:pt x="4198237" y="1301"/>
                    <a:pt x="4257068" y="3427"/>
                    <a:pt x="4315744" y="6808"/>
                  </a:cubicBezTo>
                  <a:cubicBezTo>
                    <a:pt x="4550841" y="20849"/>
                    <a:pt x="4785806" y="55240"/>
                    <a:pt x="5015400" y="113591"/>
                  </a:cubicBezTo>
                  <a:cubicBezTo>
                    <a:pt x="5244992" y="171812"/>
                    <a:pt x="5469212" y="254249"/>
                    <a:pt x="5681114" y="361418"/>
                  </a:cubicBezTo>
                  <a:cubicBezTo>
                    <a:pt x="5892754" y="468586"/>
                    <a:pt x="6093124" y="599584"/>
                    <a:pt x="6270952" y="755441"/>
                  </a:cubicBezTo>
                  <a:lnTo>
                    <a:pt x="6326724" y="807432"/>
                  </a:lnTo>
                  <a:lnTo>
                    <a:pt x="6326724" y="1231565"/>
                  </a:lnTo>
                  <a:lnTo>
                    <a:pt x="6302093" y="1203002"/>
                  </a:lnTo>
                  <a:cubicBezTo>
                    <a:pt x="6227937" y="1127247"/>
                    <a:pt x="6149211" y="1056081"/>
                    <a:pt x="6066914" y="989616"/>
                  </a:cubicBezTo>
                  <a:cubicBezTo>
                    <a:pt x="5902714" y="856299"/>
                    <a:pt x="5724360" y="740371"/>
                    <a:pt x="5533688" y="647242"/>
                  </a:cubicBezTo>
                  <a:cubicBezTo>
                    <a:pt x="5343146" y="553857"/>
                    <a:pt x="5141466" y="482239"/>
                    <a:pt x="4933626" y="432262"/>
                  </a:cubicBezTo>
                  <a:cubicBezTo>
                    <a:pt x="4725788" y="382156"/>
                    <a:pt x="4512182" y="353303"/>
                    <a:pt x="4296873" y="343126"/>
                  </a:cubicBezTo>
                  <a:cubicBezTo>
                    <a:pt x="4081172" y="332435"/>
                    <a:pt x="3865732" y="339520"/>
                    <a:pt x="3651602" y="365797"/>
                  </a:cubicBezTo>
                  <a:cubicBezTo>
                    <a:pt x="3437604" y="392202"/>
                    <a:pt x="3225572" y="436384"/>
                    <a:pt x="3018256" y="496666"/>
                  </a:cubicBezTo>
                  <a:cubicBezTo>
                    <a:pt x="2810809" y="556691"/>
                    <a:pt x="2608474" y="634362"/>
                    <a:pt x="2412429" y="724399"/>
                  </a:cubicBezTo>
                  <a:cubicBezTo>
                    <a:pt x="2019160" y="902541"/>
                    <a:pt x="1651969" y="1138775"/>
                    <a:pt x="1329857" y="1424086"/>
                  </a:cubicBezTo>
                  <a:cubicBezTo>
                    <a:pt x="1169326" y="1567192"/>
                    <a:pt x="1020588" y="1723307"/>
                    <a:pt x="887314" y="1891015"/>
                  </a:cubicBezTo>
                  <a:cubicBezTo>
                    <a:pt x="753778" y="2058466"/>
                    <a:pt x="635967" y="2238026"/>
                    <a:pt x="537420" y="2427245"/>
                  </a:cubicBezTo>
                  <a:cubicBezTo>
                    <a:pt x="438874" y="2616335"/>
                    <a:pt x="356839" y="2814313"/>
                    <a:pt x="299965" y="3020021"/>
                  </a:cubicBezTo>
                  <a:cubicBezTo>
                    <a:pt x="242961" y="3225212"/>
                    <a:pt x="213474" y="3438518"/>
                    <a:pt x="213606" y="3651953"/>
                  </a:cubicBezTo>
                  <a:cubicBezTo>
                    <a:pt x="214785" y="3756804"/>
                    <a:pt x="225269" y="3860881"/>
                    <a:pt x="250036" y="3961352"/>
                  </a:cubicBezTo>
                  <a:cubicBezTo>
                    <a:pt x="274412" y="4061950"/>
                    <a:pt x="312284" y="4158171"/>
                    <a:pt x="357625" y="4250783"/>
                  </a:cubicBezTo>
                  <a:cubicBezTo>
                    <a:pt x="380558" y="4297025"/>
                    <a:pt x="405982" y="4342366"/>
                    <a:pt x="432715" y="4387063"/>
                  </a:cubicBezTo>
                  <a:cubicBezTo>
                    <a:pt x="459841" y="4431630"/>
                    <a:pt x="488803" y="4475554"/>
                    <a:pt x="518943" y="4518962"/>
                  </a:cubicBezTo>
                  <a:cubicBezTo>
                    <a:pt x="580011" y="4605521"/>
                    <a:pt x="647893" y="4689504"/>
                    <a:pt x="718133" y="4773874"/>
                  </a:cubicBezTo>
                  <a:cubicBezTo>
                    <a:pt x="788374" y="4858372"/>
                    <a:pt x="861760" y="4942871"/>
                    <a:pt x="933704" y="5030717"/>
                  </a:cubicBezTo>
                  <a:cubicBezTo>
                    <a:pt x="969742" y="5074512"/>
                    <a:pt x="1005387" y="5119337"/>
                    <a:pt x="1040900" y="5164806"/>
                  </a:cubicBezTo>
                  <a:lnTo>
                    <a:pt x="1092401" y="5230628"/>
                  </a:lnTo>
                  <a:cubicBezTo>
                    <a:pt x="1109306" y="5251624"/>
                    <a:pt x="1125425" y="5273135"/>
                    <a:pt x="1142854" y="5293615"/>
                  </a:cubicBezTo>
                  <a:cubicBezTo>
                    <a:pt x="1278880" y="5460293"/>
                    <a:pt x="1426438" y="5613704"/>
                    <a:pt x="1576354" y="5759128"/>
                  </a:cubicBezTo>
                  <a:cubicBezTo>
                    <a:pt x="1651706" y="5831519"/>
                    <a:pt x="1728368" y="5901461"/>
                    <a:pt x="1806865" y="5968571"/>
                  </a:cubicBezTo>
                  <a:cubicBezTo>
                    <a:pt x="1885362" y="6035680"/>
                    <a:pt x="1965299" y="6100599"/>
                    <a:pt x="2048253" y="6161654"/>
                  </a:cubicBezTo>
                  <a:cubicBezTo>
                    <a:pt x="2213502" y="6284022"/>
                    <a:pt x="2391724" y="6393380"/>
                    <a:pt x="2587506" y="6467059"/>
                  </a:cubicBezTo>
                  <a:cubicBezTo>
                    <a:pt x="2685137" y="6503898"/>
                    <a:pt x="2786304" y="6532106"/>
                    <a:pt x="2889176" y="6553360"/>
                  </a:cubicBezTo>
                  <a:lnTo>
                    <a:pt x="2929698" y="6561326"/>
                  </a:lnTo>
                  <a:lnTo>
                    <a:pt x="1816374" y="6561326"/>
                  </a:lnTo>
                  <a:lnTo>
                    <a:pt x="1787601" y="6545761"/>
                  </a:lnTo>
                  <a:cubicBezTo>
                    <a:pt x="1577272" y="6422749"/>
                    <a:pt x="1389483" y="6266761"/>
                    <a:pt x="1225544" y="6094158"/>
                  </a:cubicBezTo>
                  <a:cubicBezTo>
                    <a:pt x="1143116" y="6007986"/>
                    <a:pt x="1068158" y="5916274"/>
                    <a:pt x="997654" y="5822374"/>
                  </a:cubicBezTo>
                  <a:cubicBezTo>
                    <a:pt x="927546" y="5728086"/>
                    <a:pt x="860842" y="5632381"/>
                    <a:pt x="798596" y="5534615"/>
                  </a:cubicBezTo>
                  <a:cubicBezTo>
                    <a:pt x="782608" y="5510399"/>
                    <a:pt x="767537" y="5485797"/>
                    <a:pt x="752075" y="5461324"/>
                  </a:cubicBezTo>
                  <a:lnTo>
                    <a:pt x="707650" y="5390221"/>
                  </a:lnTo>
                  <a:cubicBezTo>
                    <a:pt x="679213" y="5344237"/>
                    <a:pt x="649728" y="5298638"/>
                    <a:pt x="619980" y="5252396"/>
                  </a:cubicBezTo>
                  <a:lnTo>
                    <a:pt x="438349" y="4970822"/>
                  </a:lnTo>
                  <a:cubicBezTo>
                    <a:pt x="377413" y="4874860"/>
                    <a:pt x="317263" y="4776064"/>
                    <a:pt x="261044" y="4673145"/>
                  </a:cubicBezTo>
                  <a:cubicBezTo>
                    <a:pt x="233000" y="4621622"/>
                    <a:pt x="205874" y="4569197"/>
                    <a:pt x="181107" y="4515356"/>
                  </a:cubicBezTo>
                  <a:cubicBezTo>
                    <a:pt x="156470" y="4461385"/>
                    <a:pt x="133537" y="4406385"/>
                    <a:pt x="113224" y="4350223"/>
                  </a:cubicBezTo>
                  <a:cubicBezTo>
                    <a:pt x="93305" y="4293934"/>
                    <a:pt x="75614" y="4236872"/>
                    <a:pt x="61199" y="4178908"/>
                  </a:cubicBezTo>
                  <a:cubicBezTo>
                    <a:pt x="54385" y="4149927"/>
                    <a:pt x="47440" y="4120815"/>
                    <a:pt x="41804" y="4091577"/>
                  </a:cubicBezTo>
                  <a:lnTo>
                    <a:pt x="33287" y="4047781"/>
                  </a:lnTo>
                  <a:lnTo>
                    <a:pt x="26209" y="4003858"/>
                  </a:lnTo>
                  <a:cubicBezTo>
                    <a:pt x="7732" y="3886643"/>
                    <a:pt x="0" y="3768783"/>
                    <a:pt x="0" y="3651953"/>
                  </a:cubicBezTo>
                  <a:cubicBezTo>
                    <a:pt x="524" y="3422031"/>
                    <a:pt x="25030" y="3192109"/>
                    <a:pt x="72731" y="2966307"/>
                  </a:cubicBezTo>
                  <a:cubicBezTo>
                    <a:pt x="120301" y="2740634"/>
                    <a:pt x="193163" y="2519343"/>
                    <a:pt x="291316" y="2309385"/>
                  </a:cubicBezTo>
                  <a:cubicBezTo>
                    <a:pt x="488540" y="1889469"/>
                    <a:pt x="774352" y="1513736"/>
                    <a:pt x="1110878" y="1193776"/>
                  </a:cubicBezTo>
                  <a:cubicBezTo>
                    <a:pt x="1279535" y="1033797"/>
                    <a:pt x="1461821" y="887856"/>
                    <a:pt x="1654327" y="756730"/>
                  </a:cubicBezTo>
                  <a:cubicBezTo>
                    <a:pt x="1847096" y="625732"/>
                    <a:pt x="2049956" y="509031"/>
                    <a:pt x="2261727" y="409720"/>
                  </a:cubicBezTo>
                  <a:cubicBezTo>
                    <a:pt x="2685792" y="212515"/>
                    <a:pt x="3142357" y="82162"/>
                    <a:pt x="3610060" y="27032"/>
                  </a:cubicBezTo>
                  <a:cubicBezTo>
                    <a:pt x="3785399" y="6647"/>
                    <a:pt x="3962657" y="-2144"/>
                    <a:pt x="4139342" y="44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Shape 24">
              <a:extLst>
                <a:ext uri="{FF2B5EF4-FFF2-40B4-BE49-F238E27FC236}">
                  <a16:creationId xmlns:a16="http://schemas.microsoft.com/office/drawing/2014/main" id="{BC4A6C98-F96E-4587-B01F-A9B01BBFAD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70322" y="353119"/>
              <a:ext cx="6321679" cy="6521594"/>
            </a:xfrm>
            <a:custGeom>
              <a:avLst/>
              <a:gdLst>
                <a:gd name="connsiteX0" fmla="*/ 4150102 w 6321679"/>
                <a:gd name="connsiteY0" fmla="*/ 0 h 6521594"/>
                <a:gd name="connsiteX1" fmla="*/ 6083891 w 6321679"/>
                <a:gd name="connsiteY1" fmla="*/ 619943 h 6521594"/>
                <a:gd name="connsiteX2" fmla="*/ 6321679 w 6321679"/>
                <a:gd name="connsiteY2" fmla="*/ 822247 h 6521594"/>
                <a:gd name="connsiteX3" fmla="*/ 6321679 w 6321679"/>
                <a:gd name="connsiteY3" fmla="*/ 1866928 h 6521594"/>
                <a:gd name="connsiteX4" fmla="*/ 6212358 w 6321679"/>
                <a:gd name="connsiteY4" fmla="*/ 1689281 h 6521594"/>
                <a:gd name="connsiteX5" fmla="*/ 6049880 w 6321679"/>
                <a:gd name="connsiteY5" fmla="*/ 1477173 h 6521594"/>
                <a:gd name="connsiteX6" fmla="*/ 5248663 w 6321679"/>
                <a:gd name="connsiteY6" fmla="*/ 869327 h 6521594"/>
                <a:gd name="connsiteX7" fmla="*/ 4150102 w 6321679"/>
                <a:gd name="connsiteY7" fmla="*/ 644042 h 6521594"/>
                <a:gd name="connsiteX8" fmla="*/ 2867946 w 6321679"/>
                <a:gd name="connsiteY8" fmla="*/ 886459 h 6521594"/>
                <a:gd name="connsiteX9" fmla="*/ 1728892 w 6321679"/>
                <a:gd name="connsiteY9" fmla="*/ 1552397 h 6521594"/>
                <a:gd name="connsiteX10" fmla="*/ 941043 w 6321679"/>
                <a:gd name="connsiteY10" fmla="*/ 2512664 h 6521594"/>
                <a:gd name="connsiteX11" fmla="*/ 655362 w 6321679"/>
                <a:gd name="connsiteY11" fmla="*/ 3630204 h 6521594"/>
                <a:gd name="connsiteX12" fmla="*/ 1128177 w 6321679"/>
                <a:gd name="connsiteY12" fmla="*/ 4667883 h 6521594"/>
                <a:gd name="connsiteX13" fmla="*/ 1366419 w 6321679"/>
                <a:gd name="connsiteY13" fmla="*/ 4997246 h 6521594"/>
                <a:gd name="connsiteX14" fmla="*/ 3601937 w 6321679"/>
                <a:gd name="connsiteY14" fmla="*/ 6284685 h 6521594"/>
                <a:gd name="connsiteX15" fmla="*/ 5298985 w 6321679"/>
                <a:gd name="connsiteY15" fmla="*/ 5492643 h 6521594"/>
                <a:gd name="connsiteX16" fmla="*/ 5505513 w 6321679"/>
                <a:gd name="connsiteY16" fmla="*/ 5335367 h 6521594"/>
                <a:gd name="connsiteX17" fmla="*/ 6252618 w 6321679"/>
                <a:gd name="connsiteY17" fmla="*/ 4722492 h 6521594"/>
                <a:gd name="connsiteX18" fmla="*/ 6321679 w 6321679"/>
                <a:gd name="connsiteY18" fmla="*/ 4651477 h 6521594"/>
                <a:gd name="connsiteX19" fmla="*/ 6321679 w 6321679"/>
                <a:gd name="connsiteY19" fmla="*/ 5523097 h 6521594"/>
                <a:gd name="connsiteX20" fmla="*/ 6024428 w 6321679"/>
                <a:gd name="connsiteY20" fmla="*/ 5754969 h 6521594"/>
                <a:gd name="connsiteX21" fmla="*/ 5702345 w 6321679"/>
                <a:gd name="connsiteY21" fmla="*/ 6000018 h 6521594"/>
                <a:gd name="connsiteX22" fmla="*/ 4988380 w 6321679"/>
                <a:gd name="connsiteY22" fmla="*/ 6506549 h 6521594"/>
                <a:gd name="connsiteX23" fmla="*/ 4961490 w 6321679"/>
                <a:gd name="connsiteY23" fmla="*/ 6521594 h 6521594"/>
                <a:gd name="connsiteX24" fmla="*/ 2011326 w 6321679"/>
                <a:gd name="connsiteY24" fmla="*/ 6521594 h 6521594"/>
                <a:gd name="connsiteX25" fmla="*/ 1982893 w 6321679"/>
                <a:gd name="connsiteY25" fmla="*/ 6505768 h 6521594"/>
                <a:gd name="connsiteX26" fmla="*/ 824149 w 6321679"/>
                <a:gd name="connsiteY26" fmla="*/ 5358682 h 6521594"/>
                <a:gd name="connsiteX27" fmla="*/ 0 w 6321679"/>
                <a:gd name="connsiteY27" fmla="*/ 3630075 h 6521594"/>
                <a:gd name="connsiteX28" fmla="*/ 4150102 w 6321679"/>
                <a:gd name="connsiteY28" fmla="*/ 0 h 6521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6321679" h="6521594">
                  <a:moveTo>
                    <a:pt x="4150102" y="0"/>
                  </a:moveTo>
                  <a:cubicBezTo>
                    <a:pt x="4918148" y="0"/>
                    <a:pt x="5569597" y="228540"/>
                    <a:pt x="6083891" y="619943"/>
                  </a:cubicBezTo>
                  <a:lnTo>
                    <a:pt x="6321679" y="822247"/>
                  </a:lnTo>
                  <a:lnTo>
                    <a:pt x="6321679" y="1866928"/>
                  </a:lnTo>
                  <a:lnTo>
                    <a:pt x="6212358" y="1689281"/>
                  </a:lnTo>
                  <a:cubicBezTo>
                    <a:pt x="6161484" y="1615222"/>
                    <a:pt x="6107295" y="1544427"/>
                    <a:pt x="6049880" y="1477173"/>
                  </a:cubicBezTo>
                  <a:cubicBezTo>
                    <a:pt x="5825135" y="1214018"/>
                    <a:pt x="5555573" y="1009470"/>
                    <a:pt x="5248663" y="869327"/>
                  </a:cubicBezTo>
                  <a:cubicBezTo>
                    <a:pt x="4921178" y="719909"/>
                    <a:pt x="4551627" y="644042"/>
                    <a:pt x="4150102" y="644042"/>
                  </a:cubicBezTo>
                  <a:cubicBezTo>
                    <a:pt x="3724203" y="644042"/>
                    <a:pt x="3292799" y="725448"/>
                    <a:pt x="2867946" y="886459"/>
                  </a:cubicBezTo>
                  <a:cubicBezTo>
                    <a:pt x="2454234" y="1042832"/>
                    <a:pt x="2060440" y="1273141"/>
                    <a:pt x="1728892" y="1552397"/>
                  </a:cubicBezTo>
                  <a:cubicBezTo>
                    <a:pt x="1391580" y="1836419"/>
                    <a:pt x="1126473" y="2159600"/>
                    <a:pt x="941043" y="2512664"/>
                  </a:cubicBezTo>
                  <a:cubicBezTo>
                    <a:pt x="751551" y="2873583"/>
                    <a:pt x="655362" y="3249575"/>
                    <a:pt x="655362" y="3630204"/>
                  </a:cubicBezTo>
                  <a:cubicBezTo>
                    <a:pt x="655362" y="4013537"/>
                    <a:pt x="808817" y="4237405"/>
                    <a:pt x="1128177" y="4667883"/>
                  </a:cubicBezTo>
                  <a:cubicBezTo>
                    <a:pt x="1205232" y="4771702"/>
                    <a:pt x="1284908" y="4879129"/>
                    <a:pt x="1366419" y="4997246"/>
                  </a:cubicBezTo>
                  <a:cubicBezTo>
                    <a:pt x="1989282" y="5899677"/>
                    <a:pt x="2657880" y="6284685"/>
                    <a:pt x="3601937" y="6284685"/>
                  </a:cubicBezTo>
                  <a:cubicBezTo>
                    <a:pt x="4221523" y="6284685"/>
                    <a:pt x="4676122" y="5971036"/>
                    <a:pt x="5298985" y="5492643"/>
                  </a:cubicBezTo>
                  <a:cubicBezTo>
                    <a:pt x="5368571" y="5439187"/>
                    <a:pt x="5438156" y="5386375"/>
                    <a:pt x="5505513" y="5335367"/>
                  </a:cubicBezTo>
                  <a:cubicBezTo>
                    <a:pt x="5779335" y="5127761"/>
                    <a:pt x="6041730" y="4928776"/>
                    <a:pt x="6252618" y="4722492"/>
                  </a:cubicBezTo>
                  <a:lnTo>
                    <a:pt x="6321679" y="4651477"/>
                  </a:lnTo>
                  <a:lnTo>
                    <a:pt x="6321679" y="5523097"/>
                  </a:lnTo>
                  <a:lnTo>
                    <a:pt x="6024428" y="5754969"/>
                  </a:lnTo>
                  <a:cubicBezTo>
                    <a:pt x="5918395" y="5835747"/>
                    <a:pt x="5810491" y="5916953"/>
                    <a:pt x="5702345" y="6000018"/>
                  </a:cubicBezTo>
                  <a:cubicBezTo>
                    <a:pt x="5466020" y="6181541"/>
                    <a:pt x="5232938" y="6357503"/>
                    <a:pt x="4988380" y="6506549"/>
                  </a:cubicBezTo>
                  <a:lnTo>
                    <a:pt x="4961490" y="6521594"/>
                  </a:lnTo>
                  <a:lnTo>
                    <a:pt x="2011326" y="6521594"/>
                  </a:lnTo>
                  <a:lnTo>
                    <a:pt x="1982893" y="6505768"/>
                  </a:lnTo>
                  <a:cubicBezTo>
                    <a:pt x="1531799" y="6233999"/>
                    <a:pt x="1157400" y="5841520"/>
                    <a:pt x="824149" y="5358682"/>
                  </a:cubicBezTo>
                  <a:cubicBezTo>
                    <a:pt x="424196" y="4779302"/>
                    <a:pt x="0" y="4381929"/>
                    <a:pt x="0" y="3630075"/>
                  </a:cubicBezTo>
                  <a:cubicBezTo>
                    <a:pt x="0" y="1625174"/>
                    <a:pt x="2089794" y="0"/>
                    <a:pt x="4150102"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Shape 25">
              <a:extLst>
                <a:ext uri="{FF2B5EF4-FFF2-40B4-BE49-F238E27FC236}">
                  <a16:creationId xmlns:a16="http://schemas.microsoft.com/office/drawing/2014/main" id="{A66409EC-9CC3-482A-A4A5-54ED092B3F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70322" y="353119"/>
              <a:ext cx="6321679" cy="6521594"/>
            </a:xfrm>
            <a:custGeom>
              <a:avLst/>
              <a:gdLst>
                <a:gd name="connsiteX0" fmla="*/ 4150102 w 6321679"/>
                <a:gd name="connsiteY0" fmla="*/ 0 h 6521594"/>
                <a:gd name="connsiteX1" fmla="*/ 6083891 w 6321679"/>
                <a:gd name="connsiteY1" fmla="*/ 619943 h 6521594"/>
                <a:gd name="connsiteX2" fmla="*/ 6321679 w 6321679"/>
                <a:gd name="connsiteY2" fmla="*/ 822247 h 6521594"/>
                <a:gd name="connsiteX3" fmla="*/ 6321679 w 6321679"/>
                <a:gd name="connsiteY3" fmla="*/ 2150195 h 6521594"/>
                <a:gd name="connsiteX4" fmla="*/ 6241288 w 6321679"/>
                <a:gd name="connsiteY4" fmla="*/ 1985338 h 6521594"/>
                <a:gd name="connsiteX5" fmla="*/ 5949367 w 6321679"/>
                <a:gd name="connsiteY5" fmla="*/ 1559997 h 6521594"/>
                <a:gd name="connsiteX6" fmla="*/ 5193362 w 6321679"/>
                <a:gd name="connsiteY6" fmla="*/ 986156 h 6521594"/>
                <a:gd name="connsiteX7" fmla="*/ 4150102 w 6321679"/>
                <a:gd name="connsiteY7" fmla="*/ 772850 h 6521594"/>
                <a:gd name="connsiteX8" fmla="*/ 2914861 w 6321679"/>
                <a:gd name="connsiteY8" fmla="*/ 1006637 h 6521594"/>
                <a:gd name="connsiteX9" fmla="*/ 1814073 w 6321679"/>
                <a:gd name="connsiteY9" fmla="*/ 1650163 h 6521594"/>
                <a:gd name="connsiteX10" fmla="*/ 1057412 w 6321679"/>
                <a:gd name="connsiteY10" fmla="*/ 2571657 h 6521594"/>
                <a:gd name="connsiteX11" fmla="*/ 786277 w 6321679"/>
                <a:gd name="connsiteY11" fmla="*/ 3630204 h 6521594"/>
                <a:gd name="connsiteX12" fmla="*/ 1233931 w 6321679"/>
                <a:gd name="connsiteY12" fmla="*/ 4592016 h 6521594"/>
                <a:gd name="connsiteX13" fmla="*/ 1474795 w 6321679"/>
                <a:gd name="connsiteY13" fmla="*/ 4924985 h 6521594"/>
                <a:gd name="connsiteX14" fmla="*/ 2393691 w 6321679"/>
                <a:gd name="connsiteY14" fmla="*/ 5846995 h 6521594"/>
                <a:gd name="connsiteX15" fmla="*/ 3601805 w 6321679"/>
                <a:gd name="connsiteY15" fmla="*/ 6155876 h 6521594"/>
                <a:gd name="connsiteX16" fmla="*/ 4378909 w 6321679"/>
                <a:gd name="connsiteY16" fmla="*/ 5959186 h 6521594"/>
                <a:gd name="connsiteX17" fmla="*/ 5218129 w 6321679"/>
                <a:gd name="connsiteY17" fmla="*/ 5391271 h 6521594"/>
                <a:gd name="connsiteX18" fmla="*/ 5425313 w 6321679"/>
                <a:gd name="connsiteY18" fmla="*/ 5233481 h 6521594"/>
                <a:gd name="connsiteX19" fmla="*/ 6254366 w 6321679"/>
                <a:gd name="connsiteY19" fmla="*/ 4534301 h 6521594"/>
                <a:gd name="connsiteX20" fmla="*/ 6321679 w 6321679"/>
                <a:gd name="connsiteY20" fmla="*/ 4456641 h 6521594"/>
                <a:gd name="connsiteX21" fmla="*/ 6321679 w 6321679"/>
                <a:gd name="connsiteY21" fmla="*/ 5523097 h 6521594"/>
                <a:gd name="connsiteX22" fmla="*/ 6024428 w 6321679"/>
                <a:gd name="connsiteY22" fmla="*/ 5754969 h 6521594"/>
                <a:gd name="connsiteX23" fmla="*/ 5702345 w 6321679"/>
                <a:gd name="connsiteY23" fmla="*/ 6000018 h 6521594"/>
                <a:gd name="connsiteX24" fmla="*/ 4988380 w 6321679"/>
                <a:gd name="connsiteY24" fmla="*/ 6506549 h 6521594"/>
                <a:gd name="connsiteX25" fmla="*/ 4961490 w 6321679"/>
                <a:gd name="connsiteY25" fmla="*/ 6521594 h 6521594"/>
                <a:gd name="connsiteX26" fmla="*/ 2011326 w 6321679"/>
                <a:gd name="connsiteY26" fmla="*/ 6521594 h 6521594"/>
                <a:gd name="connsiteX27" fmla="*/ 1982893 w 6321679"/>
                <a:gd name="connsiteY27" fmla="*/ 6505768 h 6521594"/>
                <a:gd name="connsiteX28" fmla="*/ 824149 w 6321679"/>
                <a:gd name="connsiteY28" fmla="*/ 5358682 h 6521594"/>
                <a:gd name="connsiteX29" fmla="*/ 0 w 6321679"/>
                <a:gd name="connsiteY29" fmla="*/ 3630075 h 6521594"/>
                <a:gd name="connsiteX30" fmla="*/ 4150102 w 6321679"/>
                <a:gd name="connsiteY30" fmla="*/ 0 h 6521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6321679" h="6521594">
                  <a:moveTo>
                    <a:pt x="4150102" y="0"/>
                  </a:moveTo>
                  <a:cubicBezTo>
                    <a:pt x="4918148" y="0"/>
                    <a:pt x="5569597" y="228540"/>
                    <a:pt x="6083891" y="619943"/>
                  </a:cubicBezTo>
                  <a:lnTo>
                    <a:pt x="6321679" y="822247"/>
                  </a:lnTo>
                  <a:lnTo>
                    <a:pt x="6321679" y="2150195"/>
                  </a:lnTo>
                  <a:lnTo>
                    <a:pt x="6241288" y="1985338"/>
                  </a:lnTo>
                  <a:cubicBezTo>
                    <a:pt x="6156788" y="1831195"/>
                    <a:pt x="6059249" y="1688709"/>
                    <a:pt x="5949367" y="1559997"/>
                  </a:cubicBezTo>
                  <a:cubicBezTo>
                    <a:pt x="5737073" y="1311397"/>
                    <a:pt x="5482843" y="1118314"/>
                    <a:pt x="5193362" y="986156"/>
                  </a:cubicBezTo>
                  <a:cubicBezTo>
                    <a:pt x="4883437" y="844596"/>
                    <a:pt x="4532365" y="772850"/>
                    <a:pt x="4150102" y="772850"/>
                  </a:cubicBezTo>
                  <a:cubicBezTo>
                    <a:pt x="3746218" y="772850"/>
                    <a:pt x="3319008" y="853613"/>
                    <a:pt x="2914861" y="1006637"/>
                  </a:cubicBezTo>
                  <a:cubicBezTo>
                    <a:pt x="2515039" y="1157857"/>
                    <a:pt x="2134350" y="1380438"/>
                    <a:pt x="1814073" y="1650163"/>
                  </a:cubicBezTo>
                  <a:cubicBezTo>
                    <a:pt x="1494190" y="1919502"/>
                    <a:pt x="1232622" y="2238173"/>
                    <a:pt x="1057412" y="2571657"/>
                  </a:cubicBezTo>
                  <a:cubicBezTo>
                    <a:pt x="877486" y="2914158"/>
                    <a:pt x="786277" y="3270313"/>
                    <a:pt x="786277" y="3630204"/>
                  </a:cubicBezTo>
                  <a:cubicBezTo>
                    <a:pt x="786277" y="3974121"/>
                    <a:pt x="923483" y="4173646"/>
                    <a:pt x="1233931" y="4592016"/>
                  </a:cubicBezTo>
                  <a:cubicBezTo>
                    <a:pt x="1311641" y="4696736"/>
                    <a:pt x="1391972" y="4805064"/>
                    <a:pt x="1474795" y="4924985"/>
                  </a:cubicBezTo>
                  <a:cubicBezTo>
                    <a:pt x="1767682" y="5349278"/>
                    <a:pt x="2068172" y="5650948"/>
                    <a:pt x="2393691" y="5846995"/>
                  </a:cubicBezTo>
                  <a:cubicBezTo>
                    <a:pt x="2738735" y="6054891"/>
                    <a:pt x="3133971" y="6155876"/>
                    <a:pt x="3601805" y="6155876"/>
                  </a:cubicBezTo>
                  <a:cubicBezTo>
                    <a:pt x="3867305" y="6155876"/>
                    <a:pt x="4114196" y="6093405"/>
                    <a:pt x="4378909" y="5959186"/>
                  </a:cubicBezTo>
                  <a:cubicBezTo>
                    <a:pt x="4650699" y="5821362"/>
                    <a:pt x="4919737" y="5620421"/>
                    <a:pt x="5218129" y="5391271"/>
                  </a:cubicBezTo>
                  <a:cubicBezTo>
                    <a:pt x="5288107" y="5337558"/>
                    <a:pt x="5357824" y="5284617"/>
                    <a:pt x="5425313" y="5233481"/>
                  </a:cubicBezTo>
                  <a:cubicBezTo>
                    <a:pt x="5739037" y="4995556"/>
                    <a:pt x="6037512" y="4769168"/>
                    <a:pt x="6254366" y="4534301"/>
                  </a:cubicBezTo>
                  <a:lnTo>
                    <a:pt x="6321679" y="4456641"/>
                  </a:lnTo>
                  <a:lnTo>
                    <a:pt x="6321679" y="5523097"/>
                  </a:lnTo>
                  <a:lnTo>
                    <a:pt x="6024428" y="5754969"/>
                  </a:lnTo>
                  <a:cubicBezTo>
                    <a:pt x="5918395" y="5835747"/>
                    <a:pt x="5810491" y="5916953"/>
                    <a:pt x="5702345" y="6000018"/>
                  </a:cubicBezTo>
                  <a:cubicBezTo>
                    <a:pt x="5466020" y="6181541"/>
                    <a:pt x="5232938" y="6357503"/>
                    <a:pt x="4988380" y="6506549"/>
                  </a:cubicBezTo>
                  <a:lnTo>
                    <a:pt x="4961490" y="6521594"/>
                  </a:lnTo>
                  <a:lnTo>
                    <a:pt x="2011326" y="6521594"/>
                  </a:lnTo>
                  <a:lnTo>
                    <a:pt x="1982893" y="6505768"/>
                  </a:lnTo>
                  <a:cubicBezTo>
                    <a:pt x="1531799" y="6233999"/>
                    <a:pt x="1157400" y="5841520"/>
                    <a:pt x="824149" y="5358682"/>
                  </a:cubicBezTo>
                  <a:cubicBezTo>
                    <a:pt x="424196" y="4779302"/>
                    <a:pt x="0" y="4381929"/>
                    <a:pt x="0" y="3630075"/>
                  </a:cubicBezTo>
                  <a:cubicBezTo>
                    <a:pt x="0" y="1625174"/>
                    <a:pt x="2089794" y="0"/>
                    <a:pt x="4150102"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4" name="Picture 3">
            <a:extLst>
              <a:ext uri="{FF2B5EF4-FFF2-40B4-BE49-F238E27FC236}">
                <a16:creationId xmlns:a16="http://schemas.microsoft.com/office/drawing/2014/main" id="{63E8C090-E1CC-4899-069A-63BAA336A391}"/>
              </a:ext>
            </a:extLst>
          </p:cNvPr>
          <p:cNvPicPr>
            <a:picLocks noChangeAspect="1"/>
          </p:cNvPicPr>
          <p:nvPr/>
        </p:nvPicPr>
        <p:blipFill>
          <a:blip r:embed="rId2"/>
          <a:stretch>
            <a:fillRect/>
          </a:stretch>
        </p:blipFill>
        <p:spPr>
          <a:xfrm>
            <a:off x="7708392" y="2730947"/>
            <a:ext cx="4142232" cy="2319649"/>
          </a:xfrm>
          <a:prstGeom prst="rect">
            <a:avLst/>
          </a:prstGeom>
        </p:spPr>
      </p:pic>
    </p:spTree>
    <p:extLst>
      <p:ext uri="{BB962C8B-B14F-4D97-AF65-F5344CB8AC3E}">
        <p14:creationId xmlns:p14="http://schemas.microsoft.com/office/powerpoint/2010/main" val="23296545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665DBBEF-238B-476B-96AB-8AAC3224EC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7B284F94-303A-B493-0A24-206C22B8E3C0}"/>
              </a:ext>
            </a:extLst>
          </p:cNvPr>
          <p:cNvSpPr txBox="1"/>
          <p:nvPr/>
        </p:nvSpPr>
        <p:spPr>
          <a:xfrm>
            <a:off x="638882" y="639193"/>
            <a:ext cx="3403729" cy="2957768"/>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3600" b="1" kern="1200" dirty="0">
                <a:solidFill>
                  <a:schemeClr val="tx1"/>
                </a:solidFill>
                <a:latin typeface="+mj-lt"/>
                <a:ea typeface="+mj-ea"/>
                <a:cs typeface="+mj-cs"/>
              </a:rPr>
              <a:t>CÂU HỎI THẢO LUẬN</a:t>
            </a:r>
          </a:p>
        </p:txBody>
      </p:sp>
      <p:sp>
        <p:nvSpPr>
          <p:cNvPr id="12"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4409267"/>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17216CCD-523D-F71E-7FF1-3410F03D6228}"/>
              </a:ext>
            </a:extLst>
          </p:cNvPr>
          <p:cNvPicPr>
            <a:picLocks noChangeAspect="1"/>
          </p:cNvPicPr>
          <p:nvPr/>
        </p:nvPicPr>
        <p:blipFill>
          <a:blip r:embed="rId3"/>
          <a:stretch>
            <a:fillRect/>
          </a:stretch>
        </p:blipFill>
        <p:spPr>
          <a:xfrm>
            <a:off x="4784549" y="501777"/>
            <a:ext cx="5700732" cy="3925778"/>
          </a:xfrm>
          <a:prstGeom prst="rect">
            <a:avLst/>
          </a:prstGeom>
        </p:spPr>
      </p:pic>
      <p:sp>
        <p:nvSpPr>
          <p:cNvPr id="7" name="TextBox 6">
            <a:extLst>
              <a:ext uri="{FF2B5EF4-FFF2-40B4-BE49-F238E27FC236}">
                <a16:creationId xmlns:a16="http://schemas.microsoft.com/office/drawing/2014/main" id="{0A1C4DA3-884D-A698-1DA4-61F175659CE0}"/>
              </a:ext>
            </a:extLst>
          </p:cNvPr>
          <p:cNvSpPr txBox="1"/>
          <p:nvPr/>
        </p:nvSpPr>
        <p:spPr>
          <a:xfrm>
            <a:off x="215265" y="4878520"/>
            <a:ext cx="11761469" cy="1179554"/>
          </a:xfrm>
          <a:prstGeom prst="rect">
            <a:avLst/>
          </a:prstGeom>
          <a:noFill/>
        </p:spPr>
        <p:txBody>
          <a:bodyPr wrap="square">
            <a:spAutoFit/>
          </a:bodyPr>
          <a:lstStyle/>
          <a:p>
            <a:pPr marL="0" marR="0" algn="just">
              <a:lnSpc>
                <a:spcPct val="115000"/>
              </a:lnSpc>
              <a:spcBef>
                <a:spcPts val="0"/>
              </a:spcBef>
              <a:spcAft>
                <a:spcPts val="0"/>
              </a:spcAft>
            </a:pPr>
            <a:r>
              <a:rPr lang="vi-VN" sz="3200" dirty="0">
                <a:solidFill>
                  <a:srgbClr val="FF0000"/>
                </a:solidFill>
                <a:effectLst/>
                <a:latin typeface="Times New Roman" panose="02020603050405020304" pitchFamily="18" charset="0"/>
                <a:ea typeface="SimSun" panose="02010600030101010101" pitchFamily="2" charset="-122"/>
              </a:rPr>
              <a:t>Thả 1 miếng đất nặn vào nước thì bị chìm (a). Vì sao cũng lượng đất nặng ấy được nặn thành vật (b) thì lại nổi</a:t>
            </a:r>
            <a:r>
              <a:rPr lang="en-US" sz="3200" dirty="0">
                <a:solidFill>
                  <a:srgbClr val="FF0000"/>
                </a:solidFill>
                <a:effectLst/>
                <a:latin typeface="Times New Roman" panose="02020603050405020304" pitchFamily="18" charset="0"/>
                <a:ea typeface="SimSun" panose="02010600030101010101" pitchFamily="2" charset="-122"/>
              </a:rPr>
              <a:t>?</a:t>
            </a:r>
          </a:p>
        </p:txBody>
      </p:sp>
    </p:spTree>
    <p:extLst>
      <p:ext uri="{BB962C8B-B14F-4D97-AF65-F5344CB8AC3E}">
        <p14:creationId xmlns:p14="http://schemas.microsoft.com/office/powerpoint/2010/main" val="32445048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 name="图片 4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8" y="5801448"/>
            <a:ext cx="12190992" cy="1056552"/>
          </a:xfrm>
          <a:prstGeom prst="rect">
            <a:avLst/>
          </a:prstGeom>
        </p:spPr>
      </p:pic>
      <p:grpSp>
        <p:nvGrpSpPr>
          <p:cNvPr id="50" name="Google Shape;422;p39"/>
          <p:cNvGrpSpPr/>
          <p:nvPr/>
        </p:nvGrpSpPr>
        <p:grpSpPr>
          <a:xfrm rot="3287663">
            <a:off x="7021098" y="-971402"/>
            <a:ext cx="2506711" cy="3178593"/>
            <a:chOff x="4211314" y="194464"/>
            <a:chExt cx="1487800" cy="1886580"/>
          </a:xfrm>
        </p:grpSpPr>
        <p:sp>
          <p:nvSpPr>
            <p:cNvPr id="51" name="Google Shape;423;p39"/>
            <p:cNvSpPr/>
            <p:nvPr/>
          </p:nvSpPr>
          <p:spPr>
            <a:xfrm rot="2015395">
              <a:off x="5004868" y="133614"/>
              <a:ext cx="268757" cy="1619275"/>
            </a:xfrm>
            <a:custGeom>
              <a:avLst/>
              <a:gdLst/>
              <a:ahLst/>
              <a:cxnLst/>
              <a:rect l="l" t="t" r="r" b="b"/>
              <a:pathLst>
                <a:path w="2754" h="16593" extrusionOk="0">
                  <a:moveTo>
                    <a:pt x="2211" y="1"/>
                  </a:moveTo>
                  <a:lnTo>
                    <a:pt x="1" y="16480"/>
                  </a:lnTo>
                  <a:lnTo>
                    <a:pt x="918" y="16593"/>
                  </a:lnTo>
                  <a:lnTo>
                    <a:pt x="2754" y="76"/>
                  </a:lnTo>
                  <a:lnTo>
                    <a:pt x="2211" y="1"/>
                  </a:lnTo>
                  <a:close/>
                </a:path>
              </a:pathLst>
            </a:custGeom>
            <a:solidFill>
              <a:schemeClr val="accent1"/>
            </a:solidFill>
            <a:ln>
              <a:noFill/>
            </a:ln>
          </p:spPr>
          <p:txBody>
            <a:bodyPr spcFirstLastPara="1" wrap="square" lIns="121900" tIns="121900" rIns="121900" bIns="121900" anchor="ctr" anchorCtr="0">
              <a:noAutofit/>
            </a:bodyPr>
            <a:lstStyle/>
            <a:p>
              <a:pPr defTabSz="1219200"/>
              <a:endParaRPr sz="2400">
                <a:solidFill>
                  <a:prstClr val="black"/>
                </a:solidFill>
                <a:latin typeface="Nunito Black" pitchFamily="2" charset="0"/>
                <a:ea typeface="Microsoft YaHei" panose="020B0503020204020204" charset="-122"/>
              </a:endParaRPr>
            </a:p>
          </p:txBody>
        </p:sp>
        <p:sp>
          <p:nvSpPr>
            <p:cNvPr id="52" name="Google Shape;424;p39"/>
            <p:cNvSpPr/>
            <p:nvPr/>
          </p:nvSpPr>
          <p:spPr>
            <a:xfrm rot="2015395">
              <a:off x="4466443" y="1515316"/>
              <a:ext cx="133012" cy="306133"/>
            </a:xfrm>
            <a:custGeom>
              <a:avLst/>
              <a:gdLst/>
              <a:ahLst/>
              <a:cxnLst/>
              <a:rect l="l" t="t" r="r" b="b"/>
              <a:pathLst>
                <a:path w="1363" h="3137" extrusionOk="0">
                  <a:moveTo>
                    <a:pt x="705" y="0"/>
                  </a:moveTo>
                  <a:cubicBezTo>
                    <a:pt x="605" y="0"/>
                    <a:pt x="507" y="7"/>
                    <a:pt x="426" y="13"/>
                  </a:cubicBezTo>
                  <a:cubicBezTo>
                    <a:pt x="332" y="893"/>
                    <a:pt x="89" y="1754"/>
                    <a:pt x="89" y="2672"/>
                  </a:cubicBezTo>
                  <a:cubicBezTo>
                    <a:pt x="89" y="2781"/>
                    <a:pt x="1" y="3085"/>
                    <a:pt x="219" y="3085"/>
                  </a:cubicBezTo>
                  <a:cubicBezTo>
                    <a:pt x="225" y="3085"/>
                    <a:pt x="232" y="3085"/>
                    <a:pt x="239" y="3084"/>
                  </a:cubicBezTo>
                  <a:cubicBezTo>
                    <a:pt x="239" y="2897"/>
                    <a:pt x="276" y="2710"/>
                    <a:pt x="314" y="2541"/>
                  </a:cubicBezTo>
                  <a:lnTo>
                    <a:pt x="314" y="2541"/>
                  </a:lnTo>
                  <a:cubicBezTo>
                    <a:pt x="314" y="2728"/>
                    <a:pt x="201" y="2934"/>
                    <a:pt x="351" y="3047"/>
                  </a:cubicBezTo>
                  <a:cubicBezTo>
                    <a:pt x="516" y="3101"/>
                    <a:pt x="690" y="3136"/>
                    <a:pt x="867" y="3136"/>
                  </a:cubicBezTo>
                  <a:cubicBezTo>
                    <a:pt x="932" y="3136"/>
                    <a:pt x="997" y="3132"/>
                    <a:pt x="1063" y="3122"/>
                  </a:cubicBezTo>
                  <a:cubicBezTo>
                    <a:pt x="1138" y="2972"/>
                    <a:pt x="1175" y="2803"/>
                    <a:pt x="1175" y="2635"/>
                  </a:cubicBezTo>
                  <a:cubicBezTo>
                    <a:pt x="1269" y="2260"/>
                    <a:pt x="1306" y="1867"/>
                    <a:pt x="1325" y="1474"/>
                  </a:cubicBezTo>
                  <a:cubicBezTo>
                    <a:pt x="1325" y="1174"/>
                    <a:pt x="1362" y="874"/>
                    <a:pt x="1344" y="593"/>
                  </a:cubicBezTo>
                  <a:cubicBezTo>
                    <a:pt x="1344" y="444"/>
                    <a:pt x="1325" y="219"/>
                    <a:pt x="1213" y="125"/>
                  </a:cubicBezTo>
                  <a:cubicBezTo>
                    <a:pt x="1113" y="25"/>
                    <a:pt x="905" y="0"/>
                    <a:pt x="705" y="0"/>
                  </a:cubicBezTo>
                  <a:close/>
                </a:path>
              </a:pathLst>
            </a:custGeom>
            <a:solidFill>
              <a:schemeClr val="dk2"/>
            </a:solidFill>
            <a:ln>
              <a:noFill/>
            </a:ln>
          </p:spPr>
          <p:txBody>
            <a:bodyPr spcFirstLastPara="1" wrap="square" lIns="121900" tIns="121900" rIns="121900" bIns="121900" anchor="ctr" anchorCtr="0">
              <a:noAutofit/>
            </a:bodyPr>
            <a:lstStyle/>
            <a:p>
              <a:pPr defTabSz="1219200"/>
              <a:endParaRPr sz="2400">
                <a:solidFill>
                  <a:prstClr val="black"/>
                </a:solidFill>
                <a:latin typeface="Nunito Black" pitchFamily="2" charset="0"/>
                <a:ea typeface="Microsoft YaHei" panose="020B0503020204020204" charset="-122"/>
              </a:endParaRPr>
            </a:p>
          </p:txBody>
        </p:sp>
        <p:sp>
          <p:nvSpPr>
            <p:cNvPr id="53" name="Google Shape;425;p39"/>
            <p:cNvSpPr/>
            <p:nvPr/>
          </p:nvSpPr>
          <p:spPr>
            <a:xfrm rot="2015395">
              <a:off x="4594395" y="1493599"/>
              <a:ext cx="98857" cy="84121"/>
            </a:xfrm>
            <a:custGeom>
              <a:avLst/>
              <a:gdLst/>
              <a:ahLst/>
              <a:cxnLst/>
              <a:rect l="l" t="t" r="r" b="b"/>
              <a:pathLst>
                <a:path w="1013" h="862" extrusionOk="0">
                  <a:moveTo>
                    <a:pt x="94" y="0"/>
                  </a:moveTo>
                  <a:lnTo>
                    <a:pt x="1" y="749"/>
                  </a:lnTo>
                  <a:lnTo>
                    <a:pt x="918" y="862"/>
                  </a:lnTo>
                  <a:lnTo>
                    <a:pt x="1012" y="113"/>
                  </a:lnTo>
                  <a:lnTo>
                    <a:pt x="94" y="0"/>
                  </a:lnTo>
                  <a:close/>
                </a:path>
              </a:pathLst>
            </a:custGeom>
            <a:solidFill>
              <a:schemeClr val="accent6"/>
            </a:solidFill>
            <a:ln>
              <a:noFill/>
            </a:ln>
          </p:spPr>
          <p:txBody>
            <a:bodyPr spcFirstLastPara="1" wrap="square" lIns="121900" tIns="121900" rIns="121900" bIns="121900" anchor="ctr" anchorCtr="0">
              <a:noAutofit/>
            </a:bodyPr>
            <a:lstStyle/>
            <a:p>
              <a:pPr defTabSz="1219200"/>
              <a:endParaRPr sz="2400">
                <a:solidFill>
                  <a:prstClr val="black"/>
                </a:solidFill>
                <a:latin typeface="Nunito Black" pitchFamily="2" charset="0"/>
                <a:ea typeface="Microsoft YaHei" panose="020B0503020204020204" charset="-122"/>
              </a:endParaRPr>
            </a:p>
          </p:txBody>
        </p:sp>
        <p:sp>
          <p:nvSpPr>
            <p:cNvPr id="54" name="Google Shape;426;p39"/>
            <p:cNvSpPr/>
            <p:nvPr/>
          </p:nvSpPr>
          <p:spPr>
            <a:xfrm rot="2015395">
              <a:off x="4397797" y="1625205"/>
              <a:ext cx="155457" cy="192248"/>
            </a:xfrm>
            <a:custGeom>
              <a:avLst/>
              <a:gdLst/>
              <a:ahLst/>
              <a:cxnLst/>
              <a:rect l="l" t="t" r="r" b="b"/>
              <a:pathLst>
                <a:path w="1593" h="1970" extrusionOk="0">
                  <a:moveTo>
                    <a:pt x="506" y="0"/>
                  </a:moveTo>
                  <a:lnTo>
                    <a:pt x="506" y="0"/>
                  </a:lnTo>
                  <a:cubicBezTo>
                    <a:pt x="488" y="38"/>
                    <a:pt x="488" y="75"/>
                    <a:pt x="488" y="113"/>
                  </a:cubicBezTo>
                  <a:cubicBezTo>
                    <a:pt x="413" y="206"/>
                    <a:pt x="356" y="319"/>
                    <a:pt x="319" y="431"/>
                  </a:cubicBezTo>
                  <a:cubicBezTo>
                    <a:pt x="300" y="637"/>
                    <a:pt x="338" y="824"/>
                    <a:pt x="282" y="1011"/>
                  </a:cubicBezTo>
                  <a:cubicBezTo>
                    <a:pt x="244" y="1217"/>
                    <a:pt x="1" y="1648"/>
                    <a:pt x="263" y="1779"/>
                  </a:cubicBezTo>
                  <a:cubicBezTo>
                    <a:pt x="338" y="1835"/>
                    <a:pt x="469" y="1817"/>
                    <a:pt x="525" y="1854"/>
                  </a:cubicBezTo>
                  <a:cubicBezTo>
                    <a:pt x="600" y="1892"/>
                    <a:pt x="581" y="1948"/>
                    <a:pt x="694" y="1967"/>
                  </a:cubicBezTo>
                  <a:cubicBezTo>
                    <a:pt x="704" y="1969"/>
                    <a:pt x="716" y="1970"/>
                    <a:pt x="728" y="1970"/>
                  </a:cubicBezTo>
                  <a:cubicBezTo>
                    <a:pt x="828" y="1970"/>
                    <a:pt x="985" y="1910"/>
                    <a:pt x="1068" y="1910"/>
                  </a:cubicBezTo>
                  <a:cubicBezTo>
                    <a:pt x="1162" y="1910"/>
                    <a:pt x="1255" y="1948"/>
                    <a:pt x="1330" y="1948"/>
                  </a:cubicBezTo>
                  <a:cubicBezTo>
                    <a:pt x="1592" y="1948"/>
                    <a:pt x="1574" y="1892"/>
                    <a:pt x="1518" y="1704"/>
                  </a:cubicBezTo>
                  <a:cubicBezTo>
                    <a:pt x="1480" y="1592"/>
                    <a:pt x="1461" y="1480"/>
                    <a:pt x="1480" y="1386"/>
                  </a:cubicBezTo>
                  <a:cubicBezTo>
                    <a:pt x="1518" y="1143"/>
                    <a:pt x="1518" y="731"/>
                    <a:pt x="1218" y="674"/>
                  </a:cubicBezTo>
                  <a:cubicBezTo>
                    <a:pt x="1204" y="672"/>
                    <a:pt x="1191" y="670"/>
                    <a:pt x="1178" y="670"/>
                  </a:cubicBezTo>
                  <a:cubicBezTo>
                    <a:pt x="1056" y="670"/>
                    <a:pt x="965" y="780"/>
                    <a:pt x="855" y="780"/>
                  </a:cubicBezTo>
                  <a:cubicBezTo>
                    <a:pt x="816" y="780"/>
                    <a:pt x="776" y="766"/>
                    <a:pt x="731" y="731"/>
                  </a:cubicBezTo>
                  <a:cubicBezTo>
                    <a:pt x="450" y="468"/>
                    <a:pt x="1087" y="56"/>
                    <a:pt x="506" y="0"/>
                  </a:cubicBezTo>
                  <a:close/>
                </a:path>
              </a:pathLst>
            </a:custGeom>
            <a:solidFill>
              <a:schemeClr val="accent4"/>
            </a:solidFill>
            <a:ln>
              <a:noFill/>
            </a:ln>
          </p:spPr>
          <p:txBody>
            <a:bodyPr spcFirstLastPara="1" wrap="square" lIns="121900" tIns="121900" rIns="121900" bIns="121900" anchor="ctr" anchorCtr="0">
              <a:noAutofit/>
            </a:bodyPr>
            <a:lstStyle/>
            <a:p>
              <a:pPr defTabSz="1219200"/>
              <a:endParaRPr sz="2400">
                <a:solidFill>
                  <a:prstClr val="black"/>
                </a:solidFill>
                <a:latin typeface="Nunito Black" pitchFamily="2" charset="0"/>
                <a:ea typeface="Microsoft YaHei" panose="020B0503020204020204" charset="-122"/>
              </a:endParaRPr>
            </a:p>
          </p:txBody>
        </p:sp>
        <p:sp>
          <p:nvSpPr>
            <p:cNvPr id="55" name="Google Shape;427;p39"/>
            <p:cNvSpPr/>
            <p:nvPr/>
          </p:nvSpPr>
          <p:spPr>
            <a:xfrm rot="2015395">
              <a:off x="4325397" y="1660042"/>
              <a:ext cx="69385" cy="123058"/>
            </a:xfrm>
            <a:custGeom>
              <a:avLst/>
              <a:gdLst/>
              <a:ahLst/>
              <a:cxnLst/>
              <a:rect l="l" t="t" r="r" b="b"/>
              <a:pathLst>
                <a:path w="711" h="1261" extrusionOk="0">
                  <a:moveTo>
                    <a:pt x="244" y="0"/>
                  </a:moveTo>
                  <a:cubicBezTo>
                    <a:pt x="75" y="0"/>
                    <a:pt x="1" y="94"/>
                    <a:pt x="19" y="263"/>
                  </a:cubicBezTo>
                  <a:lnTo>
                    <a:pt x="19" y="375"/>
                  </a:lnTo>
                  <a:cubicBezTo>
                    <a:pt x="75" y="618"/>
                    <a:pt x="1" y="1199"/>
                    <a:pt x="356" y="1255"/>
                  </a:cubicBezTo>
                  <a:cubicBezTo>
                    <a:pt x="374" y="1259"/>
                    <a:pt x="392" y="1260"/>
                    <a:pt x="409" y="1260"/>
                  </a:cubicBezTo>
                  <a:cubicBezTo>
                    <a:pt x="574" y="1260"/>
                    <a:pt x="710" y="1106"/>
                    <a:pt x="693" y="937"/>
                  </a:cubicBezTo>
                  <a:cubicBezTo>
                    <a:pt x="263" y="918"/>
                    <a:pt x="338" y="300"/>
                    <a:pt x="244" y="0"/>
                  </a:cubicBezTo>
                  <a:close/>
                </a:path>
              </a:pathLst>
            </a:custGeom>
            <a:solidFill>
              <a:schemeClr val="accent4"/>
            </a:solidFill>
            <a:ln>
              <a:noFill/>
            </a:ln>
          </p:spPr>
          <p:txBody>
            <a:bodyPr spcFirstLastPara="1" wrap="square" lIns="121900" tIns="121900" rIns="121900" bIns="121900" anchor="ctr" anchorCtr="0">
              <a:noAutofit/>
            </a:bodyPr>
            <a:lstStyle/>
            <a:p>
              <a:pPr defTabSz="1219200"/>
              <a:endParaRPr sz="2400">
                <a:solidFill>
                  <a:prstClr val="black"/>
                </a:solidFill>
                <a:latin typeface="Nunito Black" pitchFamily="2" charset="0"/>
                <a:ea typeface="Microsoft YaHei" panose="020B0503020204020204" charset="-122"/>
              </a:endParaRPr>
            </a:p>
          </p:txBody>
        </p:sp>
        <p:sp>
          <p:nvSpPr>
            <p:cNvPr id="56" name="Google Shape;428;p39"/>
            <p:cNvSpPr/>
            <p:nvPr/>
          </p:nvSpPr>
          <p:spPr>
            <a:xfrm rot="2015395">
              <a:off x="4342295" y="1963580"/>
              <a:ext cx="71239" cy="106664"/>
            </a:xfrm>
            <a:custGeom>
              <a:avLst/>
              <a:gdLst/>
              <a:ahLst/>
              <a:cxnLst/>
              <a:rect l="l" t="t" r="r" b="b"/>
              <a:pathLst>
                <a:path w="730" h="1093" extrusionOk="0">
                  <a:moveTo>
                    <a:pt x="354" y="0"/>
                  </a:moveTo>
                  <a:cubicBezTo>
                    <a:pt x="313" y="0"/>
                    <a:pt x="263" y="14"/>
                    <a:pt x="206" y="43"/>
                  </a:cubicBezTo>
                  <a:lnTo>
                    <a:pt x="187" y="137"/>
                  </a:lnTo>
                  <a:cubicBezTo>
                    <a:pt x="38" y="437"/>
                    <a:pt x="0" y="774"/>
                    <a:pt x="56" y="1092"/>
                  </a:cubicBezTo>
                  <a:cubicBezTo>
                    <a:pt x="59" y="1092"/>
                    <a:pt x="63" y="1092"/>
                    <a:pt x="66" y="1092"/>
                  </a:cubicBezTo>
                  <a:cubicBezTo>
                    <a:pt x="482" y="1092"/>
                    <a:pt x="730" y="0"/>
                    <a:pt x="354" y="0"/>
                  </a:cubicBezTo>
                  <a:close/>
                </a:path>
              </a:pathLst>
            </a:custGeom>
            <a:solidFill>
              <a:schemeClr val="accent4"/>
            </a:solidFill>
            <a:ln>
              <a:noFill/>
            </a:ln>
          </p:spPr>
          <p:txBody>
            <a:bodyPr spcFirstLastPara="1" wrap="square" lIns="121900" tIns="121900" rIns="121900" bIns="121900" anchor="ctr" anchorCtr="0">
              <a:noAutofit/>
            </a:bodyPr>
            <a:lstStyle/>
            <a:p>
              <a:pPr defTabSz="1219200"/>
              <a:endParaRPr sz="2400">
                <a:solidFill>
                  <a:prstClr val="black"/>
                </a:solidFill>
                <a:latin typeface="Nunito Black" pitchFamily="2" charset="0"/>
                <a:ea typeface="Microsoft YaHei" panose="020B0503020204020204" charset="-122"/>
              </a:endParaRPr>
            </a:p>
          </p:txBody>
        </p:sp>
        <p:sp>
          <p:nvSpPr>
            <p:cNvPr id="57" name="Google Shape;429;p39"/>
            <p:cNvSpPr/>
            <p:nvPr/>
          </p:nvSpPr>
          <p:spPr>
            <a:xfrm rot="2015395">
              <a:off x="4318944" y="1885885"/>
              <a:ext cx="98" cy="98"/>
            </a:xfrm>
            <a:custGeom>
              <a:avLst/>
              <a:gdLst/>
              <a:ahLst/>
              <a:cxnLst/>
              <a:rect l="l" t="t" r="r" b="b"/>
              <a:pathLst>
                <a:path w="1" h="1" extrusionOk="0">
                  <a:moveTo>
                    <a:pt x="1" y="0"/>
                  </a:moveTo>
                  <a:close/>
                </a:path>
              </a:pathLst>
            </a:custGeom>
            <a:solidFill>
              <a:srgbClr val="37806A"/>
            </a:solidFill>
            <a:ln>
              <a:noFill/>
            </a:ln>
          </p:spPr>
          <p:txBody>
            <a:bodyPr spcFirstLastPara="1" wrap="square" lIns="121900" tIns="121900" rIns="121900" bIns="121900" anchor="ctr" anchorCtr="0">
              <a:noAutofit/>
            </a:bodyPr>
            <a:lstStyle/>
            <a:p>
              <a:pPr defTabSz="1219200"/>
              <a:endParaRPr sz="2400">
                <a:solidFill>
                  <a:prstClr val="black"/>
                </a:solidFill>
                <a:latin typeface="Nunito Black" pitchFamily="2" charset="0"/>
                <a:ea typeface="Microsoft YaHei" panose="020B0503020204020204" charset="-122"/>
              </a:endParaRPr>
            </a:p>
          </p:txBody>
        </p:sp>
        <p:sp>
          <p:nvSpPr>
            <p:cNvPr id="58" name="Google Shape;430;p39"/>
            <p:cNvSpPr/>
            <p:nvPr/>
          </p:nvSpPr>
          <p:spPr>
            <a:xfrm rot="2015395">
              <a:off x="4292389" y="1833720"/>
              <a:ext cx="1952" cy="98"/>
            </a:xfrm>
            <a:custGeom>
              <a:avLst/>
              <a:gdLst/>
              <a:ahLst/>
              <a:cxnLst/>
              <a:rect l="l" t="t" r="r" b="b"/>
              <a:pathLst>
                <a:path w="20" h="1" extrusionOk="0">
                  <a:moveTo>
                    <a:pt x="1" y="1"/>
                  </a:moveTo>
                  <a:lnTo>
                    <a:pt x="1" y="1"/>
                  </a:lnTo>
                  <a:lnTo>
                    <a:pt x="19" y="1"/>
                  </a:lnTo>
                  <a:close/>
                </a:path>
              </a:pathLst>
            </a:custGeom>
            <a:solidFill>
              <a:srgbClr val="37806A"/>
            </a:solidFill>
            <a:ln>
              <a:noFill/>
            </a:ln>
          </p:spPr>
          <p:txBody>
            <a:bodyPr spcFirstLastPara="1" wrap="square" lIns="121900" tIns="121900" rIns="121900" bIns="121900" anchor="ctr" anchorCtr="0">
              <a:noAutofit/>
            </a:bodyPr>
            <a:lstStyle/>
            <a:p>
              <a:pPr defTabSz="1219200"/>
              <a:endParaRPr sz="2400">
                <a:solidFill>
                  <a:prstClr val="black"/>
                </a:solidFill>
                <a:latin typeface="Nunito Black" pitchFamily="2" charset="0"/>
                <a:ea typeface="Microsoft YaHei" panose="020B0503020204020204" charset="-122"/>
              </a:endParaRPr>
            </a:p>
          </p:txBody>
        </p:sp>
        <p:sp>
          <p:nvSpPr>
            <p:cNvPr id="59" name="Google Shape;431;p39"/>
            <p:cNvSpPr/>
            <p:nvPr/>
          </p:nvSpPr>
          <p:spPr>
            <a:xfrm rot="2015395">
              <a:off x="4316532" y="1885717"/>
              <a:ext cx="3708" cy="2440"/>
            </a:xfrm>
            <a:custGeom>
              <a:avLst/>
              <a:gdLst/>
              <a:ahLst/>
              <a:cxnLst/>
              <a:rect l="l" t="t" r="r" b="b"/>
              <a:pathLst>
                <a:path w="38" h="25" extrusionOk="0">
                  <a:moveTo>
                    <a:pt x="0" y="0"/>
                  </a:moveTo>
                  <a:lnTo>
                    <a:pt x="0" y="19"/>
                  </a:lnTo>
                  <a:cubicBezTo>
                    <a:pt x="0" y="23"/>
                    <a:pt x="1" y="24"/>
                    <a:pt x="2" y="24"/>
                  </a:cubicBezTo>
                  <a:cubicBezTo>
                    <a:pt x="8" y="24"/>
                    <a:pt x="23" y="0"/>
                    <a:pt x="38" y="0"/>
                  </a:cubicBezTo>
                  <a:close/>
                </a:path>
              </a:pathLst>
            </a:custGeom>
            <a:solidFill>
              <a:srgbClr val="37806A"/>
            </a:solidFill>
            <a:ln>
              <a:noFill/>
            </a:ln>
          </p:spPr>
          <p:txBody>
            <a:bodyPr spcFirstLastPara="1" wrap="square" lIns="121900" tIns="121900" rIns="121900" bIns="121900" anchor="ctr" anchorCtr="0">
              <a:noAutofit/>
            </a:bodyPr>
            <a:lstStyle/>
            <a:p>
              <a:pPr defTabSz="1219200"/>
              <a:endParaRPr sz="2400">
                <a:solidFill>
                  <a:prstClr val="black"/>
                </a:solidFill>
                <a:latin typeface="Nunito Black" pitchFamily="2" charset="0"/>
                <a:ea typeface="Microsoft YaHei" panose="020B0503020204020204" charset="-122"/>
              </a:endParaRPr>
            </a:p>
          </p:txBody>
        </p:sp>
        <p:sp>
          <p:nvSpPr>
            <p:cNvPr id="60" name="Google Shape;432;p39"/>
            <p:cNvSpPr/>
            <p:nvPr/>
          </p:nvSpPr>
          <p:spPr>
            <a:xfrm rot="2015395">
              <a:off x="4272521" y="1975717"/>
              <a:ext cx="98" cy="98"/>
            </a:xfrm>
            <a:custGeom>
              <a:avLst/>
              <a:gdLst/>
              <a:ahLst/>
              <a:cxnLst/>
              <a:rect l="l" t="t" r="r" b="b"/>
              <a:pathLst>
                <a:path w="1" h="1" extrusionOk="0">
                  <a:moveTo>
                    <a:pt x="0" y="0"/>
                  </a:moveTo>
                  <a:close/>
                </a:path>
              </a:pathLst>
            </a:custGeom>
            <a:solidFill>
              <a:srgbClr val="37806A"/>
            </a:solidFill>
            <a:ln>
              <a:noFill/>
            </a:ln>
          </p:spPr>
          <p:txBody>
            <a:bodyPr spcFirstLastPara="1" wrap="square" lIns="121900" tIns="121900" rIns="121900" bIns="121900" anchor="ctr" anchorCtr="0">
              <a:noAutofit/>
            </a:bodyPr>
            <a:lstStyle/>
            <a:p>
              <a:pPr defTabSz="1219200"/>
              <a:endParaRPr sz="2400">
                <a:solidFill>
                  <a:prstClr val="black"/>
                </a:solidFill>
                <a:latin typeface="Nunito Black" pitchFamily="2" charset="0"/>
                <a:ea typeface="Microsoft YaHei" panose="020B0503020204020204" charset="-122"/>
              </a:endParaRPr>
            </a:p>
          </p:txBody>
        </p:sp>
        <p:sp>
          <p:nvSpPr>
            <p:cNvPr id="61" name="Google Shape;433;p39"/>
            <p:cNvSpPr/>
            <p:nvPr/>
          </p:nvSpPr>
          <p:spPr>
            <a:xfrm rot="2015395">
              <a:off x="4305082" y="1864174"/>
              <a:ext cx="1952" cy="98"/>
            </a:xfrm>
            <a:custGeom>
              <a:avLst/>
              <a:gdLst/>
              <a:ahLst/>
              <a:cxnLst/>
              <a:rect l="l" t="t" r="r" b="b"/>
              <a:pathLst>
                <a:path w="20" h="1" extrusionOk="0">
                  <a:moveTo>
                    <a:pt x="0" y="0"/>
                  </a:moveTo>
                  <a:lnTo>
                    <a:pt x="0" y="0"/>
                  </a:lnTo>
                  <a:lnTo>
                    <a:pt x="19" y="0"/>
                  </a:lnTo>
                  <a:close/>
                </a:path>
              </a:pathLst>
            </a:custGeom>
            <a:solidFill>
              <a:srgbClr val="37806A"/>
            </a:solidFill>
            <a:ln>
              <a:noFill/>
            </a:ln>
          </p:spPr>
          <p:txBody>
            <a:bodyPr spcFirstLastPara="1" wrap="square" lIns="121900" tIns="121900" rIns="121900" bIns="121900" anchor="ctr" anchorCtr="0">
              <a:noAutofit/>
            </a:bodyPr>
            <a:lstStyle/>
            <a:p>
              <a:pPr defTabSz="1219200"/>
              <a:endParaRPr sz="2400">
                <a:solidFill>
                  <a:prstClr val="black"/>
                </a:solidFill>
                <a:latin typeface="Nunito Black" pitchFamily="2" charset="0"/>
                <a:ea typeface="Microsoft YaHei" panose="020B0503020204020204" charset="-122"/>
              </a:endParaRPr>
            </a:p>
          </p:txBody>
        </p:sp>
        <p:sp>
          <p:nvSpPr>
            <p:cNvPr id="62" name="Google Shape;434;p39"/>
            <p:cNvSpPr/>
            <p:nvPr/>
          </p:nvSpPr>
          <p:spPr>
            <a:xfrm rot="2015395">
              <a:off x="4303109" y="1860605"/>
              <a:ext cx="1854" cy="98"/>
            </a:xfrm>
            <a:custGeom>
              <a:avLst/>
              <a:gdLst/>
              <a:ahLst/>
              <a:cxnLst/>
              <a:rect l="l" t="t" r="r" b="b"/>
              <a:pathLst>
                <a:path w="19" h="1" extrusionOk="0">
                  <a:moveTo>
                    <a:pt x="0" y="0"/>
                  </a:moveTo>
                  <a:lnTo>
                    <a:pt x="19" y="0"/>
                  </a:lnTo>
                  <a:cubicBezTo>
                    <a:pt x="19" y="0"/>
                    <a:pt x="0" y="0"/>
                    <a:pt x="0" y="0"/>
                  </a:cubicBezTo>
                  <a:close/>
                </a:path>
              </a:pathLst>
            </a:custGeom>
            <a:solidFill>
              <a:srgbClr val="37806A"/>
            </a:solidFill>
            <a:ln>
              <a:noFill/>
            </a:ln>
          </p:spPr>
          <p:txBody>
            <a:bodyPr spcFirstLastPara="1" wrap="square" lIns="121900" tIns="121900" rIns="121900" bIns="121900" anchor="ctr" anchorCtr="0">
              <a:noAutofit/>
            </a:bodyPr>
            <a:lstStyle/>
            <a:p>
              <a:pPr defTabSz="1219200"/>
              <a:endParaRPr sz="2400">
                <a:solidFill>
                  <a:prstClr val="black"/>
                </a:solidFill>
                <a:latin typeface="Nunito Black" pitchFamily="2" charset="0"/>
                <a:ea typeface="Microsoft YaHei" panose="020B0503020204020204" charset="-122"/>
              </a:endParaRPr>
            </a:p>
          </p:txBody>
        </p:sp>
        <p:sp>
          <p:nvSpPr>
            <p:cNvPr id="63" name="Google Shape;435;p39"/>
            <p:cNvSpPr/>
            <p:nvPr/>
          </p:nvSpPr>
          <p:spPr>
            <a:xfrm rot="2015395">
              <a:off x="4328730" y="1897055"/>
              <a:ext cx="1952" cy="18347"/>
            </a:xfrm>
            <a:custGeom>
              <a:avLst/>
              <a:gdLst/>
              <a:ahLst/>
              <a:cxnLst/>
              <a:rect l="l" t="t" r="r" b="b"/>
              <a:pathLst>
                <a:path w="20" h="188" extrusionOk="0">
                  <a:moveTo>
                    <a:pt x="10" y="0"/>
                  </a:moveTo>
                  <a:cubicBezTo>
                    <a:pt x="10" y="26"/>
                    <a:pt x="10" y="52"/>
                    <a:pt x="10" y="80"/>
                  </a:cubicBezTo>
                  <a:lnTo>
                    <a:pt x="10" y="80"/>
                  </a:lnTo>
                  <a:cubicBezTo>
                    <a:pt x="15" y="38"/>
                    <a:pt x="19" y="0"/>
                    <a:pt x="10" y="0"/>
                  </a:cubicBezTo>
                  <a:close/>
                  <a:moveTo>
                    <a:pt x="10" y="80"/>
                  </a:moveTo>
                  <a:lnTo>
                    <a:pt x="10" y="80"/>
                  </a:lnTo>
                  <a:cubicBezTo>
                    <a:pt x="5" y="122"/>
                    <a:pt x="1" y="169"/>
                    <a:pt x="10" y="187"/>
                  </a:cubicBezTo>
                  <a:cubicBezTo>
                    <a:pt x="10" y="147"/>
                    <a:pt x="10" y="112"/>
                    <a:pt x="10" y="80"/>
                  </a:cubicBezTo>
                  <a:close/>
                </a:path>
              </a:pathLst>
            </a:custGeom>
            <a:solidFill>
              <a:srgbClr val="37806A"/>
            </a:solidFill>
            <a:ln>
              <a:noFill/>
            </a:ln>
          </p:spPr>
          <p:txBody>
            <a:bodyPr spcFirstLastPara="1" wrap="square" lIns="121900" tIns="121900" rIns="121900" bIns="121900" anchor="ctr" anchorCtr="0">
              <a:noAutofit/>
            </a:bodyPr>
            <a:lstStyle/>
            <a:p>
              <a:pPr defTabSz="1219200"/>
              <a:endParaRPr sz="2400">
                <a:solidFill>
                  <a:prstClr val="black"/>
                </a:solidFill>
                <a:latin typeface="Nunito Black" pitchFamily="2" charset="0"/>
                <a:ea typeface="Microsoft YaHei" panose="020B0503020204020204" charset="-122"/>
              </a:endParaRPr>
            </a:p>
          </p:txBody>
        </p:sp>
        <p:sp>
          <p:nvSpPr>
            <p:cNvPr id="64" name="Google Shape;436;p39"/>
            <p:cNvSpPr/>
            <p:nvPr/>
          </p:nvSpPr>
          <p:spPr>
            <a:xfrm rot="2015395">
              <a:off x="4277578" y="1762650"/>
              <a:ext cx="1854" cy="1952"/>
            </a:xfrm>
            <a:custGeom>
              <a:avLst/>
              <a:gdLst/>
              <a:ahLst/>
              <a:cxnLst/>
              <a:rect l="l" t="t" r="r" b="b"/>
              <a:pathLst>
                <a:path w="19" h="20" extrusionOk="0">
                  <a:moveTo>
                    <a:pt x="0" y="0"/>
                  </a:moveTo>
                  <a:lnTo>
                    <a:pt x="0" y="19"/>
                  </a:lnTo>
                  <a:lnTo>
                    <a:pt x="19" y="19"/>
                  </a:lnTo>
                  <a:lnTo>
                    <a:pt x="0" y="0"/>
                  </a:lnTo>
                  <a:close/>
                </a:path>
              </a:pathLst>
            </a:custGeom>
            <a:solidFill>
              <a:srgbClr val="5A9280"/>
            </a:solidFill>
            <a:ln>
              <a:noFill/>
            </a:ln>
          </p:spPr>
          <p:txBody>
            <a:bodyPr spcFirstLastPara="1" wrap="square" lIns="121900" tIns="121900" rIns="121900" bIns="121900" anchor="ctr" anchorCtr="0">
              <a:noAutofit/>
            </a:bodyPr>
            <a:lstStyle/>
            <a:p>
              <a:pPr defTabSz="1219200"/>
              <a:endParaRPr sz="2400">
                <a:solidFill>
                  <a:prstClr val="black"/>
                </a:solidFill>
                <a:latin typeface="Nunito Black" pitchFamily="2" charset="0"/>
                <a:ea typeface="Microsoft YaHei" panose="020B0503020204020204" charset="-122"/>
              </a:endParaRPr>
            </a:p>
          </p:txBody>
        </p:sp>
        <p:sp>
          <p:nvSpPr>
            <p:cNvPr id="65" name="Google Shape;437;p39"/>
            <p:cNvSpPr/>
            <p:nvPr/>
          </p:nvSpPr>
          <p:spPr>
            <a:xfrm rot="2015395">
              <a:off x="4273752" y="1767520"/>
              <a:ext cx="3708" cy="4294"/>
            </a:xfrm>
            <a:custGeom>
              <a:avLst/>
              <a:gdLst/>
              <a:ahLst/>
              <a:cxnLst/>
              <a:rect l="l" t="t" r="r" b="b"/>
              <a:pathLst>
                <a:path w="38" h="44" extrusionOk="0">
                  <a:moveTo>
                    <a:pt x="0" y="1"/>
                  </a:moveTo>
                  <a:cubicBezTo>
                    <a:pt x="0" y="7"/>
                    <a:pt x="0" y="13"/>
                    <a:pt x="0" y="19"/>
                  </a:cubicBezTo>
                  <a:cubicBezTo>
                    <a:pt x="0" y="19"/>
                    <a:pt x="12" y="43"/>
                    <a:pt x="27" y="43"/>
                  </a:cubicBezTo>
                  <a:cubicBezTo>
                    <a:pt x="30" y="43"/>
                    <a:pt x="34" y="42"/>
                    <a:pt x="38" y="38"/>
                  </a:cubicBezTo>
                  <a:cubicBezTo>
                    <a:pt x="38" y="38"/>
                    <a:pt x="38" y="19"/>
                    <a:pt x="19" y="19"/>
                  </a:cubicBezTo>
                  <a:cubicBezTo>
                    <a:pt x="0" y="1"/>
                    <a:pt x="0" y="1"/>
                    <a:pt x="0" y="1"/>
                  </a:cubicBezTo>
                  <a:close/>
                </a:path>
              </a:pathLst>
            </a:custGeom>
            <a:solidFill>
              <a:srgbClr val="5A9280"/>
            </a:solidFill>
            <a:ln>
              <a:noFill/>
            </a:ln>
          </p:spPr>
          <p:txBody>
            <a:bodyPr spcFirstLastPara="1" wrap="square" lIns="121900" tIns="121900" rIns="121900" bIns="121900" anchor="ctr" anchorCtr="0">
              <a:noAutofit/>
            </a:bodyPr>
            <a:lstStyle/>
            <a:p>
              <a:pPr defTabSz="1219200"/>
              <a:endParaRPr sz="2400">
                <a:solidFill>
                  <a:prstClr val="black"/>
                </a:solidFill>
                <a:latin typeface="Nunito Black" pitchFamily="2" charset="0"/>
                <a:ea typeface="Microsoft YaHei" panose="020B0503020204020204" charset="-122"/>
              </a:endParaRPr>
            </a:p>
          </p:txBody>
        </p:sp>
        <p:sp>
          <p:nvSpPr>
            <p:cNvPr id="66" name="Google Shape;438;p39"/>
            <p:cNvSpPr/>
            <p:nvPr/>
          </p:nvSpPr>
          <p:spPr>
            <a:xfrm rot="2015395">
              <a:off x="4264545" y="1779584"/>
              <a:ext cx="98" cy="98"/>
            </a:xfrm>
            <a:custGeom>
              <a:avLst/>
              <a:gdLst/>
              <a:ahLst/>
              <a:cxnLst/>
              <a:rect l="l" t="t" r="r" b="b"/>
              <a:pathLst>
                <a:path w="1" h="1" extrusionOk="0">
                  <a:moveTo>
                    <a:pt x="0" y="0"/>
                  </a:moveTo>
                  <a:close/>
                </a:path>
              </a:pathLst>
            </a:custGeom>
            <a:solidFill>
              <a:srgbClr val="5A9280"/>
            </a:solidFill>
            <a:ln>
              <a:noFill/>
            </a:ln>
          </p:spPr>
          <p:txBody>
            <a:bodyPr spcFirstLastPara="1" wrap="square" lIns="121900" tIns="121900" rIns="121900" bIns="121900" anchor="ctr" anchorCtr="0">
              <a:noAutofit/>
            </a:bodyPr>
            <a:lstStyle/>
            <a:p>
              <a:pPr defTabSz="1219200"/>
              <a:endParaRPr sz="2400">
                <a:solidFill>
                  <a:prstClr val="black"/>
                </a:solidFill>
                <a:latin typeface="Nunito Black" pitchFamily="2" charset="0"/>
                <a:ea typeface="Microsoft YaHei" panose="020B0503020204020204" charset="-122"/>
              </a:endParaRPr>
            </a:p>
          </p:txBody>
        </p:sp>
        <p:sp>
          <p:nvSpPr>
            <p:cNvPr id="67" name="Google Shape;439;p39"/>
            <p:cNvSpPr/>
            <p:nvPr/>
          </p:nvSpPr>
          <p:spPr>
            <a:xfrm rot="2015395">
              <a:off x="4211691" y="1762738"/>
              <a:ext cx="1952" cy="1952"/>
            </a:xfrm>
            <a:custGeom>
              <a:avLst/>
              <a:gdLst/>
              <a:ahLst/>
              <a:cxnLst/>
              <a:rect l="l" t="t" r="r" b="b"/>
              <a:pathLst>
                <a:path w="20" h="20" extrusionOk="0">
                  <a:moveTo>
                    <a:pt x="0" y="20"/>
                  </a:moveTo>
                  <a:lnTo>
                    <a:pt x="0" y="20"/>
                  </a:lnTo>
                  <a:cubicBezTo>
                    <a:pt x="0" y="20"/>
                    <a:pt x="19" y="1"/>
                    <a:pt x="0" y="20"/>
                  </a:cubicBezTo>
                  <a:close/>
                </a:path>
              </a:pathLst>
            </a:custGeom>
            <a:solidFill>
              <a:schemeClr val="accent4"/>
            </a:solidFill>
            <a:ln>
              <a:noFill/>
            </a:ln>
          </p:spPr>
          <p:txBody>
            <a:bodyPr spcFirstLastPara="1" wrap="square" lIns="121900" tIns="121900" rIns="121900" bIns="121900" anchor="ctr" anchorCtr="0">
              <a:noAutofit/>
            </a:bodyPr>
            <a:lstStyle/>
            <a:p>
              <a:pPr defTabSz="1219200"/>
              <a:endParaRPr sz="2400">
                <a:solidFill>
                  <a:prstClr val="black"/>
                </a:solidFill>
                <a:latin typeface="Nunito Black" pitchFamily="2" charset="0"/>
                <a:ea typeface="Microsoft YaHei" panose="020B0503020204020204" charset="-122"/>
              </a:endParaRPr>
            </a:p>
          </p:txBody>
        </p:sp>
        <p:sp>
          <p:nvSpPr>
            <p:cNvPr id="68" name="Google Shape;440;p39"/>
            <p:cNvSpPr/>
            <p:nvPr/>
          </p:nvSpPr>
          <p:spPr>
            <a:xfrm rot="2015395">
              <a:off x="4264545" y="1779584"/>
              <a:ext cx="98" cy="98"/>
            </a:xfrm>
            <a:custGeom>
              <a:avLst/>
              <a:gdLst/>
              <a:ahLst/>
              <a:cxnLst/>
              <a:rect l="l" t="t" r="r" b="b"/>
              <a:pathLst>
                <a:path w="1" h="1" extrusionOk="0">
                  <a:moveTo>
                    <a:pt x="0" y="0"/>
                  </a:moveTo>
                  <a:close/>
                </a:path>
              </a:pathLst>
            </a:custGeom>
            <a:solidFill>
              <a:srgbClr val="5A9280"/>
            </a:solidFill>
            <a:ln>
              <a:noFill/>
            </a:ln>
          </p:spPr>
          <p:txBody>
            <a:bodyPr spcFirstLastPara="1" wrap="square" lIns="121900" tIns="121900" rIns="121900" bIns="121900" anchor="ctr" anchorCtr="0">
              <a:noAutofit/>
            </a:bodyPr>
            <a:lstStyle/>
            <a:p>
              <a:pPr defTabSz="1219200"/>
              <a:endParaRPr sz="2400">
                <a:solidFill>
                  <a:prstClr val="black"/>
                </a:solidFill>
                <a:latin typeface="Nunito Black" pitchFamily="2" charset="0"/>
                <a:ea typeface="Microsoft YaHei" panose="020B0503020204020204" charset="-122"/>
              </a:endParaRPr>
            </a:p>
          </p:txBody>
        </p:sp>
        <p:sp>
          <p:nvSpPr>
            <p:cNvPr id="69" name="Google Shape;441;p39"/>
            <p:cNvSpPr/>
            <p:nvPr/>
          </p:nvSpPr>
          <p:spPr>
            <a:xfrm rot="2015395">
              <a:off x="4239751" y="1793810"/>
              <a:ext cx="98" cy="98"/>
            </a:xfrm>
            <a:custGeom>
              <a:avLst/>
              <a:gdLst/>
              <a:ahLst/>
              <a:cxnLst/>
              <a:rect l="l" t="t" r="r" b="b"/>
              <a:pathLst>
                <a:path w="1" h="1" extrusionOk="0">
                  <a:moveTo>
                    <a:pt x="0" y="0"/>
                  </a:moveTo>
                  <a:close/>
                </a:path>
              </a:pathLst>
            </a:custGeom>
            <a:solidFill>
              <a:schemeClr val="accent4"/>
            </a:solidFill>
            <a:ln>
              <a:noFill/>
            </a:ln>
          </p:spPr>
          <p:txBody>
            <a:bodyPr spcFirstLastPara="1" wrap="square" lIns="121900" tIns="121900" rIns="121900" bIns="121900" anchor="ctr" anchorCtr="0">
              <a:noAutofit/>
            </a:bodyPr>
            <a:lstStyle/>
            <a:p>
              <a:pPr defTabSz="1219200"/>
              <a:endParaRPr sz="2400">
                <a:solidFill>
                  <a:prstClr val="black"/>
                </a:solidFill>
                <a:latin typeface="Nunito Black" pitchFamily="2" charset="0"/>
                <a:ea typeface="Microsoft YaHei" panose="020B0503020204020204" charset="-122"/>
              </a:endParaRPr>
            </a:p>
          </p:txBody>
        </p:sp>
        <p:sp>
          <p:nvSpPr>
            <p:cNvPr id="70" name="Google Shape;442;p39"/>
            <p:cNvSpPr/>
            <p:nvPr/>
          </p:nvSpPr>
          <p:spPr>
            <a:xfrm rot="2015395">
              <a:off x="4272115" y="1773785"/>
              <a:ext cx="98" cy="1952"/>
            </a:xfrm>
            <a:custGeom>
              <a:avLst/>
              <a:gdLst/>
              <a:ahLst/>
              <a:cxnLst/>
              <a:rect l="l" t="t" r="r" b="b"/>
              <a:pathLst>
                <a:path w="1" h="20" extrusionOk="0">
                  <a:moveTo>
                    <a:pt x="1" y="19"/>
                  </a:moveTo>
                  <a:lnTo>
                    <a:pt x="1" y="0"/>
                  </a:lnTo>
                  <a:lnTo>
                    <a:pt x="1" y="0"/>
                  </a:lnTo>
                  <a:close/>
                </a:path>
              </a:pathLst>
            </a:custGeom>
            <a:solidFill>
              <a:srgbClr val="5A9280"/>
            </a:solidFill>
            <a:ln>
              <a:noFill/>
            </a:ln>
          </p:spPr>
          <p:txBody>
            <a:bodyPr spcFirstLastPara="1" wrap="square" lIns="121900" tIns="121900" rIns="121900" bIns="121900" anchor="ctr" anchorCtr="0">
              <a:noAutofit/>
            </a:bodyPr>
            <a:lstStyle/>
            <a:p>
              <a:pPr defTabSz="1219200"/>
              <a:endParaRPr sz="2400">
                <a:solidFill>
                  <a:prstClr val="black"/>
                </a:solidFill>
                <a:latin typeface="Nunito Black" pitchFamily="2" charset="0"/>
                <a:ea typeface="Microsoft YaHei" panose="020B0503020204020204" charset="-122"/>
              </a:endParaRPr>
            </a:p>
          </p:txBody>
        </p:sp>
        <p:sp>
          <p:nvSpPr>
            <p:cNvPr id="71" name="Google Shape;443;p39"/>
            <p:cNvSpPr/>
            <p:nvPr/>
          </p:nvSpPr>
          <p:spPr>
            <a:xfrm rot="2015395">
              <a:off x="4258880" y="1780925"/>
              <a:ext cx="1854" cy="1952"/>
            </a:xfrm>
            <a:custGeom>
              <a:avLst/>
              <a:gdLst/>
              <a:ahLst/>
              <a:cxnLst/>
              <a:rect l="l" t="t" r="r" b="b"/>
              <a:pathLst>
                <a:path w="19" h="20" extrusionOk="0">
                  <a:moveTo>
                    <a:pt x="19" y="1"/>
                  </a:moveTo>
                  <a:cubicBezTo>
                    <a:pt x="19" y="1"/>
                    <a:pt x="0" y="1"/>
                    <a:pt x="0" y="19"/>
                  </a:cubicBezTo>
                  <a:cubicBezTo>
                    <a:pt x="0" y="19"/>
                    <a:pt x="19" y="1"/>
                    <a:pt x="19" y="1"/>
                  </a:cubicBezTo>
                  <a:close/>
                </a:path>
              </a:pathLst>
            </a:custGeom>
            <a:solidFill>
              <a:srgbClr val="5A9280"/>
            </a:solidFill>
            <a:ln>
              <a:noFill/>
            </a:ln>
          </p:spPr>
          <p:txBody>
            <a:bodyPr spcFirstLastPara="1" wrap="square" lIns="121900" tIns="121900" rIns="121900" bIns="121900" anchor="ctr" anchorCtr="0">
              <a:noAutofit/>
            </a:bodyPr>
            <a:lstStyle/>
            <a:p>
              <a:pPr defTabSz="1219200"/>
              <a:endParaRPr sz="2400">
                <a:solidFill>
                  <a:prstClr val="black"/>
                </a:solidFill>
                <a:latin typeface="Nunito Black" pitchFamily="2" charset="0"/>
                <a:ea typeface="Microsoft YaHei" panose="020B0503020204020204" charset="-122"/>
              </a:endParaRPr>
            </a:p>
          </p:txBody>
        </p:sp>
      </p:grpSp>
      <p:pic>
        <p:nvPicPr>
          <p:cNvPr id="72" name="Picture 71"/>
          <p:cNvPicPr>
            <a:picLocks noChangeAspect="1"/>
          </p:cNvPicPr>
          <p:nvPr/>
        </p:nvPicPr>
        <p:blipFill rotWithShape="1">
          <a:blip r:embed="rId4" cstate="print">
            <a:extLst>
              <a:ext uri="{28A0092B-C50C-407E-A947-70E740481C1C}">
                <a14:useLocalDpi xmlns:a14="http://schemas.microsoft.com/office/drawing/2010/main" val="0"/>
              </a:ext>
            </a:extLst>
          </a:blip>
          <a:srcRect t="17948" b="24787"/>
          <a:stretch>
            <a:fillRect/>
          </a:stretch>
        </p:blipFill>
        <p:spPr>
          <a:xfrm>
            <a:off x="-227011" y="-964203"/>
            <a:ext cx="4043533" cy="2315528"/>
          </a:xfrm>
          <a:prstGeom prst="rect">
            <a:avLst/>
          </a:prstGeom>
        </p:spPr>
      </p:pic>
      <p:pic>
        <p:nvPicPr>
          <p:cNvPr id="73" name="Picture 72"/>
          <p:cNvPicPr>
            <a:picLocks noChangeAspect="1"/>
          </p:cNvPicPr>
          <p:nvPr/>
        </p:nvPicPr>
        <p:blipFill rotWithShape="1">
          <a:blip r:embed="rId5" cstate="print">
            <a:extLst>
              <a:ext uri="{28A0092B-C50C-407E-A947-70E740481C1C}">
                <a14:useLocalDpi xmlns:a14="http://schemas.microsoft.com/office/drawing/2010/main" val="0"/>
              </a:ext>
            </a:extLst>
          </a:blip>
          <a:srcRect t="17948" b="24787"/>
          <a:stretch>
            <a:fillRect/>
          </a:stretch>
        </p:blipFill>
        <p:spPr>
          <a:xfrm flipH="1">
            <a:off x="8800276" y="-881640"/>
            <a:ext cx="3651288" cy="2090909"/>
          </a:xfrm>
          <a:prstGeom prst="rect">
            <a:avLst/>
          </a:prstGeom>
        </p:spPr>
      </p:pic>
      <p:sp>
        <p:nvSpPr>
          <p:cNvPr id="76" name="TextBox 75"/>
          <p:cNvSpPr txBox="1"/>
          <p:nvPr/>
        </p:nvSpPr>
        <p:spPr>
          <a:xfrm>
            <a:off x="2593026" y="848999"/>
            <a:ext cx="9515989" cy="829945"/>
          </a:xfrm>
          <a:prstGeom prst="rect">
            <a:avLst/>
          </a:prstGeom>
          <a:noFill/>
        </p:spPr>
        <p:txBody>
          <a:bodyPr wrap="square" rtlCol="0">
            <a:spAutoFit/>
          </a:bodyPr>
          <a:lstStyle/>
          <a:p>
            <a:pPr defTabSz="1219200"/>
            <a:r>
              <a:rPr lang="en-US" sz="4800" b="1" dirty="0">
                <a:ln>
                  <a:solidFill>
                    <a:sysClr val="windowText" lastClr="000000"/>
                  </a:solidFill>
                </a:ln>
                <a:solidFill>
                  <a:srgbClr val="EB6799">
                    <a:lumMod val="75000"/>
                  </a:srgbClr>
                </a:solidFill>
                <a:effectLst>
                  <a:outerShdw blurRad="38100" dist="38100" dir="2700000" algn="tl">
                    <a:srgbClr val="000000">
                      <a:alpha val="43137"/>
                    </a:srgbClr>
                  </a:outerShdw>
                </a:effectLst>
                <a:latin typeface="Times New Roman" panose="02020603050405020304" pitchFamily="18" charset="0"/>
                <a:ea typeface="Microsoft YaHei" panose="020B0503020204020204" charset="-122"/>
                <a:cs typeface="Times New Roman" panose="02020603050405020304" pitchFamily="18" charset="0"/>
              </a:rPr>
              <a:t>NỘI DUNG BÀI HỌC</a:t>
            </a:r>
          </a:p>
        </p:txBody>
      </p:sp>
      <p:grpSp>
        <p:nvGrpSpPr>
          <p:cNvPr id="77" name="Group 76"/>
          <p:cNvGrpSpPr/>
          <p:nvPr/>
        </p:nvGrpSpPr>
        <p:grpSpPr>
          <a:xfrm>
            <a:off x="2720941" y="1656827"/>
            <a:ext cx="6679409" cy="820526"/>
            <a:chOff x="2529517" y="1508071"/>
            <a:chExt cx="5009557" cy="615395"/>
          </a:xfrm>
        </p:grpSpPr>
        <p:sp>
          <p:nvSpPr>
            <p:cNvPr id="78" name="TextBox 77"/>
            <p:cNvSpPr txBox="1"/>
            <p:nvPr/>
          </p:nvSpPr>
          <p:spPr>
            <a:xfrm>
              <a:off x="2825342" y="1583822"/>
              <a:ext cx="4291614" cy="485240"/>
            </a:xfrm>
            <a:prstGeom prst="round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defTabSz="1219200"/>
              <a:endParaRPr lang="en-US" sz="3200">
                <a:solidFill>
                  <a:prstClr val="black"/>
                </a:solidFill>
                <a:latin typeface="Nunito Black" pitchFamily="2" charset="0"/>
                <a:ea typeface="Microsoft YaHei" panose="020B0503020204020204" charset="-122"/>
              </a:endParaRPr>
            </a:p>
          </p:txBody>
        </p:sp>
        <p:pic>
          <p:nvPicPr>
            <p:cNvPr id="79" name="Picture 78"/>
            <p:cNvPicPr>
              <a:picLocks noChangeAspect="1"/>
            </p:cNvPicPr>
            <p:nvPr/>
          </p:nvPicPr>
          <p:blipFill>
            <a:blip r:embed="rId6"/>
            <a:stretch>
              <a:fillRect/>
            </a:stretch>
          </p:blipFill>
          <p:spPr>
            <a:xfrm>
              <a:off x="2597066" y="1508071"/>
              <a:ext cx="485547" cy="582746"/>
            </a:xfrm>
            <a:prstGeom prst="rect">
              <a:avLst/>
            </a:prstGeom>
          </p:spPr>
        </p:pic>
        <p:sp>
          <p:nvSpPr>
            <p:cNvPr id="80" name="Google Shape;352;p37"/>
            <p:cNvSpPr txBox="1"/>
            <p:nvPr/>
          </p:nvSpPr>
          <p:spPr>
            <a:xfrm>
              <a:off x="2529517" y="1608361"/>
              <a:ext cx="5009557" cy="515105"/>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Gochi Hand"/>
                <a:buNone/>
                <a:defRPr sz="2800" b="0" i="0" u="none" strike="noStrike" cap="none">
                  <a:solidFill>
                    <a:schemeClr val="dk1"/>
                  </a:solidFill>
                  <a:latin typeface="Gochi Hand"/>
                  <a:ea typeface="Gochi Hand"/>
                  <a:cs typeface="Gochi Hand"/>
                  <a:sym typeface="Gochi Hand"/>
                </a:defRPr>
              </a:lvl1pPr>
              <a:lvl2pPr marR="0" lvl="1" algn="l" rtl="0">
                <a:lnSpc>
                  <a:spcPct val="100000"/>
                </a:lnSpc>
                <a:spcBef>
                  <a:spcPts val="0"/>
                </a:spcBef>
                <a:spcAft>
                  <a:spcPts val="0"/>
                </a:spcAft>
                <a:buClr>
                  <a:schemeClr val="dk1"/>
                </a:buClr>
                <a:buSzPts val="2800"/>
                <a:buFont typeface="Gochi Hand"/>
                <a:buNone/>
                <a:defRPr sz="2800" b="0" i="0" u="none" strike="noStrike" cap="none">
                  <a:solidFill>
                    <a:schemeClr val="dk1"/>
                  </a:solidFill>
                  <a:latin typeface="Open Sans"/>
                  <a:ea typeface="Open Sans"/>
                  <a:cs typeface="Open Sans"/>
                  <a:sym typeface="Open Sans"/>
                </a:defRPr>
              </a:lvl2pPr>
              <a:lvl3pPr marR="0" lvl="2" algn="l" rtl="0">
                <a:lnSpc>
                  <a:spcPct val="100000"/>
                </a:lnSpc>
                <a:spcBef>
                  <a:spcPts val="0"/>
                </a:spcBef>
                <a:spcAft>
                  <a:spcPts val="0"/>
                </a:spcAft>
                <a:buClr>
                  <a:schemeClr val="dk1"/>
                </a:buClr>
                <a:buSzPts val="2800"/>
                <a:buFont typeface="Gochi Hand"/>
                <a:buNone/>
                <a:defRPr sz="2800" b="0" i="0" u="none" strike="noStrike" cap="none">
                  <a:solidFill>
                    <a:schemeClr val="dk1"/>
                  </a:solidFill>
                  <a:latin typeface="Open Sans"/>
                  <a:ea typeface="Open Sans"/>
                  <a:cs typeface="Open Sans"/>
                  <a:sym typeface="Open Sans"/>
                </a:defRPr>
              </a:lvl3pPr>
              <a:lvl4pPr marR="0" lvl="3" algn="l" rtl="0">
                <a:lnSpc>
                  <a:spcPct val="100000"/>
                </a:lnSpc>
                <a:spcBef>
                  <a:spcPts val="0"/>
                </a:spcBef>
                <a:spcAft>
                  <a:spcPts val="0"/>
                </a:spcAft>
                <a:buClr>
                  <a:schemeClr val="dk1"/>
                </a:buClr>
                <a:buSzPts val="2800"/>
                <a:buFont typeface="Gochi Hand"/>
                <a:buNone/>
                <a:defRPr sz="2800" b="0" i="0" u="none" strike="noStrike" cap="none">
                  <a:solidFill>
                    <a:schemeClr val="dk1"/>
                  </a:solidFill>
                  <a:latin typeface="Open Sans"/>
                  <a:ea typeface="Open Sans"/>
                  <a:cs typeface="Open Sans"/>
                  <a:sym typeface="Open Sans"/>
                </a:defRPr>
              </a:lvl4pPr>
              <a:lvl5pPr marR="0" lvl="4" algn="l" rtl="0">
                <a:lnSpc>
                  <a:spcPct val="100000"/>
                </a:lnSpc>
                <a:spcBef>
                  <a:spcPts val="0"/>
                </a:spcBef>
                <a:spcAft>
                  <a:spcPts val="0"/>
                </a:spcAft>
                <a:buClr>
                  <a:schemeClr val="dk1"/>
                </a:buClr>
                <a:buSzPts val="2800"/>
                <a:buFont typeface="Gochi Hand"/>
                <a:buNone/>
                <a:defRPr sz="2800" b="0" i="0" u="none" strike="noStrike" cap="none">
                  <a:solidFill>
                    <a:schemeClr val="dk1"/>
                  </a:solidFill>
                  <a:latin typeface="Open Sans"/>
                  <a:ea typeface="Open Sans"/>
                  <a:cs typeface="Open Sans"/>
                  <a:sym typeface="Open Sans"/>
                </a:defRPr>
              </a:lvl5pPr>
              <a:lvl6pPr marR="0" lvl="5" algn="l" rtl="0">
                <a:lnSpc>
                  <a:spcPct val="100000"/>
                </a:lnSpc>
                <a:spcBef>
                  <a:spcPts val="0"/>
                </a:spcBef>
                <a:spcAft>
                  <a:spcPts val="0"/>
                </a:spcAft>
                <a:buClr>
                  <a:schemeClr val="dk1"/>
                </a:buClr>
                <a:buSzPts val="2800"/>
                <a:buFont typeface="Gochi Hand"/>
                <a:buNone/>
                <a:defRPr sz="2800" b="0" i="0" u="none" strike="noStrike" cap="none">
                  <a:solidFill>
                    <a:schemeClr val="dk1"/>
                  </a:solidFill>
                  <a:latin typeface="Open Sans"/>
                  <a:ea typeface="Open Sans"/>
                  <a:cs typeface="Open Sans"/>
                  <a:sym typeface="Open Sans"/>
                </a:defRPr>
              </a:lvl6pPr>
              <a:lvl7pPr marR="0" lvl="6" algn="l" rtl="0">
                <a:lnSpc>
                  <a:spcPct val="100000"/>
                </a:lnSpc>
                <a:spcBef>
                  <a:spcPts val="0"/>
                </a:spcBef>
                <a:spcAft>
                  <a:spcPts val="0"/>
                </a:spcAft>
                <a:buClr>
                  <a:schemeClr val="dk1"/>
                </a:buClr>
                <a:buSzPts val="2800"/>
                <a:buFont typeface="Gochi Hand"/>
                <a:buNone/>
                <a:defRPr sz="2800" b="0" i="0" u="none" strike="noStrike" cap="none">
                  <a:solidFill>
                    <a:schemeClr val="dk1"/>
                  </a:solidFill>
                  <a:latin typeface="Open Sans"/>
                  <a:ea typeface="Open Sans"/>
                  <a:cs typeface="Open Sans"/>
                  <a:sym typeface="Open Sans"/>
                </a:defRPr>
              </a:lvl7pPr>
              <a:lvl8pPr marR="0" lvl="7" algn="l" rtl="0">
                <a:lnSpc>
                  <a:spcPct val="100000"/>
                </a:lnSpc>
                <a:spcBef>
                  <a:spcPts val="0"/>
                </a:spcBef>
                <a:spcAft>
                  <a:spcPts val="0"/>
                </a:spcAft>
                <a:buClr>
                  <a:schemeClr val="dk1"/>
                </a:buClr>
                <a:buSzPts val="2800"/>
                <a:buFont typeface="Gochi Hand"/>
                <a:buNone/>
                <a:defRPr sz="2800" b="0" i="0" u="none" strike="noStrike" cap="none">
                  <a:solidFill>
                    <a:schemeClr val="dk1"/>
                  </a:solidFill>
                  <a:latin typeface="Open Sans"/>
                  <a:ea typeface="Open Sans"/>
                  <a:cs typeface="Open Sans"/>
                  <a:sym typeface="Open Sans"/>
                </a:defRPr>
              </a:lvl8pPr>
              <a:lvl9pPr marR="0" lvl="8" algn="l" rtl="0">
                <a:lnSpc>
                  <a:spcPct val="100000"/>
                </a:lnSpc>
                <a:spcBef>
                  <a:spcPts val="0"/>
                </a:spcBef>
                <a:spcAft>
                  <a:spcPts val="0"/>
                </a:spcAft>
                <a:buClr>
                  <a:schemeClr val="dk1"/>
                </a:buClr>
                <a:buSzPts val="2800"/>
                <a:buFont typeface="Gochi Hand"/>
                <a:buNone/>
                <a:defRPr sz="2800" b="0" i="0" u="none" strike="noStrike" cap="none">
                  <a:solidFill>
                    <a:schemeClr val="dk1"/>
                  </a:solidFill>
                  <a:latin typeface="Open Sans"/>
                  <a:ea typeface="Open Sans"/>
                  <a:cs typeface="Open Sans"/>
                  <a:sym typeface="Open Sans"/>
                </a:defRPr>
              </a:lvl9pPr>
            </a:lstStyle>
            <a:p>
              <a:pPr algn="ctr" defTabSz="1219200">
                <a:buClr>
                  <a:prstClr val="black"/>
                </a:buClr>
              </a:pPr>
              <a:r>
                <a:rPr lang="en-US" dirty="0" err="1">
                  <a:solidFill>
                    <a:srgbClr val="002060"/>
                  </a:solidFill>
                  <a:latin typeface="Times New Roman" panose="02020603050405020304" pitchFamily="18" charset="0"/>
                  <a:cs typeface="Times New Roman" panose="02020603050405020304" pitchFamily="18" charset="0"/>
                </a:rPr>
                <a:t>Khởi</a:t>
              </a:r>
              <a:r>
                <a:rPr lang="en-US" dirty="0">
                  <a:solidFill>
                    <a:srgbClr val="002060"/>
                  </a:solidFill>
                  <a:latin typeface="Times New Roman" panose="02020603050405020304" pitchFamily="18" charset="0"/>
                  <a:cs typeface="Times New Roman" panose="02020603050405020304" pitchFamily="18" charset="0"/>
                </a:rPr>
                <a:t> </a:t>
              </a:r>
              <a:r>
                <a:rPr lang="en-US" dirty="0" err="1">
                  <a:solidFill>
                    <a:srgbClr val="002060"/>
                  </a:solidFill>
                  <a:latin typeface="Times New Roman" panose="02020603050405020304" pitchFamily="18" charset="0"/>
                  <a:cs typeface="Times New Roman" panose="02020603050405020304" pitchFamily="18" charset="0"/>
                </a:rPr>
                <a:t>động</a:t>
              </a:r>
              <a:endParaRPr lang="en-US" dirty="0">
                <a:solidFill>
                  <a:srgbClr val="002060"/>
                </a:solidFill>
                <a:latin typeface="Times New Roman" panose="02020603050405020304" pitchFamily="18" charset="0"/>
                <a:cs typeface="Times New Roman" panose="02020603050405020304" pitchFamily="18" charset="0"/>
              </a:endParaRPr>
            </a:p>
          </p:txBody>
        </p:sp>
      </p:grpSp>
      <p:grpSp>
        <p:nvGrpSpPr>
          <p:cNvPr id="81" name="Group 80"/>
          <p:cNvGrpSpPr/>
          <p:nvPr/>
        </p:nvGrpSpPr>
        <p:grpSpPr>
          <a:xfrm>
            <a:off x="118558" y="2349695"/>
            <a:ext cx="12266695" cy="886304"/>
            <a:chOff x="1004590" y="2259838"/>
            <a:chExt cx="8459611" cy="664728"/>
          </a:xfrm>
        </p:grpSpPr>
        <p:grpSp>
          <p:nvGrpSpPr>
            <p:cNvPr id="82" name="Group 81"/>
            <p:cNvGrpSpPr/>
            <p:nvPr/>
          </p:nvGrpSpPr>
          <p:grpSpPr>
            <a:xfrm>
              <a:off x="1004590" y="2259838"/>
              <a:ext cx="8320712" cy="664728"/>
              <a:chOff x="1066579" y="2171666"/>
              <a:chExt cx="5671499" cy="664728"/>
            </a:xfrm>
          </p:grpSpPr>
          <p:sp>
            <p:nvSpPr>
              <p:cNvPr id="84" name="TextBox 83"/>
              <p:cNvSpPr txBox="1"/>
              <p:nvPr/>
            </p:nvSpPr>
            <p:spPr>
              <a:xfrm>
                <a:off x="1212379" y="2351155"/>
                <a:ext cx="5525699" cy="485239"/>
              </a:xfrm>
              <a:prstGeom prst="round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defTabSz="1219200"/>
                <a:endParaRPr lang="en-US" sz="3200">
                  <a:solidFill>
                    <a:srgbClr val="002060"/>
                  </a:solidFill>
                  <a:latin typeface="Nunito Black" pitchFamily="2" charset="0"/>
                  <a:ea typeface="Microsoft YaHei" panose="020B0503020204020204" charset="-122"/>
                </a:endParaRPr>
              </a:p>
            </p:txBody>
          </p:sp>
          <p:pic>
            <p:nvPicPr>
              <p:cNvPr id="85" name="Picture 84"/>
              <p:cNvPicPr>
                <a:picLocks noChangeAspect="1"/>
              </p:cNvPicPr>
              <p:nvPr/>
            </p:nvPicPr>
            <p:blipFill>
              <a:blip r:embed="rId7"/>
              <a:stretch>
                <a:fillRect/>
              </a:stretch>
            </p:blipFill>
            <p:spPr>
              <a:xfrm>
                <a:off x="1066579" y="2171666"/>
                <a:ext cx="387779" cy="635962"/>
              </a:xfrm>
              <a:prstGeom prst="rect">
                <a:avLst/>
              </a:prstGeom>
            </p:spPr>
          </p:pic>
        </p:grpSp>
        <p:sp>
          <p:nvSpPr>
            <p:cNvPr id="83" name="Google Shape;352;p37"/>
            <p:cNvSpPr txBox="1"/>
            <p:nvPr/>
          </p:nvSpPr>
          <p:spPr>
            <a:xfrm>
              <a:off x="1380371" y="2396838"/>
              <a:ext cx="8083830" cy="515105"/>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Gochi Hand"/>
                <a:buNone/>
                <a:defRPr sz="2800" b="0" i="0" u="none" strike="noStrike" cap="none">
                  <a:solidFill>
                    <a:schemeClr val="dk1"/>
                  </a:solidFill>
                  <a:latin typeface="Gochi Hand"/>
                  <a:ea typeface="Gochi Hand"/>
                  <a:cs typeface="Gochi Hand"/>
                  <a:sym typeface="Gochi Hand"/>
                </a:defRPr>
              </a:lvl1pPr>
              <a:lvl2pPr marR="0" lvl="1" algn="l" rtl="0">
                <a:lnSpc>
                  <a:spcPct val="100000"/>
                </a:lnSpc>
                <a:spcBef>
                  <a:spcPts val="0"/>
                </a:spcBef>
                <a:spcAft>
                  <a:spcPts val="0"/>
                </a:spcAft>
                <a:buClr>
                  <a:schemeClr val="dk1"/>
                </a:buClr>
                <a:buSzPts val="2800"/>
                <a:buFont typeface="Gochi Hand"/>
                <a:buNone/>
                <a:defRPr sz="2800" b="0" i="0" u="none" strike="noStrike" cap="none">
                  <a:solidFill>
                    <a:schemeClr val="dk1"/>
                  </a:solidFill>
                  <a:latin typeface="Open Sans"/>
                  <a:ea typeface="Open Sans"/>
                  <a:cs typeface="Open Sans"/>
                  <a:sym typeface="Open Sans"/>
                </a:defRPr>
              </a:lvl2pPr>
              <a:lvl3pPr marR="0" lvl="2" algn="l" rtl="0">
                <a:lnSpc>
                  <a:spcPct val="100000"/>
                </a:lnSpc>
                <a:spcBef>
                  <a:spcPts val="0"/>
                </a:spcBef>
                <a:spcAft>
                  <a:spcPts val="0"/>
                </a:spcAft>
                <a:buClr>
                  <a:schemeClr val="dk1"/>
                </a:buClr>
                <a:buSzPts val="2800"/>
                <a:buFont typeface="Gochi Hand"/>
                <a:buNone/>
                <a:defRPr sz="2800" b="0" i="0" u="none" strike="noStrike" cap="none">
                  <a:solidFill>
                    <a:schemeClr val="dk1"/>
                  </a:solidFill>
                  <a:latin typeface="Open Sans"/>
                  <a:ea typeface="Open Sans"/>
                  <a:cs typeface="Open Sans"/>
                  <a:sym typeface="Open Sans"/>
                </a:defRPr>
              </a:lvl3pPr>
              <a:lvl4pPr marR="0" lvl="3" algn="l" rtl="0">
                <a:lnSpc>
                  <a:spcPct val="100000"/>
                </a:lnSpc>
                <a:spcBef>
                  <a:spcPts val="0"/>
                </a:spcBef>
                <a:spcAft>
                  <a:spcPts val="0"/>
                </a:spcAft>
                <a:buClr>
                  <a:schemeClr val="dk1"/>
                </a:buClr>
                <a:buSzPts val="2800"/>
                <a:buFont typeface="Gochi Hand"/>
                <a:buNone/>
                <a:defRPr sz="2800" b="0" i="0" u="none" strike="noStrike" cap="none">
                  <a:solidFill>
                    <a:schemeClr val="dk1"/>
                  </a:solidFill>
                  <a:latin typeface="Open Sans"/>
                  <a:ea typeface="Open Sans"/>
                  <a:cs typeface="Open Sans"/>
                  <a:sym typeface="Open Sans"/>
                </a:defRPr>
              </a:lvl4pPr>
              <a:lvl5pPr marR="0" lvl="4" algn="l" rtl="0">
                <a:lnSpc>
                  <a:spcPct val="100000"/>
                </a:lnSpc>
                <a:spcBef>
                  <a:spcPts val="0"/>
                </a:spcBef>
                <a:spcAft>
                  <a:spcPts val="0"/>
                </a:spcAft>
                <a:buClr>
                  <a:schemeClr val="dk1"/>
                </a:buClr>
                <a:buSzPts val="2800"/>
                <a:buFont typeface="Gochi Hand"/>
                <a:buNone/>
                <a:defRPr sz="2800" b="0" i="0" u="none" strike="noStrike" cap="none">
                  <a:solidFill>
                    <a:schemeClr val="dk1"/>
                  </a:solidFill>
                  <a:latin typeface="Open Sans"/>
                  <a:ea typeface="Open Sans"/>
                  <a:cs typeface="Open Sans"/>
                  <a:sym typeface="Open Sans"/>
                </a:defRPr>
              </a:lvl5pPr>
              <a:lvl6pPr marR="0" lvl="5" algn="l" rtl="0">
                <a:lnSpc>
                  <a:spcPct val="100000"/>
                </a:lnSpc>
                <a:spcBef>
                  <a:spcPts val="0"/>
                </a:spcBef>
                <a:spcAft>
                  <a:spcPts val="0"/>
                </a:spcAft>
                <a:buClr>
                  <a:schemeClr val="dk1"/>
                </a:buClr>
                <a:buSzPts val="2800"/>
                <a:buFont typeface="Gochi Hand"/>
                <a:buNone/>
                <a:defRPr sz="2800" b="0" i="0" u="none" strike="noStrike" cap="none">
                  <a:solidFill>
                    <a:schemeClr val="dk1"/>
                  </a:solidFill>
                  <a:latin typeface="Open Sans"/>
                  <a:ea typeface="Open Sans"/>
                  <a:cs typeface="Open Sans"/>
                  <a:sym typeface="Open Sans"/>
                </a:defRPr>
              </a:lvl6pPr>
              <a:lvl7pPr marR="0" lvl="6" algn="l" rtl="0">
                <a:lnSpc>
                  <a:spcPct val="100000"/>
                </a:lnSpc>
                <a:spcBef>
                  <a:spcPts val="0"/>
                </a:spcBef>
                <a:spcAft>
                  <a:spcPts val="0"/>
                </a:spcAft>
                <a:buClr>
                  <a:schemeClr val="dk1"/>
                </a:buClr>
                <a:buSzPts val="2800"/>
                <a:buFont typeface="Gochi Hand"/>
                <a:buNone/>
                <a:defRPr sz="2800" b="0" i="0" u="none" strike="noStrike" cap="none">
                  <a:solidFill>
                    <a:schemeClr val="dk1"/>
                  </a:solidFill>
                  <a:latin typeface="Open Sans"/>
                  <a:ea typeface="Open Sans"/>
                  <a:cs typeface="Open Sans"/>
                  <a:sym typeface="Open Sans"/>
                </a:defRPr>
              </a:lvl7pPr>
              <a:lvl8pPr marR="0" lvl="7" algn="l" rtl="0">
                <a:lnSpc>
                  <a:spcPct val="100000"/>
                </a:lnSpc>
                <a:spcBef>
                  <a:spcPts val="0"/>
                </a:spcBef>
                <a:spcAft>
                  <a:spcPts val="0"/>
                </a:spcAft>
                <a:buClr>
                  <a:schemeClr val="dk1"/>
                </a:buClr>
                <a:buSzPts val="2800"/>
                <a:buFont typeface="Gochi Hand"/>
                <a:buNone/>
                <a:defRPr sz="2800" b="0" i="0" u="none" strike="noStrike" cap="none">
                  <a:solidFill>
                    <a:schemeClr val="dk1"/>
                  </a:solidFill>
                  <a:latin typeface="Open Sans"/>
                  <a:ea typeface="Open Sans"/>
                  <a:cs typeface="Open Sans"/>
                  <a:sym typeface="Open Sans"/>
                </a:defRPr>
              </a:lvl8pPr>
              <a:lvl9pPr marR="0" lvl="8" algn="l" rtl="0">
                <a:lnSpc>
                  <a:spcPct val="100000"/>
                </a:lnSpc>
                <a:spcBef>
                  <a:spcPts val="0"/>
                </a:spcBef>
                <a:spcAft>
                  <a:spcPts val="0"/>
                </a:spcAft>
                <a:buClr>
                  <a:schemeClr val="dk1"/>
                </a:buClr>
                <a:buSzPts val="2800"/>
                <a:buFont typeface="Gochi Hand"/>
                <a:buNone/>
                <a:defRPr sz="2800" b="0" i="0" u="none" strike="noStrike" cap="none">
                  <a:solidFill>
                    <a:schemeClr val="dk1"/>
                  </a:solidFill>
                  <a:latin typeface="Open Sans"/>
                  <a:ea typeface="Open Sans"/>
                  <a:cs typeface="Open Sans"/>
                  <a:sym typeface="Open Sans"/>
                </a:defRPr>
              </a:lvl9pPr>
            </a:lstStyle>
            <a:p>
              <a:r>
                <a:rPr lang="vi-VN" b="1" dirty="0">
                  <a:latin typeface="Times New Roman" panose="02020603050405020304" pitchFamily="18" charset="0"/>
                  <a:cs typeface="Times New Roman" panose="02020603050405020304" pitchFamily="18" charset="0"/>
                </a:rPr>
                <a:t>Tìm hiểu về lực đẩy tác dụng lên vật đặt trong chất lỏng.</a:t>
              </a:r>
            </a:p>
          </p:txBody>
        </p:sp>
      </p:grpSp>
      <p:grpSp>
        <p:nvGrpSpPr>
          <p:cNvPr id="86" name="Group 85"/>
          <p:cNvGrpSpPr/>
          <p:nvPr/>
        </p:nvGrpSpPr>
        <p:grpSpPr>
          <a:xfrm>
            <a:off x="830464" y="3186691"/>
            <a:ext cx="10612599" cy="975230"/>
            <a:chOff x="1635422" y="2823968"/>
            <a:chExt cx="6508590" cy="731423"/>
          </a:xfrm>
        </p:grpSpPr>
        <p:sp>
          <p:nvSpPr>
            <p:cNvPr id="87" name="TextBox 86"/>
            <p:cNvSpPr txBox="1"/>
            <p:nvPr/>
          </p:nvSpPr>
          <p:spPr>
            <a:xfrm>
              <a:off x="1913271" y="3025407"/>
              <a:ext cx="6139592" cy="485240"/>
            </a:xfrm>
            <a:prstGeom prst="round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defTabSz="1219200"/>
              <a:endParaRPr lang="en-US" sz="3200">
                <a:solidFill>
                  <a:srgbClr val="002060"/>
                </a:solidFill>
                <a:latin typeface="Nunito Black" pitchFamily="2" charset="0"/>
                <a:ea typeface="Microsoft YaHei" panose="020B0503020204020204" charset="-122"/>
              </a:endParaRPr>
            </a:p>
          </p:txBody>
        </p:sp>
        <p:pic>
          <p:nvPicPr>
            <p:cNvPr id="88" name="Picture 87"/>
            <p:cNvPicPr>
              <a:picLocks noChangeAspect="1"/>
            </p:cNvPicPr>
            <p:nvPr/>
          </p:nvPicPr>
          <p:blipFill>
            <a:blip r:embed="rId8"/>
            <a:stretch>
              <a:fillRect/>
            </a:stretch>
          </p:blipFill>
          <p:spPr>
            <a:xfrm>
              <a:off x="1635422" y="2823968"/>
              <a:ext cx="455006" cy="727938"/>
            </a:xfrm>
            <a:prstGeom prst="rect">
              <a:avLst/>
            </a:prstGeom>
          </p:spPr>
        </p:pic>
        <p:sp>
          <p:nvSpPr>
            <p:cNvPr id="89" name="Google Shape;352;p37"/>
            <p:cNvSpPr txBox="1"/>
            <p:nvPr/>
          </p:nvSpPr>
          <p:spPr>
            <a:xfrm>
              <a:off x="2004420" y="3040286"/>
              <a:ext cx="6139592" cy="515105"/>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Gochi Hand"/>
                <a:buNone/>
                <a:defRPr sz="2800" b="0" i="0" u="none" strike="noStrike" cap="none">
                  <a:solidFill>
                    <a:schemeClr val="dk1"/>
                  </a:solidFill>
                  <a:latin typeface="Gochi Hand"/>
                  <a:ea typeface="Gochi Hand"/>
                  <a:cs typeface="Gochi Hand"/>
                  <a:sym typeface="Gochi Hand"/>
                </a:defRPr>
              </a:lvl1pPr>
              <a:lvl2pPr marR="0" lvl="1" algn="l" rtl="0">
                <a:lnSpc>
                  <a:spcPct val="100000"/>
                </a:lnSpc>
                <a:spcBef>
                  <a:spcPts val="0"/>
                </a:spcBef>
                <a:spcAft>
                  <a:spcPts val="0"/>
                </a:spcAft>
                <a:buClr>
                  <a:schemeClr val="dk1"/>
                </a:buClr>
                <a:buSzPts val="2800"/>
                <a:buFont typeface="Gochi Hand"/>
                <a:buNone/>
                <a:defRPr sz="2800" b="0" i="0" u="none" strike="noStrike" cap="none">
                  <a:solidFill>
                    <a:schemeClr val="dk1"/>
                  </a:solidFill>
                  <a:latin typeface="Open Sans"/>
                  <a:ea typeface="Open Sans"/>
                  <a:cs typeface="Open Sans"/>
                  <a:sym typeface="Open Sans"/>
                </a:defRPr>
              </a:lvl2pPr>
              <a:lvl3pPr marR="0" lvl="2" algn="l" rtl="0">
                <a:lnSpc>
                  <a:spcPct val="100000"/>
                </a:lnSpc>
                <a:spcBef>
                  <a:spcPts val="0"/>
                </a:spcBef>
                <a:spcAft>
                  <a:spcPts val="0"/>
                </a:spcAft>
                <a:buClr>
                  <a:schemeClr val="dk1"/>
                </a:buClr>
                <a:buSzPts val="2800"/>
                <a:buFont typeface="Gochi Hand"/>
                <a:buNone/>
                <a:defRPr sz="2800" b="0" i="0" u="none" strike="noStrike" cap="none">
                  <a:solidFill>
                    <a:schemeClr val="dk1"/>
                  </a:solidFill>
                  <a:latin typeface="Open Sans"/>
                  <a:ea typeface="Open Sans"/>
                  <a:cs typeface="Open Sans"/>
                  <a:sym typeface="Open Sans"/>
                </a:defRPr>
              </a:lvl3pPr>
              <a:lvl4pPr marR="0" lvl="3" algn="l" rtl="0">
                <a:lnSpc>
                  <a:spcPct val="100000"/>
                </a:lnSpc>
                <a:spcBef>
                  <a:spcPts val="0"/>
                </a:spcBef>
                <a:spcAft>
                  <a:spcPts val="0"/>
                </a:spcAft>
                <a:buClr>
                  <a:schemeClr val="dk1"/>
                </a:buClr>
                <a:buSzPts val="2800"/>
                <a:buFont typeface="Gochi Hand"/>
                <a:buNone/>
                <a:defRPr sz="2800" b="0" i="0" u="none" strike="noStrike" cap="none">
                  <a:solidFill>
                    <a:schemeClr val="dk1"/>
                  </a:solidFill>
                  <a:latin typeface="Open Sans"/>
                  <a:ea typeface="Open Sans"/>
                  <a:cs typeface="Open Sans"/>
                  <a:sym typeface="Open Sans"/>
                </a:defRPr>
              </a:lvl4pPr>
              <a:lvl5pPr marR="0" lvl="4" algn="l" rtl="0">
                <a:lnSpc>
                  <a:spcPct val="100000"/>
                </a:lnSpc>
                <a:spcBef>
                  <a:spcPts val="0"/>
                </a:spcBef>
                <a:spcAft>
                  <a:spcPts val="0"/>
                </a:spcAft>
                <a:buClr>
                  <a:schemeClr val="dk1"/>
                </a:buClr>
                <a:buSzPts val="2800"/>
                <a:buFont typeface="Gochi Hand"/>
                <a:buNone/>
                <a:defRPr sz="2800" b="0" i="0" u="none" strike="noStrike" cap="none">
                  <a:solidFill>
                    <a:schemeClr val="dk1"/>
                  </a:solidFill>
                  <a:latin typeface="Open Sans"/>
                  <a:ea typeface="Open Sans"/>
                  <a:cs typeface="Open Sans"/>
                  <a:sym typeface="Open Sans"/>
                </a:defRPr>
              </a:lvl5pPr>
              <a:lvl6pPr marR="0" lvl="5" algn="l" rtl="0">
                <a:lnSpc>
                  <a:spcPct val="100000"/>
                </a:lnSpc>
                <a:spcBef>
                  <a:spcPts val="0"/>
                </a:spcBef>
                <a:spcAft>
                  <a:spcPts val="0"/>
                </a:spcAft>
                <a:buClr>
                  <a:schemeClr val="dk1"/>
                </a:buClr>
                <a:buSzPts val="2800"/>
                <a:buFont typeface="Gochi Hand"/>
                <a:buNone/>
                <a:defRPr sz="2800" b="0" i="0" u="none" strike="noStrike" cap="none">
                  <a:solidFill>
                    <a:schemeClr val="dk1"/>
                  </a:solidFill>
                  <a:latin typeface="Open Sans"/>
                  <a:ea typeface="Open Sans"/>
                  <a:cs typeface="Open Sans"/>
                  <a:sym typeface="Open Sans"/>
                </a:defRPr>
              </a:lvl6pPr>
              <a:lvl7pPr marR="0" lvl="6" algn="l" rtl="0">
                <a:lnSpc>
                  <a:spcPct val="100000"/>
                </a:lnSpc>
                <a:spcBef>
                  <a:spcPts val="0"/>
                </a:spcBef>
                <a:spcAft>
                  <a:spcPts val="0"/>
                </a:spcAft>
                <a:buClr>
                  <a:schemeClr val="dk1"/>
                </a:buClr>
                <a:buSzPts val="2800"/>
                <a:buFont typeface="Gochi Hand"/>
                <a:buNone/>
                <a:defRPr sz="2800" b="0" i="0" u="none" strike="noStrike" cap="none">
                  <a:solidFill>
                    <a:schemeClr val="dk1"/>
                  </a:solidFill>
                  <a:latin typeface="Open Sans"/>
                  <a:ea typeface="Open Sans"/>
                  <a:cs typeface="Open Sans"/>
                  <a:sym typeface="Open Sans"/>
                </a:defRPr>
              </a:lvl7pPr>
              <a:lvl8pPr marR="0" lvl="7" algn="l" rtl="0">
                <a:lnSpc>
                  <a:spcPct val="100000"/>
                </a:lnSpc>
                <a:spcBef>
                  <a:spcPts val="0"/>
                </a:spcBef>
                <a:spcAft>
                  <a:spcPts val="0"/>
                </a:spcAft>
                <a:buClr>
                  <a:schemeClr val="dk1"/>
                </a:buClr>
                <a:buSzPts val="2800"/>
                <a:buFont typeface="Gochi Hand"/>
                <a:buNone/>
                <a:defRPr sz="2800" b="0" i="0" u="none" strike="noStrike" cap="none">
                  <a:solidFill>
                    <a:schemeClr val="dk1"/>
                  </a:solidFill>
                  <a:latin typeface="Open Sans"/>
                  <a:ea typeface="Open Sans"/>
                  <a:cs typeface="Open Sans"/>
                  <a:sym typeface="Open Sans"/>
                </a:defRPr>
              </a:lvl8pPr>
              <a:lvl9pPr marR="0" lvl="8" algn="l" rtl="0">
                <a:lnSpc>
                  <a:spcPct val="100000"/>
                </a:lnSpc>
                <a:spcBef>
                  <a:spcPts val="0"/>
                </a:spcBef>
                <a:spcAft>
                  <a:spcPts val="0"/>
                </a:spcAft>
                <a:buClr>
                  <a:schemeClr val="dk1"/>
                </a:buClr>
                <a:buSzPts val="2800"/>
                <a:buFont typeface="Gochi Hand"/>
                <a:buNone/>
                <a:defRPr sz="2800" b="0" i="0" u="none" strike="noStrike" cap="none">
                  <a:solidFill>
                    <a:schemeClr val="dk1"/>
                  </a:solidFill>
                  <a:latin typeface="Open Sans"/>
                  <a:ea typeface="Open Sans"/>
                  <a:cs typeface="Open Sans"/>
                  <a:sym typeface="Open Sans"/>
                </a:defRPr>
              </a:lvl9pPr>
            </a:lstStyle>
            <a:p>
              <a:r>
                <a:rPr lang="en-US" sz="3200" b="1" dirty="0">
                  <a:solidFill>
                    <a:srgbClr val="0070C0"/>
                  </a:solidFill>
                  <a:latin typeface="Nunito Black" pitchFamily="2" charset="0"/>
                  <a:cs typeface="Times New Roman" panose="02020603050405020304" pitchFamily="18" charset="0"/>
                </a:rPr>
                <a:t> </a:t>
              </a:r>
              <a:r>
                <a:rPr lang="vi-VN" b="1" dirty="0">
                  <a:solidFill>
                    <a:srgbClr val="0070C0"/>
                  </a:solidFill>
                  <a:latin typeface="Times New Roman" panose="02020603050405020304" pitchFamily="18" charset="0"/>
                  <a:cs typeface="Times New Roman" panose="02020603050405020304" pitchFamily="18" charset="0"/>
                </a:rPr>
                <a:t>Tìm hiểu về độ lớn của lực đẩy Archimedes</a:t>
              </a:r>
              <a:r>
                <a:rPr lang="en-US" b="1" dirty="0">
                  <a:solidFill>
                    <a:srgbClr val="0070C0"/>
                  </a:solidFill>
                  <a:latin typeface="Times New Roman" panose="02020603050405020304" pitchFamily="18" charset="0"/>
                  <a:cs typeface="Times New Roman" panose="02020603050405020304" pitchFamily="18" charset="0"/>
                </a:rPr>
                <a:t>.</a:t>
              </a:r>
              <a:endParaRPr lang="vi-VN" b="1" dirty="0">
                <a:solidFill>
                  <a:srgbClr val="0070C0"/>
                </a:solidFill>
                <a:latin typeface="Times New Roman" panose="02020603050405020304" pitchFamily="18" charset="0"/>
                <a:cs typeface="Times New Roman" panose="02020603050405020304" pitchFamily="18" charset="0"/>
              </a:endParaRPr>
            </a:p>
          </p:txBody>
        </p:sp>
      </p:grpSp>
      <p:grpSp>
        <p:nvGrpSpPr>
          <p:cNvPr id="90" name="Group 89"/>
          <p:cNvGrpSpPr/>
          <p:nvPr/>
        </p:nvGrpSpPr>
        <p:grpSpPr>
          <a:xfrm>
            <a:off x="206672" y="4157750"/>
            <a:ext cx="11811691" cy="919232"/>
            <a:chOff x="155004" y="3118311"/>
            <a:chExt cx="8858768" cy="689424"/>
          </a:xfrm>
        </p:grpSpPr>
        <p:sp>
          <p:nvSpPr>
            <p:cNvPr id="91" name="TextBox 90"/>
            <p:cNvSpPr txBox="1"/>
            <p:nvPr/>
          </p:nvSpPr>
          <p:spPr>
            <a:xfrm>
              <a:off x="388863" y="3260416"/>
              <a:ext cx="8600133" cy="485240"/>
            </a:xfrm>
            <a:prstGeom prst="round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defTabSz="1219200"/>
              <a:endParaRPr lang="en-US" sz="3200">
                <a:solidFill>
                  <a:srgbClr val="002060"/>
                </a:solidFill>
                <a:latin typeface="Nunito Black" pitchFamily="2" charset="0"/>
                <a:ea typeface="Microsoft YaHei" panose="020B0503020204020204" charset="-122"/>
              </a:endParaRPr>
            </a:p>
          </p:txBody>
        </p:sp>
        <p:grpSp>
          <p:nvGrpSpPr>
            <p:cNvPr id="92" name="Google Shape;920;p39"/>
            <p:cNvGrpSpPr/>
            <p:nvPr/>
          </p:nvGrpSpPr>
          <p:grpSpPr>
            <a:xfrm>
              <a:off x="155004" y="3118311"/>
              <a:ext cx="582767" cy="689424"/>
              <a:chOff x="4931200" y="1588913"/>
              <a:chExt cx="584300" cy="701975"/>
            </a:xfrm>
          </p:grpSpPr>
          <p:sp>
            <p:nvSpPr>
              <p:cNvPr id="94" name="Google Shape;921;p39"/>
              <p:cNvSpPr/>
              <p:nvPr/>
            </p:nvSpPr>
            <p:spPr>
              <a:xfrm>
                <a:off x="5386375" y="1668238"/>
                <a:ext cx="129125" cy="81875"/>
              </a:xfrm>
              <a:custGeom>
                <a:avLst/>
                <a:gdLst/>
                <a:ahLst/>
                <a:cxnLst/>
                <a:rect l="l" t="t" r="r" b="b"/>
                <a:pathLst>
                  <a:path w="5165" h="3275" extrusionOk="0">
                    <a:moveTo>
                      <a:pt x="1" y="0"/>
                    </a:moveTo>
                    <a:lnTo>
                      <a:pt x="1" y="3275"/>
                    </a:lnTo>
                    <a:lnTo>
                      <a:pt x="3527" y="3275"/>
                    </a:lnTo>
                    <a:cubicBezTo>
                      <a:pt x="4432" y="3275"/>
                      <a:pt x="5164" y="2542"/>
                      <a:pt x="5164" y="1637"/>
                    </a:cubicBezTo>
                    <a:cubicBezTo>
                      <a:pt x="5164" y="734"/>
                      <a:pt x="4432" y="0"/>
                      <a:pt x="3527" y="0"/>
                    </a:cubicBezTo>
                    <a:close/>
                  </a:path>
                </a:pathLst>
              </a:custGeom>
              <a:solidFill>
                <a:schemeClr val="accent1"/>
              </a:solidFill>
              <a:ln>
                <a:noFill/>
              </a:ln>
            </p:spPr>
            <p:txBody>
              <a:bodyPr spcFirstLastPara="1" wrap="square" lIns="121900" tIns="121900" rIns="121900" bIns="121900" anchor="ctr" anchorCtr="0">
                <a:noAutofit/>
              </a:bodyPr>
              <a:lstStyle/>
              <a:p>
                <a:pPr defTabSz="1219200"/>
                <a:endParaRPr sz="3200">
                  <a:solidFill>
                    <a:srgbClr val="002060"/>
                  </a:solidFill>
                  <a:latin typeface="Nunito Black" pitchFamily="2" charset="0"/>
                  <a:ea typeface="Microsoft YaHei" panose="020B0503020204020204" charset="-122"/>
                </a:endParaRPr>
              </a:p>
            </p:txBody>
          </p:sp>
          <p:sp>
            <p:nvSpPr>
              <p:cNvPr id="95" name="Google Shape;922;p39"/>
              <p:cNvSpPr/>
              <p:nvPr/>
            </p:nvSpPr>
            <p:spPr>
              <a:xfrm>
                <a:off x="4931200" y="1626440"/>
                <a:ext cx="584300" cy="576725"/>
              </a:xfrm>
              <a:custGeom>
                <a:avLst/>
                <a:gdLst/>
                <a:ahLst/>
                <a:cxnLst/>
                <a:rect l="l" t="t" r="r" b="b"/>
                <a:pathLst>
                  <a:path w="23372" h="23069" extrusionOk="0">
                    <a:moveTo>
                      <a:pt x="13082" y="0"/>
                    </a:moveTo>
                    <a:lnTo>
                      <a:pt x="9632" y="4944"/>
                    </a:lnTo>
                    <a:lnTo>
                      <a:pt x="837" y="17550"/>
                    </a:lnTo>
                    <a:cubicBezTo>
                      <a:pt x="89" y="18622"/>
                      <a:pt x="0" y="20022"/>
                      <a:pt x="605" y="21181"/>
                    </a:cubicBezTo>
                    <a:cubicBezTo>
                      <a:pt x="1209" y="22342"/>
                      <a:pt x="2409" y="23068"/>
                      <a:pt x="3716" y="23068"/>
                    </a:cubicBezTo>
                    <a:lnTo>
                      <a:pt x="19861" y="23068"/>
                    </a:lnTo>
                    <a:cubicBezTo>
                      <a:pt x="21800" y="23068"/>
                      <a:pt x="23371" y="21497"/>
                      <a:pt x="23371" y="19558"/>
                    </a:cubicBezTo>
                    <a:cubicBezTo>
                      <a:pt x="23371" y="17618"/>
                      <a:pt x="21800" y="16046"/>
                      <a:pt x="19861" y="16046"/>
                    </a:cubicBezTo>
                    <a:lnTo>
                      <a:pt x="10445" y="16046"/>
                    </a:lnTo>
                    <a:cubicBezTo>
                      <a:pt x="12835" y="12621"/>
                      <a:pt x="11486" y="14716"/>
                      <a:pt x="17734" y="4770"/>
                    </a:cubicBezTo>
                    <a:lnTo>
                      <a:pt x="17734" y="0"/>
                    </a:lnTo>
                    <a:close/>
                  </a:path>
                </a:pathLst>
              </a:custGeom>
              <a:solidFill>
                <a:schemeClr val="accent6"/>
              </a:solidFill>
              <a:ln>
                <a:noFill/>
              </a:ln>
            </p:spPr>
            <p:txBody>
              <a:bodyPr spcFirstLastPara="1" wrap="square" lIns="121900" tIns="121900" rIns="121900" bIns="121900" anchor="ctr" anchorCtr="0">
                <a:noAutofit/>
              </a:bodyPr>
              <a:lstStyle/>
              <a:p>
                <a:pPr defTabSz="1219200"/>
                <a:endParaRPr sz="3200">
                  <a:solidFill>
                    <a:srgbClr val="002060"/>
                  </a:solidFill>
                  <a:latin typeface="Nunito Black" pitchFamily="2" charset="0"/>
                  <a:ea typeface="Microsoft YaHei" panose="020B0503020204020204" charset="-122"/>
                </a:endParaRPr>
              </a:p>
            </p:txBody>
          </p:sp>
          <p:sp>
            <p:nvSpPr>
              <p:cNvPr id="96" name="Google Shape;923;p39"/>
              <p:cNvSpPr/>
              <p:nvPr/>
            </p:nvSpPr>
            <p:spPr>
              <a:xfrm>
                <a:off x="5242425" y="1682013"/>
                <a:ext cx="175550" cy="608875"/>
              </a:xfrm>
              <a:custGeom>
                <a:avLst/>
                <a:gdLst/>
                <a:ahLst/>
                <a:cxnLst/>
                <a:rect l="l" t="t" r="r" b="b"/>
                <a:pathLst>
                  <a:path w="7022" h="24355" extrusionOk="0">
                    <a:moveTo>
                      <a:pt x="5285" y="1"/>
                    </a:moveTo>
                    <a:cubicBezTo>
                      <a:pt x="2247" y="773"/>
                      <a:pt x="1" y="3528"/>
                      <a:pt x="1" y="6804"/>
                    </a:cubicBezTo>
                    <a:lnTo>
                      <a:pt x="1" y="20844"/>
                    </a:lnTo>
                    <a:cubicBezTo>
                      <a:pt x="1" y="22783"/>
                      <a:pt x="1572" y="24354"/>
                      <a:pt x="3511" y="24354"/>
                    </a:cubicBezTo>
                    <a:cubicBezTo>
                      <a:pt x="5450" y="24354"/>
                      <a:pt x="7022" y="22783"/>
                      <a:pt x="7022" y="20844"/>
                    </a:cubicBezTo>
                    <a:lnTo>
                      <a:pt x="7022" y="2722"/>
                    </a:lnTo>
                    <a:lnTo>
                      <a:pt x="5285" y="1"/>
                    </a:lnTo>
                    <a:close/>
                  </a:path>
                </a:pathLst>
              </a:custGeom>
              <a:solidFill>
                <a:schemeClr val="accent6"/>
              </a:solidFill>
              <a:ln>
                <a:noFill/>
              </a:ln>
            </p:spPr>
            <p:txBody>
              <a:bodyPr spcFirstLastPara="1" wrap="square" lIns="121900" tIns="121900" rIns="121900" bIns="121900" anchor="ctr" anchorCtr="0">
                <a:noAutofit/>
              </a:bodyPr>
              <a:lstStyle/>
              <a:p>
                <a:pPr defTabSz="1219200"/>
                <a:endParaRPr sz="3200">
                  <a:solidFill>
                    <a:srgbClr val="002060"/>
                  </a:solidFill>
                  <a:latin typeface="Nunito Black" pitchFamily="2" charset="0"/>
                  <a:ea typeface="Microsoft YaHei" panose="020B0503020204020204" charset="-122"/>
                </a:endParaRPr>
              </a:p>
            </p:txBody>
          </p:sp>
          <p:sp>
            <p:nvSpPr>
              <p:cNvPr id="97" name="Google Shape;924;p39"/>
              <p:cNvSpPr/>
              <p:nvPr/>
            </p:nvSpPr>
            <p:spPr>
              <a:xfrm>
                <a:off x="5092525" y="1870813"/>
                <a:ext cx="82975" cy="66100"/>
              </a:xfrm>
              <a:custGeom>
                <a:avLst/>
                <a:gdLst/>
                <a:ahLst/>
                <a:cxnLst/>
                <a:rect l="l" t="t" r="r" b="b"/>
                <a:pathLst>
                  <a:path w="3319" h="2644" extrusionOk="0">
                    <a:moveTo>
                      <a:pt x="1659" y="1"/>
                    </a:moveTo>
                    <a:cubicBezTo>
                      <a:pt x="743" y="1"/>
                      <a:pt x="0" y="592"/>
                      <a:pt x="0" y="1322"/>
                    </a:cubicBezTo>
                    <a:cubicBezTo>
                      <a:pt x="0" y="2052"/>
                      <a:pt x="743" y="2643"/>
                      <a:pt x="1659" y="2643"/>
                    </a:cubicBezTo>
                    <a:cubicBezTo>
                      <a:pt x="2576" y="2643"/>
                      <a:pt x="3318" y="2052"/>
                      <a:pt x="3318" y="1322"/>
                    </a:cubicBezTo>
                    <a:cubicBezTo>
                      <a:pt x="3318" y="592"/>
                      <a:pt x="2576" y="1"/>
                      <a:pt x="1659" y="1"/>
                    </a:cubicBezTo>
                    <a:close/>
                  </a:path>
                </a:pathLst>
              </a:custGeom>
              <a:solidFill>
                <a:schemeClr val="accent1"/>
              </a:solidFill>
              <a:ln>
                <a:noFill/>
              </a:ln>
            </p:spPr>
            <p:txBody>
              <a:bodyPr spcFirstLastPara="1" wrap="square" lIns="121900" tIns="121900" rIns="121900" bIns="121900" anchor="ctr" anchorCtr="0">
                <a:noAutofit/>
              </a:bodyPr>
              <a:lstStyle/>
              <a:p>
                <a:pPr defTabSz="1219200"/>
                <a:endParaRPr sz="3200">
                  <a:solidFill>
                    <a:srgbClr val="002060"/>
                  </a:solidFill>
                  <a:latin typeface="Nunito Black" pitchFamily="2" charset="0"/>
                  <a:ea typeface="Microsoft YaHei" panose="020B0503020204020204" charset="-122"/>
                </a:endParaRPr>
              </a:p>
            </p:txBody>
          </p:sp>
          <p:sp>
            <p:nvSpPr>
              <p:cNvPr id="98" name="Google Shape;925;p39"/>
              <p:cNvSpPr/>
              <p:nvPr/>
            </p:nvSpPr>
            <p:spPr>
              <a:xfrm>
                <a:off x="5317300" y="1870813"/>
                <a:ext cx="82975" cy="66100"/>
              </a:xfrm>
              <a:custGeom>
                <a:avLst/>
                <a:gdLst/>
                <a:ahLst/>
                <a:cxnLst/>
                <a:rect l="l" t="t" r="r" b="b"/>
                <a:pathLst>
                  <a:path w="3319" h="2644" extrusionOk="0">
                    <a:moveTo>
                      <a:pt x="1659" y="1"/>
                    </a:moveTo>
                    <a:cubicBezTo>
                      <a:pt x="743" y="1"/>
                      <a:pt x="1" y="592"/>
                      <a:pt x="1" y="1322"/>
                    </a:cubicBezTo>
                    <a:cubicBezTo>
                      <a:pt x="1" y="2052"/>
                      <a:pt x="743" y="2643"/>
                      <a:pt x="1659" y="2643"/>
                    </a:cubicBezTo>
                    <a:cubicBezTo>
                      <a:pt x="2576" y="2643"/>
                      <a:pt x="3318" y="2052"/>
                      <a:pt x="3318" y="1322"/>
                    </a:cubicBezTo>
                    <a:cubicBezTo>
                      <a:pt x="3318" y="592"/>
                      <a:pt x="2576" y="1"/>
                      <a:pt x="1659" y="1"/>
                    </a:cubicBezTo>
                    <a:close/>
                  </a:path>
                </a:pathLst>
              </a:custGeom>
              <a:solidFill>
                <a:schemeClr val="accent1"/>
              </a:solidFill>
              <a:ln>
                <a:noFill/>
              </a:ln>
            </p:spPr>
            <p:txBody>
              <a:bodyPr spcFirstLastPara="1" wrap="square" lIns="121900" tIns="121900" rIns="121900" bIns="121900" anchor="ctr" anchorCtr="0">
                <a:noAutofit/>
              </a:bodyPr>
              <a:lstStyle/>
              <a:p>
                <a:pPr defTabSz="1219200"/>
                <a:endParaRPr sz="3200">
                  <a:solidFill>
                    <a:srgbClr val="002060"/>
                  </a:solidFill>
                  <a:latin typeface="Nunito Black" pitchFamily="2" charset="0"/>
                  <a:ea typeface="Microsoft YaHei" panose="020B0503020204020204" charset="-122"/>
                </a:endParaRPr>
              </a:p>
            </p:txBody>
          </p:sp>
          <p:sp>
            <p:nvSpPr>
              <p:cNvPr id="99" name="Google Shape;926;p39"/>
              <p:cNvSpPr/>
              <p:nvPr/>
            </p:nvSpPr>
            <p:spPr>
              <a:xfrm>
                <a:off x="5147600" y="1844538"/>
                <a:ext cx="21225" cy="38150"/>
              </a:xfrm>
              <a:custGeom>
                <a:avLst/>
                <a:gdLst/>
                <a:ahLst/>
                <a:cxnLst/>
                <a:rect l="l" t="t" r="r" b="b"/>
                <a:pathLst>
                  <a:path w="849" h="1526" extrusionOk="0">
                    <a:moveTo>
                      <a:pt x="424" y="0"/>
                    </a:moveTo>
                    <a:cubicBezTo>
                      <a:pt x="192" y="0"/>
                      <a:pt x="1" y="190"/>
                      <a:pt x="1" y="424"/>
                    </a:cubicBezTo>
                    <a:lnTo>
                      <a:pt x="1" y="1102"/>
                    </a:lnTo>
                    <a:cubicBezTo>
                      <a:pt x="1" y="1336"/>
                      <a:pt x="192" y="1526"/>
                      <a:pt x="424" y="1526"/>
                    </a:cubicBezTo>
                    <a:cubicBezTo>
                      <a:pt x="658" y="1526"/>
                      <a:pt x="848" y="1336"/>
                      <a:pt x="848" y="1102"/>
                    </a:cubicBezTo>
                    <a:lnTo>
                      <a:pt x="848" y="424"/>
                    </a:lnTo>
                    <a:cubicBezTo>
                      <a:pt x="848" y="190"/>
                      <a:pt x="658" y="0"/>
                      <a:pt x="424" y="0"/>
                    </a:cubicBezTo>
                    <a:close/>
                  </a:path>
                </a:pathLst>
              </a:custGeom>
              <a:solidFill>
                <a:srgbClr val="282828"/>
              </a:solidFill>
              <a:ln>
                <a:noFill/>
              </a:ln>
            </p:spPr>
            <p:txBody>
              <a:bodyPr spcFirstLastPara="1" wrap="square" lIns="121900" tIns="121900" rIns="121900" bIns="121900" anchor="ctr" anchorCtr="0">
                <a:noAutofit/>
              </a:bodyPr>
              <a:lstStyle/>
              <a:p>
                <a:pPr defTabSz="1219200"/>
                <a:endParaRPr sz="3200">
                  <a:solidFill>
                    <a:srgbClr val="002060"/>
                  </a:solidFill>
                  <a:latin typeface="Nunito Black" pitchFamily="2" charset="0"/>
                  <a:ea typeface="Microsoft YaHei" panose="020B0503020204020204" charset="-122"/>
                </a:endParaRPr>
              </a:p>
            </p:txBody>
          </p:sp>
          <p:sp>
            <p:nvSpPr>
              <p:cNvPr id="100" name="Google Shape;927;p39"/>
              <p:cNvSpPr/>
              <p:nvPr/>
            </p:nvSpPr>
            <p:spPr>
              <a:xfrm>
                <a:off x="5323975" y="1844538"/>
                <a:ext cx="21250" cy="38150"/>
              </a:xfrm>
              <a:custGeom>
                <a:avLst/>
                <a:gdLst/>
                <a:ahLst/>
                <a:cxnLst/>
                <a:rect l="l" t="t" r="r" b="b"/>
                <a:pathLst>
                  <a:path w="850" h="1526" extrusionOk="0">
                    <a:moveTo>
                      <a:pt x="426" y="0"/>
                    </a:moveTo>
                    <a:cubicBezTo>
                      <a:pt x="192" y="0"/>
                      <a:pt x="1" y="190"/>
                      <a:pt x="1" y="424"/>
                    </a:cubicBezTo>
                    <a:lnTo>
                      <a:pt x="1" y="1102"/>
                    </a:lnTo>
                    <a:cubicBezTo>
                      <a:pt x="1" y="1336"/>
                      <a:pt x="192" y="1526"/>
                      <a:pt x="426" y="1526"/>
                    </a:cubicBezTo>
                    <a:cubicBezTo>
                      <a:pt x="659" y="1526"/>
                      <a:pt x="850" y="1336"/>
                      <a:pt x="850" y="1102"/>
                    </a:cubicBezTo>
                    <a:lnTo>
                      <a:pt x="850" y="424"/>
                    </a:lnTo>
                    <a:cubicBezTo>
                      <a:pt x="850" y="190"/>
                      <a:pt x="660" y="0"/>
                      <a:pt x="426" y="0"/>
                    </a:cubicBezTo>
                    <a:close/>
                  </a:path>
                </a:pathLst>
              </a:custGeom>
              <a:solidFill>
                <a:srgbClr val="282828"/>
              </a:solidFill>
              <a:ln>
                <a:noFill/>
              </a:ln>
            </p:spPr>
            <p:txBody>
              <a:bodyPr spcFirstLastPara="1" wrap="square" lIns="121900" tIns="121900" rIns="121900" bIns="121900" anchor="ctr" anchorCtr="0">
                <a:noAutofit/>
              </a:bodyPr>
              <a:lstStyle/>
              <a:p>
                <a:pPr defTabSz="1219200"/>
                <a:endParaRPr sz="3200">
                  <a:solidFill>
                    <a:srgbClr val="002060"/>
                  </a:solidFill>
                  <a:latin typeface="Nunito Black" pitchFamily="2" charset="0"/>
                  <a:ea typeface="Microsoft YaHei" panose="020B0503020204020204" charset="-122"/>
                </a:endParaRPr>
              </a:p>
            </p:txBody>
          </p:sp>
          <p:sp>
            <p:nvSpPr>
              <p:cNvPr id="101" name="Google Shape;928;p39"/>
              <p:cNvSpPr/>
              <p:nvPr/>
            </p:nvSpPr>
            <p:spPr>
              <a:xfrm>
                <a:off x="5211300" y="1860938"/>
                <a:ext cx="70225" cy="31800"/>
              </a:xfrm>
              <a:custGeom>
                <a:avLst/>
                <a:gdLst/>
                <a:ahLst/>
                <a:cxnLst/>
                <a:rect l="l" t="t" r="r" b="b"/>
                <a:pathLst>
                  <a:path w="2809" h="1272" extrusionOk="0">
                    <a:moveTo>
                      <a:pt x="474" y="1"/>
                    </a:moveTo>
                    <a:cubicBezTo>
                      <a:pt x="375" y="1"/>
                      <a:pt x="276" y="35"/>
                      <a:pt x="196" y="105"/>
                    </a:cubicBezTo>
                    <a:cubicBezTo>
                      <a:pt x="19" y="259"/>
                      <a:pt x="1" y="526"/>
                      <a:pt x="154" y="703"/>
                    </a:cubicBezTo>
                    <a:cubicBezTo>
                      <a:pt x="470" y="1064"/>
                      <a:pt x="924" y="1272"/>
                      <a:pt x="1404" y="1272"/>
                    </a:cubicBezTo>
                    <a:cubicBezTo>
                      <a:pt x="1884" y="1272"/>
                      <a:pt x="2337" y="1064"/>
                      <a:pt x="2653" y="703"/>
                    </a:cubicBezTo>
                    <a:cubicBezTo>
                      <a:pt x="2809" y="526"/>
                      <a:pt x="2788" y="259"/>
                      <a:pt x="2613" y="105"/>
                    </a:cubicBezTo>
                    <a:cubicBezTo>
                      <a:pt x="2533" y="35"/>
                      <a:pt x="2434" y="1"/>
                      <a:pt x="2335" y="1"/>
                    </a:cubicBezTo>
                    <a:cubicBezTo>
                      <a:pt x="2217" y="1"/>
                      <a:pt x="2099" y="50"/>
                      <a:pt x="2014" y="146"/>
                    </a:cubicBezTo>
                    <a:cubicBezTo>
                      <a:pt x="1861" y="324"/>
                      <a:pt x="1638" y="424"/>
                      <a:pt x="1404" y="424"/>
                    </a:cubicBezTo>
                    <a:cubicBezTo>
                      <a:pt x="1171" y="424"/>
                      <a:pt x="949" y="322"/>
                      <a:pt x="793" y="146"/>
                    </a:cubicBezTo>
                    <a:cubicBezTo>
                      <a:pt x="710" y="50"/>
                      <a:pt x="592" y="1"/>
                      <a:pt x="474" y="1"/>
                    </a:cubicBezTo>
                    <a:close/>
                  </a:path>
                </a:pathLst>
              </a:custGeom>
              <a:solidFill>
                <a:srgbClr val="282828"/>
              </a:solidFill>
              <a:ln>
                <a:noFill/>
              </a:ln>
            </p:spPr>
            <p:txBody>
              <a:bodyPr spcFirstLastPara="1" wrap="square" lIns="121900" tIns="121900" rIns="121900" bIns="121900" anchor="ctr" anchorCtr="0">
                <a:noAutofit/>
              </a:bodyPr>
              <a:lstStyle/>
              <a:p>
                <a:pPr defTabSz="1219200"/>
                <a:endParaRPr sz="3200">
                  <a:solidFill>
                    <a:srgbClr val="002060"/>
                  </a:solidFill>
                  <a:latin typeface="Nunito Black" pitchFamily="2" charset="0"/>
                  <a:ea typeface="Microsoft YaHei" panose="020B0503020204020204" charset="-122"/>
                </a:endParaRPr>
              </a:p>
            </p:txBody>
          </p:sp>
          <p:sp>
            <p:nvSpPr>
              <p:cNvPr id="102" name="Google Shape;929;p39"/>
              <p:cNvSpPr/>
              <p:nvPr/>
            </p:nvSpPr>
            <p:spPr>
              <a:xfrm>
                <a:off x="5265100" y="1599513"/>
                <a:ext cx="152875" cy="150600"/>
              </a:xfrm>
              <a:custGeom>
                <a:avLst/>
                <a:gdLst/>
                <a:ahLst/>
                <a:cxnLst/>
                <a:rect l="l" t="t" r="r" b="b"/>
                <a:pathLst>
                  <a:path w="6115" h="6024" extrusionOk="0">
                    <a:moveTo>
                      <a:pt x="833" y="0"/>
                    </a:moveTo>
                    <a:lnTo>
                      <a:pt x="833" y="1244"/>
                    </a:lnTo>
                    <a:cubicBezTo>
                      <a:pt x="955" y="1229"/>
                      <a:pt x="1079" y="1224"/>
                      <a:pt x="1199" y="1224"/>
                    </a:cubicBezTo>
                    <a:cubicBezTo>
                      <a:pt x="1204" y="1224"/>
                      <a:pt x="1209" y="1224"/>
                      <a:pt x="1213" y="1224"/>
                    </a:cubicBezTo>
                    <a:cubicBezTo>
                      <a:pt x="1523" y="1224"/>
                      <a:pt x="1832" y="1271"/>
                      <a:pt x="2126" y="1360"/>
                    </a:cubicBezTo>
                    <a:cubicBezTo>
                      <a:pt x="2518" y="1481"/>
                      <a:pt x="2805" y="1781"/>
                      <a:pt x="2884" y="2143"/>
                    </a:cubicBezTo>
                    <a:cubicBezTo>
                      <a:pt x="2927" y="2344"/>
                      <a:pt x="2970" y="2548"/>
                      <a:pt x="3014" y="2749"/>
                    </a:cubicBezTo>
                    <a:cubicBezTo>
                      <a:pt x="2471" y="2651"/>
                      <a:pt x="1898" y="2599"/>
                      <a:pt x="1295" y="2599"/>
                    </a:cubicBezTo>
                    <a:cubicBezTo>
                      <a:pt x="1263" y="2599"/>
                      <a:pt x="1231" y="2599"/>
                      <a:pt x="1199" y="2600"/>
                    </a:cubicBezTo>
                    <a:cubicBezTo>
                      <a:pt x="1178" y="2600"/>
                      <a:pt x="1156" y="2600"/>
                      <a:pt x="1134" y="2600"/>
                    </a:cubicBezTo>
                    <a:cubicBezTo>
                      <a:pt x="891" y="2600"/>
                      <a:pt x="654" y="2607"/>
                      <a:pt x="422" y="2623"/>
                    </a:cubicBezTo>
                    <a:lnTo>
                      <a:pt x="0" y="3190"/>
                    </a:lnTo>
                    <a:lnTo>
                      <a:pt x="270" y="4463"/>
                    </a:lnTo>
                    <a:cubicBezTo>
                      <a:pt x="537" y="4437"/>
                      <a:pt x="808" y="4423"/>
                      <a:pt x="1087" y="4423"/>
                    </a:cubicBezTo>
                    <a:cubicBezTo>
                      <a:pt x="1124" y="4423"/>
                      <a:pt x="1161" y="4423"/>
                      <a:pt x="1198" y="4424"/>
                    </a:cubicBezTo>
                    <a:cubicBezTo>
                      <a:pt x="1227" y="4424"/>
                      <a:pt x="1257" y="4423"/>
                      <a:pt x="1286" y="4423"/>
                    </a:cubicBezTo>
                    <a:cubicBezTo>
                      <a:pt x="3205" y="4423"/>
                      <a:pt x="4821" y="5028"/>
                      <a:pt x="6115" y="6024"/>
                    </a:cubicBezTo>
                    <a:cubicBezTo>
                      <a:pt x="6099" y="5659"/>
                      <a:pt x="5823" y="2554"/>
                      <a:pt x="5764" y="2233"/>
                    </a:cubicBezTo>
                    <a:cubicBezTo>
                      <a:pt x="5641" y="1267"/>
                      <a:pt x="4924" y="616"/>
                      <a:pt x="3867" y="250"/>
                    </a:cubicBezTo>
                    <a:cubicBezTo>
                      <a:pt x="3618" y="164"/>
                      <a:pt x="3371" y="80"/>
                      <a:pt x="3120" y="0"/>
                    </a:cubicBezTo>
                    <a:close/>
                  </a:path>
                </a:pathLst>
              </a:custGeom>
              <a:solidFill>
                <a:schemeClr val="accent1"/>
              </a:solidFill>
              <a:ln>
                <a:noFill/>
              </a:ln>
            </p:spPr>
            <p:txBody>
              <a:bodyPr spcFirstLastPara="1" wrap="square" lIns="121900" tIns="121900" rIns="121900" bIns="121900" anchor="ctr" anchorCtr="0">
                <a:noAutofit/>
              </a:bodyPr>
              <a:lstStyle/>
              <a:p>
                <a:pPr defTabSz="1219200"/>
                <a:endParaRPr sz="3200">
                  <a:solidFill>
                    <a:srgbClr val="002060"/>
                  </a:solidFill>
                  <a:latin typeface="Nunito Black" pitchFamily="2" charset="0"/>
                  <a:ea typeface="Microsoft YaHei" panose="020B0503020204020204" charset="-122"/>
                </a:endParaRPr>
              </a:p>
            </p:txBody>
          </p:sp>
          <p:sp>
            <p:nvSpPr>
              <p:cNvPr id="103" name="Google Shape;930;p39"/>
              <p:cNvSpPr/>
              <p:nvPr/>
            </p:nvSpPr>
            <p:spPr>
              <a:xfrm>
                <a:off x="5171875" y="1588913"/>
                <a:ext cx="171225" cy="161200"/>
              </a:xfrm>
              <a:custGeom>
                <a:avLst/>
                <a:gdLst/>
                <a:ahLst/>
                <a:cxnLst/>
                <a:rect l="l" t="t" r="r" b="b"/>
                <a:pathLst>
                  <a:path w="6849" h="6448" extrusionOk="0">
                    <a:moveTo>
                      <a:pt x="4912" y="0"/>
                    </a:moveTo>
                    <a:cubicBezTo>
                      <a:pt x="4587" y="0"/>
                      <a:pt x="4262" y="46"/>
                      <a:pt x="3950" y="137"/>
                    </a:cubicBezTo>
                    <a:cubicBezTo>
                      <a:pt x="3380" y="303"/>
                      <a:pt x="2816" y="483"/>
                      <a:pt x="2260" y="675"/>
                    </a:cubicBezTo>
                    <a:cubicBezTo>
                      <a:pt x="1201" y="1040"/>
                      <a:pt x="486" y="1694"/>
                      <a:pt x="360" y="2657"/>
                    </a:cubicBezTo>
                    <a:cubicBezTo>
                      <a:pt x="301" y="2981"/>
                      <a:pt x="16" y="6083"/>
                      <a:pt x="1" y="6448"/>
                    </a:cubicBezTo>
                    <a:cubicBezTo>
                      <a:pt x="1099" y="5600"/>
                      <a:pt x="2435" y="5037"/>
                      <a:pt x="3995" y="4889"/>
                    </a:cubicBezTo>
                    <a:cubicBezTo>
                      <a:pt x="4049" y="4431"/>
                      <a:pt x="4105" y="3368"/>
                      <a:pt x="4149" y="3048"/>
                    </a:cubicBezTo>
                    <a:lnTo>
                      <a:pt x="4149" y="3048"/>
                    </a:lnTo>
                    <a:cubicBezTo>
                      <a:pt x="3795" y="3070"/>
                      <a:pt x="3448" y="3113"/>
                      <a:pt x="3114" y="3173"/>
                    </a:cubicBezTo>
                    <a:cubicBezTo>
                      <a:pt x="3156" y="2972"/>
                      <a:pt x="3198" y="2768"/>
                      <a:pt x="3244" y="2567"/>
                    </a:cubicBezTo>
                    <a:cubicBezTo>
                      <a:pt x="3323" y="2205"/>
                      <a:pt x="3610" y="1905"/>
                      <a:pt x="4001" y="1787"/>
                    </a:cubicBezTo>
                    <a:cubicBezTo>
                      <a:pt x="4184" y="1731"/>
                      <a:pt x="4373" y="1691"/>
                      <a:pt x="4562" y="1672"/>
                    </a:cubicBezTo>
                    <a:cubicBezTo>
                      <a:pt x="4895" y="1138"/>
                      <a:pt x="5430" y="907"/>
                      <a:pt x="6105" y="675"/>
                    </a:cubicBezTo>
                    <a:cubicBezTo>
                      <a:pt x="6350" y="591"/>
                      <a:pt x="6599" y="509"/>
                      <a:pt x="6849" y="427"/>
                    </a:cubicBezTo>
                    <a:cubicBezTo>
                      <a:pt x="6536" y="326"/>
                      <a:pt x="6221" y="230"/>
                      <a:pt x="5904" y="137"/>
                    </a:cubicBezTo>
                    <a:cubicBezTo>
                      <a:pt x="5593" y="46"/>
                      <a:pt x="5267" y="0"/>
                      <a:pt x="4942" y="0"/>
                    </a:cubicBezTo>
                    <a:cubicBezTo>
                      <a:pt x="4937" y="0"/>
                      <a:pt x="4932" y="0"/>
                      <a:pt x="4927" y="0"/>
                    </a:cubicBezTo>
                    <a:cubicBezTo>
                      <a:pt x="4922" y="0"/>
                      <a:pt x="4917" y="0"/>
                      <a:pt x="4912" y="0"/>
                    </a:cubicBezTo>
                    <a:close/>
                  </a:path>
                </a:pathLst>
              </a:custGeom>
              <a:solidFill>
                <a:schemeClr val="accent1"/>
              </a:solidFill>
              <a:ln>
                <a:noFill/>
              </a:ln>
            </p:spPr>
            <p:txBody>
              <a:bodyPr spcFirstLastPara="1" wrap="square" lIns="121900" tIns="121900" rIns="121900" bIns="121900" anchor="ctr" anchorCtr="0">
                <a:noAutofit/>
              </a:bodyPr>
              <a:lstStyle/>
              <a:p>
                <a:pPr defTabSz="1219200"/>
                <a:endParaRPr sz="3200">
                  <a:solidFill>
                    <a:srgbClr val="002060"/>
                  </a:solidFill>
                  <a:latin typeface="Nunito Black" pitchFamily="2" charset="0"/>
                  <a:ea typeface="Microsoft YaHei" panose="020B0503020204020204" charset="-122"/>
                </a:endParaRPr>
              </a:p>
            </p:txBody>
          </p:sp>
        </p:grpSp>
        <p:sp>
          <p:nvSpPr>
            <p:cNvPr id="93" name="Google Shape;352;p37"/>
            <p:cNvSpPr txBox="1"/>
            <p:nvPr/>
          </p:nvSpPr>
          <p:spPr>
            <a:xfrm>
              <a:off x="640501" y="3253930"/>
              <a:ext cx="8373271" cy="515105"/>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Gochi Hand"/>
                <a:buNone/>
                <a:defRPr sz="2800" b="0" i="0" u="none" strike="noStrike" cap="none">
                  <a:solidFill>
                    <a:schemeClr val="dk1"/>
                  </a:solidFill>
                  <a:latin typeface="Gochi Hand"/>
                  <a:ea typeface="Gochi Hand"/>
                  <a:cs typeface="Gochi Hand"/>
                  <a:sym typeface="Gochi Hand"/>
                </a:defRPr>
              </a:lvl1pPr>
              <a:lvl2pPr marR="0" lvl="1" algn="l" rtl="0">
                <a:lnSpc>
                  <a:spcPct val="100000"/>
                </a:lnSpc>
                <a:spcBef>
                  <a:spcPts val="0"/>
                </a:spcBef>
                <a:spcAft>
                  <a:spcPts val="0"/>
                </a:spcAft>
                <a:buClr>
                  <a:schemeClr val="dk1"/>
                </a:buClr>
                <a:buSzPts val="2800"/>
                <a:buFont typeface="Gochi Hand"/>
                <a:buNone/>
                <a:defRPr sz="2800" b="0" i="0" u="none" strike="noStrike" cap="none">
                  <a:solidFill>
                    <a:schemeClr val="dk1"/>
                  </a:solidFill>
                  <a:latin typeface="Open Sans"/>
                  <a:ea typeface="Open Sans"/>
                  <a:cs typeface="Open Sans"/>
                  <a:sym typeface="Open Sans"/>
                </a:defRPr>
              </a:lvl2pPr>
              <a:lvl3pPr marR="0" lvl="2" algn="l" rtl="0">
                <a:lnSpc>
                  <a:spcPct val="100000"/>
                </a:lnSpc>
                <a:spcBef>
                  <a:spcPts val="0"/>
                </a:spcBef>
                <a:spcAft>
                  <a:spcPts val="0"/>
                </a:spcAft>
                <a:buClr>
                  <a:schemeClr val="dk1"/>
                </a:buClr>
                <a:buSzPts val="2800"/>
                <a:buFont typeface="Gochi Hand"/>
                <a:buNone/>
                <a:defRPr sz="2800" b="0" i="0" u="none" strike="noStrike" cap="none">
                  <a:solidFill>
                    <a:schemeClr val="dk1"/>
                  </a:solidFill>
                  <a:latin typeface="Open Sans"/>
                  <a:ea typeface="Open Sans"/>
                  <a:cs typeface="Open Sans"/>
                  <a:sym typeface="Open Sans"/>
                </a:defRPr>
              </a:lvl3pPr>
              <a:lvl4pPr marR="0" lvl="3" algn="l" rtl="0">
                <a:lnSpc>
                  <a:spcPct val="100000"/>
                </a:lnSpc>
                <a:spcBef>
                  <a:spcPts val="0"/>
                </a:spcBef>
                <a:spcAft>
                  <a:spcPts val="0"/>
                </a:spcAft>
                <a:buClr>
                  <a:schemeClr val="dk1"/>
                </a:buClr>
                <a:buSzPts val="2800"/>
                <a:buFont typeface="Gochi Hand"/>
                <a:buNone/>
                <a:defRPr sz="2800" b="0" i="0" u="none" strike="noStrike" cap="none">
                  <a:solidFill>
                    <a:schemeClr val="dk1"/>
                  </a:solidFill>
                  <a:latin typeface="Open Sans"/>
                  <a:ea typeface="Open Sans"/>
                  <a:cs typeface="Open Sans"/>
                  <a:sym typeface="Open Sans"/>
                </a:defRPr>
              </a:lvl4pPr>
              <a:lvl5pPr marR="0" lvl="4" algn="l" rtl="0">
                <a:lnSpc>
                  <a:spcPct val="100000"/>
                </a:lnSpc>
                <a:spcBef>
                  <a:spcPts val="0"/>
                </a:spcBef>
                <a:spcAft>
                  <a:spcPts val="0"/>
                </a:spcAft>
                <a:buClr>
                  <a:schemeClr val="dk1"/>
                </a:buClr>
                <a:buSzPts val="2800"/>
                <a:buFont typeface="Gochi Hand"/>
                <a:buNone/>
                <a:defRPr sz="2800" b="0" i="0" u="none" strike="noStrike" cap="none">
                  <a:solidFill>
                    <a:schemeClr val="dk1"/>
                  </a:solidFill>
                  <a:latin typeface="Open Sans"/>
                  <a:ea typeface="Open Sans"/>
                  <a:cs typeface="Open Sans"/>
                  <a:sym typeface="Open Sans"/>
                </a:defRPr>
              </a:lvl5pPr>
              <a:lvl6pPr marR="0" lvl="5" algn="l" rtl="0">
                <a:lnSpc>
                  <a:spcPct val="100000"/>
                </a:lnSpc>
                <a:spcBef>
                  <a:spcPts val="0"/>
                </a:spcBef>
                <a:spcAft>
                  <a:spcPts val="0"/>
                </a:spcAft>
                <a:buClr>
                  <a:schemeClr val="dk1"/>
                </a:buClr>
                <a:buSzPts val="2800"/>
                <a:buFont typeface="Gochi Hand"/>
                <a:buNone/>
                <a:defRPr sz="2800" b="0" i="0" u="none" strike="noStrike" cap="none">
                  <a:solidFill>
                    <a:schemeClr val="dk1"/>
                  </a:solidFill>
                  <a:latin typeface="Open Sans"/>
                  <a:ea typeface="Open Sans"/>
                  <a:cs typeface="Open Sans"/>
                  <a:sym typeface="Open Sans"/>
                </a:defRPr>
              </a:lvl6pPr>
              <a:lvl7pPr marR="0" lvl="6" algn="l" rtl="0">
                <a:lnSpc>
                  <a:spcPct val="100000"/>
                </a:lnSpc>
                <a:spcBef>
                  <a:spcPts val="0"/>
                </a:spcBef>
                <a:spcAft>
                  <a:spcPts val="0"/>
                </a:spcAft>
                <a:buClr>
                  <a:schemeClr val="dk1"/>
                </a:buClr>
                <a:buSzPts val="2800"/>
                <a:buFont typeface="Gochi Hand"/>
                <a:buNone/>
                <a:defRPr sz="2800" b="0" i="0" u="none" strike="noStrike" cap="none">
                  <a:solidFill>
                    <a:schemeClr val="dk1"/>
                  </a:solidFill>
                  <a:latin typeface="Open Sans"/>
                  <a:ea typeface="Open Sans"/>
                  <a:cs typeface="Open Sans"/>
                  <a:sym typeface="Open Sans"/>
                </a:defRPr>
              </a:lvl7pPr>
              <a:lvl8pPr marR="0" lvl="7" algn="l" rtl="0">
                <a:lnSpc>
                  <a:spcPct val="100000"/>
                </a:lnSpc>
                <a:spcBef>
                  <a:spcPts val="0"/>
                </a:spcBef>
                <a:spcAft>
                  <a:spcPts val="0"/>
                </a:spcAft>
                <a:buClr>
                  <a:schemeClr val="dk1"/>
                </a:buClr>
                <a:buSzPts val="2800"/>
                <a:buFont typeface="Gochi Hand"/>
                <a:buNone/>
                <a:defRPr sz="2800" b="0" i="0" u="none" strike="noStrike" cap="none">
                  <a:solidFill>
                    <a:schemeClr val="dk1"/>
                  </a:solidFill>
                  <a:latin typeface="Open Sans"/>
                  <a:ea typeface="Open Sans"/>
                  <a:cs typeface="Open Sans"/>
                  <a:sym typeface="Open Sans"/>
                </a:defRPr>
              </a:lvl8pPr>
              <a:lvl9pPr marR="0" lvl="8" algn="l" rtl="0">
                <a:lnSpc>
                  <a:spcPct val="100000"/>
                </a:lnSpc>
                <a:spcBef>
                  <a:spcPts val="0"/>
                </a:spcBef>
                <a:spcAft>
                  <a:spcPts val="0"/>
                </a:spcAft>
                <a:buClr>
                  <a:schemeClr val="dk1"/>
                </a:buClr>
                <a:buSzPts val="2800"/>
                <a:buFont typeface="Gochi Hand"/>
                <a:buNone/>
                <a:defRPr sz="2800" b="0" i="0" u="none" strike="noStrike" cap="none">
                  <a:solidFill>
                    <a:schemeClr val="dk1"/>
                  </a:solidFill>
                  <a:latin typeface="Open Sans"/>
                  <a:ea typeface="Open Sans"/>
                  <a:cs typeface="Open Sans"/>
                  <a:sym typeface="Open Sans"/>
                </a:defRPr>
              </a:lvl9pPr>
            </a:lstStyle>
            <a:p>
              <a:r>
                <a:rPr lang="en-US" b="1" dirty="0" err="1">
                  <a:solidFill>
                    <a:srgbClr val="002060"/>
                  </a:solidFill>
                  <a:latin typeface="Times New Roman" panose="02020603050405020304" pitchFamily="18" charset="0"/>
                  <a:cs typeface="Times New Roman" panose="02020603050405020304" pitchFamily="18" charset="0"/>
                </a:rPr>
                <a:t>Luyện</a:t>
              </a:r>
              <a:r>
                <a:rPr lang="en-US" b="1" dirty="0">
                  <a:solidFill>
                    <a:srgbClr val="002060"/>
                  </a:solidFill>
                  <a:latin typeface="Times New Roman" panose="02020603050405020304" pitchFamily="18" charset="0"/>
                  <a:cs typeface="Times New Roman" panose="02020603050405020304" pitchFamily="18" charset="0"/>
                </a:rPr>
                <a:t> </a:t>
              </a:r>
              <a:r>
                <a:rPr lang="en-US" b="1" dirty="0" err="1">
                  <a:solidFill>
                    <a:srgbClr val="002060"/>
                  </a:solidFill>
                  <a:latin typeface="Times New Roman" panose="02020603050405020304" pitchFamily="18" charset="0"/>
                  <a:cs typeface="Times New Roman" panose="02020603050405020304" pitchFamily="18" charset="0"/>
                </a:rPr>
                <a:t>tập</a:t>
              </a:r>
              <a:r>
                <a:rPr lang="en-US" b="1" dirty="0">
                  <a:solidFill>
                    <a:srgbClr val="002060"/>
                  </a:solidFill>
                  <a:latin typeface="Times New Roman" panose="02020603050405020304" pitchFamily="18" charset="0"/>
                  <a:cs typeface="Times New Roman" panose="02020603050405020304" pitchFamily="18" charset="0"/>
                </a:rPr>
                <a:t>.</a:t>
              </a:r>
              <a:endParaRPr lang="en-US" dirty="0">
                <a:solidFill>
                  <a:srgbClr val="002060"/>
                </a:solidFill>
                <a:latin typeface="Times New Roman" panose="02020603050405020304" pitchFamily="18" charset="0"/>
                <a:cs typeface="Times New Roman" panose="02020603050405020304" pitchFamily="18" charset="0"/>
              </a:endParaRPr>
            </a:p>
          </p:txBody>
        </p:sp>
      </p:grpSp>
      <p:grpSp>
        <p:nvGrpSpPr>
          <p:cNvPr id="104" name="Group 103"/>
          <p:cNvGrpSpPr/>
          <p:nvPr/>
        </p:nvGrpSpPr>
        <p:grpSpPr>
          <a:xfrm>
            <a:off x="1923444" y="5152994"/>
            <a:ext cx="9820921" cy="799662"/>
            <a:chOff x="107978" y="4461858"/>
            <a:chExt cx="5788039" cy="599747"/>
          </a:xfrm>
        </p:grpSpPr>
        <p:grpSp>
          <p:nvGrpSpPr>
            <p:cNvPr id="105" name="Group 104"/>
            <p:cNvGrpSpPr/>
            <p:nvPr/>
          </p:nvGrpSpPr>
          <p:grpSpPr>
            <a:xfrm>
              <a:off x="107978" y="4470947"/>
              <a:ext cx="4743013" cy="590658"/>
              <a:chOff x="1966274" y="4153454"/>
              <a:chExt cx="4743013" cy="590658"/>
            </a:xfrm>
          </p:grpSpPr>
          <p:sp>
            <p:nvSpPr>
              <p:cNvPr id="107" name="TextBox 106"/>
              <p:cNvSpPr txBox="1"/>
              <p:nvPr/>
            </p:nvSpPr>
            <p:spPr>
              <a:xfrm>
                <a:off x="2025970" y="4196200"/>
                <a:ext cx="4683317" cy="485239"/>
              </a:xfrm>
              <a:prstGeom prst="round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defTabSz="1219200"/>
                <a:endParaRPr lang="en-US" sz="3200">
                  <a:solidFill>
                    <a:srgbClr val="002060"/>
                  </a:solidFill>
                  <a:latin typeface="Nunito Black" pitchFamily="2" charset="0"/>
                  <a:ea typeface="Microsoft YaHei" panose="020B0503020204020204" charset="-122"/>
                </a:endParaRPr>
              </a:p>
            </p:txBody>
          </p:sp>
          <p:pic>
            <p:nvPicPr>
              <p:cNvPr id="108" name="Picture 107"/>
              <p:cNvPicPr>
                <a:picLocks noChangeAspect="1"/>
              </p:cNvPicPr>
              <p:nvPr/>
            </p:nvPicPr>
            <p:blipFill>
              <a:blip r:embed="rId9"/>
              <a:stretch>
                <a:fillRect/>
              </a:stretch>
            </p:blipFill>
            <p:spPr>
              <a:xfrm>
                <a:off x="1966274" y="4153454"/>
                <a:ext cx="406330" cy="590658"/>
              </a:xfrm>
              <a:prstGeom prst="rect">
                <a:avLst/>
              </a:prstGeom>
            </p:spPr>
          </p:pic>
        </p:grpSp>
        <p:sp>
          <p:nvSpPr>
            <p:cNvPr id="106" name="Google Shape;352;p37"/>
            <p:cNvSpPr txBox="1"/>
            <p:nvPr/>
          </p:nvSpPr>
          <p:spPr>
            <a:xfrm>
              <a:off x="504975" y="4461858"/>
              <a:ext cx="5391042" cy="515105"/>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Gochi Hand"/>
                <a:buNone/>
                <a:defRPr sz="2800" b="0" i="0" u="none" strike="noStrike" cap="none">
                  <a:solidFill>
                    <a:schemeClr val="dk1"/>
                  </a:solidFill>
                  <a:latin typeface="Gochi Hand"/>
                  <a:ea typeface="Gochi Hand"/>
                  <a:cs typeface="Gochi Hand"/>
                  <a:sym typeface="Gochi Hand"/>
                </a:defRPr>
              </a:lvl1pPr>
              <a:lvl2pPr marR="0" lvl="1" algn="l" rtl="0">
                <a:lnSpc>
                  <a:spcPct val="100000"/>
                </a:lnSpc>
                <a:spcBef>
                  <a:spcPts val="0"/>
                </a:spcBef>
                <a:spcAft>
                  <a:spcPts val="0"/>
                </a:spcAft>
                <a:buClr>
                  <a:schemeClr val="dk1"/>
                </a:buClr>
                <a:buSzPts val="2800"/>
                <a:buFont typeface="Gochi Hand"/>
                <a:buNone/>
                <a:defRPr sz="2800" b="0" i="0" u="none" strike="noStrike" cap="none">
                  <a:solidFill>
                    <a:schemeClr val="dk1"/>
                  </a:solidFill>
                  <a:latin typeface="Open Sans"/>
                  <a:ea typeface="Open Sans"/>
                  <a:cs typeface="Open Sans"/>
                  <a:sym typeface="Open Sans"/>
                </a:defRPr>
              </a:lvl2pPr>
              <a:lvl3pPr marR="0" lvl="2" algn="l" rtl="0">
                <a:lnSpc>
                  <a:spcPct val="100000"/>
                </a:lnSpc>
                <a:spcBef>
                  <a:spcPts val="0"/>
                </a:spcBef>
                <a:spcAft>
                  <a:spcPts val="0"/>
                </a:spcAft>
                <a:buClr>
                  <a:schemeClr val="dk1"/>
                </a:buClr>
                <a:buSzPts val="2800"/>
                <a:buFont typeface="Gochi Hand"/>
                <a:buNone/>
                <a:defRPr sz="2800" b="0" i="0" u="none" strike="noStrike" cap="none">
                  <a:solidFill>
                    <a:schemeClr val="dk1"/>
                  </a:solidFill>
                  <a:latin typeface="Open Sans"/>
                  <a:ea typeface="Open Sans"/>
                  <a:cs typeface="Open Sans"/>
                  <a:sym typeface="Open Sans"/>
                </a:defRPr>
              </a:lvl3pPr>
              <a:lvl4pPr marR="0" lvl="3" algn="l" rtl="0">
                <a:lnSpc>
                  <a:spcPct val="100000"/>
                </a:lnSpc>
                <a:spcBef>
                  <a:spcPts val="0"/>
                </a:spcBef>
                <a:spcAft>
                  <a:spcPts val="0"/>
                </a:spcAft>
                <a:buClr>
                  <a:schemeClr val="dk1"/>
                </a:buClr>
                <a:buSzPts val="2800"/>
                <a:buFont typeface="Gochi Hand"/>
                <a:buNone/>
                <a:defRPr sz="2800" b="0" i="0" u="none" strike="noStrike" cap="none">
                  <a:solidFill>
                    <a:schemeClr val="dk1"/>
                  </a:solidFill>
                  <a:latin typeface="Open Sans"/>
                  <a:ea typeface="Open Sans"/>
                  <a:cs typeface="Open Sans"/>
                  <a:sym typeface="Open Sans"/>
                </a:defRPr>
              </a:lvl4pPr>
              <a:lvl5pPr marR="0" lvl="4" algn="l" rtl="0">
                <a:lnSpc>
                  <a:spcPct val="100000"/>
                </a:lnSpc>
                <a:spcBef>
                  <a:spcPts val="0"/>
                </a:spcBef>
                <a:spcAft>
                  <a:spcPts val="0"/>
                </a:spcAft>
                <a:buClr>
                  <a:schemeClr val="dk1"/>
                </a:buClr>
                <a:buSzPts val="2800"/>
                <a:buFont typeface="Gochi Hand"/>
                <a:buNone/>
                <a:defRPr sz="2800" b="0" i="0" u="none" strike="noStrike" cap="none">
                  <a:solidFill>
                    <a:schemeClr val="dk1"/>
                  </a:solidFill>
                  <a:latin typeface="Open Sans"/>
                  <a:ea typeface="Open Sans"/>
                  <a:cs typeface="Open Sans"/>
                  <a:sym typeface="Open Sans"/>
                </a:defRPr>
              </a:lvl5pPr>
              <a:lvl6pPr marR="0" lvl="5" algn="l" rtl="0">
                <a:lnSpc>
                  <a:spcPct val="100000"/>
                </a:lnSpc>
                <a:spcBef>
                  <a:spcPts val="0"/>
                </a:spcBef>
                <a:spcAft>
                  <a:spcPts val="0"/>
                </a:spcAft>
                <a:buClr>
                  <a:schemeClr val="dk1"/>
                </a:buClr>
                <a:buSzPts val="2800"/>
                <a:buFont typeface="Gochi Hand"/>
                <a:buNone/>
                <a:defRPr sz="2800" b="0" i="0" u="none" strike="noStrike" cap="none">
                  <a:solidFill>
                    <a:schemeClr val="dk1"/>
                  </a:solidFill>
                  <a:latin typeface="Open Sans"/>
                  <a:ea typeface="Open Sans"/>
                  <a:cs typeface="Open Sans"/>
                  <a:sym typeface="Open Sans"/>
                </a:defRPr>
              </a:lvl6pPr>
              <a:lvl7pPr marR="0" lvl="6" algn="l" rtl="0">
                <a:lnSpc>
                  <a:spcPct val="100000"/>
                </a:lnSpc>
                <a:spcBef>
                  <a:spcPts val="0"/>
                </a:spcBef>
                <a:spcAft>
                  <a:spcPts val="0"/>
                </a:spcAft>
                <a:buClr>
                  <a:schemeClr val="dk1"/>
                </a:buClr>
                <a:buSzPts val="2800"/>
                <a:buFont typeface="Gochi Hand"/>
                <a:buNone/>
                <a:defRPr sz="2800" b="0" i="0" u="none" strike="noStrike" cap="none">
                  <a:solidFill>
                    <a:schemeClr val="dk1"/>
                  </a:solidFill>
                  <a:latin typeface="Open Sans"/>
                  <a:ea typeface="Open Sans"/>
                  <a:cs typeface="Open Sans"/>
                  <a:sym typeface="Open Sans"/>
                </a:defRPr>
              </a:lvl7pPr>
              <a:lvl8pPr marR="0" lvl="7" algn="l" rtl="0">
                <a:lnSpc>
                  <a:spcPct val="100000"/>
                </a:lnSpc>
                <a:spcBef>
                  <a:spcPts val="0"/>
                </a:spcBef>
                <a:spcAft>
                  <a:spcPts val="0"/>
                </a:spcAft>
                <a:buClr>
                  <a:schemeClr val="dk1"/>
                </a:buClr>
                <a:buSzPts val="2800"/>
                <a:buFont typeface="Gochi Hand"/>
                <a:buNone/>
                <a:defRPr sz="2800" b="0" i="0" u="none" strike="noStrike" cap="none">
                  <a:solidFill>
                    <a:schemeClr val="dk1"/>
                  </a:solidFill>
                  <a:latin typeface="Open Sans"/>
                  <a:ea typeface="Open Sans"/>
                  <a:cs typeface="Open Sans"/>
                  <a:sym typeface="Open Sans"/>
                </a:defRPr>
              </a:lvl8pPr>
              <a:lvl9pPr marR="0" lvl="8" algn="l" rtl="0">
                <a:lnSpc>
                  <a:spcPct val="100000"/>
                </a:lnSpc>
                <a:spcBef>
                  <a:spcPts val="0"/>
                </a:spcBef>
                <a:spcAft>
                  <a:spcPts val="0"/>
                </a:spcAft>
                <a:buClr>
                  <a:schemeClr val="dk1"/>
                </a:buClr>
                <a:buSzPts val="2800"/>
                <a:buFont typeface="Gochi Hand"/>
                <a:buNone/>
                <a:defRPr sz="2800" b="0" i="0" u="none" strike="noStrike" cap="none">
                  <a:solidFill>
                    <a:schemeClr val="dk1"/>
                  </a:solidFill>
                  <a:latin typeface="Open Sans"/>
                  <a:ea typeface="Open Sans"/>
                  <a:cs typeface="Open Sans"/>
                  <a:sym typeface="Open Sans"/>
                </a:defRPr>
              </a:lvl9pPr>
            </a:lstStyle>
            <a:p>
              <a:r>
                <a:rPr lang="en-US" b="1" dirty="0" err="1">
                  <a:solidFill>
                    <a:srgbClr val="7030A0"/>
                  </a:solidFill>
                  <a:latin typeface="Times New Roman" panose="02020603050405020304" pitchFamily="18" charset="0"/>
                  <a:cs typeface="Times New Roman" panose="02020603050405020304" pitchFamily="18" charset="0"/>
                </a:rPr>
                <a:t>Vận</a:t>
              </a:r>
              <a:r>
                <a:rPr lang="en-US" b="1" dirty="0">
                  <a:solidFill>
                    <a:srgbClr val="7030A0"/>
                  </a:solidFill>
                  <a:latin typeface="Times New Roman" panose="02020603050405020304" pitchFamily="18" charset="0"/>
                  <a:cs typeface="Times New Roman" panose="02020603050405020304" pitchFamily="18" charset="0"/>
                </a:rPr>
                <a:t> </a:t>
              </a:r>
              <a:r>
                <a:rPr lang="en-US" b="1" dirty="0" err="1">
                  <a:solidFill>
                    <a:srgbClr val="7030A0"/>
                  </a:solidFill>
                  <a:latin typeface="Times New Roman" panose="02020603050405020304" pitchFamily="18" charset="0"/>
                  <a:cs typeface="Times New Roman" panose="02020603050405020304" pitchFamily="18" charset="0"/>
                </a:rPr>
                <a:t>dụng</a:t>
              </a:r>
              <a:r>
                <a:rPr lang="en-US" b="1" dirty="0">
                  <a:solidFill>
                    <a:srgbClr val="7030A0"/>
                  </a:solidFill>
                  <a:latin typeface="Times New Roman" panose="02020603050405020304" pitchFamily="18" charset="0"/>
                  <a:cs typeface="Times New Roman" panose="02020603050405020304" pitchFamily="18" charset="0"/>
                </a:rPr>
                <a:t>.</a:t>
              </a:r>
              <a:endParaRPr lang="en-US" dirty="0">
                <a:solidFill>
                  <a:srgbClr val="7030A0"/>
                </a:solidFill>
                <a:latin typeface="Times New Roman" panose="02020603050405020304" pitchFamily="18" charset="0"/>
                <a:cs typeface="Times New Roman" panose="02020603050405020304" pitchFamily="18" charset="0"/>
              </a:endParaRPr>
            </a:p>
          </p:txBody>
        </p:sp>
      </p:gr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6"/>
                                        </p:tgtEl>
                                        <p:attrNameLst>
                                          <p:attrName>style.visibility</p:attrName>
                                        </p:attrNameLst>
                                      </p:cBhvr>
                                      <p:to>
                                        <p:strVal val="visible"/>
                                      </p:to>
                                    </p:set>
                                    <p:animEffect transition="in" filter="fade">
                                      <p:cBhvr>
                                        <p:cTn id="7" dur="500"/>
                                        <p:tgtEl>
                                          <p:spTgt spid="7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77"/>
                                        </p:tgtEl>
                                        <p:attrNameLst>
                                          <p:attrName>style.visibility</p:attrName>
                                        </p:attrNameLst>
                                      </p:cBhvr>
                                      <p:to>
                                        <p:strVal val="visible"/>
                                      </p:to>
                                    </p:set>
                                    <p:animEffect transition="in" filter="wipe(left)">
                                      <p:cBhvr>
                                        <p:cTn id="12" dur="500"/>
                                        <p:tgtEl>
                                          <p:spTgt spid="7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81"/>
                                        </p:tgtEl>
                                        <p:attrNameLst>
                                          <p:attrName>style.visibility</p:attrName>
                                        </p:attrNameLst>
                                      </p:cBhvr>
                                      <p:to>
                                        <p:strVal val="visible"/>
                                      </p:to>
                                    </p:set>
                                    <p:animEffect transition="in" filter="wipe(left)">
                                      <p:cBhvr>
                                        <p:cTn id="17" dur="500"/>
                                        <p:tgtEl>
                                          <p:spTgt spid="81"/>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86"/>
                                        </p:tgtEl>
                                        <p:attrNameLst>
                                          <p:attrName>style.visibility</p:attrName>
                                        </p:attrNameLst>
                                      </p:cBhvr>
                                      <p:to>
                                        <p:strVal val="visible"/>
                                      </p:to>
                                    </p:set>
                                    <p:animEffect transition="in" filter="wipe(left)">
                                      <p:cBhvr>
                                        <p:cTn id="22" dur="500"/>
                                        <p:tgtEl>
                                          <p:spTgt spid="86"/>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90"/>
                                        </p:tgtEl>
                                        <p:attrNameLst>
                                          <p:attrName>style.visibility</p:attrName>
                                        </p:attrNameLst>
                                      </p:cBhvr>
                                      <p:to>
                                        <p:strVal val="visible"/>
                                      </p:to>
                                    </p:set>
                                    <p:animEffect transition="in" filter="wipe(left)">
                                      <p:cBhvr>
                                        <p:cTn id="27" dur="500"/>
                                        <p:tgtEl>
                                          <p:spTgt spid="90"/>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104"/>
                                        </p:tgtEl>
                                        <p:attrNameLst>
                                          <p:attrName>style.visibility</p:attrName>
                                        </p:attrNameLst>
                                      </p:cBhvr>
                                      <p:to>
                                        <p:strVal val="visible"/>
                                      </p:to>
                                    </p:set>
                                    <p:animEffect transition="in" filter="wipe(left)">
                                      <p:cBhvr>
                                        <p:cTn id="32" dur="500"/>
                                        <p:tgtEl>
                                          <p:spTgt spid="1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BCED4D40-4B67-4331-AC48-79B82B4A47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2B1E245E-5A34-0D26-4442-048415B511C2}"/>
              </a:ext>
            </a:extLst>
          </p:cNvPr>
          <p:cNvSpPr txBox="1"/>
          <p:nvPr/>
        </p:nvSpPr>
        <p:spPr>
          <a:xfrm>
            <a:off x="638881" y="417576"/>
            <a:ext cx="10909640" cy="1249394"/>
          </a:xfrm>
          <a:prstGeom prst="rect">
            <a:avLst/>
          </a:prstGeom>
        </p:spPr>
        <p:txBody>
          <a:bodyPr vert="horz" lIns="91440" tIns="45720" rIns="91440" bIns="45720" rtlCol="0" anchor="ctr">
            <a:normAutofit/>
          </a:bodyPr>
          <a:lstStyle/>
          <a:p>
            <a:pPr algn="ctr">
              <a:lnSpc>
                <a:spcPct val="90000"/>
              </a:lnSpc>
              <a:spcBef>
                <a:spcPct val="0"/>
              </a:spcBef>
              <a:spcAft>
                <a:spcPts val="600"/>
              </a:spcAft>
            </a:pPr>
            <a:r>
              <a:rPr lang="en-US" sz="6600" b="1" kern="1200">
                <a:solidFill>
                  <a:schemeClr val="tx1"/>
                </a:solidFill>
                <a:latin typeface="+mj-lt"/>
                <a:ea typeface="+mj-ea"/>
                <a:cs typeface="+mj-cs"/>
              </a:rPr>
              <a:t>KẾT LUẬN</a:t>
            </a:r>
          </a:p>
        </p:txBody>
      </p:sp>
      <p:sp>
        <p:nvSpPr>
          <p:cNvPr id="15" name="sketch line">
            <a:extLst>
              <a:ext uri="{FF2B5EF4-FFF2-40B4-BE49-F238E27FC236}">
                <a16:creationId xmlns:a16="http://schemas.microsoft.com/office/drawing/2014/main" id="{670CEDEF-4F34-412E-84EE-329C1E936A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07702" y="1733454"/>
            <a:ext cx="4572000" cy="18288"/>
          </a:xfrm>
          <a:custGeom>
            <a:avLst/>
            <a:gdLst>
              <a:gd name="connsiteX0" fmla="*/ 0 w 4572000"/>
              <a:gd name="connsiteY0" fmla="*/ 0 h 18288"/>
              <a:gd name="connsiteX1" fmla="*/ 515983 w 4572000"/>
              <a:gd name="connsiteY1" fmla="*/ 0 h 18288"/>
              <a:gd name="connsiteX2" fmla="*/ 1031966 w 4572000"/>
              <a:gd name="connsiteY2" fmla="*/ 0 h 18288"/>
              <a:gd name="connsiteX3" fmla="*/ 1639389 w 4572000"/>
              <a:gd name="connsiteY3" fmla="*/ 0 h 18288"/>
              <a:gd name="connsiteX4" fmla="*/ 2383971 w 4572000"/>
              <a:gd name="connsiteY4" fmla="*/ 0 h 18288"/>
              <a:gd name="connsiteX5" fmla="*/ 2945674 w 4572000"/>
              <a:gd name="connsiteY5" fmla="*/ 0 h 18288"/>
              <a:gd name="connsiteX6" fmla="*/ 3507377 w 4572000"/>
              <a:gd name="connsiteY6" fmla="*/ 0 h 18288"/>
              <a:gd name="connsiteX7" fmla="*/ 4572000 w 4572000"/>
              <a:gd name="connsiteY7" fmla="*/ 0 h 18288"/>
              <a:gd name="connsiteX8" fmla="*/ 4572000 w 4572000"/>
              <a:gd name="connsiteY8" fmla="*/ 18288 h 18288"/>
              <a:gd name="connsiteX9" fmla="*/ 3873137 w 4572000"/>
              <a:gd name="connsiteY9" fmla="*/ 18288 h 18288"/>
              <a:gd name="connsiteX10" fmla="*/ 3311434 w 4572000"/>
              <a:gd name="connsiteY10" fmla="*/ 18288 h 18288"/>
              <a:gd name="connsiteX11" fmla="*/ 2749731 w 4572000"/>
              <a:gd name="connsiteY11" fmla="*/ 18288 h 18288"/>
              <a:gd name="connsiteX12" fmla="*/ 2050869 w 4572000"/>
              <a:gd name="connsiteY12" fmla="*/ 18288 h 18288"/>
              <a:gd name="connsiteX13" fmla="*/ 1306286 w 4572000"/>
              <a:gd name="connsiteY13" fmla="*/ 18288 h 18288"/>
              <a:gd name="connsiteX14" fmla="*/ 790303 w 4572000"/>
              <a:gd name="connsiteY14" fmla="*/ 18288 h 18288"/>
              <a:gd name="connsiteX15" fmla="*/ 0 w 4572000"/>
              <a:gd name="connsiteY15" fmla="*/ 18288 h 18288"/>
              <a:gd name="connsiteX16" fmla="*/ 0 w 457200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572000" h="18288" fill="none" extrusionOk="0">
                <a:moveTo>
                  <a:pt x="0" y="0"/>
                </a:moveTo>
                <a:cubicBezTo>
                  <a:pt x="105156" y="-20963"/>
                  <a:pt x="340432" y="822"/>
                  <a:pt x="515983" y="0"/>
                </a:cubicBezTo>
                <a:cubicBezTo>
                  <a:pt x="691534" y="-822"/>
                  <a:pt x="850679" y="16479"/>
                  <a:pt x="1031966" y="0"/>
                </a:cubicBezTo>
                <a:cubicBezTo>
                  <a:pt x="1213253" y="-16479"/>
                  <a:pt x="1443646" y="-18730"/>
                  <a:pt x="1639389" y="0"/>
                </a:cubicBezTo>
                <a:cubicBezTo>
                  <a:pt x="1835132" y="18730"/>
                  <a:pt x="2159975" y="18531"/>
                  <a:pt x="2383971" y="0"/>
                </a:cubicBezTo>
                <a:cubicBezTo>
                  <a:pt x="2607967" y="-18531"/>
                  <a:pt x="2719096" y="-12030"/>
                  <a:pt x="2945674" y="0"/>
                </a:cubicBezTo>
                <a:cubicBezTo>
                  <a:pt x="3172252" y="12030"/>
                  <a:pt x="3269167" y="27666"/>
                  <a:pt x="3507377" y="0"/>
                </a:cubicBezTo>
                <a:cubicBezTo>
                  <a:pt x="3745587" y="-27666"/>
                  <a:pt x="4116741" y="18705"/>
                  <a:pt x="4572000" y="0"/>
                </a:cubicBezTo>
                <a:cubicBezTo>
                  <a:pt x="4572895" y="8974"/>
                  <a:pt x="4571454" y="9359"/>
                  <a:pt x="4572000" y="18288"/>
                </a:cubicBezTo>
                <a:cubicBezTo>
                  <a:pt x="4374698" y="3942"/>
                  <a:pt x="4098874" y="-11042"/>
                  <a:pt x="3873137" y="18288"/>
                </a:cubicBezTo>
                <a:cubicBezTo>
                  <a:pt x="3647400" y="47618"/>
                  <a:pt x="3517055" y="5421"/>
                  <a:pt x="3311434" y="18288"/>
                </a:cubicBezTo>
                <a:cubicBezTo>
                  <a:pt x="3105813" y="31155"/>
                  <a:pt x="3025168" y="17856"/>
                  <a:pt x="2749731" y="18288"/>
                </a:cubicBezTo>
                <a:cubicBezTo>
                  <a:pt x="2474294" y="18720"/>
                  <a:pt x="2291766" y="-14168"/>
                  <a:pt x="2050869" y="18288"/>
                </a:cubicBezTo>
                <a:cubicBezTo>
                  <a:pt x="1809972" y="50744"/>
                  <a:pt x="1540276" y="46798"/>
                  <a:pt x="1306286" y="18288"/>
                </a:cubicBezTo>
                <a:cubicBezTo>
                  <a:pt x="1072296" y="-10222"/>
                  <a:pt x="972445" y="19645"/>
                  <a:pt x="790303" y="18288"/>
                </a:cubicBezTo>
                <a:cubicBezTo>
                  <a:pt x="608161" y="16931"/>
                  <a:pt x="200981" y="8241"/>
                  <a:pt x="0" y="18288"/>
                </a:cubicBezTo>
                <a:cubicBezTo>
                  <a:pt x="-229" y="14222"/>
                  <a:pt x="509" y="5816"/>
                  <a:pt x="0" y="0"/>
                </a:cubicBezTo>
                <a:close/>
              </a:path>
              <a:path w="4572000" h="18288" stroke="0" extrusionOk="0">
                <a:moveTo>
                  <a:pt x="0" y="0"/>
                </a:moveTo>
                <a:cubicBezTo>
                  <a:pt x="143285" y="-9565"/>
                  <a:pt x="327959" y="-11498"/>
                  <a:pt x="561703" y="0"/>
                </a:cubicBezTo>
                <a:cubicBezTo>
                  <a:pt x="795447" y="11498"/>
                  <a:pt x="838260" y="18255"/>
                  <a:pt x="1077686" y="0"/>
                </a:cubicBezTo>
                <a:cubicBezTo>
                  <a:pt x="1317112" y="-18255"/>
                  <a:pt x="1437472" y="23514"/>
                  <a:pt x="1639389" y="0"/>
                </a:cubicBezTo>
                <a:cubicBezTo>
                  <a:pt x="1841306" y="-23514"/>
                  <a:pt x="2037142" y="-12551"/>
                  <a:pt x="2292531" y="0"/>
                </a:cubicBezTo>
                <a:cubicBezTo>
                  <a:pt x="2547920" y="12551"/>
                  <a:pt x="2810436" y="-20352"/>
                  <a:pt x="2991394" y="0"/>
                </a:cubicBezTo>
                <a:cubicBezTo>
                  <a:pt x="3172352" y="20352"/>
                  <a:pt x="3530025" y="-13347"/>
                  <a:pt x="3735977" y="0"/>
                </a:cubicBezTo>
                <a:cubicBezTo>
                  <a:pt x="3941929" y="13347"/>
                  <a:pt x="4161497" y="34086"/>
                  <a:pt x="4572000" y="0"/>
                </a:cubicBezTo>
                <a:cubicBezTo>
                  <a:pt x="4571545" y="6162"/>
                  <a:pt x="4571903" y="11775"/>
                  <a:pt x="4572000" y="18288"/>
                </a:cubicBezTo>
                <a:cubicBezTo>
                  <a:pt x="4228040" y="36490"/>
                  <a:pt x="4199736" y="42557"/>
                  <a:pt x="3873137" y="18288"/>
                </a:cubicBezTo>
                <a:cubicBezTo>
                  <a:pt x="3546538" y="-5981"/>
                  <a:pt x="3472124" y="16809"/>
                  <a:pt x="3128554" y="18288"/>
                </a:cubicBezTo>
                <a:cubicBezTo>
                  <a:pt x="2784984" y="19767"/>
                  <a:pt x="2735896" y="-17781"/>
                  <a:pt x="2383971" y="18288"/>
                </a:cubicBezTo>
                <a:cubicBezTo>
                  <a:pt x="2032046" y="54357"/>
                  <a:pt x="2019324" y="2920"/>
                  <a:pt x="1867989" y="18288"/>
                </a:cubicBezTo>
                <a:cubicBezTo>
                  <a:pt x="1716654" y="33656"/>
                  <a:pt x="1418675" y="32575"/>
                  <a:pt x="1169126" y="18288"/>
                </a:cubicBezTo>
                <a:cubicBezTo>
                  <a:pt x="919577" y="4001"/>
                  <a:pt x="798537" y="16165"/>
                  <a:pt x="561703" y="18288"/>
                </a:cubicBezTo>
                <a:cubicBezTo>
                  <a:pt x="324869" y="20411"/>
                  <a:pt x="221395" y="-912"/>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351E9F3A-1483-6A16-5739-FCD758101E71}"/>
              </a:ext>
            </a:extLst>
          </p:cNvPr>
          <p:cNvPicPr>
            <a:picLocks noChangeAspect="1"/>
          </p:cNvPicPr>
          <p:nvPr/>
        </p:nvPicPr>
        <p:blipFill>
          <a:blip r:embed="rId2"/>
          <a:stretch>
            <a:fillRect/>
          </a:stretch>
        </p:blipFill>
        <p:spPr>
          <a:xfrm>
            <a:off x="99189" y="2372424"/>
            <a:ext cx="12050901" cy="3847401"/>
          </a:xfrm>
          <a:prstGeom prst="rect">
            <a:avLst/>
          </a:prstGeom>
        </p:spPr>
      </p:pic>
      <p:sp>
        <p:nvSpPr>
          <p:cNvPr id="9" name="Rectangle 8">
            <a:extLst>
              <a:ext uri="{FF2B5EF4-FFF2-40B4-BE49-F238E27FC236}">
                <a16:creationId xmlns:a16="http://schemas.microsoft.com/office/drawing/2014/main" id="{16F98061-76AE-F54C-96D1-F28DE4171023}"/>
              </a:ext>
            </a:extLst>
          </p:cNvPr>
          <p:cNvSpPr/>
          <p:nvPr/>
        </p:nvSpPr>
        <p:spPr>
          <a:xfrm>
            <a:off x="99189" y="2149119"/>
            <a:ext cx="12050901" cy="1231106"/>
          </a:xfrm>
          <a:prstGeom prst="rect">
            <a:avLst/>
          </a:prstGeom>
          <a:solidFill>
            <a:schemeClr val="accent2">
              <a:lumMod val="20000"/>
              <a:lumOff val="80000"/>
            </a:schemeClr>
          </a:solidFill>
          <a:ln>
            <a:solidFill>
              <a:schemeClr val="accent2">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5A96BB83-6FC7-B7D7-6BF4-1F9320E2D247}"/>
              </a:ext>
            </a:extLst>
          </p:cNvPr>
          <p:cNvPicPr>
            <a:picLocks noChangeAspect="1"/>
          </p:cNvPicPr>
          <p:nvPr/>
        </p:nvPicPr>
        <p:blipFill>
          <a:blip r:embed="rId3"/>
          <a:stretch>
            <a:fillRect/>
          </a:stretch>
        </p:blipFill>
        <p:spPr>
          <a:xfrm>
            <a:off x="-27087" y="3650598"/>
            <a:ext cx="12119898" cy="2569227"/>
          </a:xfrm>
          <a:prstGeom prst="rect">
            <a:avLst/>
          </a:prstGeom>
        </p:spPr>
      </p:pic>
      <p:pic>
        <p:nvPicPr>
          <p:cNvPr id="2" name="Picture 1">
            <a:extLst>
              <a:ext uri="{FF2B5EF4-FFF2-40B4-BE49-F238E27FC236}">
                <a16:creationId xmlns:a16="http://schemas.microsoft.com/office/drawing/2014/main" id="{ED4D8806-9713-80B9-B066-00E00A1DAD8F}"/>
              </a:ext>
            </a:extLst>
          </p:cNvPr>
          <p:cNvPicPr>
            <a:picLocks noChangeAspect="1"/>
          </p:cNvPicPr>
          <p:nvPr/>
        </p:nvPicPr>
        <p:blipFill>
          <a:blip r:embed="rId4"/>
          <a:stretch>
            <a:fillRect/>
          </a:stretch>
        </p:blipFill>
        <p:spPr>
          <a:xfrm>
            <a:off x="261622" y="819686"/>
            <a:ext cx="11668755" cy="5218628"/>
          </a:xfrm>
          <a:prstGeom prst="rect">
            <a:avLst/>
          </a:prstGeom>
        </p:spPr>
      </p:pic>
    </p:spTree>
    <p:extLst>
      <p:ext uri="{BB962C8B-B14F-4D97-AF65-F5344CB8AC3E}">
        <p14:creationId xmlns:p14="http://schemas.microsoft.com/office/powerpoint/2010/main" val="2788365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xit" presetSubtype="10" fill="hold" grpId="0" nodeType="clickEffect">
                                  <p:stCondLst>
                                    <p:cond delay="0"/>
                                  </p:stCondLst>
                                  <p:childTnLst>
                                    <p:animEffect transition="out" filter="blinds(horizontal)">
                                      <p:cBhvr>
                                        <p:cTn id="6" dur="500"/>
                                        <p:tgtEl>
                                          <p:spTgt spid="9"/>
                                        </p:tgtEl>
                                      </p:cBhvr>
                                    </p:animEffect>
                                    <p:set>
                                      <p:cBhvr>
                                        <p:cTn id="7" dur="1" fill="hold">
                                          <p:stCondLst>
                                            <p:cond delay="499"/>
                                          </p:stCondLst>
                                        </p:cTn>
                                        <p:tgtEl>
                                          <p:spTgt spid="9"/>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3" presetClass="exit" presetSubtype="10" fill="hold" nodeType="clickEffect">
                                  <p:stCondLst>
                                    <p:cond delay="0"/>
                                  </p:stCondLst>
                                  <p:childTnLst>
                                    <p:animEffect transition="out" filter="blinds(horizontal)">
                                      <p:cBhvr>
                                        <p:cTn id="11" dur="500"/>
                                        <p:tgtEl>
                                          <p:spTgt spid="10"/>
                                        </p:tgtEl>
                                      </p:cBhvr>
                                    </p:animEffect>
                                    <p:set>
                                      <p:cBhvr>
                                        <p:cTn id="12" dur="1" fill="hold">
                                          <p:stCondLst>
                                            <p:cond delay="499"/>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BFFB6EAD-767A-4A95-9246-C39976AD11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95376C9E-778C-988C-C8E6-87ECF8FF688B}"/>
              </a:ext>
            </a:extLst>
          </p:cNvPr>
          <p:cNvSpPr/>
          <p:nvPr/>
        </p:nvSpPr>
        <p:spPr>
          <a:xfrm>
            <a:off x="5556529" y="-886381"/>
            <a:ext cx="5081925" cy="3004145"/>
          </a:xfrm>
          <a:prstGeom prst="rect">
            <a:avLst/>
          </a:prstGeom>
        </p:spPr>
        <p:txBody>
          <a:bodyPr vert="horz" lIns="91440" tIns="45720" rIns="91440" bIns="45720" rtlCol="0" anchor="b">
            <a:normAutofit/>
          </a:bodyPr>
          <a:lstStyle/>
          <a:p>
            <a:pPr marL="0" marR="0" lvl="0" indent="0" algn="ctr" fontAlgn="auto">
              <a:lnSpc>
                <a:spcPct val="90000"/>
              </a:lnSpc>
              <a:spcBef>
                <a:spcPct val="0"/>
              </a:spcBef>
              <a:spcAft>
                <a:spcPts val="600"/>
              </a:spcAft>
              <a:buClrTx/>
              <a:buSzTx/>
              <a:tabLst/>
              <a:defRPr/>
            </a:pPr>
            <a:r>
              <a:rPr lang="en-US" sz="6000" b="1" dirty="0" err="1">
                <a:effectLst>
                  <a:outerShdw blurRad="38100" dist="38100" dir="2700000" algn="tl">
                    <a:srgbClr val="000000">
                      <a:alpha val="43137"/>
                    </a:srgbClr>
                  </a:outerShdw>
                </a:effectLst>
                <a:latin typeface="+mj-lt"/>
                <a:ea typeface="+mj-ea"/>
                <a:cs typeface="+mj-cs"/>
              </a:rPr>
              <a:t>Luyện</a:t>
            </a:r>
            <a:r>
              <a:rPr lang="en-US" sz="6000" b="1" dirty="0">
                <a:effectLst>
                  <a:outerShdw blurRad="38100" dist="38100" dir="2700000" algn="tl">
                    <a:srgbClr val="000000">
                      <a:alpha val="43137"/>
                    </a:srgbClr>
                  </a:outerShdw>
                </a:effectLst>
                <a:latin typeface="+mj-lt"/>
                <a:ea typeface="+mj-ea"/>
                <a:cs typeface="+mj-cs"/>
              </a:rPr>
              <a:t> </a:t>
            </a:r>
            <a:r>
              <a:rPr lang="en-US" sz="6000" b="1" dirty="0" err="1">
                <a:effectLst>
                  <a:outerShdw blurRad="38100" dist="38100" dir="2700000" algn="tl">
                    <a:srgbClr val="000000">
                      <a:alpha val="43137"/>
                    </a:srgbClr>
                  </a:outerShdw>
                </a:effectLst>
                <a:latin typeface="+mj-lt"/>
                <a:ea typeface="+mj-ea"/>
                <a:cs typeface="+mj-cs"/>
              </a:rPr>
              <a:t>tập</a:t>
            </a:r>
            <a:endParaRPr kumimoji="0" lang="en-US" sz="6000" b="0" i="0" u="none" strike="noStrike" cap="none" spc="0" normalizeH="0" baseline="0" noProof="0" dirty="0">
              <a:ln>
                <a:noFill/>
              </a:ln>
              <a:effectLst>
                <a:outerShdw blurRad="38100" dist="38100" dir="2700000" algn="tl">
                  <a:srgbClr val="000000">
                    <a:alpha val="43137"/>
                  </a:srgbClr>
                </a:outerShdw>
              </a:effectLst>
              <a:uLnTx/>
              <a:uFillTx/>
              <a:latin typeface="+mj-lt"/>
              <a:ea typeface="+mj-ea"/>
              <a:cs typeface="+mj-cs"/>
            </a:endParaRPr>
          </a:p>
        </p:txBody>
      </p:sp>
      <p:pic>
        <p:nvPicPr>
          <p:cNvPr id="4" name="Picture 3">
            <a:extLst>
              <a:ext uri="{FF2B5EF4-FFF2-40B4-BE49-F238E27FC236}">
                <a16:creationId xmlns:a16="http://schemas.microsoft.com/office/drawing/2014/main" id="{7BBB6095-4BB5-8279-4E64-BB0C5FFE86C4}"/>
              </a:ext>
            </a:extLst>
          </p:cNvPr>
          <p:cNvPicPr>
            <a:picLocks noChangeAspect="1"/>
          </p:cNvPicPr>
          <p:nvPr/>
        </p:nvPicPr>
        <p:blipFill rotWithShape="1">
          <a:blip r:embed="rId2"/>
          <a:srcRect l="905" r="-1" b="-1"/>
          <a:stretch/>
        </p:blipFill>
        <p:spPr>
          <a:xfrm>
            <a:off x="470464" y="726226"/>
            <a:ext cx="2565029" cy="1872707"/>
          </a:xfrm>
          <a:custGeom>
            <a:avLst/>
            <a:gdLst/>
            <a:ahLst/>
            <a:cxnLst/>
            <a:rect l="l" t="t" r="r" b="b"/>
            <a:pathLst>
              <a:path w="1964763" h="1856167">
                <a:moveTo>
                  <a:pt x="34265" y="0"/>
                </a:moveTo>
                <a:lnTo>
                  <a:pt x="1930498" y="0"/>
                </a:lnTo>
                <a:cubicBezTo>
                  <a:pt x="1949422" y="0"/>
                  <a:pt x="1964763" y="15341"/>
                  <a:pt x="1964763" y="34265"/>
                </a:cubicBezTo>
                <a:lnTo>
                  <a:pt x="1964763" y="1821902"/>
                </a:lnTo>
                <a:cubicBezTo>
                  <a:pt x="1964763" y="1840826"/>
                  <a:pt x="1949422" y="1856167"/>
                  <a:pt x="1930498" y="1856167"/>
                </a:cubicBezTo>
                <a:lnTo>
                  <a:pt x="34265" y="1856167"/>
                </a:lnTo>
                <a:cubicBezTo>
                  <a:pt x="15341" y="1856167"/>
                  <a:pt x="0" y="1840826"/>
                  <a:pt x="0" y="1821902"/>
                </a:cubicBezTo>
                <a:lnTo>
                  <a:pt x="0" y="34265"/>
                </a:lnTo>
                <a:cubicBezTo>
                  <a:pt x="0" y="15341"/>
                  <a:pt x="15341" y="0"/>
                  <a:pt x="34265" y="0"/>
                </a:cubicBezTo>
                <a:close/>
              </a:path>
            </a:pathLst>
          </a:custGeom>
        </p:spPr>
      </p:pic>
      <p:sp>
        <p:nvSpPr>
          <p:cNvPr id="30" name="Freeform: Shape 29">
            <a:extLst>
              <a:ext uri="{FF2B5EF4-FFF2-40B4-BE49-F238E27FC236}">
                <a16:creationId xmlns:a16="http://schemas.microsoft.com/office/drawing/2014/main" id="{07062BB1-E215-424E-80C4-7E1CF179A3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960301" y="1"/>
            <a:ext cx="2066948" cy="1621879"/>
          </a:xfrm>
          <a:custGeom>
            <a:avLst/>
            <a:gdLst>
              <a:gd name="connsiteX0" fmla="*/ 0 w 2066948"/>
              <a:gd name="connsiteY0" fmla="*/ 0 h 1621879"/>
              <a:gd name="connsiteX1" fmla="*/ 123825 w 2066948"/>
              <a:gd name="connsiteY1" fmla="*/ 0 h 1621879"/>
              <a:gd name="connsiteX2" fmla="*/ 123825 w 2066948"/>
              <a:gd name="connsiteY2" fmla="*/ 1452620 h 1621879"/>
              <a:gd name="connsiteX3" fmla="*/ 1881378 w 2066948"/>
              <a:gd name="connsiteY3" fmla="*/ 436017 h 1621879"/>
              <a:gd name="connsiteX4" fmla="*/ 1127572 w 2066948"/>
              <a:gd name="connsiteY4" fmla="*/ 0 h 1621879"/>
              <a:gd name="connsiteX5" fmla="*/ 1374887 w 2066948"/>
              <a:gd name="connsiteY5" fmla="*/ 0 h 1621879"/>
              <a:gd name="connsiteX6" fmla="*/ 2035969 w 2066948"/>
              <a:gd name="connsiteY6" fmla="*/ 382391 h 1621879"/>
              <a:gd name="connsiteX7" fmla="*/ 2058648 w 2066948"/>
              <a:gd name="connsiteY7" fmla="*/ 466963 h 1621879"/>
              <a:gd name="connsiteX8" fmla="*/ 2035969 w 2066948"/>
              <a:gd name="connsiteY8" fmla="*/ 489642 h 1621879"/>
              <a:gd name="connsiteX9" fmla="*/ 92869 w 2066948"/>
              <a:gd name="connsiteY9" fmla="*/ 1613592 h 1621879"/>
              <a:gd name="connsiteX10" fmla="*/ 61913 w 2066948"/>
              <a:gd name="connsiteY10" fmla="*/ 1621879 h 1621879"/>
              <a:gd name="connsiteX11" fmla="*/ 0 w 2066948"/>
              <a:gd name="connsiteY11" fmla="*/ 1559967 h 162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66948" h="1621879">
                <a:moveTo>
                  <a:pt x="0" y="0"/>
                </a:moveTo>
                <a:lnTo>
                  <a:pt x="123825" y="0"/>
                </a:lnTo>
                <a:lnTo>
                  <a:pt x="123825" y="1452620"/>
                </a:lnTo>
                <a:lnTo>
                  <a:pt x="1881378" y="436017"/>
                </a:lnTo>
                <a:lnTo>
                  <a:pt x="1127572" y="0"/>
                </a:lnTo>
                <a:lnTo>
                  <a:pt x="1374887" y="0"/>
                </a:lnTo>
                <a:lnTo>
                  <a:pt x="2035969" y="382391"/>
                </a:lnTo>
                <a:cubicBezTo>
                  <a:pt x="2065582" y="399479"/>
                  <a:pt x="2075745" y="437340"/>
                  <a:pt x="2058648" y="466963"/>
                </a:cubicBezTo>
                <a:cubicBezTo>
                  <a:pt x="2053219" y="476384"/>
                  <a:pt x="2045389" y="484204"/>
                  <a:pt x="2035969" y="489642"/>
                </a:cubicBezTo>
                <a:lnTo>
                  <a:pt x="92869" y="1613592"/>
                </a:lnTo>
                <a:cubicBezTo>
                  <a:pt x="83458" y="1619031"/>
                  <a:pt x="72780" y="1621889"/>
                  <a:pt x="61913" y="1621879"/>
                </a:cubicBezTo>
                <a:cubicBezTo>
                  <a:pt x="27719" y="1621879"/>
                  <a:pt x="0" y="1594161"/>
                  <a:pt x="0" y="1559967"/>
                </a:cubicBezTo>
                <a:close/>
              </a:path>
            </a:pathLst>
          </a:custGeom>
          <a:solidFill>
            <a:schemeClr val="accent6"/>
          </a:solidFill>
          <a:ln w="9525" cap="flat">
            <a:noFill/>
            <a:prstDash val="solid"/>
            <a:miter/>
          </a:ln>
        </p:spPr>
        <p:txBody>
          <a:bodyPr rtlCol="0" anchor="ctr"/>
          <a:lstStyle/>
          <a:p>
            <a:endParaRPr lang="en-US" dirty="0"/>
          </a:p>
        </p:txBody>
      </p:sp>
      <p:sp>
        <p:nvSpPr>
          <p:cNvPr id="32" name="Freeform: Shape 31">
            <a:extLst>
              <a:ext uri="{FF2B5EF4-FFF2-40B4-BE49-F238E27FC236}">
                <a16:creationId xmlns:a16="http://schemas.microsoft.com/office/drawing/2014/main" id="{B368E167-B2D7-4904-BB6B-AE0486A2C6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3295758"/>
            <a:ext cx="1261243" cy="1648694"/>
          </a:xfrm>
          <a:custGeom>
            <a:avLst/>
            <a:gdLst>
              <a:gd name="connsiteX0" fmla="*/ 824347 w 1261243"/>
              <a:gd name="connsiteY0" fmla="*/ 0 h 1648694"/>
              <a:gd name="connsiteX1" fmla="*/ 1145220 w 1261243"/>
              <a:gd name="connsiteY1" fmla="*/ 64781 h 1648694"/>
              <a:gd name="connsiteX2" fmla="*/ 1261243 w 1261243"/>
              <a:gd name="connsiteY2" fmla="*/ 127757 h 1648694"/>
              <a:gd name="connsiteX3" fmla="*/ 1261243 w 1261243"/>
              <a:gd name="connsiteY3" fmla="*/ 1520938 h 1648694"/>
              <a:gd name="connsiteX4" fmla="*/ 1145220 w 1261243"/>
              <a:gd name="connsiteY4" fmla="*/ 1583913 h 1648694"/>
              <a:gd name="connsiteX5" fmla="*/ 824347 w 1261243"/>
              <a:gd name="connsiteY5" fmla="*/ 1648694 h 1648694"/>
              <a:gd name="connsiteX6" fmla="*/ 0 w 1261243"/>
              <a:gd name="connsiteY6" fmla="*/ 824347 h 1648694"/>
              <a:gd name="connsiteX7" fmla="*/ 824347 w 1261243"/>
              <a:gd name="connsiteY7" fmla="*/ 0 h 164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61243" h="1648694">
                <a:moveTo>
                  <a:pt x="824347" y="0"/>
                </a:moveTo>
                <a:cubicBezTo>
                  <a:pt x="938165" y="0"/>
                  <a:pt x="1046596" y="23067"/>
                  <a:pt x="1145220" y="64781"/>
                </a:cubicBezTo>
                <a:lnTo>
                  <a:pt x="1261243" y="127757"/>
                </a:lnTo>
                <a:lnTo>
                  <a:pt x="1261243" y="1520938"/>
                </a:lnTo>
                <a:lnTo>
                  <a:pt x="1145220" y="1583913"/>
                </a:lnTo>
                <a:cubicBezTo>
                  <a:pt x="1046596" y="1625627"/>
                  <a:pt x="938165" y="1648694"/>
                  <a:pt x="824347" y="1648694"/>
                </a:cubicBezTo>
                <a:cubicBezTo>
                  <a:pt x="369073" y="1648694"/>
                  <a:pt x="0" y="1279621"/>
                  <a:pt x="0" y="824347"/>
                </a:cubicBezTo>
                <a:cubicBezTo>
                  <a:pt x="0" y="369073"/>
                  <a:pt x="369073" y="0"/>
                  <a:pt x="824347" y="0"/>
                </a:cubicBezTo>
                <a:close/>
              </a:path>
            </a:pathLst>
          </a:custGeom>
          <a:solidFill>
            <a:schemeClr val="accent2"/>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4" name="Oval 33">
            <a:extLst>
              <a:ext uri="{FF2B5EF4-FFF2-40B4-BE49-F238E27FC236}">
                <a16:creationId xmlns:a16="http://schemas.microsoft.com/office/drawing/2014/main" id="{6FD0FBFA-B43E-40C1-A6E4-B88234171E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112432" y="4748447"/>
            <a:ext cx="569514" cy="569514"/>
          </a:xfrm>
          <a:prstGeom prst="ellipse">
            <a:avLst/>
          </a:prstGeom>
          <a:noFill/>
          <a:ln w="127000">
            <a:solidFill>
              <a:schemeClr val="accent5">
                <a:alpha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Icon&#10;&#10;Description automatically generated">
            <a:extLst>
              <a:ext uri="{FF2B5EF4-FFF2-40B4-BE49-F238E27FC236}">
                <a16:creationId xmlns:a16="http://schemas.microsoft.com/office/drawing/2014/main" id="{0FCC9F75-330C-F0E2-59B0-BDEBF2AD4F13}"/>
              </a:ext>
            </a:extLst>
          </p:cNvPr>
          <p:cNvPicPr>
            <a:picLocks noChangeAspect="1"/>
          </p:cNvPicPr>
          <p:nvPr/>
        </p:nvPicPr>
        <p:blipFill>
          <a:blip r:embed="rId3"/>
          <a:stretch>
            <a:fillRect/>
          </a:stretch>
        </p:blipFill>
        <p:spPr>
          <a:xfrm>
            <a:off x="3551289" y="1731678"/>
            <a:ext cx="1923398" cy="3082073"/>
          </a:xfrm>
          <a:custGeom>
            <a:avLst/>
            <a:gdLst/>
            <a:ahLst/>
            <a:cxnLst/>
            <a:rect l="l" t="t" r="r" b="b"/>
            <a:pathLst>
              <a:path w="1964763" h="1856167">
                <a:moveTo>
                  <a:pt x="34265" y="0"/>
                </a:moveTo>
                <a:lnTo>
                  <a:pt x="1930498" y="0"/>
                </a:lnTo>
                <a:cubicBezTo>
                  <a:pt x="1949422" y="0"/>
                  <a:pt x="1964763" y="15341"/>
                  <a:pt x="1964763" y="34265"/>
                </a:cubicBezTo>
                <a:lnTo>
                  <a:pt x="1964763" y="1821902"/>
                </a:lnTo>
                <a:cubicBezTo>
                  <a:pt x="1964763" y="1840826"/>
                  <a:pt x="1949422" y="1856167"/>
                  <a:pt x="1930498" y="1856167"/>
                </a:cubicBezTo>
                <a:lnTo>
                  <a:pt x="34265" y="1856167"/>
                </a:lnTo>
                <a:cubicBezTo>
                  <a:pt x="15341" y="1856167"/>
                  <a:pt x="0" y="1840826"/>
                  <a:pt x="0" y="1821902"/>
                </a:cubicBezTo>
                <a:lnTo>
                  <a:pt x="0" y="34265"/>
                </a:lnTo>
                <a:cubicBezTo>
                  <a:pt x="0" y="15341"/>
                  <a:pt x="15341" y="0"/>
                  <a:pt x="34265" y="0"/>
                </a:cubicBezTo>
                <a:close/>
              </a:path>
            </a:pathLst>
          </a:custGeom>
        </p:spPr>
      </p:pic>
      <p:sp>
        <p:nvSpPr>
          <p:cNvPr id="36" name="Freeform: Shape 35">
            <a:extLst>
              <a:ext uri="{FF2B5EF4-FFF2-40B4-BE49-F238E27FC236}">
                <a16:creationId xmlns:a16="http://schemas.microsoft.com/office/drawing/2014/main" id="{70A21480-D93D-46BE-9A94-B5A80469DF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519196"/>
            <a:ext cx="1340305" cy="1338805"/>
          </a:xfrm>
          <a:custGeom>
            <a:avLst/>
            <a:gdLst>
              <a:gd name="connsiteX0" fmla="*/ 61913 w 1340305"/>
              <a:gd name="connsiteY0" fmla="*/ 0 h 1338805"/>
              <a:gd name="connsiteX1" fmla="*/ 1340305 w 1340305"/>
              <a:gd name="connsiteY1" fmla="*/ 0 h 1338805"/>
              <a:gd name="connsiteX2" fmla="*/ 1340305 w 1340305"/>
              <a:gd name="connsiteY2" fmla="*/ 123825 h 1338805"/>
              <a:gd name="connsiteX3" fmla="*/ 123825 w 1340305"/>
              <a:gd name="connsiteY3" fmla="*/ 123825 h 1338805"/>
              <a:gd name="connsiteX4" fmla="*/ 123825 w 1340305"/>
              <a:gd name="connsiteY4" fmla="*/ 1338805 h 1338805"/>
              <a:gd name="connsiteX5" fmla="*/ 0 w 1340305"/>
              <a:gd name="connsiteY5" fmla="*/ 1338805 h 1338805"/>
              <a:gd name="connsiteX6" fmla="*/ 0 w 1340305"/>
              <a:gd name="connsiteY6" fmla="*/ 61913 h 1338805"/>
              <a:gd name="connsiteX7" fmla="*/ 61913 w 1340305"/>
              <a:gd name="connsiteY7" fmla="*/ 0 h 1338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40305" h="1338805">
                <a:moveTo>
                  <a:pt x="61913" y="0"/>
                </a:moveTo>
                <a:lnTo>
                  <a:pt x="1340305" y="0"/>
                </a:lnTo>
                <a:lnTo>
                  <a:pt x="1340305" y="123825"/>
                </a:lnTo>
                <a:lnTo>
                  <a:pt x="123825" y="123825"/>
                </a:lnTo>
                <a:lnTo>
                  <a:pt x="123825" y="1338805"/>
                </a:lnTo>
                <a:lnTo>
                  <a:pt x="0" y="1338805"/>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38" name="Freeform: Shape 37">
            <a:extLst>
              <a:ext uri="{FF2B5EF4-FFF2-40B4-BE49-F238E27FC236}">
                <a16:creationId xmlns:a16="http://schemas.microsoft.com/office/drawing/2014/main" id="{33E49524-66B4-4DB0-AD09-DC8B9874E1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898354" y="6039059"/>
            <a:ext cx="1978348" cy="818941"/>
          </a:xfrm>
          <a:custGeom>
            <a:avLst/>
            <a:gdLst>
              <a:gd name="connsiteX0" fmla="*/ 995532 w 1991064"/>
              <a:gd name="connsiteY0" fmla="*/ 0 h 824205"/>
              <a:gd name="connsiteX1" fmla="*/ 1984823 w 1991064"/>
              <a:gd name="connsiteY1" fmla="*/ 784423 h 824205"/>
              <a:gd name="connsiteX2" fmla="*/ 1991064 w 1991064"/>
              <a:gd name="connsiteY2" fmla="*/ 824205 h 824205"/>
              <a:gd name="connsiteX3" fmla="*/ 0 w 1991064"/>
              <a:gd name="connsiteY3" fmla="*/ 824205 h 824205"/>
              <a:gd name="connsiteX4" fmla="*/ 6241 w 1991064"/>
              <a:gd name="connsiteY4" fmla="*/ 784423 h 824205"/>
              <a:gd name="connsiteX5" fmla="*/ 995532 w 1991064"/>
              <a:gd name="connsiteY5" fmla="*/ 0 h 824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1064" h="824205">
                <a:moveTo>
                  <a:pt x="995532" y="0"/>
                </a:moveTo>
                <a:cubicBezTo>
                  <a:pt x="1483521" y="0"/>
                  <a:pt x="1890663" y="336754"/>
                  <a:pt x="1984823" y="784423"/>
                </a:cubicBezTo>
                <a:lnTo>
                  <a:pt x="1991064" y="824205"/>
                </a:lnTo>
                <a:lnTo>
                  <a:pt x="0" y="824205"/>
                </a:lnTo>
                <a:lnTo>
                  <a:pt x="6241" y="784423"/>
                </a:lnTo>
                <a:cubicBezTo>
                  <a:pt x="100402" y="336754"/>
                  <a:pt x="507544" y="0"/>
                  <a:pt x="995532"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0" name="Freeform: Shape 39">
            <a:extLst>
              <a:ext uri="{FF2B5EF4-FFF2-40B4-BE49-F238E27FC236}">
                <a16:creationId xmlns:a16="http://schemas.microsoft.com/office/drawing/2014/main" id="{E5EBF8F5-ABE5-4029-A8FC-4E32622D70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136562" flipH="1">
            <a:off x="3441866" y="5166681"/>
            <a:ext cx="1835725" cy="2024785"/>
          </a:xfrm>
          <a:custGeom>
            <a:avLst/>
            <a:gdLst>
              <a:gd name="connsiteX0" fmla="*/ 1801138 w 1835725"/>
              <a:gd name="connsiteY0" fmla="*/ 1622662 h 2024785"/>
              <a:gd name="connsiteX1" fmla="*/ 1835717 w 1835725"/>
              <a:gd name="connsiteY1" fmla="*/ 1680254 h 2024785"/>
              <a:gd name="connsiteX2" fmla="*/ 1812568 w 1835725"/>
              <a:gd name="connsiteY2" fmla="*/ 1877193 h 2024785"/>
              <a:gd name="connsiteX3" fmla="*/ 1776210 w 1835725"/>
              <a:gd name="connsiteY3" fmla="*/ 2024785 h 2024785"/>
              <a:gd name="connsiteX4" fmla="*/ 1655772 w 1835725"/>
              <a:gd name="connsiteY4" fmla="*/ 1983449 h 2024785"/>
              <a:gd name="connsiteX5" fmla="*/ 1687591 w 1835725"/>
              <a:gd name="connsiteY5" fmla="*/ 1854495 h 2024785"/>
              <a:gd name="connsiteX6" fmla="*/ 1708939 w 1835725"/>
              <a:gd name="connsiteY6" fmla="*/ 1673301 h 2024785"/>
              <a:gd name="connsiteX7" fmla="*/ 1778129 w 1835725"/>
              <a:gd name="connsiteY7" fmla="*/ 1615979 h 2024785"/>
              <a:gd name="connsiteX8" fmla="*/ 1801138 w 1835725"/>
              <a:gd name="connsiteY8" fmla="*/ 1622662 h 2024785"/>
              <a:gd name="connsiteX9" fmla="*/ 1585229 w 1835725"/>
              <a:gd name="connsiteY9" fmla="*/ 764759 h 2024785"/>
              <a:gd name="connsiteX10" fmla="*/ 1623024 w 1835725"/>
              <a:gd name="connsiteY10" fmla="*/ 792810 h 2024785"/>
              <a:gd name="connsiteX11" fmla="*/ 1777614 w 1835725"/>
              <a:gd name="connsiteY11" fmla="*/ 1157141 h 2024785"/>
              <a:gd name="connsiteX12" fmla="*/ 1733799 w 1835725"/>
              <a:gd name="connsiteY12" fmla="*/ 1235532 h 2024785"/>
              <a:gd name="connsiteX13" fmla="*/ 1716464 w 1835725"/>
              <a:gd name="connsiteY13" fmla="*/ 1237722 h 2024785"/>
              <a:gd name="connsiteX14" fmla="*/ 1716464 w 1835725"/>
              <a:gd name="connsiteY14" fmla="*/ 1237913 h 2024785"/>
              <a:gd name="connsiteX15" fmla="*/ 1655409 w 1835725"/>
              <a:gd name="connsiteY15" fmla="*/ 1191717 h 2024785"/>
              <a:gd name="connsiteX16" fmla="*/ 1513200 w 1835725"/>
              <a:gd name="connsiteY16" fmla="*/ 856627 h 2024785"/>
              <a:gd name="connsiteX17" fmla="*/ 1538499 w 1835725"/>
              <a:gd name="connsiteY17" fmla="*/ 770415 h 2024785"/>
              <a:gd name="connsiteX18" fmla="*/ 1585229 w 1835725"/>
              <a:gd name="connsiteY18" fmla="*/ 764759 h 2024785"/>
              <a:gd name="connsiteX19" fmla="*/ 477919 w 1835725"/>
              <a:gd name="connsiteY19" fmla="*/ 21437 h 2024785"/>
              <a:gd name="connsiteX20" fmla="*/ 509236 w 1835725"/>
              <a:gd name="connsiteY20" fmla="*/ 84182 h 2024785"/>
              <a:gd name="connsiteX21" fmla="*/ 445829 w 1835725"/>
              <a:gd name="connsiteY21" fmla="*/ 139871 h 2024785"/>
              <a:gd name="connsiteX22" fmla="*/ 437447 w 1835725"/>
              <a:gd name="connsiteY22" fmla="*/ 139395 h 2024785"/>
              <a:gd name="connsiteX23" fmla="*/ 73211 w 1835725"/>
              <a:gd name="connsiteY23" fmla="*/ 137204 h 2024785"/>
              <a:gd name="connsiteX24" fmla="*/ 749 w 1835725"/>
              <a:gd name="connsiteY24" fmla="*/ 84082 h 2024785"/>
              <a:gd name="connsiteX25" fmla="*/ 53871 w 1835725"/>
              <a:gd name="connsiteY25" fmla="*/ 11621 h 2024785"/>
              <a:gd name="connsiteX26" fmla="*/ 58352 w 1835725"/>
              <a:gd name="connsiteY26" fmla="*/ 11093 h 2024785"/>
              <a:gd name="connsiteX27" fmla="*/ 454020 w 1835725"/>
              <a:gd name="connsiteY27" fmla="*/ 13474 h 2024785"/>
              <a:gd name="connsiteX28" fmla="*/ 477919 w 1835725"/>
              <a:gd name="connsiteY28" fmla="*/ 21437 h 2024785"/>
              <a:gd name="connsiteX29" fmla="*/ 957797 w 1835725"/>
              <a:gd name="connsiteY29" fmla="*/ 167970 h 2024785"/>
              <a:gd name="connsiteX30" fmla="*/ 1286982 w 1835725"/>
              <a:gd name="connsiteY30" fmla="*/ 387616 h 2024785"/>
              <a:gd name="connsiteX31" fmla="*/ 1293725 w 1835725"/>
              <a:gd name="connsiteY31" fmla="*/ 477075 h 2024785"/>
              <a:gd name="connsiteX32" fmla="*/ 1245453 w 1835725"/>
              <a:gd name="connsiteY32" fmla="*/ 499154 h 2024785"/>
              <a:gd name="connsiteX33" fmla="*/ 1245167 w 1835725"/>
              <a:gd name="connsiteY33" fmla="*/ 499154 h 2024785"/>
              <a:gd name="connsiteX34" fmla="*/ 1203638 w 1835725"/>
              <a:gd name="connsiteY34" fmla="*/ 484104 h 2024785"/>
              <a:gd name="connsiteX35" fmla="*/ 900647 w 1835725"/>
              <a:gd name="connsiteY35" fmla="*/ 281508 h 2024785"/>
              <a:gd name="connsiteX36" fmla="*/ 872454 w 1835725"/>
              <a:gd name="connsiteY36" fmla="*/ 196164 h 2024785"/>
              <a:gd name="connsiteX37" fmla="*/ 957797 w 1835725"/>
              <a:gd name="connsiteY37" fmla="*/ 167970 h 2024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835725" h="2024785">
                <a:moveTo>
                  <a:pt x="1801138" y="1622662"/>
                </a:moveTo>
                <a:cubicBezTo>
                  <a:pt x="1822105" y="1633400"/>
                  <a:pt x="1836117" y="1655372"/>
                  <a:pt x="1835717" y="1680254"/>
                </a:cubicBezTo>
                <a:cubicBezTo>
                  <a:pt x="1832093" y="1746382"/>
                  <a:pt x="1824354" y="1812154"/>
                  <a:pt x="1812568" y="1877193"/>
                </a:cubicBezTo>
                <a:lnTo>
                  <a:pt x="1776210" y="2024785"/>
                </a:lnTo>
                <a:lnTo>
                  <a:pt x="1655772" y="1983449"/>
                </a:lnTo>
                <a:lnTo>
                  <a:pt x="1687591" y="1854495"/>
                </a:lnTo>
                <a:cubicBezTo>
                  <a:pt x="1698455" y="1794657"/>
                  <a:pt x="1705590" y="1734142"/>
                  <a:pt x="1708939" y="1673301"/>
                </a:cubicBezTo>
                <a:cubicBezTo>
                  <a:pt x="1712216" y="1638363"/>
                  <a:pt x="1743190" y="1612703"/>
                  <a:pt x="1778129" y="1615979"/>
                </a:cubicBezTo>
                <a:cubicBezTo>
                  <a:pt x="1786387" y="1616753"/>
                  <a:pt x="1794149" y="1619084"/>
                  <a:pt x="1801138" y="1622662"/>
                </a:cubicBezTo>
                <a:close/>
                <a:moveTo>
                  <a:pt x="1585229" y="764759"/>
                </a:moveTo>
                <a:cubicBezTo>
                  <a:pt x="1600438" y="768789"/>
                  <a:pt x="1614156" y="778436"/>
                  <a:pt x="1623024" y="792810"/>
                </a:cubicBezTo>
                <a:cubicBezTo>
                  <a:pt x="1689575" y="907319"/>
                  <a:pt x="1741505" y="1029715"/>
                  <a:pt x="1777614" y="1157141"/>
                </a:cubicBezTo>
                <a:cubicBezTo>
                  <a:pt x="1787149" y="1190888"/>
                  <a:pt x="1767537" y="1225969"/>
                  <a:pt x="1733799" y="1235532"/>
                </a:cubicBezTo>
                <a:cubicBezTo>
                  <a:pt x="1728151" y="1237046"/>
                  <a:pt x="1722312" y="1237780"/>
                  <a:pt x="1716464" y="1237722"/>
                </a:cubicBezTo>
                <a:lnTo>
                  <a:pt x="1716464" y="1237913"/>
                </a:lnTo>
                <a:cubicBezTo>
                  <a:pt x="1688070" y="1237913"/>
                  <a:pt x="1663124" y="1219044"/>
                  <a:pt x="1655409" y="1191717"/>
                </a:cubicBezTo>
                <a:cubicBezTo>
                  <a:pt x="1622214" y="1074512"/>
                  <a:pt x="1574437" y="961936"/>
                  <a:pt x="1513200" y="856627"/>
                </a:cubicBezTo>
                <a:cubicBezTo>
                  <a:pt x="1496379" y="825834"/>
                  <a:pt x="1507704" y="787236"/>
                  <a:pt x="1538499" y="770415"/>
                </a:cubicBezTo>
                <a:cubicBezTo>
                  <a:pt x="1553325" y="762319"/>
                  <a:pt x="1570022" y="760730"/>
                  <a:pt x="1585229" y="764759"/>
                </a:cubicBezTo>
                <a:close/>
                <a:moveTo>
                  <a:pt x="477919" y="21437"/>
                </a:moveTo>
                <a:cubicBezTo>
                  <a:pt x="499341" y="33775"/>
                  <a:pt x="512445" y="58102"/>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89834" y="-4456"/>
                  <a:pt x="322735" y="-3656"/>
                  <a:pt x="454020" y="13474"/>
                </a:cubicBezTo>
                <a:cubicBezTo>
                  <a:pt x="462713" y="14543"/>
                  <a:pt x="470778" y="17324"/>
                  <a:pt x="477919" y="21437"/>
                </a:cubicBezTo>
                <a:close/>
                <a:moveTo>
                  <a:pt x="957797" y="167970"/>
                </a:move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8235" y="164811"/>
                  <a:pt x="926445" y="152188"/>
                  <a:pt x="957797" y="167970"/>
                </a:cubicBezTo>
                <a:close/>
              </a:path>
            </a:pathLst>
          </a:custGeom>
          <a:solidFill>
            <a:schemeClr val="accent4"/>
          </a:solidFill>
          <a:ln w="9525" cap="flat">
            <a:noFill/>
            <a:prstDash val="solid"/>
            <a:miter/>
          </a:ln>
        </p:spPr>
        <p:txBody>
          <a:bodyPr rtlCol="0" anchor="ctr"/>
          <a:lstStyle/>
          <a:p>
            <a:endParaRPr lang="en-US"/>
          </a:p>
        </p:txBody>
      </p:sp>
      <p:pic>
        <p:nvPicPr>
          <p:cNvPr id="2" name="Picture 1">
            <a:extLst>
              <a:ext uri="{FF2B5EF4-FFF2-40B4-BE49-F238E27FC236}">
                <a16:creationId xmlns:a16="http://schemas.microsoft.com/office/drawing/2014/main" id="{1F427C6A-DB75-193A-9073-1CDBA1BD0AEB}"/>
              </a:ext>
            </a:extLst>
          </p:cNvPr>
          <p:cNvPicPr>
            <a:picLocks noChangeAspect="1"/>
          </p:cNvPicPr>
          <p:nvPr/>
        </p:nvPicPr>
        <p:blipFill>
          <a:blip r:embed="rId4"/>
          <a:stretch>
            <a:fillRect/>
          </a:stretch>
        </p:blipFill>
        <p:spPr>
          <a:xfrm>
            <a:off x="6291955" y="3294137"/>
            <a:ext cx="3787613" cy="3542724"/>
          </a:xfrm>
          <a:prstGeom prst="rect">
            <a:avLst/>
          </a:prstGeom>
        </p:spPr>
      </p:pic>
      <p:sp>
        <p:nvSpPr>
          <p:cNvPr id="7" name="Rectangle 6">
            <a:extLst>
              <a:ext uri="{FF2B5EF4-FFF2-40B4-BE49-F238E27FC236}">
                <a16:creationId xmlns:a16="http://schemas.microsoft.com/office/drawing/2014/main" id="{A216C978-4F69-E0DA-C3E5-077B6F1BFC51}"/>
              </a:ext>
            </a:extLst>
          </p:cNvPr>
          <p:cNvSpPr/>
          <p:nvPr/>
        </p:nvSpPr>
        <p:spPr>
          <a:xfrm>
            <a:off x="5519555" y="3233274"/>
            <a:ext cx="6126134" cy="1348703"/>
          </a:xfrm>
          <a:prstGeom prst="rect">
            <a:avLst/>
          </a:prstGeom>
          <a:solidFill>
            <a:schemeClr val="accent2">
              <a:lumMod val="20000"/>
              <a:lumOff val="80000"/>
            </a:schemeClr>
          </a:solidFill>
          <a:ln>
            <a:solidFill>
              <a:schemeClr val="accent2">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tx1"/>
                </a:solidFill>
              </a:rPr>
              <a:t>HS </a:t>
            </a:r>
            <a:r>
              <a:rPr lang="en-US" sz="3200" dirty="0" err="1">
                <a:solidFill>
                  <a:schemeClr val="tx1"/>
                </a:solidFill>
              </a:rPr>
              <a:t>sử</a:t>
            </a:r>
            <a:r>
              <a:rPr lang="en-US" sz="3200" dirty="0">
                <a:solidFill>
                  <a:schemeClr val="tx1"/>
                </a:solidFill>
              </a:rPr>
              <a:t> </a:t>
            </a:r>
            <a:r>
              <a:rPr lang="en-US" sz="3200" dirty="0" err="1">
                <a:solidFill>
                  <a:schemeClr val="tx1"/>
                </a:solidFill>
              </a:rPr>
              <a:t>dụng</a:t>
            </a:r>
            <a:r>
              <a:rPr lang="en-US" sz="3200" dirty="0">
                <a:solidFill>
                  <a:schemeClr val="tx1"/>
                </a:solidFill>
              </a:rPr>
              <a:t> </a:t>
            </a:r>
            <a:r>
              <a:rPr lang="en-US" sz="3200" dirty="0" err="1">
                <a:solidFill>
                  <a:schemeClr val="tx1"/>
                </a:solidFill>
              </a:rPr>
              <a:t>thẻ</a:t>
            </a:r>
            <a:r>
              <a:rPr lang="en-US" sz="3200" dirty="0">
                <a:solidFill>
                  <a:schemeClr val="tx1"/>
                </a:solidFill>
              </a:rPr>
              <a:t> </a:t>
            </a:r>
            <a:r>
              <a:rPr lang="en-US" sz="3200" dirty="0" err="1">
                <a:solidFill>
                  <a:schemeClr val="tx1"/>
                </a:solidFill>
              </a:rPr>
              <a:t>màu</a:t>
            </a:r>
            <a:r>
              <a:rPr lang="en-US" sz="3200" dirty="0">
                <a:solidFill>
                  <a:schemeClr val="tx1"/>
                </a:solidFill>
              </a:rPr>
              <a:t> A, B, C, D </a:t>
            </a:r>
            <a:r>
              <a:rPr lang="en-US" sz="3200" dirty="0" err="1">
                <a:solidFill>
                  <a:schemeClr val="tx1"/>
                </a:solidFill>
              </a:rPr>
              <a:t>trả</a:t>
            </a:r>
            <a:r>
              <a:rPr lang="en-US" sz="3200" dirty="0">
                <a:solidFill>
                  <a:schemeClr val="tx1"/>
                </a:solidFill>
              </a:rPr>
              <a:t> </a:t>
            </a:r>
            <a:r>
              <a:rPr lang="en-US" sz="3200" dirty="0" err="1">
                <a:solidFill>
                  <a:schemeClr val="tx1"/>
                </a:solidFill>
              </a:rPr>
              <a:t>lời</a:t>
            </a:r>
            <a:r>
              <a:rPr lang="en-US" sz="3200" dirty="0">
                <a:solidFill>
                  <a:schemeClr val="tx1"/>
                </a:solidFill>
              </a:rPr>
              <a:t> </a:t>
            </a:r>
            <a:r>
              <a:rPr lang="en-US" sz="3200" dirty="0" err="1">
                <a:solidFill>
                  <a:schemeClr val="tx1"/>
                </a:solidFill>
              </a:rPr>
              <a:t>câu</a:t>
            </a:r>
            <a:r>
              <a:rPr lang="en-US" sz="3200" dirty="0">
                <a:solidFill>
                  <a:schemeClr val="tx1"/>
                </a:solidFill>
              </a:rPr>
              <a:t> </a:t>
            </a:r>
            <a:r>
              <a:rPr lang="en-US" sz="3200" dirty="0" err="1">
                <a:solidFill>
                  <a:schemeClr val="tx1"/>
                </a:solidFill>
              </a:rPr>
              <a:t>hỏi</a:t>
            </a:r>
            <a:r>
              <a:rPr lang="en-US" sz="3200" dirty="0">
                <a:solidFill>
                  <a:schemeClr val="tx1"/>
                </a:solidFill>
              </a:rPr>
              <a:t>.</a:t>
            </a:r>
          </a:p>
        </p:txBody>
      </p:sp>
    </p:spTree>
    <p:extLst>
      <p:ext uri="{BB962C8B-B14F-4D97-AF65-F5344CB8AC3E}">
        <p14:creationId xmlns:p14="http://schemas.microsoft.com/office/powerpoint/2010/main" val="1062196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712c5dc6-786c-4ff1-943f-c8d2a21624de">
            <a:extLst>
              <a:ext uri="{FF2B5EF4-FFF2-40B4-BE49-F238E27FC236}">
                <a16:creationId xmlns:a16="http://schemas.microsoft.com/office/drawing/2014/main" id="{4EB9A772-646A-4864-81F1-808C436BCFE5}"/>
              </a:ext>
            </a:extLst>
          </p:cNvPr>
          <p:cNvGrpSpPr>
            <a:grpSpLocks noChangeAspect="1"/>
          </p:cNvGrpSpPr>
          <p:nvPr/>
        </p:nvGrpSpPr>
        <p:grpSpPr>
          <a:xfrm>
            <a:off x="3204704" y="2022764"/>
            <a:ext cx="5262929" cy="4835236"/>
            <a:chOff x="3135086" y="1417410"/>
            <a:chExt cx="5921829" cy="5440590"/>
          </a:xfrm>
        </p:grpSpPr>
        <p:grpSp>
          <p:nvGrpSpPr>
            <p:cNvPr id="3" name="组合 4">
              <a:extLst>
                <a:ext uri="{FF2B5EF4-FFF2-40B4-BE49-F238E27FC236}">
                  <a16:creationId xmlns:a16="http://schemas.microsoft.com/office/drawing/2014/main" id="{7B626F95-222D-4069-A32D-25E9E7A015A9}"/>
                </a:ext>
              </a:extLst>
            </p:cNvPr>
            <p:cNvGrpSpPr/>
            <p:nvPr/>
          </p:nvGrpSpPr>
          <p:grpSpPr>
            <a:xfrm>
              <a:off x="4435062" y="1417410"/>
              <a:ext cx="3350566" cy="4699228"/>
              <a:chOff x="4198620" y="660400"/>
              <a:chExt cx="3821430" cy="5359628"/>
            </a:xfrm>
          </p:grpSpPr>
          <p:sp>
            <p:nvSpPr>
              <p:cNvPr id="5" name="箭头: 五边形 5">
                <a:extLst>
                  <a:ext uri="{FF2B5EF4-FFF2-40B4-BE49-F238E27FC236}">
                    <a16:creationId xmlns:a16="http://schemas.microsoft.com/office/drawing/2014/main" id="{0CD873C6-8CB1-4920-BB47-38030D8C9710}"/>
                  </a:ext>
                </a:extLst>
              </p:cNvPr>
              <p:cNvSpPr/>
              <p:nvPr/>
            </p:nvSpPr>
            <p:spPr>
              <a:xfrm rot="16200000">
                <a:off x="3416186" y="3107985"/>
                <a:ext cx="5359628" cy="464458"/>
              </a:xfrm>
              <a:prstGeom prst="homePlate">
                <a:avLst/>
              </a:prstGeom>
              <a:blipFill dpi="0" rotWithShape="1">
                <a:blip r:embed="rId4" cstate="screen">
                  <a:extLst>
                    <a:ext uri="{28A0092B-C50C-407E-A947-70E740481C1C}">
                      <a14:useLocalDpi xmlns:a14="http://schemas.microsoft.com/office/drawing/2010/main"/>
                    </a:ext>
                  </a:extLst>
                </a:blip>
                <a:srcRect/>
                <a:stretch>
                  <a:fillRect/>
                </a:stretch>
              </a:blipFill>
              <a:ln w="9525">
                <a:noFill/>
                <a:round/>
                <a:headEnd/>
                <a:tailEnd/>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4000" b="1" i="0" u="none" strike="noStrike" kern="1200" cap="none" spc="0" normalizeH="0" baseline="0" noProof="0">
                  <a:ln>
                    <a:noFill/>
                  </a:ln>
                  <a:solidFill>
                    <a:prstClr val="black"/>
                  </a:solidFill>
                  <a:effectLst/>
                  <a:uLnTx/>
                  <a:uFillTx/>
                  <a:latin typeface="Arial" panose="020B0604020202020204" pitchFamily="34" charset="0"/>
                  <a:ea typeface="微软雅黑"/>
                  <a:cs typeface="Arial" panose="020B0604020202020204" pitchFamily="34" charset="0"/>
                  <a:sym typeface="+mn-lt"/>
                </a:endParaRPr>
              </a:p>
            </p:txBody>
          </p:sp>
          <p:grpSp>
            <p:nvGrpSpPr>
              <p:cNvPr id="6" name="组合 6">
                <a:extLst>
                  <a:ext uri="{FF2B5EF4-FFF2-40B4-BE49-F238E27FC236}">
                    <a16:creationId xmlns:a16="http://schemas.microsoft.com/office/drawing/2014/main" id="{D2685799-34E6-42FF-A877-54042C917CBB}"/>
                  </a:ext>
                </a:extLst>
              </p:cNvPr>
              <p:cNvGrpSpPr/>
              <p:nvPr/>
            </p:nvGrpSpPr>
            <p:grpSpPr>
              <a:xfrm>
                <a:off x="4198620" y="1107293"/>
                <a:ext cx="2240280" cy="580570"/>
                <a:chOff x="4198620" y="1810329"/>
                <a:chExt cx="2240280" cy="580570"/>
              </a:xfrm>
            </p:grpSpPr>
            <p:sp>
              <p:nvSpPr>
                <p:cNvPr id="31" name="箭头: V 形 31">
                  <a:extLst>
                    <a:ext uri="{FF2B5EF4-FFF2-40B4-BE49-F238E27FC236}">
                      <a16:creationId xmlns:a16="http://schemas.microsoft.com/office/drawing/2014/main" id="{5831A09F-564F-482B-B9FF-17985F64E508}"/>
                    </a:ext>
                  </a:extLst>
                </p:cNvPr>
                <p:cNvSpPr/>
                <p:nvPr/>
              </p:nvSpPr>
              <p:spPr>
                <a:xfrm>
                  <a:off x="4198620" y="1810329"/>
                  <a:ext cx="2015309" cy="580570"/>
                </a:xfrm>
                <a:prstGeom prst="chevron">
                  <a:avLst>
                    <a:gd name="adj" fmla="val 31308"/>
                  </a:avLst>
                </a:prstGeom>
                <a:blipFill dpi="0" rotWithShape="1">
                  <a:blip r:embed="rId5" cstate="screen">
                    <a:extLst>
                      <a:ext uri="{28A0092B-C50C-407E-A947-70E740481C1C}">
                        <a14:useLocalDpi xmlns:a14="http://schemas.microsoft.com/office/drawing/2010/main"/>
                      </a:ext>
                    </a:extLst>
                  </a:blip>
                  <a:srcRect/>
                  <a:stretch>
                    <a:fillRect/>
                  </a:stretch>
                </a:blipFill>
                <a:ln w="9525">
                  <a:noFill/>
                  <a:round/>
                  <a:headEnd/>
                  <a:tailEnd/>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4000" b="1" i="0" u="none" strike="noStrike" kern="1200" cap="none" spc="0" normalizeH="0" baseline="0" noProof="0">
                    <a:ln>
                      <a:noFill/>
                    </a:ln>
                    <a:solidFill>
                      <a:prstClr val="black"/>
                    </a:solidFill>
                    <a:effectLst/>
                    <a:uLnTx/>
                    <a:uFillTx/>
                    <a:latin typeface="Arial" panose="020B0604020202020204" pitchFamily="34" charset="0"/>
                    <a:ea typeface="微软雅黑"/>
                    <a:cs typeface="Arial" panose="020B0604020202020204" pitchFamily="34" charset="0"/>
                    <a:sym typeface="+mn-lt"/>
                  </a:endParaRPr>
                </a:p>
              </p:txBody>
            </p:sp>
            <p:sp>
              <p:nvSpPr>
                <p:cNvPr id="32" name="矩形: 圆角 32">
                  <a:extLst>
                    <a:ext uri="{FF2B5EF4-FFF2-40B4-BE49-F238E27FC236}">
                      <a16:creationId xmlns:a16="http://schemas.microsoft.com/office/drawing/2014/main" id="{E62A866F-0DE8-4814-91AE-C82A15F4F05D}"/>
                    </a:ext>
                  </a:extLst>
                </p:cNvPr>
                <p:cNvSpPr/>
                <p:nvPr/>
              </p:nvSpPr>
              <p:spPr>
                <a:xfrm>
                  <a:off x="5207000" y="1810329"/>
                  <a:ext cx="1231900" cy="580570"/>
                </a:xfrm>
                <a:prstGeom prst="roundRect">
                  <a:avLst>
                    <a:gd name="adj" fmla="val 50000"/>
                  </a:avLst>
                </a:prstGeom>
                <a:blipFill dpi="0" rotWithShape="1">
                  <a:blip r:embed="rId6" cstate="screen">
                    <a:extLst>
                      <a:ext uri="{28A0092B-C50C-407E-A947-70E740481C1C}">
                        <a14:useLocalDpi xmlns:a14="http://schemas.microsoft.com/office/drawing/2010/main"/>
                      </a:ext>
                    </a:extLst>
                  </a:blip>
                  <a:srcRect/>
                  <a:stretch>
                    <a:fillRect/>
                  </a:stretch>
                </a:blipFill>
                <a:ln w="9525">
                  <a:noFill/>
                  <a:round/>
                  <a:headEnd/>
                  <a:tailEnd/>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4000" b="1" i="0" u="none" strike="noStrike" kern="1200" cap="none" spc="0" normalizeH="0" baseline="0" noProof="0">
                    <a:ln>
                      <a:noFill/>
                    </a:ln>
                    <a:solidFill>
                      <a:prstClr val="black"/>
                    </a:solidFill>
                    <a:effectLst/>
                    <a:uLnTx/>
                    <a:uFillTx/>
                    <a:latin typeface="Arial" panose="020B0604020202020204" pitchFamily="34" charset="0"/>
                    <a:ea typeface="微软雅黑"/>
                    <a:cs typeface="Arial" panose="020B0604020202020204" pitchFamily="34" charset="0"/>
                    <a:sym typeface="+mn-lt"/>
                  </a:endParaRPr>
                </a:p>
              </p:txBody>
            </p:sp>
            <p:sp>
              <p:nvSpPr>
                <p:cNvPr id="33" name="椭圆 33">
                  <a:extLst>
                    <a:ext uri="{FF2B5EF4-FFF2-40B4-BE49-F238E27FC236}">
                      <a16:creationId xmlns:a16="http://schemas.microsoft.com/office/drawing/2014/main" id="{56041F18-4DE4-4539-BBA9-20FE473510AA}"/>
                    </a:ext>
                  </a:extLst>
                </p:cNvPr>
                <p:cNvSpPr/>
                <p:nvPr/>
              </p:nvSpPr>
              <p:spPr>
                <a:xfrm>
                  <a:off x="5897791" y="1852964"/>
                  <a:ext cx="495300" cy="495300"/>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4000" b="1" i="0" u="none" strike="noStrike" kern="1200" cap="none" spc="0" normalizeH="0" baseline="0" noProof="0">
                    <a:ln>
                      <a:noFill/>
                    </a:ln>
                    <a:solidFill>
                      <a:prstClr val="black"/>
                    </a:solidFill>
                    <a:effectLst/>
                    <a:uLnTx/>
                    <a:uFillTx/>
                    <a:latin typeface="Arial" panose="020B0604020202020204" pitchFamily="34" charset="0"/>
                    <a:ea typeface="微软雅黑"/>
                    <a:cs typeface="Arial" panose="020B0604020202020204" pitchFamily="34" charset="0"/>
                    <a:sym typeface="+mn-lt"/>
                  </a:endParaRPr>
                </a:p>
              </p:txBody>
            </p:sp>
          </p:grpSp>
          <p:grpSp>
            <p:nvGrpSpPr>
              <p:cNvPr id="7" name="组合 7">
                <a:extLst>
                  <a:ext uri="{FF2B5EF4-FFF2-40B4-BE49-F238E27FC236}">
                    <a16:creationId xmlns:a16="http://schemas.microsoft.com/office/drawing/2014/main" id="{3894EDB2-5470-47B3-9034-0960708557C3}"/>
                  </a:ext>
                </a:extLst>
              </p:cNvPr>
              <p:cNvGrpSpPr/>
              <p:nvPr/>
            </p:nvGrpSpPr>
            <p:grpSpPr>
              <a:xfrm>
                <a:off x="4198620" y="3581375"/>
                <a:ext cx="2240280" cy="580570"/>
                <a:chOff x="4198620" y="3581375"/>
                <a:chExt cx="2240280" cy="580570"/>
              </a:xfrm>
            </p:grpSpPr>
            <p:sp>
              <p:nvSpPr>
                <p:cNvPr id="28" name="箭头: V 形 28">
                  <a:extLst>
                    <a:ext uri="{FF2B5EF4-FFF2-40B4-BE49-F238E27FC236}">
                      <a16:creationId xmlns:a16="http://schemas.microsoft.com/office/drawing/2014/main" id="{2384C7CD-4B43-43FA-8C17-398E5F28EB54}"/>
                    </a:ext>
                  </a:extLst>
                </p:cNvPr>
                <p:cNvSpPr/>
                <p:nvPr/>
              </p:nvSpPr>
              <p:spPr>
                <a:xfrm>
                  <a:off x="4198620" y="3581375"/>
                  <a:ext cx="2015309" cy="580570"/>
                </a:xfrm>
                <a:prstGeom prst="chevron">
                  <a:avLst>
                    <a:gd name="adj" fmla="val 31308"/>
                  </a:avLst>
                </a:prstGeom>
                <a:blipFill dpi="0" rotWithShape="1">
                  <a:blip r:embed="rId5" cstate="screen">
                    <a:extLst>
                      <a:ext uri="{28A0092B-C50C-407E-A947-70E740481C1C}">
                        <a14:useLocalDpi xmlns:a14="http://schemas.microsoft.com/office/drawing/2010/main"/>
                      </a:ext>
                    </a:extLst>
                  </a:blip>
                  <a:srcRect/>
                  <a:stretch>
                    <a:fillRect/>
                  </a:stretch>
                </a:blipFill>
                <a:ln w="762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4000" b="1" i="0" u="none" strike="noStrike" kern="1200" cap="none" spc="0" normalizeH="0" baseline="0" noProof="0">
                    <a:ln>
                      <a:noFill/>
                    </a:ln>
                    <a:solidFill>
                      <a:prstClr val="black"/>
                    </a:solidFill>
                    <a:effectLst/>
                    <a:uLnTx/>
                    <a:uFillTx/>
                    <a:latin typeface="Arial" panose="020B0604020202020204" pitchFamily="34" charset="0"/>
                    <a:ea typeface="微软雅黑"/>
                    <a:cs typeface="Arial" panose="020B0604020202020204" pitchFamily="34" charset="0"/>
                    <a:sym typeface="+mn-lt"/>
                  </a:endParaRPr>
                </a:p>
              </p:txBody>
            </p:sp>
            <p:sp>
              <p:nvSpPr>
                <p:cNvPr id="29" name="矩形: 圆角 29">
                  <a:extLst>
                    <a:ext uri="{FF2B5EF4-FFF2-40B4-BE49-F238E27FC236}">
                      <a16:creationId xmlns:a16="http://schemas.microsoft.com/office/drawing/2014/main" id="{16167176-B318-4549-B994-E81F49D15589}"/>
                    </a:ext>
                  </a:extLst>
                </p:cNvPr>
                <p:cNvSpPr/>
                <p:nvPr/>
              </p:nvSpPr>
              <p:spPr>
                <a:xfrm>
                  <a:off x="5207000" y="3581375"/>
                  <a:ext cx="1231900" cy="580570"/>
                </a:xfrm>
                <a:prstGeom prst="roundRect">
                  <a:avLst>
                    <a:gd name="adj" fmla="val 50000"/>
                  </a:avLst>
                </a:prstGeom>
                <a:blipFill dpi="0" rotWithShape="1">
                  <a:blip r:embed="rId6" cstate="screen">
                    <a:extLst>
                      <a:ext uri="{28A0092B-C50C-407E-A947-70E740481C1C}">
                        <a14:useLocalDpi xmlns:a14="http://schemas.microsoft.com/office/drawing/2010/main"/>
                      </a:ext>
                    </a:extLst>
                  </a:blip>
                  <a:srcRect/>
                  <a:stretch>
                    <a:fillRect/>
                  </a:stretch>
                </a:blipFill>
                <a:ln w="762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4000" b="1" i="0" u="none" strike="noStrike" kern="1200" cap="none" spc="0" normalizeH="0" baseline="0" noProof="0">
                    <a:ln>
                      <a:noFill/>
                    </a:ln>
                    <a:solidFill>
                      <a:prstClr val="black"/>
                    </a:solidFill>
                    <a:effectLst/>
                    <a:uLnTx/>
                    <a:uFillTx/>
                    <a:latin typeface="Arial" panose="020B0604020202020204" pitchFamily="34" charset="0"/>
                    <a:ea typeface="微软雅黑"/>
                    <a:cs typeface="Arial" panose="020B0604020202020204" pitchFamily="34" charset="0"/>
                    <a:sym typeface="+mn-lt"/>
                  </a:endParaRPr>
                </a:p>
              </p:txBody>
            </p:sp>
            <p:sp>
              <p:nvSpPr>
                <p:cNvPr id="30" name="椭圆 30">
                  <a:extLst>
                    <a:ext uri="{FF2B5EF4-FFF2-40B4-BE49-F238E27FC236}">
                      <a16:creationId xmlns:a16="http://schemas.microsoft.com/office/drawing/2014/main" id="{FE27DD93-0BA8-4705-8396-242259A527F2}"/>
                    </a:ext>
                  </a:extLst>
                </p:cNvPr>
                <p:cNvSpPr/>
                <p:nvPr/>
              </p:nvSpPr>
              <p:spPr>
                <a:xfrm>
                  <a:off x="5897791" y="3624010"/>
                  <a:ext cx="495300" cy="495300"/>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4000" b="1" i="0" u="none" strike="noStrike" kern="1200" cap="none" spc="0" normalizeH="0" baseline="0" noProof="0">
                    <a:ln>
                      <a:noFill/>
                    </a:ln>
                    <a:solidFill>
                      <a:prstClr val="black"/>
                    </a:solidFill>
                    <a:effectLst/>
                    <a:uLnTx/>
                    <a:uFillTx/>
                    <a:latin typeface="Arial" panose="020B0604020202020204" pitchFamily="34" charset="0"/>
                    <a:ea typeface="微软雅黑"/>
                    <a:cs typeface="Arial" panose="020B0604020202020204" pitchFamily="34" charset="0"/>
                    <a:sym typeface="+mn-lt"/>
                  </a:endParaRPr>
                </a:p>
              </p:txBody>
            </p:sp>
          </p:grpSp>
          <p:grpSp>
            <p:nvGrpSpPr>
              <p:cNvPr id="8" name="组合 8">
                <a:extLst>
                  <a:ext uri="{FF2B5EF4-FFF2-40B4-BE49-F238E27FC236}">
                    <a16:creationId xmlns:a16="http://schemas.microsoft.com/office/drawing/2014/main" id="{88CED799-AC56-4ADB-AA51-9FB81810E445}"/>
                  </a:ext>
                </a:extLst>
              </p:cNvPr>
              <p:cNvGrpSpPr/>
              <p:nvPr/>
            </p:nvGrpSpPr>
            <p:grpSpPr>
              <a:xfrm>
                <a:off x="5779770" y="2344334"/>
                <a:ext cx="2240280" cy="580570"/>
                <a:chOff x="5779770" y="2344334"/>
                <a:chExt cx="2240280" cy="580570"/>
              </a:xfrm>
            </p:grpSpPr>
            <p:sp>
              <p:nvSpPr>
                <p:cNvPr id="25" name="箭头: V 形 25">
                  <a:extLst>
                    <a:ext uri="{FF2B5EF4-FFF2-40B4-BE49-F238E27FC236}">
                      <a16:creationId xmlns:a16="http://schemas.microsoft.com/office/drawing/2014/main" id="{CD84B784-745F-4583-AB14-2A485B5E439E}"/>
                    </a:ext>
                  </a:extLst>
                </p:cNvPr>
                <p:cNvSpPr/>
                <p:nvPr/>
              </p:nvSpPr>
              <p:spPr>
                <a:xfrm flipH="1">
                  <a:off x="6004741" y="2344334"/>
                  <a:ext cx="2015309" cy="580570"/>
                </a:xfrm>
                <a:prstGeom prst="chevron">
                  <a:avLst>
                    <a:gd name="adj" fmla="val 31308"/>
                  </a:avLst>
                </a:prstGeom>
                <a:blipFill dpi="0" rotWithShape="1">
                  <a:blip r:embed="rId5" cstate="screen">
                    <a:extLst>
                      <a:ext uri="{28A0092B-C50C-407E-A947-70E740481C1C}">
                        <a14:useLocalDpi xmlns:a14="http://schemas.microsoft.com/office/drawing/2010/main"/>
                      </a:ext>
                    </a:extLst>
                  </a:blip>
                  <a:srcRect/>
                  <a:stretch>
                    <a:fillRect/>
                  </a:stretch>
                </a:blipFill>
                <a:ln w="762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4000" b="1" i="0" u="none" strike="noStrike" kern="1200" cap="none" spc="0" normalizeH="0" baseline="0" noProof="0">
                    <a:ln>
                      <a:noFill/>
                    </a:ln>
                    <a:solidFill>
                      <a:prstClr val="black"/>
                    </a:solidFill>
                    <a:effectLst/>
                    <a:uLnTx/>
                    <a:uFillTx/>
                    <a:latin typeface="Arial" panose="020B0604020202020204" pitchFamily="34" charset="0"/>
                    <a:ea typeface="微软雅黑"/>
                    <a:cs typeface="Arial" panose="020B0604020202020204" pitchFamily="34" charset="0"/>
                    <a:sym typeface="+mn-lt"/>
                  </a:endParaRPr>
                </a:p>
              </p:txBody>
            </p:sp>
            <p:sp>
              <p:nvSpPr>
                <p:cNvPr id="26" name="矩形: 圆角 26">
                  <a:extLst>
                    <a:ext uri="{FF2B5EF4-FFF2-40B4-BE49-F238E27FC236}">
                      <a16:creationId xmlns:a16="http://schemas.microsoft.com/office/drawing/2014/main" id="{C2243DBD-24A3-4D2B-A5B5-8D2B16963BCD}"/>
                    </a:ext>
                  </a:extLst>
                </p:cNvPr>
                <p:cNvSpPr/>
                <p:nvPr/>
              </p:nvSpPr>
              <p:spPr>
                <a:xfrm flipH="1">
                  <a:off x="5779770" y="2344334"/>
                  <a:ext cx="1231900" cy="580570"/>
                </a:xfrm>
                <a:prstGeom prst="roundRect">
                  <a:avLst>
                    <a:gd name="adj" fmla="val 50000"/>
                  </a:avLst>
                </a:prstGeom>
                <a:blipFill dpi="0" rotWithShape="1">
                  <a:blip r:embed="rId6" cstate="screen">
                    <a:extLst>
                      <a:ext uri="{28A0092B-C50C-407E-A947-70E740481C1C}">
                        <a14:useLocalDpi xmlns:a14="http://schemas.microsoft.com/office/drawing/2010/main"/>
                      </a:ext>
                    </a:extLst>
                  </a:blip>
                  <a:srcRect/>
                  <a:stretch>
                    <a:fillRect/>
                  </a:stretch>
                </a:blipFill>
                <a:ln w="762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4000" b="1" i="0" u="none" strike="noStrike" kern="1200" cap="none" spc="0" normalizeH="0" baseline="0" noProof="0">
                    <a:ln>
                      <a:noFill/>
                    </a:ln>
                    <a:solidFill>
                      <a:prstClr val="black"/>
                    </a:solidFill>
                    <a:effectLst/>
                    <a:uLnTx/>
                    <a:uFillTx/>
                    <a:latin typeface="Arial" panose="020B0604020202020204" pitchFamily="34" charset="0"/>
                    <a:ea typeface="微软雅黑"/>
                    <a:cs typeface="Arial" panose="020B0604020202020204" pitchFamily="34" charset="0"/>
                    <a:sym typeface="+mn-lt"/>
                  </a:endParaRPr>
                </a:p>
              </p:txBody>
            </p:sp>
            <p:sp>
              <p:nvSpPr>
                <p:cNvPr id="27" name="椭圆 27">
                  <a:extLst>
                    <a:ext uri="{FF2B5EF4-FFF2-40B4-BE49-F238E27FC236}">
                      <a16:creationId xmlns:a16="http://schemas.microsoft.com/office/drawing/2014/main" id="{748F00D2-FA5C-492C-B377-BD71EC575E94}"/>
                    </a:ext>
                  </a:extLst>
                </p:cNvPr>
                <p:cNvSpPr/>
                <p:nvPr/>
              </p:nvSpPr>
              <p:spPr>
                <a:xfrm flipH="1">
                  <a:off x="5825579" y="2386969"/>
                  <a:ext cx="495300" cy="495300"/>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4000" b="1" i="0" u="none" strike="noStrike" kern="1200" cap="none" spc="0" normalizeH="0" baseline="0" noProof="0">
                    <a:ln>
                      <a:noFill/>
                    </a:ln>
                    <a:solidFill>
                      <a:prstClr val="black"/>
                    </a:solidFill>
                    <a:effectLst/>
                    <a:uLnTx/>
                    <a:uFillTx/>
                    <a:latin typeface="Arial" panose="020B0604020202020204" pitchFamily="34" charset="0"/>
                    <a:ea typeface="微软雅黑"/>
                    <a:cs typeface="Arial" panose="020B0604020202020204" pitchFamily="34" charset="0"/>
                    <a:sym typeface="+mn-lt"/>
                  </a:endParaRPr>
                </a:p>
              </p:txBody>
            </p:sp>
          </p:grpSp>
          <p:grpSp>
            <p:nvGrpSpPr>
              <p:cNvPr id="9" name="组合 9">
                <a:extLst>
                  <a:ext uri="{FF2B5EF4-FFF2-40B4-BE49-F238E27FC236}">
                    <a16:creationId xmlns:a16="http://schemas.microsoft.com/office/drawing/2014/main" id="{F43E399A-DC83-4DD6-9C32-84022A778BC7}"/>
                  </a:ext>
                </a:extLst>
              </p:cNvPr>
              <p:cNvGrpSpPr/>
              <p:nvPr/>
            </p:nvGrpSpPr>
            <p:grpSpPr>
              <a:xfrm>
                <a:off x="5779770" y="4818415"/>
                <a:ext cx="2240280" cy="580570"/>
                <a:chOff x="5779770" y="4818415"/>
                <a:chExt cx="2240280" cy="580570"/>
              </a:xfrm>
            </p:grpSpPr>
            <p:sp>
              <p:nvSpPr>
                <p:cNvPr id="22" name="箭头: V 形 22">
                  <a:extLst>
                    <a:ext uri="{FF2B5EF4-FFF2-40B4-BE49-F238E27FC236}">
                      <a16:creationId xmlns:a16="http://schemas.microsoft.com/office/drawing/2014/main" id="{DAF5D679-32E3-44EA-A9EB-5564B0FE2FF9}"/>
                    </a:ext>
                  </a:extLst>
                </p:cNvPr>
                <p:cNvSpPr/>
                <p:nvPr/>
              </p:nvSpPr>
              <p:spPr>
                <a:xfrm flipH="1">
                  <a:off x="6004741" y="4818415"/>
                  <a:ext cx="2015309" cy="580570"/>
                </a:xfrm>
                <a:prstGeom prst="chevron">
                  <a:avLst>
                    <a:gd name="adj" fmla="val 31308"/>
                  </a:avLst>
                </a:prstGeom>
                <a:blipFill dpi="0" rotWithShape="1">
                  <a:blip r:embed="rId5" cstate="screen">
                    <a:extLst>
                      <a:ext uri="{28A0092B-C50C-407E-A947-70E740481C1C}">
                        <a14:useLocalDpi xmlns:a14="http://schemas.microsoft.com/office/drawing/2010/main"/>
                      </a:ext>
                    </a:extLst>
                  </a:blip>
                  <a:srcRect/>
                  <a:stretch>
                    <a:fillRect/>
                  </a:stretch>
                </a:blipFill>
                <a:ln w="762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4000" b="1" i="0" u="none" strike="noStrike" kern="1200" cap="none" spc="0" normalizeH="0" baseline="0" noProof="0">
                    <a:ln>
                      <a:noFill/>
                    </a:ln>
                    <a:solidFill>
                      <a:prstClr val="black"/>
                    </a:solidFill>
                    <a:effectLst/>
                    <a:uLnTx/>
                    <a:uFillTx/>
                    <a:latin typeface="Arial" panose="020B0604020202020204" pitchFamily="34" charset="0"/>
                    <a:ea typeface="微软雅黑"/>
                    <a:cs typeface="Arial" panose="020B0604020202020204" pitchFamily="34" charset="0"/>
                    <a:sym typeface="+mn-lt"/>
                  </a:endParaRPr>
                </a:p>
              </p:txBody>
            </p:sp>
            <p:sp>
              <p:nvSpPr>
                <p:cNvPr id="23" name="矩形: 圆角 23">
                  <a:extLst>
                    <a:ext uri="{FF2B5EF4-FFF2-40B4-BE49-F238E27FC236}">
                      <a16:creationId xmlns:a16="http://schemas.microsoft.com/office/drawing/2014/main" id="{537A1DD5-D62F-4DC7-AAE8-21BEDF11D050}"/>
                    </a:ext>
                  </a:extLst>
                </p:cNvPr>
                <p:cNvSpPr/>
                <p:nvPr/>
              </p:nvSpPr>
              <p:spPr>
                <a:xfrm flipH="1">
                  <a:off x="5779770" y="4818415"/>
                  <a:ext cx="1231900" cy="580570"/>
                </a:xfrm>
                <a:prstGeom prst="roundRect">
                  <a:avLst>
                    <a:gd name="adj" fmla="val 50000"/>
                  </a:avLst>
                </a:prstGeom>
                <a:blipFill dpi="0" rotWithShape="1">
                  <a:blip r:embed="rId6" cstate="screen">
                    <a:extLst>
                      <a:ext uri="{28A0092B-C50C-407E-A947-70E740481C1C}">
                        <a14:useLocalDpi xmlns:a14="http://schemas.microsoft.com/office/drawing/2010/main"/>
                      </a:ext>
                    </a:extLst>
                  </a:blip>
                  <a:srcRect/>
                  <a:stretch>
                    <a:fillRect/>
                  </a:stretch>
                </a:blipFill>
                <a:ln w="762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4000" b="1" i="0" u="none" strike="noStrike" kern="1200" cap="none" spc="0" normalizeH="0" baseline="0" noProof="0">
                    <a:ln>
                      <a:noFill/>
                    </a:ln>
                    <a:solidFill>
                      <a:prstClr val="black"/>
                    </a:solidFill>
                    <a:effectLst/>
                    <a:uLnTx/>
                    <a:uFillTx/>
                    <a:latin typeface="Arial" panose="020B0604020202020204" pitchFamily="34" charset="0"/>
                    <a:ea typeface="微软雅黑"/>
                    <a:cs typeface="Arial" panose="020B0604020202020204" pitchFamily="34" charset="0"/>
                    <a:sym typeface="+mn-lt"/>
                  </a:endParaRPr>
                </a:p>
              </p:txBody>
            </p:sp>
            <p:sp>
              <p:nvSpPr>
                <p:cNvPr id="24" name="椭圆 24">
                  <a:extLst>
                    <a:ext uri="{FF2B5EF4-FFF2-40B4-BE49-F238E27FC236}">
                      <a16:creationId xmlns:a16="http://schemas.microsoft.com/office/drawing/2014/main" id="{69C533B2-E58A-49A2-8EAA-6367A40E244C}"/>
                    </a:ext>
                  </a:extLst>
                </p:cNvPr>
                <p:cNvSpPr/>
                <p:nvPr/>
              </p:nvSpPr>
              <p:spPr>
                <a:xfrm flipH="1">
                  <a:off x="5825579" y="4861050"/>
                  <a:ext cx="495300" cy="495300"/>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4000" b="1" i="0" u="none" strike="noStrike" kern="1200" cap="none" spc="0" normalizeH="0" baseline="0" noProof="0">
                    <a:ln>
                      <a:noFill/>
                    </a:ln>
                    <a:solidFill>
                      <a:prstClr val="black"/>
                    </a:solidFill>
                    <a:effectLst/>
                    <a:uLnTx/>
                    <a:uFillTx/>
                    <a:latin typeface="Arial" panose="020B0604020202020204" pitchFamily="34" charset="0"/>
                    <a:ea typeface="微软雅黑"/>
                    <a:cs typeface="Arial" panose="020B0604020202020204" pitchFamily="34" charset="0"/>
                    <a:sym typeface="+mn-lt"/>
                  </a:endParaRPr>
                </a:p>
              </p:txBody>
            </p:sp>
          </p:grpSp>
          <p:sp>
            <p:nvSpPr>
              <p:cNvPr id="11" name="矩形 11">
                <a:extLst>
                  <a:ext uri="{FF2B5EF4-FFF2-40B4-BE49-F238E27FC236}">
                    <a16:creationId xmlns:a16="http://schemas.microsoft.com/office/drawing/2014/main" id="{9C921CA1-4B97-4983-9E13-8A09DA07BA66}"/>
                  </a:ext>
                </a:extLst>
              </p:cNvPr>
              <p:cNvSpPr/>
              <p:nvPr/>
            </p:nvSpPr>
            <p:spPr>
              <a:xfrm>
                <a:off x="6333397" y="2335512"/>
                <a:ext cx="1401898" cy="246221"/>
              </a:xfrm>
              <a:prstGeom prst="rect">
                <a:avLst/>
              </a:prstGeom>
            </p:spPr>
            <p:txBody>
              <a:bodyPr wrap="none" lIns="72000" tIns="0" rIns="72000" bIns="0">
                <a:noAutofit/>
              </a:bodyPr>
              <a:lstStyle/>
              <a:p>
                <a:pPr marL="0" marR="0" lvl="0" indent="0" algn="r" defTabSz="914378"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a:ln>
                      <a:noFill/>
                    </a:ln>
                    <a:solidFill>
                      <a:prstClr val="black"/>
                    </a:solidFill>
                    <a:effectLst/>
                    <a:uLnTx/>
                    <a:uFillTx/>
                    <a:latin typeface="Arial" panose="020B0604020202020204" pitchFamily="34" charset="0"/>
                    <a:ea typeface="微软雅黑"/>
                    <a:cs typeface="Arial" panose="020B0604020202020204" pitchFamily="34" charset="0"/>
                    <a:sym typeface="+mn-lt"/>
                  </a:rPr>
                  <a:t>B</a:t>
                </a:r>
                <a:endParaRPr kumimoji="0" lang="zh-CN" altLang="en-US" sz="3200" b="1" i="0" u="none" strike="noStrike" kern="1200" cap="none" spc="0" normalizeH="0" baseline="0" noProof="0" dirty="0">
                  <a:ln>
                    <a:noFill/>
                  </a:ln>
                  <a:solidFill>
                    <a:prstClr val="black"/>
                  </a:solidFill>
                  <a:effectLst/>
                  <a:uLnTx/>
                  <a:uFillTx/>
                  <a:latin typeface="Arial" panose="020B0604020202020204" pitchFamily="34" charset="0"/>
                  <a:ea typeface="微软雅黑"/>
                  <a:cs typeface="Arial" panose="020B0604020202020204" pitchFamily="34" charset="0"/>
                  <a:sym typeface="+mn-lt"/>
                </a:endParaRPr>
              </a:p>
            </p:txBody>
          </p:sp>
          <p:sp>
            <p:nvSpPr>
              <p:cNvPr id="13" name="矩形 13">
                <a:extLst>
                  <a:ext uri="{FF2B5EF4-FFF2-40B4-BE49-F238E27FC236}">
                    <a16:creationId xmlns:a16="http://schemas.microsoft.com/office/drawing/2014/main" id="{76CD3F4F-9FDE-490F-9CD7-83401443F186}"/>
                  </a:ext>
                </a:extLst>
              </p:cNvPr>
              <p:cNvSpPr/>
              <p:nvPr/>
            </p:nvSpPr>
            <p:spPr>
              <a:xfrm>
                <a:off x="4466951" y="1028247"/>
                <a:ext cx="1392466" cy="246221"/>
              </a:xfrm>
              <a:prstGeom prst="rect">
                <a:avLst/>
              </a:prstGeom>
            </p:spPr>
            <p:txBody>
              <a:bodyPr wrap="none" lIns="72000" tIns="0" rIns="72000" bIns="0">
                <a:noAutofit/>
              </a:bodyPr>
              <a:lstStyle/>
              <a:p>
                <a:pPr marL="0" marR="0" lvl="0" indent="0" algn="l" defTabSz="914378"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a:ln>
                      <a:noFill/>
                    </a:ln>
                    <a:solidFill>
                      <a:prstClr val="black"/>
                    </a:solidFill>
                    <a:effectLst/>
                    <a:uLnTx/>
                    <a:uFillTx/>
                    <a:latin typeface="Arial" panose="020B0604020202020204" pitchFamily="34" charset="0"/>
                    <a:ea typeface="微软雅黑"/>
                    <a:cs typeface="Arial" panose="020B0604020202020204" pitchFamily="34" charset="0"/>
                    <a:sym typeface="+mn-lt"/>
                  </a:rPr>
                  <a:t>A</a:t>
                </a:r>
                <a:endParaRPr kumimoji="0" lang="zh-CN" altLang="en-US" sz="3200" b="1" i="0" u="none" strike="noStrike" kern="1200" cap="none" spc="0" normalizeH="0" baseline="0" noProof="0" dirty="0">
                  <a:ln>
                    <a:noFill/>
                  </a:ln>
                  <a:solidFill>
                    <a:prstClr val="black"/>
                  </a:solidFill>
                  <a:effectLst/>
                  <a:uLnTx/>
                  <a:uFillTx/>
                  <a:latin typeface="Arial" panose="020B0604020202020204" pitchFamily="34" charset="0"/>
                  <a:ea typeface="微软雅黑"/>
                  <a:cs typeface="Arial" panose="020B0604020202020204" pitchFamily="34" charset="0"/>
                  <a:sym typeface="+mn-lt"/>
                </a:endParaRPr>
              </a:p>
            </p:txBody>
          </p:sp>
          <p:sp>
            <p:nvSpPr>
              <p:cNvPr id="14" name="矩形 14">
                <a:extLst>
                  <a:ext uri="{FF2B5EF4-FFF2-40B4-BE49-F238E27FC236}">
                    <a16:creationId xmlns:a16="http://schemas.microsoft.com/office/drawing/2014/main" id="{5C74ED9B-6222-4234-9240-123A4C6A0707}"/>
                  </a:ext>
                </a:extLst>
              </p:cNvPr>
              <p:cNvSpPr/>
              <p:nvPr/>
            </p:nvSpPr>
            <p:spPr>
              <a:xfrm>
                <a:off x="4484097" y="3514987"/>
                <a:ext cx="1392466" cy="246221"/>
              </a:xfrm>
              <a:prstGeom prst="rect">
                <a:avLst/>
              </a:prstGeom>
            </p:spPr>
            <p:txBody>
              <a:bodyPr wrap="none" lIns="72000" tIns="0" rIns="72000" bIns="0">
                <a:noAutofit/>
              </a:bodyPr>
              <a:lstStyle/>
              <a:p>
                <a:pPr marL="0" marR="0" lvl="0" indent="0" algn="l" defTabSz="914378"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a:ln>
                      <a:noFill/>
                    </a:ln>
                    <a:solidFill>
                      <a:prstClr val="black"/>
                    </a:solidFill>
                    <a:effectLst/>
                    <a:uLnTx/>
                    <a:uFillTx/>
                    <a:latin typeface="Arial" panose="020B0604020202020204" pitchFamily="34" charset="0"/>
                    <a:ea typeface="微软雅黑"/>
                    <a:cs typeface="Arial" panose="020B0604020202020204" pitchFamily="34" charset="0"/>
                    <a:sym typeface="+mn-lt"/>
                  </a:rPr>
                  <a:t>C</a:t>
                </a:r>
                <a:endParaRPr kumimoji="0" lang="zh-CN" altLang="en-US" sz="3200" b="1" i="0" u="none" strike="noStrike" kern="1200" cap="none" spc="0" normalizeH="0" baseline="0" noProof="0" dirty="0">
                  <a:ln>
                    <a:noFill/>
                  </a:ln>
                  <a:solidFill>
                    <a:prstClr val="black"/>
                  </a:solidFill>
                  <a:effectLst/>
                  <a:uLnTx/>
                  <a:uFillTx/>
                  <a:latin typeface="Arial" panose="020B0604020202020204" pitchFamily="34" charset="0"/>
                  <a:ea typeface="微软雅黑"/>
                  <a:cs typeface="Arial" panose="020B0604020202020204" pitchFamily="34" charset="0"/>
                  <a:sym typeface="+mn-lt"/>
                </a:endParaRPr>
              </a:p>
            </p:txBody>
          </p:sp>
          <p:sp>
            <p:nvSpPr>
              <p:cNvPr id="15" name="矩形 15">
                <a:extLst>
                  <a:ext uri="{FF2B5EF4-FFF2-40B4-BE49-F238E27FC236}">
                    <a16:creationId xmlns:a16="http://schemas.microsoft.com/office/drawing/2014/main" id="{00C9E79B-832F-480E-8346-883FC4D59936}"/>
                  </a:ext>
                </a:extLst>
              </p:cNvPr>
              <p:cNvSpPr/>
              <p:nvPr/>
            </p:nvSpPr>
            <p:spPr>
              <a:xfrm>
                <a:off x="6333397" y="4779934"/>
                <a:ext cx="1401898" cy="246221"/>
              </a:xfrm>
              <a:prstGeom prst="rect">
                <a:avLst/>
              </a:prstGeom>
            </p:spPr>
            <p:txBody>
              <a:bodyPr wrap="none" lIns="72000" tIns="0" rIns="72000" bIns="0">
                <a:noAutofit/>
              </a:bodyPr>
              <a:lstStyle/>
              <a:p>
                <a:pPr marL="0" marR="0" lvl="0" indent="0" algn="r" defTabSz="914378"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a:ln>
                      <a:noFill/>
                    </a:ln>
                    <a:solidFill>
                      <a:prstClr val="black"/>
                    </a:solidFill>
                    <a:effectLst/>
                    <a:uLnTx/>
                    <a:uFillTx/>
                    <a:latin typeface="Arial" panose="020B0604020202020204" pitchFamily="34" charset="0"/>
                    <a:ea typeface="微软雅黑"/>
                    <a:cs typeface="Arial" panose="020B0604020202020204" pitchFamily="34" charset="0"/>
                    <a:sym typeface="+mn-lt"/>
                  </a:rPr>
                  <a:t>D</a:t>
                </a:r>
                <a:endParaRPr kumimoji="0" lang="zh-CN" altLang="en-US" sz="3200" b="1" i="0" u="none" strike="noStrike" kern="1200" cap="none" spc="0" normalizeH="0" baseline="0" noProof="0" dirty="0">
                  <a:ln>
                    <a:noFill/>
                  </a:ln>
                  <a:solidFill>
                    <a:prstClr val="black"/>
                  </a:solidFill>
                  <a:effectLst/>
                  <a:uLnTx/>
                  <a:uFillTx/>
                  <a:latin typeface="Arial" panose="020B0604020202020204" pitchFamily="34" charset="0"/>
                  <a:ea typeface="微软雅黑"/>
                  <a:cs typeface="Arial" panose="020B0604020202020204" pitchFamily="34" charset="0"/>
                  <a:sym typeface="+mn-lt"/>
                </a:endParaRPr>
              </a:p>
            </p:txBody>
          </p:sp>
          <p:sp>
            <p:nvSpPr>
              <p:cNvPr id="18" name="任意多边形: 形状 18">
                <a:extLst>
                  <a:ext uri="{FF2B5EF4-FFF2-40B4-BE49-F238E27FC236}">
                    <a16:creationId xmlns:a16="http://schemas.microsoft.com/office/drawing/2014/main" id="{19DCDFC6-8D49-42A4-86CB-D2067F12882F}"/>
                  </a:ext>
                </a:extLst>
              </p:cNvPr>
              <p:cNvSpPr>
                <a:spLocks/>
              </p:cNvSpPr>
              <p:nvPr/>
            </p:nvSpPr>
            <p:spPr bwMode="auto">
              <a:xfrm>
                <a:off x="5963608" y="4933628"/>
                <a:ext cx="180250" cy="324450"/>
              </a:xfrm>
              <a:custGeom>
                <a:avLst/>
                <a:gdLst>
                  <a:gd name="T0" fmla="*/ 159 w 159"/>
                  <a:gd name="T1" fmla="*/ 50 h 286"/>
                  <a:gd name="T2" fmla="*/ 114 w 159"/>
                  <a:gd name="T3" fmla="*/ 50 h 286"/>
                  <a:gd name="T4" fmla="*/ 114 w 159"/>
                  <a:gd name="T5" fmla="*/ 50 h 286"/>
                  <a:gd name="T6" fmla="*/ 111 w 159"/>
                  <a:gd name="T7" fmla="*/ 51 h 286"/>
                  <a:gd name="T8" fmla="*/ 107 w 159"/>
                  <a:gd name="T9" fmla="*/ 54 h 286"/>
                  <a:gd name="T10" fmla="*/ 103 w 159"/>
                  <a:gd name="T11" fmla="*/ 60 h 286"/>
                  <a:gd name="T12" fmla="*/ 102 w 159"/>
                  <a:gd name="T13" fmla="*/ 66 h 286"/>
                  <a:gd name="T14" fmla="*/ 102 w 159"/>
                  <a:gd name="T15" fmla="*/ 99 h 286"/>
                  <a:gd name="T16" fmla="*/ 159 w 159"/>
                  <a:gd name="T17" fmla="*/ 99 h 286"/>
                  <a:gd name="T18" fmla="*/ 159 w 159"/>
                  <a:gd name="T19" fmla="*/ 146 h 286"/>
                  <a:gd name="T20" fmla="*/ 102 w 159"/>
                  <a:gd name="T21" fmla="*/ 146 h 286"/>
                  <a:gd name="T22" fmla="*/ 102 w 159"/>
                  <a:gd name="T23" fmla="*/ 286 h 286"/>
                  <a:gd name="T24" fmla="*/ 50 w 159"/>
                  <a:gd name="T25" fmla="*/ 286 h 286"/>
                  <a:gd name="T26" fmla="*/ 50 w 159"/>
                  <a:gd name="T27" fmla="*/ 146 h 286"/>
                  <a:gd name="T28" fmla="*/ 0 w 159"/>
                  <a:gd name="T29" fmla="*/ 146 h 286"/>
                  <a:gd name="T30" fmla="*/ 0 w 159"/>
                  <a:gd name="T31" fmla="*/ 99 h 286"/>
                  <a:gd name="T32" fmla="*/ 50 w 159"/>
                  <a:gd name="T33" fmla="*/ 99 h 286"/>
                  <a:gd name="T34" fmla="*/ 50 w 159"/>
                  <a:gd name="T35" fmla="*/ 71 h 286"/>
                  <a:gd name="T36" fmla="*/ 50 w 159"/>
                  <a:gd name="T37" fmla="*/ 71 h 286"/>
                  <a:gd name="T38" fmla="*/ 50 w 159"/>
                  <a:gd name="T39" fmla="*/ 64 h 286"/>
                  <a:gd name="T40" fmla="*/ 51 w 159"/>
                  <a:gd name="T41" fmla="*/ 57 h 286"/>
                  <a:gd name="T42" fmla="*/ 52 w 159"/>
                  <a:gd name="T43" fmla="*/ 50 h 286"/>
                  <a:gd name="T44" fmla="*/ 54 w 159"/>
                  <a:gd name="T45" fmla="*/ 43 h 286"/>
                  <a:gd name="T46" fmla="*/ 57 w 159"/>
                  <a:gd name="T47" fmla="*/ 37 h 286"/>
                  <a:gd name="T48" fmla="*/ 60 w 159"/>
                  <a:gd name="T49" fmla="*/ 31 h 286"/>
                  <a:gd name="T50" fmla="*/ 63 w 159"/>
                  <a:gd name="T51" fmla="*/ 26 h 286"/>
                  <a:gd name="T52" fmla="*/ 67 w 159"/>
                  <a:gd name="T53" fmla="*/ 21 h 286"/>
                  <a:gd name="T54" fmla="*/ 72 w 159"/>
                  <a:gd name="T55" fmla="*/ 16 h 286"/>
                  <a:gd name="T56" fmla="*/ 78 w 159"/>
                  <a:gd name="T57" fmla="*/ 12 h 286"/>
                  <a:gd name="T58" fmla="*/ 83 w 159"/>
                  <a:gd name="T59" fmla="*/ 8 h 286"/>
                  <a:gd name="T60" fmla="*/ 88 w 159"/>
                  <a:gd name="T61" fmla="*/ 5 h 286"/>
                  <a:gd name="T62" fmla="*/ 94 w 159"/>
                  <a:gd name="T63" fmla="*/ 3 h 286"/>
                  <a:gd name="T64" fmla="*/ 100 w 159"/>
                  <a:gd name="T65" fmla="*/ 1 h 286"/>
                  <a:gd name="T66" fmla="*/ 108 w 159"/>
                  <a:gd name="T67" fmla="*/ 0 h 286"/>
                  <a:gd name="T68" fmla="*/ 114 w 159"/>
                  <a:gd name="T69" fmla="*/ 0 h 286"/>
                  <a:gd name="T70" fmla="*/ 159 w 159"/>
                  <a:gd name="T71" fmla="*/ 0 h 286"/>
                  <a:gd name="T72" fmla="*/ 159 w 159"/>
                  <a:gd name="T73" fmla="*/ 50 h 2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59" h="286">
                    <a:moveTo>
                      <a:pt x="159" y="50"/>
                    </a:moveTo>
                    <a:lnTo>
                      <a:pt x="114" y="50"/>
                    </a:lnTo>
                    <a:lnTo>
                      <a:pt x="114" y="50"/>
                    </a:lnTo>
                    <a:lnTo>
                      <a:pt x="111" y="51"/>
                    </a:lnTo>
                    <a:lnTo>
                      <a:pt x="107" y="54"/>
                    </a:lnTo>
                    <a:lnTo>
                      <a:pt x="103" y="60"/>
                    </a:lnTo>
                    <a:lnTo>
                      <a:pt x="102" y="66"/>
                    </a:lnTo>
                    <a:lnTo>
                      <a:pt x="102" y="99"/>
                    </a:lnTo>
                    <a:lnTo>
                      <a:pt x="159" y="99"/>
                    </a:lnTo>
                    <a:lnTo>
                      <a:pt x="159" y="146"/>
                    </a:lnTo>
                    <a:lnTo>
                      <a:pt x="102" y="146"/>
                    </a:lnTo>
                    <a:lnTo>
                      <a:pt x="102" y="286"/>
                    </a:lnTo>
                    <a:lnTo>
                      <a:pt x="50" y="286"/>
                    </a:lnTo>
                    <a:lnTo>
                      <a:pt x="50" y="146"/>
                    </a:lnTo>
                    <a:lnTo>
                      <a:pt x="0" y="146"/>
                    </a:lnTo>
                    <a:lnTo>
                      <a:pt x="0" y="99"/>
                    </a:lnTo>
                    <a:lnTo>
                      <a:pt x="50" y="99"/>
                    </a:lnTo>
                    <a:lnTo>
                      <a:pt x="50" y="71"/>
                    </a:lnTo>
                    <a:lnTo>
                      <a:pt x="50" y="71"/>
                    </a:lnTo>
                    <a:lnTo>
                      <a:pt x="50" y="64"/>
                    </a:lnTo>
                    <a:lnTo>
                      <a:pt x="51" y="57"/>
                    </a:lnTo>
                    <a:lnTo>
                      <a:pt x="52" y="50"/>
                    </a:lnTo>
                    <a:lnTo>
                      <a:pt x="54" y="43"/>
                    </a:lnTo>
                    <a:lnTo>
                      <a:pt x="57" y="37"/>
                    </a:lnTo>
                    <a:lnTo>
                      <a:pt x="60" y="31"/>
                    </a:lnTo>
                    <a:lnTo>
                      <a:pt x="63" y="26"/>
                    </a:lnTo>
                    <a:lnTo>
                      <a:pt x="67" y="21"/>
                    </a:lnTo>
                    <a:lnTo>
                      <a:pt x="72" y="16"/>
                    </a:lnTo>
                    <a:lnTo>
                      <a:pt x="78" y="12"/>
                    </a:lnTo>
                    <a:lnTo>
                      <a:pt x="83" y="8"/>
                    </a:lnTo>
                    <a:lnTo>
                      <a:pt x="88" y="5"/>
                    </a:lnTo>
                    <a:lnTo>
                      <a:pt x="94" y="3"/>
                    </a:lnTo>
                    <a:lnTo>
                      <a:pt x="100" y="1"/>
                    </a:lnTo>
                    <a:lnTo>
                      <a:pt x="108" y="0"/>
                    </a:lnTo>
                    <a:lnTo>
                      <a:pt x="114" y="0"/>
                    </a:lnTo>
                    <a:lnTo>
                      <a:pt x="159" y="0"/>
                    </a:lnTo>
                    <a:lnTo>
                      <a:pt x="159" y="50"/>
                    </a:lnTo>
                    <a:close/>
                  </a:path>
                </a:pathLst>
              </a:custGeom>
              <a:solidFill>
                <a:schemeClr val="accent6"/>
              </a:solid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4000" b="1" i="0" u="none" strike="noStrike" kern="1200" cap="none" spc="0" normalizeH="0" baseline="0" noProof="0">
                  <a:ln>
                    <a:noFill/>
                  </a:ln>
                  <a:solidFill>
                    <a:prstClr val="black"/>
                  </a:solidFill>
                  <a:effectLst/>
                  <a:uLnTx/>
                  <a:uFillTx/>
                  <a:latin typeface="Arial" panose="020B0604020202020204" pitchFamily="34" charset="0"/>
                  <a:ea typeface="微软雅黑"/>
                  <a:cs typeface="Arial" panose="020B0604020202020204" pitchFamily="34" charset="0"/>
                  <a:sym typeface="+mn-lt"/>
                </a:endParaRPr>
              </a:p>
            </p:txBody>
          </p:sp>
          <p:sp>
            <p:nvSpPr>
              <p:cNvPr id="19" name="任意多边形: 形状 19">
                <a:extLst>
                  <a:ext uri="{FF2B5EF4-FFF2-40B4-BE49-F238E27FC236}">
                    <a16:creationId xmlns:a16="http://schemas.microsoft.com/office/drawing/2014/main" id="{ABFB8BBC-5DF6-46DA-994C-BC718F672C85}"/>
                  </a:ext>
                </a:extLst>
              </p:cNvPr>
              <p:cNvSpPr>
                <a:spLocks/>
              </p:cNvSpPr>
              <p:nvPr/>
            </p:nvSpPr>
            <p:spPr bwMode="auto">
              <a:xfrm>
                <a:off x="5992600" y="1274697"/>
                <a:ext cx="305330" cy="250955"/>
              </a:xfrm>
              <a:custGeom>
                <a:avLst/>
                <a:gdLst>
                  <a:gd name="T0" fmla="*/ 285 w 293"/>
                  <a:gd name="T1" fmla="*/ 32 h 238"/>
                  <a:gd name="T2" fmla="*/ 259 w 293"/>
                  <a:gd name="T3" fmla="*/ 38 h 238"/>
                  <a:gd name="T4" fmla="*/ 275 w 293"/>
                  <a:gd name="T5" fmla="*/ 24 h 238"/>
                  <a:gd name="T6" fmla="*/ 285 w 293"/>
                  <a:gd name="T7" fmla="*/ 4 h 238"/>
                  <a:gd name="T8" fmla="*/ 257 w 293"/>
                  <a:gd name="T9" fmla="*/ 16 h 238"/>
                  <a:gd name="T10" fmla="*/ 237 w 293"/>
                  <a:gd name="T11" fmla="*/ 11 h 238"/>
                  <a:gd name="T12" fmla="*/ 216 w 293"/>
                  <a:gd name="T13" fmla="*/ 1 h 238"/>
                  <a:gd name="T14" fmla="*/ 203 w 293"/>
                  <a:gd name="T15" fmla="*/ 0 h 238"/>
                  <a:gd name="T16" fmla="*/ 179 w 293"/>
                  <a:gd name="T17" fmla="*/ 5 h 238"/>
                  <a:gd name="T18" fmla="*/ 154 w 293"/>
                  <a:gd name="T19" fmla="*/ 27 h 238"/>
                  <a:gd name="T20" fmla="*/ 143 w 293"/>
                  <a:gd name="T21" fmla="*/ 54 h 238"/>
                  <a:gd name="T22" fmla="*/ 143 w 293"/>
                  <a:gd name="T23" fmla="*/ 67 h 238"/>
                  <a:gd name="T24" fmla="*/ 126 w 293"/>
                  <a:gd name="T25" fmla="*/ 72 h 238"/>
                  <a:gd name="T26" fmla="*/ 75 w 293"/>
                  <a:gd name="T27" fmla="*/ 55 h 238"/>
                  <a:gd name="T28" fmla="*/ 33 w 293"/>
                  <a:gd name="T29" fmla="*/ 24 h 238"/>
                  <a:gd name="T30" fmla="*/ 17 w 293"/>
                  <a:gd name="T31" fmla="*/ 17 h 238"/>
                  <a:gd name="T32" fmla="*/ 12 w 293"/>
                  <a:gd name="T33" fmla="*/ 41 h 238"/>
                  <a:gd name="T34" fmla="*/ 14 w 293"/>
                  <a:gd name="T35" fmla="*/ 57 h 238"/>
                  <a:gd name="T36" fmla="*/ 23 w 293"/>
                  <a:gd name="T37" fmla="*/ 76 h 238"/>
                  <a:gd name="T38" fmla="*/ 39 w 293"/>
                  <a:gd name="T39" fmla="*/ 91 h 238"/>
                  <a:gd name="T40" fmla="*/ 25 w 293"/>
                  <a:gd name="T41" fmla="*/ 89 h 238"/>
                  <a:gd name="T42" fmla="*/ 12 w 293"/>
                  <a:gd name="T43" fmla="*/ 84 h 238"/>
                  <a:gd name="T44" fmla="*/ 13 w 293"/>
                  <a:gd name="T45" fmla="*/ 95 h 238"/>
                  <a:gd name="T46" fmla="*/ 25 w 293"/>
                  <a:gd name="T47" fmla="*/ 123 h 238"/>
                  <a:gd name="T48" fmla="*/ 50 w 293"/>
                  <a:gd name="T49" fmla="*/ 140 h 238"/>
                  <a:gd name="T50" fmla="*/ 52 w 293"/>
                  <a:gd name="T51" fmla="*/ 145 h 238"/>
                  <a:gd name="T52" fmla="*/ 33 w 293"/>
                  <a:gd name="T53" fmla="*/ 145 h 238"/>
                  <a:gd name="T54" fmla="*/ 41 w 293"/>
                  <a:gd name="T55" fmla="*/ 161 h 238"/>
                  <a:gd name="T56" fmla="*/ 62 w 293"/>
                  <a:gd name="T57" fmla="*/ 179 h 238"/>
                  <a:gd name="T58" fmla="*/ 89 w 293"/>
                  <a:gd name="T59" fmla="*/ 186 h 238"/>
                  <a:gd name="T60" fmla="*/ 73 w 293"/>
                  <a:gd name="T61" fmla="*/ 197 h 238"/>
                  <a:gd name="T62" fmla="*/ 45 w 293"/>
                  <a:gd name="T63" fmla="*/ 208 h 238"/>
                  <a:gd name="T64" fmla="*/ 14 w 293"/>
                  <a:gd name="T65" fmla="*/ 212 h 238"/>
                  <a:gd name="T66" fmla="*/ 0 w 293"/>
                  <a:gd name="T67" fmla="*/ 211 h 238"/>
                  <a:gd name="T68" fmla="*/ 32 w 293"/>
                  <a:gd name="T69" fmla="*/ 227 h 238"/>
                  <a:gd name="T70" fmla="*/ 68 w 293"/>
                  <a:gd name="T71" fmla="*/ 237 h 238"/>
                  <a:gd name="T72" fmla="*/ 93 w 293"/>
                  <a:gd name="T73" fmla="*/ 238 h 238"/>
                  <a:gd name="T74" fmla="*/ 149 w 293"/>
                  <a:gd name="T75" fmla="*/ 229 h 238"/>
                  <a:gd name="T76" fmla="*/ 195 w 293"/>
                  <a:gd name="T77" fmla="*/ 205 h 238"/>
                  <a:gd name="T78" fmla="*/ 229 w 293"/>
                  <a:gd name="T79" fmla="*/ 169 h 238"/>
                  <a:gd name="T80" fmla="*/ 252 w 293"/>
                  <a:gd name="T81" fmla="*/ 127 h 238"/>
                  <a:gd name="T82" fmla="*/ 262 w 293"/>
                  <a:gd name="T83" fmla="*/ 82 h 238"/>
                  <a:gd name="T84" fmla="*/ 263 w 293"/>
                  <a:gd name="T85" fmla="*/ 59 h 238"/>
                  <a:gd name="T86" fmla="*/ 280 w 293"/>
                  <a:gd name="T87" fmla="*/ 45 h 238"/>
                  <a:gd name="T88" fmla="*/ 293 w 293"/>
                  <a:gd name="T89" fmla="*/ 28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93" h="238">
                    <a:moveTo>
                      <a:pt x="293" y="28"/>
                    </a:moveTo>
                    <a:lnTo>
                      <a:pt x="293" y="28"/>
                    </a:lnTo>
                    <a:lnTo>
                      <a:pt x="285" y="32"/>
                    </a:lnTo>
                    <a:lnTo>
                      <a:pt x="277" y="34"/>
                    </a:lnTo>
                    <a:lnTo>
                      <a:pt x="267" y="36"/>
                    </a:lnTo>
                    <a:lnTo>
                      <a:pt x="259" y="38"/>
                    </a:lnTo>
                    <a:lnTo>
                      <a:pt x="259" y="38"/>
                    </a:lnTo>
                    <a:lnTo>
                      <a:pt x="267" y="31"/>
                    </a:lnTo>
                    <a:lnTo>
                      <a:pt x="275" y="24"/>
                    </a:lnTo>
                    <a:lnTo>
                      <a:pt x="281" y="14"/>
                    </a:lnTo>
                    <a:lnTo>
                      <a:pt x="285" y="4"/>
                    </a:lnTo>
                    <a:lnTo>
                      <a:pt x="285" y="4"/>
                    </a:lnTo>
                    <a:lnTo>
                      <a:pt x="277" y="9"/>
                    </a:lnTo>
                    <a:lnTo>
                      <a:pt x="266" y="13"/>
                    </a:lnTo>
                    <a:lnTo>
                      <a:pt x="257" y="16"/>
                    </a:lnTo>
                    <a:lnTo>
                      <a:pt x="247" y="18"/>
                    </a:lnTo>
                    <a:lnTo>
                      <a:pt x="247" y="18"/>
                    </a:lnTo>
                    <a:lnTo>
                      <a:pt x="237" y="11"/>
                    </a:lnTo>
                    <a:lnTo>
                      <a:pt x="227" y="5"/>
                    </a:lnTo>
                    <a:lnTo>
                      <a:pt x="222" y="3"/>
                    </a:lnTo>
                    <a:lnTo>
                      <a:pt x="216" y="1"/>
                    </a:lnTo>
                    <a:lnTo>
                      <a:pt x="209" y="0"/>
                    </a:lnTo>
                    <a:lnTo>
                      <a:pt x="203" y="0"/>
                    </a:lnTo>
                    <a:lnTo>
                      <a:pt x="203" y="0"/>
                    </a:lnTo>
                    <a:lnTo>
                      <a:pt x="197" y="0"/>
                    </a:lnTo>
                    <a:lnTo>
                      <a:pt x="191" y="1"/>
                    </a:lnTo>
                    <a:lnTo>
                      <a:pt x="179" y="5"/>
                    </a:lnTo>
                    <a:lnTo>
                      <a:pt x="169" y="10"/>
                    </a:lnTo>
                    <a:lnTo>
                      <a:pt x="161" y="17"/>
                    </a:lnTo>
                    <a:lnTo>
                      <a:pt x="154" y="27"/>
                    </a:lnTo>
                    <a:lnTo>
                      <a:pt x="147" y="37"/>
                    </a:lnTo>
                    <a:lnTo>
                      <a:pt x="144" y="48"/>
                    </a:lnTo>
                    <a:lnTo>
                      <a:pt x="143" y="54"/>
                    </a:lnTo>
                    <a:lnTo>
                      <a:pt x="143" y="60"/>
                    </a:lnTo>
                    <a:lnTo>
                      <a:pt x="143" y="60"/>
                    </a:lnTo>
                    <a:lnTo>
                      <a:pt x="143" y="67"/>
                    </a:lnTo>
                    <a:lnTo>
                      <a:pt x="144" y="74"/>
                    </a:lnTo>
                    <a:lnTo>
                      <a:pt x="144" y="74"/>
                    </a:lnTo>
                    <a:lnTo>
                      <a:pt x="126" y="72"/>
                    </a:lnTo>
                    <a:lnTo>
                      <a:pt x="108" y="68"/>
                    </a:lnTo>
                    <a:lnTo>
                      <a:pt x="92" y="63"/>
                    </a:lnTo>
                    <a:lnTo>
                      <a:pt x="75" y="55"/>
                    </a:lnTo>
                    <a:lnTo>
                      <a:pt x="59" y="46"/>
                    </a:lnTo>
                    <a:lnTo>
                      <a:pt x="45" y="36"/>
                    </a:lnTo>
                    <a:lnTo>
                      <a:pt x="33" y="24"/>
                    </a:lnTo>
                    <a:lnTo>
                      <a:pt x="20" y="11"/>
                    </a:lnTo>
                    <a:lnTo>
                      <a:pt x="20" y="11"/>
                    </a:lnTo>
                    <a:lnTo>
                      <a:pt x="17" y="17"/>
                    </a:lnTo>
                    <a:lnTo>
                      <a:pt x="15" y="26"/>
                    </a:lnTo>
                    <a:lnTo>
                      <a:pt x="13" y="33"/>
                    </a:lnTo>
                    <a:lnTo>
                      <a:pt x="12" y="41"/>
                    </a:lnTo>
                    <a:lnTo>
                      <a:pt x="12" y="41"/>
                    </a:lnTo>
                    <a:lnTo>
                      <a:pt x="13" y="48"/>
                    </a:lnTo>
                    <a:lnTo>
                      <a:pt x="14" y="57"/>
                    </a:lnTo>
                    <a:lnTo>
                      <a:pt x="17" y="63"/>
                    </a:lnTo>
                    <a:lnTo>
                      <a:pt x="20" y="70"/>
                    </a:lnTo>
                    <a:lnTo>
                      <a:pt x="23" y="76"/>
                    </a:lnTo>
                    <a:lnTo>
                      <a:pt x="28" y="81"/>
                    </a:lnTo>
                    <a:lnTo>
                      <a:pt x="34" y="87"/>
                    </a:lnTo>
                    <a:lnTo>
                      <a:pt x="39" y="91"/>
                    </a:lnTo>
                    <a:lnTo>
                      <a:pt x="39" y="91"/>
                    </a:lnTo>
                    <a:lnTo>
                      <a:pt x="32" y="91"/>
                    </a:lnTo>
                    <a:lnTo>
                      <a:pt x="25" y="89"/>
                    </a:lnTo>
                    <a:lnTo>
                      <a:pt x="18" y="87"/>
                    </a:lnTo>
                    <a:lnTo>
                      <a:pt x="12" y="84"/>
                    </a:lnTo>
                    <a:lnTo>
                      <a:pt x="12" y="84"/>
                    </a:lnTo>
                    <a:lnTo>
                      <a:pt x="12" y="85"/>
                    </a:lnTo>
                    <a:lnTo>
                      <a:pt x="12" y="85"/>
                    </a:lnTo>
                    <a:lnTo>
                      <a:pt x="13" y="95"/>
                    </a:lnTo>
                    <a:lnTo>
                      <a:pt x="16" y="105"/>
                    </a:lnTo>
                    <a:lnTo>
                      <a:pt x="20" y="115"/>
                    </a:lnTo>
                    <a:lnTo>
                      <a:pt x="25" y="123"/>
                    </a:lnTo>
                    <a:lnTo>
                      <a:pt x="33" y="130"/>
                    </a:lnTo>
                    <a:lnTo>
                      <a:pt x="41" y="136"/>
                    </a:lnTo>
                    <a:lnTo>
                      <a:pt x="50" y="140"/>
                    </a:lnTo>
                    <a:lnTo>
                      <a:pt x="60" y="143"/>
                    </a:lnTo>
                    <a:lnTo>
                      <a:pt x="60" y="143"/>
                    </a:lnTo>
                    <a:lnTo>
                      <a:pt x="52" y="145"/>
                    </a:lnTo>
                    <a:lnTo>
                      <a:pt x="44" y="146"/>
                    </a:lnTo>
                    <a:lnTo>
                      <a:pt x="44" y="146"/>
                    </a:lnTo>
                    <a:lnTo>
                      <a:pt x="33" y="145"/>
                    </a:lnTo>
                    <a:lnTo>
                      <a:pt x="33" y="145"/>
                    </a:lnTo>
                    <a:lnTo>
                      <a:pt x="37" y="153"/>
                    </a:lnTo>
                    <a:lnTo>
                      <a:pt x="41" y="161"/>
                    </a:lnTo>
                    <a:lnTo>
                      <a:pt x="47" y="168"/>
                    </a:lnTo>
                    <a:lnTo>
                      <a:pt x="54" y="175"/>
                    </a:lnTo>
                    <a:lnTo>
                      <a:pt x="62" y="179"/>
                    </a:lnTo>
                    <a:lnTo>
                      <a:pt x="71" y="183"/>
                    </a:lnTo>
                    <a:lnTo>
                      <a:pt x="79" y="185"/>
                    </a:lnTo>
                    <a:lnTo>
                      <a:pt x="89" y="186"/>
                    </a:lnTo>
                    <a:lnTo>
                      <a:pt x="89" y="186"/>
                    </a:lnTo>
                    <a:lnTo>
                      <a:pt x="81" y="192"/>
                    </a:lnTo>
                    <a:lnTo>
                      <a:pt x="73" y="197"/>
                    </a:lnTo>
                    <a:lnTo>
                      <a:pt x="64" y="201"/>
                    </a:lnTo>
                    <a:lnTo>
                      <a:pt x="54" y="206"/>
                    </a:lnTo>
                    <a:lnTo>
                      <a:pt x="45" y="208"/>
                    </a:lnTo>
                    <a:lnTo>
                      <a:pt x="35" y="210"/>
                    </a:lnTo>
                    <a:lnTo>
                      <a:pt x="25" y="212"/>
                    </a:lnTo>
                    <a:lnTo>
                      <a:pt x="14" y="212"/>
                    </a:lnTo>
                    <a:lnTo>
                      <a:pt x="14" y="212"/>
                    </a:lnTo>
                    <a:lnTo>
                      <a:pt x="0" y="211"/>
                    </a:lnTo>
                    <a:lnTo>
                      <a:pt x="0" y="211"/>
                    </a:lnTo>
                    <a:lnTo>
                      <a:pt x="10" y="217"/>
                    </a:lnTo>
                    <a:lnTo>
                      <a:pt x="21" y="222"/>
                    </a:lnTo>
                    <a:lnTo>
                      <a:pt x="32" y="227"/>
                    </a:lnTo>
                    <a:lnTo>
                      <a:pt x="44" y="231"/>
                    </a:lnTo>
                    <a:lnTo>
                      <a:pt x="55" y="235"/>
                    </a:lnTo>
                    <a:lnTo>
                      <a:pt x="68" y="237"/>
                    </a:lnTo>
                    <a:lnTo>
                      <a:pt x="80" y="238"/>
                    </a:lnTo>
                    <a:lnTo>
                      <a:pt x="93" y="238"/>
                    </a:lnTo>
                    <a:lnTo>
                      <a:pt x="93" y="238"/>
                    </a:lnTo>
                    <a:lnTo>
                      <a:pt x="112" y="237"/>
                    </a:lnTo>
                    <a:lnTo>
                      <a:pt x="132" y="233"/>
                    </a:lnTo>
                    <a:lnTo>
                      <a:pt x="149" y="229"/>
                    </a:lnTo>
                    <a:lnTo>
                      <a:pt x="166" y="222"/>
                    </a:lnTo>
                    <a:lnTo>
                      <a:pt x="180" y="215"/>
                    </a:lnTo>
                    <a:lnTo>
                      <a:pt x="195" y="205"/>
                    </a:lnTo>
                    <a:lnTo>
                      <a:pt x="207" y="194"/>
                    </a:lnTo>
                    <a:lnTo>
                      <a:pt x="220" y="183"/>
                    </a:lnTo>
                    <a:lnTo>
                      <a:pt x="229" y="169"/>
                    </a:lnTo>
                    <a:lnTo>
                      <a:pt x="238" y="156"/>
                    </a:lnTo>
                    <a:lnTo>
                      <a:pt x="246" y="141"/>
                    </a:lnTo>
                    <a:lnTo>
                      <a:pt x="252" y="127"/>
                    </a:lnTo>
                    <a:lnTo>
                      <a:pt x="257" y="112"/>
                    </a:lnTo>
                    <a:lnTo>
                      <a:pt x="260" y="97"/>
                    </a:lnTo>
                    <a:lnTo>
                      <a:pt x="262" y="82"/>
                    </a:lnTo>
                    <a:lnTo>
                      <a:pt x="263" y="67"/>
                    </a:lnTo>
                    <a:lnTo>
                      <a:pt x="263" y="67"/>
                    </a:lnTo>
                    <a:lnTo>
                      <a:pt x="263" y="59"/>
                    </a:lnTo>
                    <a:lnTo>
                      <a:pt x="263" y="59"/>
                    </a:lnTo>
                    <a:lnTo>
                      <a:pt x="271" y="52"/>
                    </a:lnTo>
                    <a:lnTo>
                      <a:pt x="280" y="45"/>
                    </a:lnTo>
                    <a:lnTo>
                      <a:pt x="287" y="37"/>
                    </a:lnTo>
                    <a:lnTo>
                      <a:pt x="293" y="28"/>
                    </a:lnTo>
                    <a:lnTo>
                      <a:pt x="293" y="28"/>
                    </a:lnTo>
                    <a:close/>
                  </a:path>
                </a:pathLst>
              </a:custGeom>
              <a:solidFill>
                <a:schemeClr val="accent1"/>
              </a:solid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4000" b="1" i="0" u="none" strike="noStrike" kern="1200" cap="none" spc="0" normalizeH="0" baseline="0" noProof="0">
                  <a:ln>
                    <a:noFill/>
                  </a:ln>
                  <a:solidFill>
                    <a:prstClr val="black"/>
                  </a:solidFill>
                  <a:effectLst/>
                  <a:uLnTx/>
                  <a:uFillTx/>
                  <a:latin typeface="Arial" panose="020B0604020202020204" pitchFamily="34" charset="0"/>
                  <a:ea typeface="微软雅黑"/>
                  <a:cs typeface="Arial" panose="020B0604020202020204" pitchFamily="34" charset="0"/>
                  <a:sym typeface="+mn-lt"/>
                </a:endParaRPr>
              </a:p>
            </p:txBody>
          </p:sp>
          <p:sp>
            <p:nvSpPr>
              <p:cNvPr id="20" name="任意多边形: 形状 20">
                <a:extLst>
                  <a:ext uri="{FF2B5EF4-FFF2-40B4-BE49-F238E27FC236}">
                    <a16:creationId xmlns:a16="http://schemas.microsoft.com/office/drawing/2014/main" id="{CFEC6D2C-6B61-4125-9B41-368C13D70675}"/>
                  </a:ext>
                </a:extLst>
              </p:cNvPr>
              <p:cNvSpPr>
                <a:spLocks/>
              </p:cNvSpPr>
              <p:nvPr/>
            </p:nvSpPr>
            <p:spPr bwMode="auto">
              <a:xfrm>
                <a:off x="6003026" y="3735646"/>
                <a:ext cx="281664" cy="281140"/>
              </a:xfrm>
              <a:custGeom>
                <a:avLst/>
                <a:gdLst>
                  <a:gd name="T0" fmla="*/ 164 w 204"/>
                  <a:gd name="T1" fmla="*/ 0 h 204"/>
                  <a:gd name="T2" fmla="*/ 39 w 204"/>
                  <a:gd name="T3" fmla="*/ 0 h 204"/>
                  <a:gd name="T4" fmla="*/ 0 w 204"/>
                  <a:gd name="T5" fmla="*/ 39 h 204"/>
                  <a:gd name="T6" fmla="*/ 0 w 204"/>
                  <a:gd name="T7" fmla="*/ 81 h 204"/>
                  <a:gd name="T8" fmla="*/ 0 w 204"/>
                  <a:gd name="T9" fmla="*/ 164 h 204"/>
                  <a:gd name="T10" fmla="*/ 39 w 204"/>
                  <a:gd name="T11" fmla="*/ 204 h 204"/>
                  <a:gd name="T12" fmla="*/ 164 w 204"/>
                  <a:gd name="T13" fmla="*/ 204 h 204"/>
                  <a:gd name="T14" fmla="*/ 204 w 204"/>
                  <a:gd name="T15" fmla="*/ 164 h 204"/>
                  <a:gd name="T16" fmla="*/ 204 w 204"/>
                  <a:gd name="T17" fmla="*/ 81 h 204"/>
                  <a:gd name="T18" fmla="*/ 204 w 204"/>
                  <a:gd name="T19" fmla="*/ 39 h 204"/>
                  <a:gd name="T20" fmla="*/ 164 w 204"/>
                  <a:gd name="T21" fmla="*/ 0 h 204"/>
                  <a:gd name="T22" fmla="*/ 176 w 204"/>
                  <a:gd name="T23" fmla="*/ 23 h 204"/>
                  <a:gd name="T24" fmla="*/ 180 w 204"/>
                  <a:gd name="T25" fmla="*/ 23 h 204"/>
                  <a:gd name="T26" fmla="*/ 180 w 204"/>
                  <a:gd name="T27" fmla="*/ 28 h 204"/>
                  <a:gd name="T28" fmla="*/ 180 w 204"/>
                  <a:gd name="T29" fmla="*/ 58 h 204"/>
                  <a:gd name="T30" fmla="*/ 146 w 204"/>
                  <a:gd name="T31" fmla="*/ 58 h 204"/>
                  <a:gd name="T32" fmla="*/ 146 w 204"/>
                  <a:gd name="T33" fmla="*/ 24 h 204"/>
                  <a:gd name="T34" fmla="*/ 176 w 204"/>
                  <a:gd name="T35" fmla="*/ 23 h 204"/>
                  <a:gd name="T36" fmla="*/ 73 w 204"/>
                  <a:gd name="T37" fmla="*/ 81 h 204"/>
                  <a:gd name="T38" fmla="*/ 102 w 204"/>
                  <a:gd name="T39" fmla="*/ 66 h 204"/>
                  <a:gd name="T40" fmla="*/ 131 w 204"/>
                  <a:gd name="T41" fmla="*/ 81 h 204"/>
                  <a:gd name="T42" fmla="*/ 138 w 204"/>
                  <a:gd name="T43" fmla="*/ 102 h 204"/>
                  <a:gd name="T44" fmla="*/ 102 w 204"/>
                  <a:gd name="T45" fmla="*/ 138 h 204"/>
                  <a:gd name="T46" fmla="*/ 66 w 204"/>
                  <a:gd name="T47" fmla="*/ 102 h 204"/>
                  <a:gd name="T48" fmla="*/ 73 w 204"/>
                  <a:gd name="T49" fmla="*/ 81 h 204"/>
                  <a:gd name="T50" fmla="*/ 184 w 204"/>
                  <a:gd name="T51" fmla="*/ 164 h 204"/>
                  <a:gd name="T52" fmla="*/ 164 w 204"/>
                  <a:gd name="T53" fmla="*/ 184 h 204"/>
                  <a:gd name="T54" fmla="*/ 39 w 204"/>
                  <a:gd name="T55" fmla="*/ 184 h 204"/>
                  <a:gd name="T56" fmla="*/ 20 w 204"/>
                  <a:gd name="T57" fmla="*/ 164 h 204"/>
                  <a:gd name="T58" fmla="*/ 20 w 204"/>
                  <a:gd name="T59" fmla="*/ 81 h 204"/>
                  <a:gd name="T60" fmla="*/ 50 w 204"/>
                  <a:gd name="T61" fmla="*/ 81 h 204"/>
                  <a:gd name="T62" fmla="*/ 46 w 204"/>
                  <a:gd name="T63" fmla="*/ 102 h 204"/>
                  <a:gd name="T64" fmla="*/ 102 w 204"/>
                  <a:gd name="T65" fmla="*/ 158 h 204"/>
                  <a:gd name="T66" fmla="*/ 157 w 204"/>
                  <a:gd name="T67" fmla="*/ 102 h 204"/>
                  <a:gd name="T68" fmla="*/ 153 w 204"/>
                  <a:gd name="T69" fmla="*/ 81 h 204"/>
                  <a:gd name="T70" fmla="*/ 184 w 204"/>
                  <a:gd name="T71" fmla="*/ 81 h 204"/>
                  <a:gd name="T72" fmla="*/ 184 w 204"/>
                  <a:gd name="T73" fmla="*/ 164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04" h="204">
                    <a:moveTo>
                      <a:pt x="164" y="0"/>
                    </a:moveTo>
                    <a:cubicBezTo>
                      <a:pt x="39" y="0"/>
                      <a:pt x="39" y="0"/>
                      <a:pt x="39" y="0"/>
                    </a:cubicBezTo>
                    <a:cubicBezTo>
                      <a:pt x="17" y="0"/>
                      <a:pt x="0" y="18"/>
                      <a:pt x="0" y="39"/>
                    </a:cubicBezTo>
                    <a:cubicBezTo>
                      <a:pt x="0" y="81"/>
                      <a:pt x="0" y="81"/>
                      <a:pt x="0" y="81"/>
                    </a:cubicBezTo>
                    <a:cubicBezTo>
                      <a:pt x="0" y="164"/>
                      <a:pt x="0" y="164"/>
                      <a:pt x="0" y="164"/>
                    </a:cubicBezTo>
                    <a:cubicBezTo>
                      <a:pt x="0" y="186"/>
                      <a:pt x="17" y="204"/>
                      <a:pt x="39" y="204"/>
                    </a:cubicBezTo>
                    <a:cubicBezTo>
                      <a:pt x="164" y="204"/>
                      <a:pt x="164" y="204"/>
                      <a:pt x="164" y="204"/>
                    </a:cubicBezTo>
                    <a:cubicBezTo>
                      <a:pt x="186" y="204"/>
                      <a:pt x="204" y="186"/>
                      <a:pt x="204" y="164"/>
                    </a:cubicBezTo>
                    <a:cubicBezTo>
                      <a:pt x="204" y="81"/>
                      <a:pt x="204" y="81"/>
                      <a:pt x="204" y="81"/>
                    </a:cubicBezTo>
                    <a:cubicBezTo>
                      <a:pt x="204" y="39"/>
                      <a:pt x="204" y="39"/>
                      <a:pt x="204" y="39"/>
                    </a:cubicBezTo>
                    <a:cubicBezTo>
                      <a:pt x="204" y="18"/>
                      <a:pt x="186" y="0"/>
                      <a:pt x="164" y="0"/>
                    </a:cubicBezTo>
                    <a:close/>
                    <a:moveTo>
                      <a:pt x="176" y="23"/>
                    </a:moveTo>
                    <a:cubicBezTo>
                      <a:pt x="180" y="23"/>
                      <a:pt x="180" y="23"/>
                      <a:pt x="180" y="23"/>
                    </a:cubicBezTo>
                    <a:cubicBezTo>
                      <a:pt x="180" y="28"/>
                      <a:pt x="180" y="28"/>
                      <a:pt x="180" y="28"/>
                    </a:cubicBezTo>
                    <a:cubicBezTo>
                      <a:pt x="180" y="58"/>
                      <a:pt x="180" y="58"/>
                      <a:pt x="180" y="58"/>
                    </a:cubicBezTo>
                    <a:cubicBezTo>
                      <a:pt x="146" y="58"/>
                      <a:pt x="146" y="58"/>
                      <a:pt x="146" y="58"/>
                    </a:cubicBezTo>
                    <a:cubicBezTo>
                      <a:pt x="146" y="24"/>
                      <a:pt x="146" y="24"/>
                      <a:pt x="146" y="24"/>
                    </a:cubicBezTo>
                    <a:lnTo>
                      <a:pt x="176" y="23"/>
                    </a:lnTo>
                    <a:close/>
                    <a:moveTo>
                      <a:pt x="73" y="81"/>
                    </a:moveTo>
                    <a:cubicBezTo>
                      <a:pt x="79" y="72"/>
                      <a:pt x="90" y="66"/>
                      <a:pt x="102" y="66"/>
                    </a:cubicBezTo>
                    <a:cubicBezTo>
                      <a:pt x="114" y="66"/>
                      <a:pt x="124" y="72"/>
                      <a:pt x="131" y="81"/>
                    </a:cubicBezTo>
                    <a:cubicBezTo>
                      <a:pt x="135" y="87"/>
                      <a:pt x="138" y="94"/>
                      <a:pt x="138" y="102"/>
                    </a:cubicBezTo>
                    <a:cubicBezTo>
                      <a:pt x="138" y="122"/>
                      <a:pt x="121" y="138"/>
                      <a:pt x="102" y="138"/>
                    </a:cubicBezTo>
                    <a:cubicBezTo>
                      <a:pt x="82" y="138"/>
                      <a:pt x="66" y="122"/>
                      <a:pt x="66" y="102"/>
                    </a:cubicBezTo>
                    <a:cubicBezTo>
                      <a:pt x="66" y="94"/>
                      <a:pt x="68" y="87"/>
                      <a:pt x="73" y="81"/>
                    </a:cubicBezTo>
                    <a:close/>
                    <a:moveTo>
                      <a:pt x="184" y="164"/>
                    </a:moveTo>
                    <a:cubicBezTo>
                      <a:pt x="184" y="175"/>
                      <a:pt x="175" y="184"/>
                      <a:pt x="164" y="184"/>
                    </a:cubicBezTo>
                    <a:cubicBezTo>
                      <a:pt x="39" y="184"/>
                      <a:pt x="39" y="184"/>
                      <a:pt x="39" y="184"/>
                    </a:cubicBezTo>
                    <a:cubicBezTo>
                      <a:pt x="28" y="184"/>
                      <a:pt x="20" y="175"/>
                      <a:pt x="20" y="164"/>
                    </a:cubicBezTo>
                    <a:cubicBezTo>
                      <a:pt x="20" y="81"/>
                      <a:pt x="20" y="81"/>
                      <a:pt x="20" y="81"/>
                    </a:cubicBezTo>
                    <a:cubicBezTo>
                      <a:pt x="50" y="81"/>
                      <a:pt x="50" y="81"/>
                      <a:pt x="50" y="81"/>
                    </a:cubicBezTo>
                    <a:cubicBezTo>
                      <a:pt x="47" y="87"/>
                      <a:pt x="46" y="95"/>
                      <a:pt x="46" y="102"/>
                    </a:cubicBezTo>
                    <a:cubicBezTo>
                      <a:pt x="46" y="133"/>
                      <a:pt x="71" y="158"/>
                      <a:pt x="102" y="158"/>
                    </a:cubicBezTo>
                    <a:cubicBezTo>
                      <a:pt x="132" y="158"/>
                      <a:pt x="157" y="133"/>
                      <a:pt x="157" y="102"/>
                    </a:cubicBezTo>
                    <a:cubicBezTo>
                      <a:pt x="157" y="95"/>
                      <a:pt x="156" y="87"/>
                      <a:pt x="153" y="81"/>
                    </a:cubicBezTo>
                    <a:cubicBezTo>
                      <a:pt x="184" y="81"/>
                      <a:pt x="184" y="81"/>
                      <a:pt x="184" y="81"/>
                    </a:cubicBezTo>
                    <a:lnTo>
                      <a:pt x="184" y="164"/>
                    </a:lnTo>
                    <a:close/>
                  </a:path>
                </a:pathLst>
              </a:custGeom>
              <a:solidFill>
                <a:schemeClr val="accent4"/>
              </a:solid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4000" b="1" i="0" u="none" strike="noStrike" kern="1200" cap="none" spc="0" normalizeH="0" baseline="0" noProof="0">
                  <a:ln>
                    <a:noFill/>
                  </a:ln>
                  <a:solidFill>
                    <a:prstClr val="black"/>
                  </a:solidFill>
                  <a:effectLst/>
                  <a:uLnTx/>
                  <a:uFillTx/>
                  <a:latin typeface="Arial" panose="020B0604020202020204" pitchFamily="34" charset="0"/>
                  <a:ea typeface="微软雅黑"/>
                  <a:cs typeface="Arial" panose="020B0604020202020204" pitchFamily="34" charset="0"/>
                  <a:sym typeface="+mn-lt"/>
                </a:endParaRPr>
              </a:p>
            </p:txBody>
          </p:sp>
          <p:sp>
            <p:nvSpPr>
              <p:cNvPr id="21" name="任意多边形: 形状 21">
                <a:extLst>
                  <a:ext uri="{FF2B5EF4-FFF2-40B4-BE49-F238E27FC236}">
                    <a16:creationId xmlns:a16="http://schemas.microsoft.com/office/drawing/2014/main" id="{602C73FB-EF73-42F9-8D1A-0BF019BA3E84}"/>
                  </a:ext>
                </a:extLst>
              </p:cNvPr>
              <p:cNvSpPr>
                <a:spLocks noChangeAspect="1"/>
              </p:cNvSpPr>
              <p:nvPr/>
            </p:nvSpPr>
            <p:spPr bwMode="auto">
              <a:xfrm>
                <a:off x="5921481" y="2483199"/>
                <a:ext cx="303156" cy="302838"/>
              </a:xfrm>
              <a:custGeom>
                <a:avLst/>
                <a:gdLst>
                  <a:gd name="T0" fmla="*/ 374 w 400"/>
                  <a:gd name="T1" fmla="*/ 100 h 400"/>
                  <a:gd name="T2" fmla="*/ 301 w 400"/>
                  <a:gd name="T3" fmla="*/ 27 h 400"/>
                  <a:gd name="T4" fmla="*/ 200 w 400"/>
                  <a:gd name="T5" fmla="*/ 0 h 400"/>
                  <a:gd name="T6" fmla="*/ 100 w 400"/>
                  <a:gd name="T7" fmla="*/ 27 h 400"/>
                  <a:gd name="T8" fmla="*/ 27 w 400"/>
                  <a:gd name="T9" fmla="*/ 100 h 400"/>
                  <a:gd name="T10" fmla="*/ 0 w 400"/>
                  <a:gd name="T11" fmla="*/ 200 h 400"/>
                  <a:gd name="T12" fmla="*/ 27 w 400"/>
                  <a:gd name="T13" fmla="*/ 301 h 400"/>
                  <a:gd name="T14" fmla="*/ 100 w 400"/>
                  <a:gd name="T15" fmla="*/ 374 h 400"/>
                  <a:gd name="T16" fmla="*/ 200 w 400"/>
                  <a:gd name="T17" fmla="*/ 400 h 400"/>
                  <a:gd name="T18" fmla="*/ 301 w 400"/>
                  <a:gd name="T19" fmla="*/ 374 h 400"/>
                  <a:gd name="T20" fmla="*/ 374 w 400"/>
                  <a:gd name="T21" fmla="*/ 301 h 400"/>
                  <a:gd name="T22" fmla="*/ 400 w 400"/>
                  <a:gd name="T23" fmla="*/ 200 h 400"/>
                  <a:gd name="T24" fmla="*/ 374 w 400"/>
                  <a:gd name="T25" fmla="*/ 100 h 400"/>
                  <a:gd name="T26" fmla="*/ 330 w 400"/>
                  <a:gd name="T27" fmla="*/ 170 h 400"/>
                  <a:gd name="T28" fmla="*/ 188 w 400"/>
                  <a:gd name="T29" fmla="*/ 311 h 400"/>
                  <a:gd name="T30" fmla="*/ 176 w 400"/>
                  <a:gd name="T31" fmla="*/ 316 h 400"/>
                  <a:gd name="T32" fmla="*/ 165 w 400"/>
                  <a:gd name="T33" fmla="*/ 311 h 400"/>
                  <a:gd name="T34" fmla="*/ 70 w 400"/>
                  <a:gd name="T35" fmla="*/ 217 h 400"/>
                  <a:gd name="T36" fmla="*/ 66 w 400"/>
                  <a:gd name="T37" fmla="*/ 205 h 400"/>
                  <a:gd name="T38" fmla="*/ 70 w 400"/>
                  <a:gd name="T39" fmla="*/ 193 h 400"/>
                  <a:gd name="T40" fmla="*/ 94 w 400"/>
                  <a:gd name="T41" fmla="*/ 170 h 400"/>
                  <a:gd name="T42" fmla="*/ 106 w 400"/>
                  <a:gd name="T43" fmla="*/ 165 h 400"/>
                  <a:gd name="T44" fmla="*/ 118 w 400"/>
                  <a:gd name="T45" fmla="*/ 170 h 400"/>
                  <a:gd name="T46" fmla="*/ 176 w 400"/>
                  <a:gd name="T47" fmla="*/ 229 h 400"/>
                  <a:gd name="T48" fmla="*/ 283 w 400"/>
                  <a:gd name="T49" fmla="*/ 123 h 400"/>
                  <a:gd name="T50" fmla="*/ 295 w 400"/>
                  <a:gd name="T51" fmla="*/ 118 h 400"/>
                  <a:gd name="T52" fmla="*/ 306 w 400"/>
                  <a:gd name="T53" fmla="*/ 123 h 400"/>
                  <a:gd name="T54" fmla="*/ 330 w 400"/>
                  <a:gd name="T55" fmla="*/ 146 h 400"/>
                  <a:gd name="T56" fmla="*/ 335 w 400"/>
                  <a:gd name="T57" fmla="*/ 158 h 400"/>
                  <a:gd name="T58" fmla="*/ 330 w 400"/>
                  <a:gd name="T59" fmla="*/ 170 h 400"/>
                  <a:gd name="T60" fmla="*/ 330 w 400"/>
                  <a:gd name="T61" fmla="*/ 170 h 400"/>
                  <a:gd name="T62" fmla="*/ 330 w 400"/>
                  <a:gd name="T63" fmla="*/ 170 h 4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00" h="400">
                    <a:moveTo>
                      <a:pt x="374" y="100"/>
                    </a:moveTo>
                    <a:cubicBezTo>
                      <a:pt x="356" y="69"/>
                      <a:pt x="331" y="45"/>
                      <a:pt x="301" y="27"/>
                    </a:cubicBezTo>
                    <a:cubicBezTo>
                      <a:pt x="270" y="9"/>
                      <a:pt x="237" y="0"/>
                      <a:pt x="200" y="0"/>
                    </a:cubicBezTo>
                    <a:cubicBezTo>
                      <a:pt x="164" y="0"/>
                      <a:pt x="130" y="9"/>
                      <a:pt x="100" y="27"/>
                    </a:cubicBezTo>
                    <a:cubicBezTo>
                      <a:pt x="69" y="45"/>
                      <a:pt x="45" y="69"/>
                      <a:pt x="27" y="100"/>
                    </a:cubicBezTo>
                    <a:cubicBezTo>
                      <a:pt x="9" y="130"/>
                      <a:pt x="0" y="164"/>
                      <a:pt x="0" y="200"/>
                    </a:cubicBezTo>
                    <a:cubicBezTo>
                      <a:pt x="0" y="237"/>
                      <a:pt x="9" y="270"/>
                      <a:pt x="27" y="301"/>
                    </a:cubicBezTo>
                    <a:cubicBezTo>
                      <a:pt x="45" y="331"/>
                      <a:pt x="69" y="356"/>
                      <a:pt x="100" y="374"/>
                    </a:cubicBezTo>
                    <a:cubicBezTo>
                      <a:pt x="130" y="391"/>
                      <a:pt x="164" y="400"/>
                      <a:pt x="200" y="400"/>
                    </a:cubicBezTo>
                    <a:cubicBezTo>
                      <a:pt x="237" y="400"/>
                      <a:pt x="270" y="391"/>
                      <a:pt x="301" y="374"/>
                    </a:cubicBezTo>
                    <a:cubicBezTo>
                      <a:pt x="331" y="356"/>
                      <a:pt x="356" y="331"/>
                      <a:pt x="374" y="301"/>
                    </a:cubicBezTo>
                    <a:cubicBezTo>
                      <a:pt x="392" y="270"/>
                      <a:pt x="400" y="237"/>
                      <a:pt x="400" y="200"/>
                    </a:cubicBezTo>
                    <a:cubicBezTo>
                      <a:pt x="400" y="164"/>
                      <a:pt x="392" y="130"/>
                      <a:pt x="374" y="100"/>
                    </a:cubicBezTo>
                    <a:close/>
                    <a:moveTo>
                      <a:pt x="330" y="170"/>
                    </a:moveTo>
                    <a:cubicBezTo>
                      <a:pt x="188" y="311"/>
                      <a:pt x="188" y="311"/>
                      <a:pt x="188" y="311"/>
                    </a:cubicBezTo>
                    <a:cubicBezTo>
                      <a:pt x="185" y="315"/>
                      <a:pt x="181" y="316"/>
                      <a:pt x="176" y="316"/>
                    </a:cubicBezTo>
                    <a:cubicBezTo>
                      <a:pt x="172" y="316"/>
                      <a:pt x="168" y="315"/>
                      <a:pt x="165" y="311"/>
                    </a:cubicBezTo>
                    <a:cubicBezTo>
                      <a:pt x="70" y="217"/>
                      <a:pt x="70" y="217"/>
                      <a:pt x="70" y="217"/>
                    </a:cubicBezTo>
                    <a:cubicBezTo>
                      <a:pt x="67" y="214"/>
                      <a:pt x="66" y="210"/>
                      <a:pt x="66" y="205"/>
                    </a:cubicBezTo>
                    <a:cubicBezTo>
                      <a:pt x="66" y="200"/>
                      <a:pt x="67" y="196"/>
                      <a:pt x="70" y="193"/>
                    </a:cubicBezTo>
                    <a:cubicBezTo>
                      <a:pt x="94" y="170"/>
                      <a:pt x="94" y="170"/>
                      <a:pt x="94" y="170"/>
                    </a:cubicBezTo>
                    <a:cubicBezTo>
                      <a:pt x="97" y="166"/>
                      <a:pt x="101" y="165"/>
                      <a:pt x="106" y="165"/>
                    </a:cubicBezTo>
                    <a:cubicBezTo>
                      <a:pt x="110" y="165"/>
                      <a:pt x="114" y="166"/>
                      <a:pt x="118" y="170"/>
                    </a:cubicBezTo>
                    <a:cubicBezTo>
                      <a:pt x="176" y="229"/>
                      <a:pt x="176" y="229"/>
                      <a:pt x="176" y="229"/>
                    </a:cubicBezTo>
                    <a:cubicBezTo>
                      <a:pt x="283" y="123"/>
                      <a:pt x="283" y="123"/>
                      <a:pt x="283" y="123"/>
                    </a:cubicBezTo>
                    <a:cubicBezTo>
                      <a:pt x="286" y="119"/>
                      <a:pt x="290" y="118"/>
                      <a:pt x="295" y="118"/>
                    </a:cubicBezTo>
                    <a:cubicBezTo>
                      <a:pt x="299" y="118"/>
                      <a:pt x="303" y="119"/>
                      <a:pt x="306" y="123"/>
                    </a:cubicBezTo>
                    <a:cubicBezTo>
                      <a:pt x="330" y="146"/>
                      <a:pt x="330" y="146"/>
                      <a:pt x="330" y="146"/>
                    </a:cubicBezTo>
                    <a:cubicBezTo>
                      <a:pt x="333" y="149"/>
                      <a:pt x="335" y="153"/>
                      <a:pt x="335" y="158"/>
                    </a:cubicBezTo>
                    <a:cubicBezTo>
                      <a:pt x="335" y="163"/>
                      <a:pt x="333" y="167"/>
                      <a:pt x="330" y="170"/>
                    </a:cubicBezTo>
                    <a:close/>
                    <a:moveTo>
                      <a:pt x="330" y="170"/>
                    </a:moveTo>
                    <a:cubicBezTo>
                      <a:pt x="330" y="170"/>
                      <a:pt x="330" y="170"/>
                      <a:pt x="330" y="170"/>
                    </a:cubicBezTo>
                  </a:path>
                </a:pathLst>
              </a:custGeom>
              <a:solidFill>
                <a:schemeClr val="accent2"/>
              </a:solid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4000" b="1" i="0" u="none" strike="noStrike" kern="1200" cap="none" spc="0" normalizeH="0" baseline="0" noProof="0">
                  <a:ln>
                    <a:noFill/>
                  </a:ln>
                  <a:solidFill>
                    <a:prstClr val="black"/>
                  </a:solidFill>
                  <a:effectLst/>
                  <a:uLnTx/>
                  <a:uFillTx/>
                  <a:latin typeface="Arial" panose="020B0604020202020204" pitchFamily="34" charset="0"/>
                  <a:ea typeface="微软雅黑"/>
                  <a:cs typeface="Arial" panose="020B0604020202020204" pitchFamily="34" charset="0"/>
                  <a:sym typeface="+mn-lt"/>
                </a:endParaRPr>
              </a:p>
            </p:txBody>
          </p:sp>
        </p:grpSp>
        <p:sp>
          <p:nvSpPr>
            <p:cNvPr id="4" name="等腰三角形 3">
              <a:extLst>
                <a:ext uri="{FF2B5EF4-FFF2-40B4-BE49-F238E27FC236}">
                  <a16:creationId xmlns:a16="http://schemas.microsoft.com/office/drawing/2014/main" id="{C1C8F6A7-62FA-491B-8131-6AD4C85C8C67}"/>
                </a:ext>
              </a:extLst>
            </p:cNvPr>
            <p:cNvSpPr/>
            <p:nvPr/>
          </p:nvSpPr>
          <p:spPr>
            <a:xfrm>
              <a:off x="3135086" y="5609771"/>
              <a:ext cx="5921829" cy="1248229"/>
            </a:xfrm>
            <a:prstGeom prst="triangle">
              <a:avLst/>
            </a:prstGeom>
            <a:blipFill dpi="0" rotWithShape="1">
              <a:blip r:embed="rId7" cstate="screen">
                <a:extLst>
                  <a:ext uri="{28A0092B-C50C-407E-A947-70E740481C1C}">
                    <a14:useLocalDpi xmlns:a14="http://schemas.microsoft.com/office/drawing/2010/main"/>
                  </a:ext>
                </a:extLst>
              </a:blip>
              <a:srcRect/>
              <a:stretch>
                <a:fillRect/>
              </a:stretch>
            </a:blipFill>
            <a:ln w="9525">
              <a:noFill/>
              <a:round/>
              <a:headEnd/>
              <a:tailEnd/>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4000" b="1" i="0" u="none" strike="noStrike" kern="1200" cap="none" spc="0" normalizeH="0" baseline="0" noProof="0">
                <a:ln>
                  <a:noFill/>
                </a:ln>
                <a:solidFill>
                  <a:prstClr val="black"/>
                </a:solidFill>
                <a:effectLst/>
                <a:uLnTx/>
                <a:uFillTx/>
                <a:latin typeface="Arial" panose="020B0604020202020204" pitchFamily="34" charset="0"/>
                <a:ea typeface="微软雅黑"/>
                <a:cs typeface="Arial" panose="020B0604020202020204" pitchFamily="34" charset="0"/>
                <a:sym typeface="+mn-lt"/>
              </a:endParaRPr>
            </a:p>
          </p:txBody>
        </p:sp>
      </p:grpSp>
      <p:sp>
        <p:nvSpPr>
          <p:cNvPr id="34" name="Synergistically utilize technically sound portals with frictionless chains. Dramatically customize…">
            <a:extLst>
              <a:ext uri="{FF2B5EF4-FFF2-40B4-BE49-F238E27FC236}">
                <a16:creationId xmlns:a16="http://schemas.microsoft.com/office/drawing/2014/main" id="{76FD3A6F-04B0-4C39-8D82-6ADD850E681D}"/>
              </a:ext>
            </a:extLst>
          </p:cNvPr>
          <p:cNvSpPr txBox="1"/>
          <p:nvPr/>
        </p:nvSpPr>
        <p:spPr>
          <a:xfrm>
            <a:off x="1546917" y="2370995"/>
            <a:ext cx="2556111" cy="861774"/>
          </a:xfrm>
          <a:prstGeom prst="rect">
            <a:avLst/>
          </a:prstGeom>
          <a:solidFill>
            <a:srgbClr val="FFFFCC"/>
          </a:solidFill>
          <a:ln w="12700">
            <a:miter lim="400000"/>
          </a:ln>
          <a:extLst>
            <a:ext uri="{C572A759-6A51-4108-AA02-DFA0A04FC94B}">
              <ma14:wrappingTextBoxFlag xmlns="" xmlns:ma14="http://schemas.microsoft.com/office/mac/drawingml/2011/main" val="1"/>
            </a:ext>
          </a:extLst>
        </p:spPr>
        <p:txBody>
          <a:bodyPr wrap="square" lIns="0" tIns="0" rIns="0" bIns="0">
            <a:spAutoFit/>
          </a:bodyPr>
          <a:lstStyle/>
          <a:p>
            <a:pPr lvl="0" algn="ctr" eaLnBrk="0" fontAlgn="base" hangingPunct="0">
              <a:spcBef>
                <a:spcPct val="0"/>
              </a:spcBef>
              <a:spcAft>
                <a:spcPct val="0"/>
              </a:spcAft>
            </a:pPr>
            <a:r>
              <a:rPr lang="en-US" altLang="en-US" sz="2800" dirty="0">
                <a:solidFill>
                  <a:srgbClr val="000000"/>
                </a:solidFill>
                <a:latin typeface="Arial" panose="020B0604020202020204" pitchFamily="34" charset="0"/>
                <a:cs typeface="Arial" panose="020B0604020202020204" pitchFamily="34" charset="0"/>
              </a:rPr>
              <a:t>Lực </a:t>
            </a:r>
            <a:r>
              <a:rPr lang="en-US" altLang="en-US" sz="2800" dirty="0" err="1">
                <a:solidFill>
                  <a:srgbClr val="000000"/>
                </a:solidFill>
                <a:latin typeface="Arial" panose="020B0604020202020204" pitchFamily="34" charset="0"/>
                <a:cs typeface="Arial" panose="020B0604020202020204" pitchFamily="34" charset="0"/>
              </a:rPr>
              <a:t>đẩy</a:t>
            </a:r>
            <a:r>
              <a:rPr lang="en-US" altLang="en-US" sz="2800" dirty="0">
                <a:solidFill>
                  <a:srgbClr val="000000"/>
                </a:solidFill>
                <a:latin typeface="Arial" panose="020B0604020202020204" pitchFamily="34" charset="0"/>
                <a:cs typeface="Arial" panose="020B0604020202020204" pitchFamily="34" charset="0"/>
              </a:rPr>
              <a:t> Archimedes. </a:t>
            </a:r>
            <a:endParaRPr kumimoji="0" lang="en-US" altLang="en-US" sz="2800" b="0" i="0" u="none" strike="noStrike" kern="120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endParaRPr>
          </a:p>
        </p:txBody>
      </p:sp>
      <p:sp>
        <p:nvSpPr>
          <p:cNvPr id="35" name="Synergistically utilize technically sound portals with frictionless chains. Dramatically customize…">
            <a:extLst>
              <a:ext uri="{FF2B5EF4-FFF2-40B4-BE49-F238E27FC236}">
                <a16:creationId xmlns:a16="http://schemas.microsoft.com/office/drawing/2014/main" id="{E92F4EFF-3E44-4742-B887-71231C3B38C8}"/>
              </a:ext>
            </a:extLst>
          </p:cNvPr>
          <p:cNvSpPr txBox="1"/>
          <p:nvPr/>
        </p:nvSpPr>
        <p:spPr>
          <a:xfrm>
            <a:off x="956194" y="4110945"/>
            <a:ext cx="3348703" cy="430887"/>
          </a:xfrm>
          <a:prstGeom prst="rect">
            <a:avLst/>
          </a:prstGeom>
          <a:solidFill>
            <a:srgbClr val="FFFFCC"/>
          </a:solidFill>
          <a:ln w="12700">
            <a:miter lim="400000"/>
          </a:ln>
          <a:extLst>
            <a:ext uri="{C572A759-6A51-4108-AA02-DFA0A04FC94B}">
              <ma14:wrappingTextBoxFlag xmlns="" xmlns:ma14="http://schemas.microsoft.com/office/mac/drawingml/2011/main" val="1"/>
            </a:ext>
          </a:extLst>
        </p:spPr>
        <p:txBody>
          <a:bodyPr wrap="square" lIns="0" tIns="0" rIns="0" bIns="0">
            <a:spAutoFit/>
          </a:bodyPr>
          <a:lstStyle/>
          <a:p>
            <a:pPr lvl="0" algn="ctr" eaLnBrk="0" fontAlgn="base" hangingPunct="0">
              <a:spcBef>
                <a:spcPct val="0"/>
              </a:spcBef>
              <a:spcAft>
                <a:spcPct val="0"/>
              </a:spcAft>
            </a:pPr>
            <a:r>
              <a:rPr lang="en-US" altLang="en-US" sz="2800" dirty="0">
                <a:solidFill>
                  <a:srgbClr val="000000"/>
                </a:solidFill>
                <a:latin typeface="Arial" panose="020B0604020202020204" pitchFamily="34" charset="0"/>
                <a:cs typeface="Arial" panose="020B0604020202020204" pitchFamily="34" charset="0"/>
              </a:rPr>
              <a:t>Trọng </a:t>
            </a:r>
            <a:r>
              <a:rPr lang="en-US" altLang="en-US" sz="2800" dirty="0" err="1">
                <a:solidFill>
                  <a:srgbClr val="000000"/>
                </a:solidFill>
                <a:latin typeface="Arial" panose="020B0604020202020204" pitchFamily="34" charset="0"/>
                <a:cs typeface="Arial" panose="020B0604020202020204" pitchFamily="34" charset="0"/>
              </a:rPr>
              <a:t>lực</a:t>
            </a:r>
            <a:r>
              <a:rPr lang="en-US" altLang="en-US" sz="2800" dirty="0">
                <a:solidFill>
                  <a:srgbClr val="000000"/>
                </a:solidFill>
                <a:latin typeface="Arial" panose="020B0604020202020204" pitchFamily="34" charset="0"/>
                <a:cs typeface="Arial" panose="020B0604020202020204" pitchFamily="34" charset="0"/>
              </a:rPr>
              <a:t>. </a:t>
            </a:r>
            <a:endParaRPr kumimoji="0" lang="en-US" altLang="en-US" sz="2800" b="0" i="0" u="none" strike="noStrike" kern="120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endParaRPr>
          </a:p>
        </p:txBody>
      </p:sp>
      <p:sp>
        <p:nvSpPr>
          <p:cNvPr id="36" name="Synergistically utilize technically sound portals with frictionless chains. Dramatically customize…">
            <a:extLst>
              <a:ext uri="{FF2B5EF4-FFF2-40B4-BE49-F238E27FC236}">
                <a16:creationId xmlns:a16="http://schemas.microsoft.com/office/drawing/2014/main" id="{F89EBDBE-6629-4227-A44A-397E1B56D1C5}"/>
              </a:ext>
            </a:extLst>
          </p:cNvPr>
          <p:cNvSpPr txBox="1"/>
          <p:nvPr/>
        </p:nvSpPr>
        <p:spPr>
          <a:xfrm>
            <a:off x="7849570" y="3012250"/>
            <a:ext cx="3803587" cy="861774"/>
          </a:xfrm>
          <a:prstGeom prst="rect">
            <a:avLst/>
          </a:prstGeom>
          <a:solidFill>
            <a:srgbClr val="FFFFCC"/>
          </a:solidFill>
          <a:ln w="12700">
            <a:miter lim="400000"/>
          </a:ln>
          <a:extLst>
            <a:ext uri="{C572A759-6A51-4108-AA02-DFA0A04FC94B}">
              <ma14:wrappingTextBoxFlag xmlns="" xmlns:ma14="http://schemas.microsoft.com/office/mac/drawingml/2011/main" val="1"/>
            </a:ext>
          </a:extLst>
        </p:spPr>
        <p:txBody>
          <a:bodyPr wrap="square" lIns="0" tIns="0" rIns="0" bIns="0">
            <a:spAutoFit/>
          </a:bodyPr>
          <a:lstStyle/>
          <a:p>
            <a:pPr lvl="0" algn="ctr" eaLnBrk="0" fontAlgn="base" hangingPunct="0">
              <a:spcBef>
                <a:spcPct val="0"/>
              </a:spcBef>
              <a:spcAft>
                <a:spcPct val="0"/>
              </a:spcAft>
            </a:pPr>
            <a:r>
              <a:rPr lang="en-US" altLang="en-US" sz="2800" dirty="0">
                <a:solidFill>
                  <a:srgbClr val="000000"/>
                </a:solidFill>
                <a:latin typeface="Arial" panose="020B0604020202020204" pitchFamily="34" charset="0"/>
                <a:cs typeface="Arial" panose="020B0604020202020204" pitchFamily="34" charset="0"/>
              </a:rPr>
              <a:t>Lực </a:t>
            </a:r>
            <a:r>
              <a:rPr lang="en-US" altLang="en-US" sz="2800" dirty="0" err="1">
                <a:solidFill>
                  <a:srgbClr val="000000"/>
                </a:solidFill>
                <a:latin typeface="Arial" panose="020B0604020202020204" pitchFamily="34" charset="0"/>
                <a:cs typeface="Arial" panose="020B0604020202020204" pitchFamily="34" charset="0"/>
              </a:rPr>
              <a:t>đẩy</a:t>
            </a:r>
            <a:r>
              <a:rPr lang="en-US" altLang="en-US" sz="2800" dirty="0">
                <a:solidFill>
                  <a:srgbClr val="000000"/>
                </a:solidFill>
                <a:latin typeface="Arial" panose="020B0604020202020204" pitchFamily="34" charset="0"/>
                <a:cs typeface="Arial" panose="020B0604020202020204" pitchFamily="34" charset="0"/>
              </a:rPr>
              <a:t> </a:t>
            </a:r>
            <a:r>
              <a:rPr lang="en-US" altLang="en-US" sz="2800" dirty="0" err="1">
                <a:solidFill>
                  <a:srgbClr val="000000"/>
                </a:solidFill>
                <a:latin typeface="Arial" panose="020B0604020202020204" pitchFamily="34" charset="0"/>
                <a:cs typeface="Arial" panose="020B0604020202020204" pitchFamily="34" charset="0"/>
              </a:rPr>
              <a:t>Archimedesvà</a:t>
            </a:r>
            <a:r>
              <a:rPr lang="en-US" altLang="en-US" sz="2800" dirty="0">
                <a:solidFill>
                  <a:srgbClr val="000000"/>
                </a:solidFill>
                <a:latin typeface="Arial" panose="020B0604020202020204" pitchFamily="34" charset="0"/>
                <a:cs typeface="Arial" panose="020B0604020202020204" pitchFamily="34" charset="0"/>
              </a:rPr>
              <a:t> </a:t>
            </a:r>
            <a:r>
              <a:rPr lang="en-US" altLang="en-US" sz="2800" dirty="0" err="1">
                <a:solidFill>
                  <a:srgbClr val="000000"/>
                </a:solidFill>
                <a:latin typeface="Arial" panose="020B0604020202020204" pitchFamily="34" charset="0"/>
                <a:cs typeface="Arial" panose="020B0604020202020204" pitchFamily="34" charset="0"/>
              </a:rPr>
              <a:t>lực</a:t>
            </a:r>
            <a:r>
              <a:rPr lang="en-US" altLang="en-US" sz="2800" dirty="0">
                <a:solidFill>
                  <a:srgbClr val="000000"/>
                </a:solidFill>
                <a:latin typeface="Arial" panose="020B0604020202020204" pitchFamily="34" charset="0"/>
                <a:cs typeface="Arial" panose="020B0604020202020204" pitchFamily="34" charset="0"/>
              </a:rPr>
              <a:t> ma </a:t>
            </a:r>
            <a:r>
              <a:rPr lang="en-US" altLang="en-US" sz="2800" dirty="0" err="1">
                <a:solidFill>
                  <a:srgbClr val="000000"/>
                </a:solidFill>
                <a:latin typeface="Arial" panose="020B0604020202020204" pitchFamily="34" charset="0"/>
                <a:cs typeface="Arial" panose="020B0604020202020204" pitchFamily="34" charset="0"/>
              </a:rPr>
              <a:t>sát</a:t>
            </a:r>
            <a:r>
              <a:rPr lang="en-US" altLang="en-US" sz="2800" dirty="0">
                <a:solidFill>
                  <a:srgbClr val="000000"/>
                </a:solidFill>
                <a:latin typeface="Arial" panose="020B0604020202020204" pitchFamily="34" charset="0"/>
                <a:cs typeface="Arial" panose="020B0604020202020204" pitchFamily="34" charset="0"/>
              </a:rPr>
              <a:t>.</a:t>
            </a:r>
            <a:endParaRPr kumimoji="0" lang="en-US" altLang="en-US" sz="2800" b="0" i="0" u="none" strike="noStrike" kern="120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endParaRPr>
          </a:p>
        </p:txBody>
      </p:sp>
      <p:sp>
        <p:nvSpPr>
          <p:cNvPr id="37" name="Synergistically utilize technically sound portals with frictionless chains. Dramatically customize…">
            <a:extLst>
              <a:ext uri="{FF2B5EF4-FFF2-40B4-BE49-F238E27FC236}">
                <a16:creationId xmlns:a16="http://schemas.microsoft.com/office/drawing/2014/main" id="{13D3F818-B100-4AD3-8DC2-945260E56EDD}"/>
              </a:ext>
            </a:extLst>
          </p:cNvPr>
          <p:cNvSpPr txBox="1"/>
          <p:nvPr/>
        </p:nvSpPr>
        <p:spPr>
          <a:xfrm>
            <a:off x="8106578" y="4871422"/>
            <a:ext cx="2972240" cy="1292662"/>
          </a:xfrm>
          <a:prstGeom prst="rect">
            <a:avLst/>
          </a:prstGeom>
          <a:solidFill>
            <a:srgbClr val="FFFFCC"/>
          </a:solidFill>
          <a:ln w="12700">
            <a:miter lim="400000"/>
          </a:ln>
          <a:extLst>
            <a:ext uri="{C572A759-6A51-4108-AA02-DFA0A04FC94B}">
              <ma14:wrappingTextBoxFlag xmlns="" xmlns:ma14="http://schemas.microsoft.com/office/mac/drawingml/2011/main" val="1"/>
            </a:ext>
          </a:extLst>
        </p:spPr>
        <p:txBody>
          <a:bodyPr wrap="square" lIns="0" tIns="0" rIns="0" bIns="0">
            <a:spAutoFit/>
          </a:bodyPr>
          <a:lstStyle/>
          <a:p>
            <a:pPr lvl="0" algn="ctr" defTabSz="412750" hangingPunct="0">
              <a:defRPr sz="2000" b="0">
                <a:solidFill>
                  <a:srgbClr val="1C1F25"/>
                </a:solidFill>
                <a:latin typeface="Roboto Bold"/>
                <a:ea typeface="Roboto Bold"/>
                <a:cs typeface="Roboto Bold"/>
                <a:sym typeface="Roboto Bold"/>
              </a:defRPr>
            </a:pPr>
            <a:r>
              <a:rPr lang="en-US" altLang="en-US" sz="2800" dirty="0">
                <a:solidFill>
                  <a:srgbClr val="000000"/>
                </a:solidFill>
                <a:latin typeface="Arial" panose="020B0604020202020204" pitchFamily="34" charset="0"/>
                <a:cs typeface="Arial" panose="020B0604020202020204" pitchFamily="34" charset="0"/>
                <a:sym typeface="Roboto Bold"/>
              </a:rPr>
              <a:t>Lực </a:t>
            </a:r>
            <a:r>
              <a:rPr lang="en-US" altLang="en-US" sz="2800" dirty="0" err="1">
                <a:solidFill>
                  <a:srgbClr val="000000"/>
                </a:solidFill>
                <a:latin typeface="Arial" panose="020B0604020202020204" pitchFamily="34" charset="0"/>
                <a:cs typeface="Arial" panose="020B0604020202020204" pitchFamily="34" charset="0"/>
                <a:sym typeface="Roboto Bold"/>
              </a:rPr>
              <a:t>đẩy</a:t>
            </a:r>
            <a:r>
              <a:rPr lang="en-US" altLang="en-US" sz="2800" dirty="0">
                <a:solidFill>
                  <a:srgbClr val="000000"/>
                </a:solidFill>
                <a:latin typeface="Arial" panose="020B0604020202020204" pitchFamily="34" charset="0"/>
                <a:cs typeface="Arial" panose="020B0604020202020204" pitchFamily="34" charset="0"/>
                <a:sym typeface="Roboto Bold"/>
              </a:rPr>
              <a:t> Archimedes và </a:t>
            </a:r>
            <a:r>
              <a:rPr lang="en-US" altLang="en-US" sz="2800" dirty="0" err="1">
                <a:solidFill>
                  <a:srgbClr val="000000"/>
                </a:solidFill>
                <a:latin typeface="Arial" panose="020B0604020202020204" pitchFamily="34" charset="0"/>
                <a:cs typeface="Arial" panose="020B0604020202020204" pitchFamily="34" charset="0"/>
                <a:sym typeface="Roboto Bold"/>
              </a:rPr>
              <a:t>trọng</a:t>
            </a:r>
            <a:r>
              <a:rPr lang="en-US" altLang="en-US" sz="2800" dirty="0">
                <a:solidFill>
                  <a:srgbClr val="000000"/>
                </a:solidFill>
                <a:latin typeface="Arial" panose="020B0604020202020204" pitchFamily="34" charset="0"/>
                <a:cs typeface="Arial" panose="020B0604020202020204" pitchFamily="34" charset="0"/>
                <a:sym typeface="Roboto Bold"/>
              </a:rPr>
              <a:t> </a:t>
            </a:r>
            <a:r>
              <a:rPr lang="en-US" altLang="en-US" sz="2800" dirty="0" err="1">
                <a:solidFill>
                  <a:srgbClr val="000000"/>
                </a:solidFill>
                <a:latin typeface="Arial" panose="020B0604020202020204" pitchFamily="34" charset="0"/>
                <a:cs typeface="Arial" panose="020B0604020202020204" pitchFamily="34" charset="0"/>
                <a:sym typeface="Roboto Bold"/>
              </a:rPr>
              <a:t>lực</a:t>
            </a:r>
            <a:r>
              <a:rPr lang="en-US" altLang="en-US" sz="2800" dirty="0">
                <a:solidFill>
                  <a:srgbClr val="000000"/>
                </a:solidFill>
                <a:latin typeface="Arial" panose="020B0604020202020204" pitchFamily="34" charset="0"/>
                <a:cs typeface="Arial" panose="020B0604020202020204" pitchFamily="34" charset="0"/>
                <a:sym typeface="Roboto Bold"/>
              </a:rPr>
              <a:t>.</a:t>
            </a:r>
            <a:endParaRPr kumimoji="0" lang="en-US" altLang="zh-CN" sz="2800" b="0" i="0" u="none" strike="noStrike" kern="0" cap="none" spc="0" normalizeH="0" baseline="0" noProof="0" dirty="0">
              <a:ln>
                <a:noFill/>
              </a:ln>
              <a:solidFill>
                <a:prstClr val="white">
                  <a:lumMod val="65000"/>
                </a:prstClr>
              </a:solidFill>
              <a:effectLst/>
              <a:uLnTx/>
              <a:uFillTx/>
              <a:latin typeface="Arial" panose="020B0604020202020204" pitchFamily="34" charset="0"/>
              <a:cs typeface="Arial" panose="020B0604020202020204" pitchFamily="34" charset="0"/>
              <a:sym typeface="+mn-lt"/>
            </a:endParaRPr>
          </a:p>
        </p:txBody>
      </p:sp>
      <p:grpSp>
        <p:nvGrpSpPr>
          <p:cNvPr id="38" name="组合 49">
            <a:extLst>
              <a:ext uri="{FF2B5EF4-FFF2-40B4-BE49-F238E27FC236}">
                <a16:creationId xmlns:a16="http://schemas.microsoft.com/office/drawing/2014/main" id="{3B0023C9-468B-44EE-BC2C-752220250193}"/>
              </a:ext>
            </a:extLst>
          </p:cNvPr>
          <p:cNvGrpSpPr/>
          <p:nvPr/>
        </p:nvGrpSpPr>
        <p:grpSpPr>
          <a:xfrm>
            <a:off x="753195" y="268436"/>
            <a:ext cx="6584601" cy="1636420"/>
            <a:chOff x="-1224351" y="374887"/>
            <a:chExt cx="14653406" cy="2582964"/>
          </a:xfrm>
        </p:grpSpPr>
        <p:sp>
          <p:nvSpPr>
            <p:cNvPr id="39" name="Google Shape;354;p33">
              <a:extLst>
                <a:ext uri="{FF2B5EF4-FFF2-40B4-BE49-F238E27FC236}">
                  <a16:creationId xmlns:a16="http://schemas.microsoft.com/office/drawing/2014/main" id="{C934F494-E0AB-44B1-ADC8-62CDC6504FDC}"/>
                </a:ext>
              </a:extLst>
            </p:cNvPr>
            <p:cNvSpPr/>
            <p:nvPr/>
          </p:nvSpPr>
          <p:spPr>
            <a:xfrm>
              <a:off x="-1224351" y="374887"/>
              <a:ext cx="14653406" cy="2480983"/>
            </a:xfrm>
            <a:custGeom>
              <a:avLst/>
              <a:gdLst/>
              <a:ahLst/>
              <a:cxnLst/>
              <a:rect l="l" t="t" r="r" b="b"/>
              <a:pathLst>
                <a:path w="204410" h="43337" extrusionOk="0">
                  <a:moveTo>
                    <a:pt x="9877" y="0"/>
                  </a:moveTo>
                  <a:cubicBezTo>
                    <a:pt x="4409" y="0"/>
                    <a:pt x="0" y="4204"/>
                    <a:pt x="0" y="9399"/>
                  </a:cubicBezTo>
                  <a:lnTo>
                    <a:pt x="0" y="27991"/>
                  </a:lnTo>
                  <a:cubicBezTo>
                    <a:pt x="0" y="32502"/>
                    <a:pt x="3349" y="36262"/>
                    <a:pt x="7792" y="37184"/>
                  </a:cubicBezTo>
                  <a:lnTo>
                    <a:pt x="5708" y="43336"/>
                  </a:lnTo>
                  <a:lnTo>
                    <a:pt x="5708" y="43336"/>
                  </a:lnTo>
                  <a:lnTo>
                    <a:pt x="15345" y="37424"/>
                  </a:lnTo>
                  <a:lnTo>
                    <a:pt x="194567" y="37424"/>
                  </a:lnTo>
                  <a:cubicBezTo>
                    <a:pt x="200001" y="37424"/>
                    <a:pt x="204410" y="33186"/>
                    <a:pt x="204410" y="28025"/>
                  </a:cubicBezTo>
                  <a:lnTo>
                    <a:pt x="204410" y="9433"/>
                  </a:lnTo>
                  <a:cubicBezTo>
                    <a:pt x="204410" y="4204"/>
                    <a:pt x="200001" y="0"/>
                    <a:pt x="194567" y="0"/>
                  </a:cubicBezTo>
                  <a:close/>
                </a:path>
              </a:pathLst>
            </a:custGeom>
            <a:solidFill>
              <a:srgbClr val="48B5BF"/>
            </a:solidFill>
            <a:ln w="57150" cap="flat" cmpd="sng">
              <a:solidFill>
                <a:schemeClr val="tx1"/>
              </a:solidFill>
              <a:prstDash val="solid"/>
              <a:miter lim="34176"/>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微软雅黑" panose="020F0502020204030204"/>
                <a:ea typeface="微软雅黑"/>
                <a:cs typeface="+mn-ea"/>
                <a:sym typeface="+mn-lt"/>
              </a:endParaRPr>
            </a:p>
          </p:txBody>
        </p:sp>
        <p:sp>
          <p:nvSpPr>
            <p:cNvPr id="40" name="文本框 51">
              <a:extLst>
                <a:ext uri="{FF2B5EF4-FFF2-40B4-BE49-F238E27FC236}">
                  <a16:creationId xmlns:a16="http://schemas.microsoft.com/office/drawing/2014/main" id="{04CA9065-D0BB-4AF7-9375-895921DEC9F9}"/>
                </a:ext>
              </a:extLst>
            </p:cNvPr>
            <p:cNvSpPr txBox="1"/>
            <p:nvPr/>
          </p:nvSpPr>
          <p:spPr>
            <a:xfrm>
              <a:off x="-838881" y="480263"/>
              <a:ext cx="14113920" cy="247758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dirty="0">
                  <a:ln>
                    <a:noFill/>
                  </a:ln>
                  <a:solidFill>
                    <a:srgbClr val="FF0000"/>
                  </a:solidFill>
                  <a:effectLst/>
                  <a:uLnTx/>
                  <a:uFillTx/>
                  <a:latin typeface="Arial" panose="020B0604020202020204" pitchFamily="34" charset="0"/>
                  <a:ea typeface="微软雅黑"/>
                  <a:cs typeface="Arial" panose="020B0604020202020204" pitchFamily="34" charset="0"/>
                  <a:sym typeface="+mn-lt"/>
                </a:rPr>
                <a:t>Câu </a:t>
              </a:r>
              <a:r>
                <a:rPr kumimoji="0" lang="en-US" altLang="zh-CN" sz="3200" b="1" i="0" u="none" strike="noStrike" kern="1200" cap="none" spc="0" normalizeH="0" baseline="0" noProof="0" dirty="0">
                  <a:ln>
                    <a:noFill/>
                  </a:ln>
                  <a:solidFill>
                    <a:srgbClr val="FF0000"/>
                  </a:solidFill>
                  <a:effectLst/>
                  <a:uLnTx/>
                  <a:uFillTx/>
                  <a:latin typeface="Arial" panose="020B0604020202020204" pitchFamily="34" charset="0"/>
                  <a:ea typeface="微软雅黑"/>
                  <a:cs typeface="Arial" panose="020B0604020202020204" pitchFamily="34" charset="0"/>
                  <a:sym typeface="+mn-lt"/>
                </a:rPr>
                <a:t>1</a:t>
              </a:r>
              <a:r>
                <a:rPr kumimoji="0" lang="vi-VN" altLang="zh-CN" sz="3200" b="1" i="0" u="none" strike="noStrike" kern="1200" cap="none" spc="0" normalizeH="0" baseline="0" noProof="0" dirty="0">
                  <a:ln>
                    <a:noFill/>
                  </a:ln>
                  <a:solidFill>
                    <a:srgbClr val="FF0000"/>
                  </a:solidFill>
                  <a:effectLst/>
                  <a:uLnTx/>
                  <a:uFillTx/>
                  <a:latin typeface="Arial" panose="020B0604020202020204" pitchFamily="34" charset="0"/>
                  <a:ea typeface="微软雅黑"/>
                  <a:cs typeface="Arial" panose="020B0604020202020204" pitchFamily="34" charset="0"/>
                  <a:sym typeface="+mn-lt"/>
                </a:rPr>
                <a:t>. </a:t>
              </a:r>
              <a:r>
                <a:rPr kumimoji="0" lang="vi-VN" altLang="zh-CN" sz="3200" b="0" i="0" u="none" strike="noStrike" kern="1200" cap="none" spc="0" normalizeH="0" baseline="0" noProof="0" dirty="0">
                  <a:ln>
                    <a:noFill/>
                  </a:ln>
                  <a:solidFill>
                    <a:prstClr val="white"/>
                  </a:solidFill>
                  <a:effectLst/>
                  <a:uLnTx/>
                  <a:uFillTx/>
                  <a:latin typeface="Arial" panose="020B0604020202020204" pitchFamily="34" charset="0"/>
                  <a:ea typeface="微软雅黑"/>
                  <a:cs typeface="Arial" panose="020B0604020202020204" pitchFamily="34" charset="0"/>
                  <a:sym typeface="+mn-lt"/>
                </a:rPr>
                <a:t>Một vật ở trong nước chịu tác dụng của những lực nào?</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altLang="zh-CN" sz="3200" b="0" i="0" u="none" strike="noStrike" kern="1200" cap="none" spc="0" normalizeH="0" baseline="0" noProof="0" dirty="0">
                <a:ln>
                  <a:noFill/>
                </a:ln>
                <a:solidFill>
                  <a:prstClr val="white"/>
                </a:solidFill>
                <a:effectLst/>
                <a:uLnTx/>
                <a:uFillTx/>
                <a:latin typeface="Arial" panose="020B0604020202020204" pitchFamily="34" charset="0"/>
                <a:ea typeface="微软雅黑"/>
                <a:cs typeface="Arial" panose="020B0604020202020204" pitchFamily="34" charset="0"/>
                <a:sym typeface="+mn-lt"/>
              </a:endParaRPr>
            </a:p>
          </p:txBody>
        </p:sp>
      </p:grpSp>
      <p:sp>
        <p:nvSpPr>
          <p:cNvPr id="41" name="Rectangle: Rounded Corners 40">
            <a:extLst>
              <a:ext uri="{FF2B5EF4-FFF2-40B4-BE49-F238E27FC236}">
                <a16:creationId xmlns:a16="http://schemas.microsoft.com/office/drawing/2014/main" id="{2FE81E2C-53E7-4B3D-AD84-D6366733BC98}"/>
              </a:ext>
            </a:extLst>
          </p:cNvPr>
          <p:cNvSpPr/>
          <p:nvPr/>
        </p:nvSpPr>
        <p:spPr>
          <a:xfrm>
            <a:off x="8106578" y="4897856"/>
            <a:ext cx="2972240" cy="1292661"/>
          </a:xfrm>
          <a:prstGeom prst="roundRect">
            <a:avLst/>
          </a:prstGeom>
          <a:noFill/>
          <a:ln w="57150">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ea typeface="微软雅黑"/>
              <a:cs typeface="+mn-cs"/>
            </a:endParaRPr>
          </a:p>
        </p:txBody>
      </p:sp>
      <p:pic>
        <p:nvPicPr>
          <p:cNvPr id="10" name="Picture 9">
            <a:extLst>
              <a:ext uri="{FF2B5EF4-FFF2-40B4-BE49-F238E27FC236}">
                <a16:creationId xmlns:a16="http://schemas.microsoft.com/office/drawing/2014/main" id="{D18E6C7B-F395-138D-2478-4DBA320FC30D}"/>
              </a:ext>
            </a:extLst>
          </p:cNvPr>
          <p:cNvPicPr>
            <a:picLocks noChangeAspect="1"/>
          </p:cNvPicPr>
          <p:nvPr/>
        </p:nvPicPr>
        <p:blipFill>
          <a:blip r:embed="rId8"/>
          <a:stretch>
            <a:fillRect/>
          </a:stretch>
        </p:blipFill>
        <p:spPr>
          <a:xfrm>
            <a:off x="7904709" y="0"/>
            <a:ext cx="4282159" cy="2823390"/>
          </a:xfrm>
          <a:prstGeom prst="rect">
            <a:avLst/>
          </a:prstGeom>
        </p:spPr>
      </p:pic>
      <p:pic>
        <p:nvPicPr>
          <p:cNvPr id="12" name="Picture 11">
            <a:extLst>
              <a:ext uri="{FF2B5EF4-FFF2-40B4-BE49-F238E27FC236}">
                <a16:creationId xmlns:a16="http://schemas.microsoft.com/office/drawing/2014/main" id="{6FDD7A0F-1098-3687-2FC6-35FB0F3239FA}"/>
              </a:ext>
            </a:extLst>
          </p:cNvPr>
          <p:cNvPicPr>
            <a:picLocks noChangeAspect="1"/>
          </p:cNvPicPr>
          <p:nvPr/>
        </p:nvPicPr>
        <p:blipFill>
          <a:blip r:embed="rId9"/>
          <a:stretch>
            <a:fillRect/>
          </a:stretch>
        </p:blipFill>
        <p:spPr>
          <a:xfrm>
            <a:off x="148590" y="0"/>
            <a:ext cx="12063006" cy="6858000"/>
          </a:xfrm>
          <a:prstGeom prst="rect">
            <a:avLst/>
          </a:prstGeom>
        </p:spPr>
      </p:pic>
      <p:pic>
        <p:nvPicPr>
          <p:cNvPr id="16" name="Đồng hồ đếm ngược 15 giây có âm thanh sinh động">
            <a:hlinkClick r:id="" action="ppaction://media"/>
            <a:extLst>
              <a:ext uri="{FF2B5EF4-FFF2-40B4-BE49-F238E27FC236}">
                <a16:creationId xmlns:a16="http://schemas.microsoft.com/office/drawing/2014/main" id="{C1C9C9A2-44DB-28FA-6D15-5FF730C4ADE4}"/>
              </a:ext>
            </a:extLst>
          </p:cNvPr>
          <p:cNvPicPr>
            <a:picLocks noChangeAspect="1"/>
          </p:cNvPicPr>
          <p:nvPr>
            <a:videoFile r:link="rId2"/>
            <p:extLst>
              <p:ext uri="{DAA4B4D4-6D71-4841-9C94-3DE7FCFB9230}">
                <p14:media xmlns:p14="http://schemas.microsoft.com/office/powerpoint/2010/main" r:embed="rId1"/>
              </p:ext>
            </p:extLst>
          </p:nvPr>
        </p:nvPicPr>
        <p:blipFill>
          <a:blip r:embed="rId10"/>
          <a:stretch>
            <a:fillRect/>
          </a:stretch>
        </p:blipFill>
        <p:spPr>
          <a:xfrm>
            <a:off x="21822" y="5232813"/>
            <a:ext cx="2889221" cy="1625187"/>
          </a:xfrm>
          <a:prstGeom prst="rect">
            <a:avLst/>
          </a:prstGeom>
        </p:spPr>
      </p:pic>
    </p:spTree>
    <p:extLst>
      <p:ext uri="{BB962C8B-B14F-4D97-AF65-F5344CB8AC3E}">
        <p14:creationId xmlns:p14="http://schemas.microsoft.com/office/powerpoint/2010/main" val="935425110"/>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4"/>
                                        </p:tgtEl>
                                        <p:attrNameLst>
                                          <p:attrName>style.visibility</p:attrName>
                                        </p:attrNameLst>
                                      </p:cBhvr>
                                      <p:to>
                                        <p:strVal val="visible"/>
                                      </p:to>
                                    </p:set>
                                    <p:animEffect transition="in" filter="fade">
                                      <p:cBhvr>
                                        <p:cTn id="12" dur="1000"/>
                                        <p:tgtEl>
                                          <p:spTgt spid="34"/>
                                        </p:tgtEl>
                                      </p:cBhvr>
                                    </p:animEffect>
                                    <p:anim calcmode="lin" valueType="num">
                                      <p:cBhvr>
                                        <p:cTn id="13" dur="1000" fill="hold"/>
                                        <p:tgtEl>
                                          <p:spTgt spid="34"/>
                                        </p:tgtEl>
                                        <p:attrNameLst>
                                          <p:attrName>ppt_x</p:attrName>
                                        </p:attrNameLst>
                                      </p:cBhvr>
                                      <p:tavLst>
                                        <p:tav tm="0">
                                          <p:val>
                                            <p:strVal val="#ppt_x"/>
                                          </p:val>
                                        </p:tav>
                                        <p:tav tm="100000">
                                          <p:val>
                                            <p:strVal val="#ppt_x"/>
                                          </p:val>
                                        </p:tav>
                                      </p:tavLst>
                                    </p:anim>
                                    <p:anim calcmode="lin" valueType="num">
                                      <p:cBhvr>
                                        <p:cTn id="14" dur="1000" fill="hold"/>
                                        <p:tgtEl>
                                          <p:spTgt spid="34"/>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5"/>
                                        </p:tgtEl>
                                        <p:attrNameLst>
                                          <p:attrName>style.visibility</p:attrName>
                                        </p:attrNameLst>
                                      </p:cBhvr>
                                      <p:to>
                                        <p:strVal val="visible"/>
                                      </p:to>
                                    </p:set>
                                    <p:animEffect transition="in" filter="fade">
                                      <p:cBhvr>
                                        <p:cTn id="17" dur="1000"/>
                                        <p:tgtEl>
                                          <p:spTgt spid="35"/>
                                        </p:tgtEl>
                                      </p:cBhvr>
                                    </p:animEffect>
                                    <p:anim calcmode="lin" valueType="num">
                                      <p:cBhvr>
                                        <p:cTn id="18" dur="1000" fill="hold"/>
                                        <p:tgtEl>
                                          <p:spTgt spid="35"/>
                                        </p:tgtEl>
                                        <p:attrNameLst>
                                          <p:attrName>ppt_x</p:attrName>
                                        </p:attrNameLst>
                                      </p:cBhvr>
                                      <p:tavLst>
                                        <p:tav tm="0">
                                          <p:val>
                                            <p:strVal val="#ppt_x"/>
                                          </p:val>
                                        </p:tav>
                                        <p:tav tm="100000">
                                          <p:val>
                                            <p:strVal val="#ppt_x"/>
                                          </p:val>
                                        </p:tav>
                                      </p:tavLst>
                                    </p:anim>
                                    <p:anim calcmode="lin" valueType="num">
                                      <p:cBhvr>
                                        <p:cTn id="19" dur="1000" fill="hold"/>
                                        <p:tgtEl>
                                          <p:spTgt spid="35"/>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36"/>
                                        </p:tgtEl>
                                        <p:attrNameLst>
                                          <p:attrName>style.visibility</p:attrName>
                                        </p:attrNameLst>
                                      </p:cBhvr>
                                      <p:to>
                                        <p:strVal val="visible"/>
                                      </p:to>
                                    </p:set>
                                    <p:animEffect transition="in" filter="fade">
                                      <p:cBhvr>
                                        <p:cTn id="22" dur="1000"/>
                                        <p:tgtEl>
                                          <p:spTgt spid="36"/>
                                        </p:tgtEl>
                                      </p:cBhvr>
                                    </p:animEffect>
                                    <p:anim calcmode="lin" valueType="num">
                                      <p:cBhvr>
                                        <p:cTn id="23" dur="1000" fill="hold"/>
                                        <p:tgtEl>
                                          <p:spTgt spid="36"/>
                                        </p:tgtEl>
                                        <p:attrNameLst>
                                          <p:attrName>ppt_x</p:attrName>
                                        </p:attrNameLst>
                                      </p:cBhvr>
                                      <p:tavLst>
                                        <p:tav tm="0">
                                          <p:val>
                                            <p:strVal val="#ppt_x"/>
                                          </p:val>
                                        </p:tav>
                                        <p:tav tm="100000">
                                          <p:val>
                                            <p:strVal val="#ppt_x"/>
                                          </p:val>
                                        </p:tav>
                                      </p:tavLst>
                                    </p:anim>
                                    <p:anim calcmode="lin" valueType="num">
                                      <p:cBhvr>
                                        <p:cTn id="24" dur="1000" fill="hold"/>
                                        <p:tgtEl>
                                          <p:spTgt spid="36"/>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37"/>
                                        </p:tgtEl>
                                        <p:attrNameLst>
                                          <p:attrName>style.visibility</p:attrName>
                                        </p:attrNameLst>
                                      </p:cBhvr>
                                      <p:to>
                                        <p:strVal val="visible"/>
                                      </p:to>
                                    </p:set>
                                    <p:animEffect transition="in" filter="fade">
                                      <p:cBhvr>
                                        <p:cTn id="27" dur="1000"/>
                                        <p:tgtEl>
                                          <p:spTgt spid="37"/>
                                        </p:tgtEl>
                                      </p:cBhvr>
                                    </p:animEffect>
                                    <p:anim calcmode="lin" valueType="num">
                                      <p:cBhvr>
                                        <p:cTn id="28" dur="1000" fill="hold"/>
                                        <p:tgtEl>
                                          <p:spTgt spid="37"/>
                                        </p:tgtEl>
                                        <p:attrNameLst>
                                          <p:attrName>ppt_x</p:attrName>
                                        </p:attrNameLst>
                                      </p:cBhvr>
                                      <p:tavLst>
                                        <p:tav tm="0">
                                          <p:val>
                                            <p:strVal val="#ppt_x"/>
                                          </p:val>
                                        </p:tav>
                                        <p:tav tm="100000">
                                          <p:val>
                                            <p:strVal val="#ppt_x"/>
                                          </p:val>
                                        </p:tav>
                                      </p:tavLst>
                                    </p:anim>
                                    <p:anim calcmode="lin" valueType="num">
                                      <p:cBhvr>
                                        <p:cTn id="29" dur="1000" fill="hold"/>
                                        <p:tgtEl>
                                          <p:spTgt spid="37"/>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6" presetClass="entr" presetSubtype="16" fill="hold" grpId="0" nodeType="clickEffect">
                                  <p:stCondLst>
                                    <p:cond delay="0"/>
                                  </p:stCondLst>
                                  <p:childTnLst>
                                    <p:set>
                                      <p:cBhvr>
                                        <p:cTn id="33" dur="1" fill="hold">
                                          <p:stCondLst>
                                            <p:cond delay="0"/>
                                          </p:stCondLst>
                                        </p:cTn>
                                        <p:tgtEl>
                                          <p:spTgt spid="41"/>
                                        </p:tgtEl>
                                        <p:attrNameLst>
                                          <p:attrName>style.visibility</p:attrName>
                                        </p:attrNameLst>
                                      </p:cBhvr>
                                      <p:to>
                                        <p:strVal val="visible"/>
                                      </p:to>
                                    </p:set>
                                    <p:animEffect transition="in" filter="circle(in)">
                                      <p:cBhvr>
                                        <p:cTn id="34" dur="2000"/>
                                        <p:tgtEl>
                                          <p:spTgt spid="41"/>
                                        </p:tgtEl>
                                      </p:cBhvr>
                                    </p:animEffect>
                                  </p:childTnLst>
                                </p:cTn>
                              </p:par>
                            </p:childTnLst>
                          </p:cTn>
                        </p:par>
                      </p:childTnLst>
                    </p:cTn>
                  </p:par>
                  <p:par>
                    <p:cTn id="35" fill="hold">
                      <p:stCondLst>
                        <p:cond delay="indefinite"/>
                      </p:stCondLst>
                      <p:childTnLst>
                        <p:par>
                          <p:cTn id="36" fill="hold">
                            <p:stCondLst>
                              <p:cond delay="0"/>
                            </p:stCondLst>
                            <p:childTnLst>
                              <p:par>
                                <p:cTn id="37" presetID="1" presetClass="mediacall" presetSubtype="0" fill="hold" nodeType="clickEffect">
                                  <p:stCondLst>
                                    <p:cond delay="0"/>
                                  </p:stCondLst>
                                  <p:childTnLst>
                                    <p:cmd type="call" cmd="playFrom(0.0)">
                                      <p:cBhvr>
                                        <p:cTn id="38" dur="18066"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39" fill="hold" display="0">
                  <p:stCondLst>
                    <p:cond delay="indefinite"/>
                  </p:stCondLst>
                </p:cTn>
                <p:tgtEl>
                  <p:spTgt spid="16"/>
                </p:tgtEl>
              </p:cMediaNode>
            </p:video>
            <p:seq concurrent="1" nextAc="seek">
              <p:cTn id="40" restart="whenNotActive" fill="hold" evtFilter="cancelBubble" nodeType="interactiveSeq">
                <p:stCondLst>
                  <p:cond evt="onClick" delay="0">
                    <p:tgtEl>
                      <p:spTgt spid="16"/>
                    </p:tgtEl>
                  </p:cond>
                </p:stCondLst>
                <p:endSync evt="end" delay="0">
                  <p:rtn val="all"/>
                </p:endSync>
                <p:childTnLst>
                  <p:par>
                    <p:cTn id="41" fill="hold">
                      <p:stCondLst>
                        <p:cond delay="0"/>
                      </p:stCondLst>
                      <p:childTnLst>
                        <p:par>
                          <p:cTn id="42" fill="hold">
                            <p:stCondLst>
                              <p:cond delay="0"/>
                            </p:stCondLst>
                            <p:childTnLst>
                              <p:par>
                                <p:cTn id="43" presetID="2" presetClass="mediacall" presetSubtype="0" fill="hold" nodeType="clickEffect">
                                  <p:stCondLst>
                                    <p:cond delay="0"/>
                                  </p:stCondLst>
                                  <p:childTnLst>
                                    <p:cmd type="call" cmd="togglePause">
                                      <p:cBhvr>
                                        <p:cTn id="44" dur="1" fill="hold"/>
                                        <p:tgtEl>
                                          <p:spTgt spid="16"/>
                                        </p:tgtEl>
                                      </p:cBhvr>
                                    </p:cmd>
                                  </p:childTnLst>
                                </p:cTn>
                              </p:par>
                            </p:childTnLst>
                          </p:cTn>
                        </p:par>
                      </p:childTnLst>
                    </p:cTn>
                  </p:par>
                </p:childTnLst>
              </p:cTn>
              <p:nextCondLst>
                <p:cond evt="onClick" delay="0">
                  <p:tgtEl>
                    <p:spTgt spid="16"/>
                  </p:tgtEl>
                </p:cond>
              </p:nextCondLst>
            </p:seq>
          </p:childTnLst>
        </p:cTn>
      </p:par>
    </p:tnLst>
    <p:bldLst>
      <p:bldP spid="34" grpId="0" animBg="1"/>
      <p:bldP spid="35" grpId="0" animBg="1"/>
      <p:bldP spid="36" grpId="0" animBg="1"/>
      <p:bldP spid="37" grpId="0" animBg="1"/>
      <p:bldP spid="41"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组合 39">
            <a:extLst>
              <a:ext uri="{FF2B5EF4-FFF2-40B4-BE49-F238E27FC236}">
                <a16:creationId xmlns:a16="http://schemas.microsoft.com/office/drawing/2014/main" id="{E9A37C0C-7970-4369-AEB2-FD1DE073759E}"/>
              </a:ext>
            </a:extLst>
          </p:cNvPr>
          <p:cNvGrpSpPr/>
          <p:nvPr/>
        </p:nvGrpSpPr>
        <p:grpSpPr>
          <a:xfrm>
            <a:off x="763788" y="3906982"/>
            <a:ext cx="2424579" cy="2596688"/>
            <a:chOff x="637030" y="994628"/>
            <a:chExt cx="2424579" cy="1645251"/>
          </a:xfrm>
        </p:grpSpPr>
        <p:sp>
          <p:nvSpPr>
            <p:cNvPr id="23" name="Rectangle: Rounded Corners 8">
              <a:extLst>
                <a:ext uri="{FF2B5EF4-FFF2-40B4-BE49-F238E27FC236}">
                  <a16:creationId xmlns:a16="http://schemas.microsoft.com/office/drawing/2014/main" id="{BD65DF0C-9BF7-4308-9E79-0ACD02BB9647}"/>
                </a:ext>
              </a:extLst>
            </p:cNvPr>
            <p:cNvSpPr/>
            <p:nvPr/>
          </p:nvSpPr>
          <p:spPr>
            <a:xfrm>
              <a:off x="637031" y="1113588"/>
              <a:ext cx="2424578" cy="1526291"/>
            </a:xfrm>
            <a:prstGeom prst="roundRect">
              <a:avLst>
                <a:gd name="adj" fmla="val 2812"/>
              </a:avLst>
            </a:prstGeom>
            <a:blipFill dpi="0" rotWithShape="1">
              <a:blip r:embed="rId4" cstate="screen">
                <a:extLst>
                  <a:ext uri="{28A0092B-C50C-407E-A947-70E740481C1C}">
                    <a14:useLocalDpi xmlns:a14="http://schemas.microsoft.com/office/drawing/2010/main"/>
                  </a:ext>
                </a:extLst>
              </a:blip>
              <a:srcRect/>
              <a:stretch>
                <a:fillRect/>
              </a:stretch>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1" i="0" u="none" strike="noStrike" kern="1200" cap="none" spc="0" normalizeH="0" baseline="0" noProof="0">
                <a:ln>
                  <a:noFill/>
                </a:ln>
                <a:solidFill>
                  <a:prstClr val="white"/>
                </a:solidFill>
                <a:effectLst/>
                <a:uLnTx/>
                <a:uFillTx/>
                <a:latin typeface="Arial" panose="020B0604020202020204" pitchFamily="34" charset="0"/>
                <a:ea typeface="微软雅黑"/>
                <a:cs typeface="Arial" panose="020B0604020202020204" pitchFamily="34" charset="0"/>
                <a:sym typeface="+mn-lt"/>
              </a:endParaRPr>
            </a:p>
          </p:txBody>
        </p:sp>
        <p:sp>
          <p:nvSpPr>
            <p:cNvPr id="24" name="Freeform: Shape 11">
              <a:extLst>
                <a:ext uri="{FF2B5EF4-FFF2-40B4-BE49-F238E27FC236}">
                  <a16:creationId xmlns:a16="http://schemas.microsoft.com/office/drawing/2014/main" id="{6B56F691-1744-4060-BC62-5D8C1175CBAD}"/>
                </a:ext>
              </a:extLst>
            </p:cNvPr>
            <p:cNvSpPr/>
            <p:nvPr/>
          </p:nvSpPr>
          <p:spPr>
            <a:xfrm>
              <a:off x="637030" y="1113588"/>
              <a:ext cx="2424578" cy="544936"/>
            </a:xfrm>
            <a:custGeom>
              <a:avLst/>
              <a:gdLst>
                <a:gd name="connsiteX0" fmla="*/ 59437 w 5070764"/>
                <a:gd name="connsiteY0" fmla="*/ 0 h 1139679"/>
                <a:gd name="connsiteX1" fmla="*/ 5011327 w 5070764"/>
                <a:gd name="connsiteY1" fmla="*/ 0 h 1139679"/>
                <a:gd name="connsiteX2" fmla="*/ 5070764 w 5070764"/>
                <a:gd name="connsiteY2" fmla="*/ 59437 h 1139679"/>
                <a:gd name="connsiteX3" fmla="*/ 5070764 w 5070764"/>
                <a:gd name="connsiteY3" fmla="*/ 631768 h 1139679"/>
                <a:gd name="connsiteX4" fmla="*/ 5070764 w 5070764"/>
                <a:gd name="connsiteY4" fmla="*/ 871588 h 1139679"/>
                <a:gd name="connsiteX5" fmla="*/ 5070764 w 5070764"/>
                <a:gd name="connsiteY5" fmla="*/ 931025 h 1139679"/>
                <a:gd name="connsiteX6" fmla="*/ 5011327 w 5070764"/>
                <a:gd name="connsiteY6" fmla="*/ 931025 h 1139679"/>
                <a:gd name="connsiteX7" fmla="*/ 882651 w 5070764"/>
                <a:gd name="connsiteY7" fmla="*/ 931025 h 1139679"/>
                <a:gd name="connsiteX8" fmla="*/ 870358 w 5070764"/>
                <a:gd name="connsiteY8" fmla="*/ 959950 h 1139679"/>
                <a:gd name="connsiteX9" fmla="*/ 704269 w 5070764"/>
                <a:gd name="connsiteY9" fmla="*/ 1123012 h 1139679"/>
                <a:gd name="connsiteX10" fmla="*/ 621980 w 5070764"/>
                <a:gd name="connsiteY10" fmla="*/ 1122256 h 1139679"/>
                <a:gd name="connsiteX11" fmla="*/ 458918 w 5070764"/>
                <a:gd name="connsiteY11" fmla="*/ 956168 h 1139679"/>
                <a:gd name="connsiteX12" fmla="*/ 446313 w 5070764"/>
                <a:gd name="connsiteY12" fmla="*/ 936801 h 1139679"/>
                <a:gd name="connsiteX13" fmla="*/ 445244 w 5070764"/>
                <a:gd name="connsiteY13" fmla="*/ 931025 h 1139679"/>
                <a:gd name="connsiteX14" fmla="*/ 59437 w 5070764"/>
                <a:gd name="connsiteY14" fmla="*/ 931025 h 1139679"/>
                <a:gd name="connsiteX15" fmla="*/ 0 w 5070764"/>
                <a:gd name="connsiteY15" fmla="*/ 931025 h 1139679"/>
                <a:gd name="connsiteX16" fmla="*/ 0 w 5070764"/>
                <a:gd name="connsiteY16" fmla="*/ 871588 h 1139679"/>
                <a:gd name="connsiteX17" fmla="*/ 0 w 5070764"/>
                <a:gd name="connsiteY17" fmla="*/ 631768 h 1139679"/>
                <a:gd name="connsiteX18" fmla="*/ 0 w 5070764"/>
                <a:gd name="connsiteY18" fmla="*/ 59437 h 1139679"/>
                <a:gd name="connsiteX19" fmla="*/ 59437 w 5070764"/>
                <a:gd name="connsiteY19" fmla="*/ 0 h 1139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070764" h="1139679">
                  <a:moveTo>
                    <a:pt x="59437" y="0"/>
                  </a:moveTo>
                  <a:lnTo>
                    <a:pt x="5011327" y="0"/>
                  </a:lnTo>
                  <a:cubicBezTo>
                    <a:pt x="5044153" y="0"/>
                    <a:pt x="5070764" y="26611"/>
                    <a:pt x="5070764" y="59437"/>
                  </a:cubicBezTo>
                  <a:lnTo>
                    <a:pt x="5070764" y="631768"/>
                  </a:lnTo>
                  <a:lnTo>
                    <a:pt x="5070764" y="871588"/>
                  </a:lnTo>
                  <a:lnTo>
                    <a:pt x="5070764" y="931025"/>
                  </a:lnTo>
                  <a:lnTo>
                    <a:pt x="5011327" y="931025"/>
                  </a:lnTo>
                  <a:lnTo>
                    <a:pt x="882651" y="931025"/>
                  </a:lnTo>
                  <a:lnTo>
                    <a:pt x="870358" y="959950"/>
                  </a:lnTo>
                  <a:lnTo>
                    <a:pt x="704269" y="1123012"/>
                  </a:lnTo>
                  <a:cubicBezTo>
                    <a:pt x="681337" y="1145527"/>
                    <a:pt x="644494" y="1145188"/>
                    <a:pt x="621980" y="1122256"/>
                  </a:cubicBezTo>
                  <a:lnTo>
                    <a:pt x="458918" y="956168"/>
                  </a:lnTo>
                  <a:cubicBezTo>
                    <a:pt x="453290" y="950435"/>
                    <a:pt x="449089" y="943832"/>
                    <a:pt x="446313" y="936801"/>
                  </a:cubicBezTo>
                  <a:lnTo>
                    <a:pt x="445244" y="931025"/>
                  </a:lnTo>
                  <a:lnTo>
                    <a:pt x="59437" y="931025"/>
                  </a:lnTo>
                  <a:lnTo>
                    <a:pt x="0" y="931025"/>
                  </a:lnTo>
                  <a:lnTo>
                    <a:pt x="0" y="871588"/>
                  </a:lnTo>
                  <a:lnTo>
                    <a:pt x="0" y="631768"/>
                  </a:lnTo>
                  <a:lnTo>
                    <a:pt x="0" y="59437"/>
                  </a:lnTo>
                  <a:cubicBezTo>
                    <a:pt x="0" y="26611"/>
                    <a:pt x="26611" y="0"/>
                    <a:pt x="59437" y="0"/>
                  </a:cubicBezTo>
                  <a:close/>
                </a:path>
              </a:pathLst>
            </a:custGeom>
            <a:solidFill>
              <a:srgbClr val="E7EAEB"/>
            </a:solidFill>
            <a:ln>
              <a:noFill/>
            </a:ln>
            <a:effectLst>
              <a:outerShdw dist="508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1" i="0" u="none" strike="noStrike" kern="1200" cap="none" spc="0" normalizeH="0" baseline="0" noProof="0">
                <a:ln>
                  <a:noFill/>
                </a:ln>
                <a:solidFill>
                  <a:prstClr val="white"/>
                </a:solidFill>
                <a:effectLst/>
                <a:uLnTx/>
                <a:uFillTx/>
                <a:latin typeface="Arial" panose="020B0604020202020204" pitchFamily="34" charset="0"/>
                <a:ea typeface="微软雅黑"/>
                <a:cs typeface="Arial" panose="020B0604020202020204" pitchFamily="34" charset="0"/>
                <a:sym typeface="+mn-lt"/>
              </a:endParaRPr>
            </a:p>
          </p:txBody>
        </p:sp>
        <p:sp>
          <p:nvSpPr>
            <p:cNvPr id="28" name="TextBox 12">
              <a:extLst>
                <a:ext uri="{FF2B5EF4-FFF2-40B4-BE49-F238E27FC236}">
                  <a16:creationId xmlns:a16="http://schemas.microsoft.com/office/drawing/2014/main" id="{AE36892F-255C-4825-B43D-4A5D9D486A3C}"/>
                </a:ext>
              </a:extLst>
            </p:cNvPr>
            <p:cNvSpPr txBox="1"/>
            <p:nvPr/>
          </p:nvSpPr>
          <p:spPr>
            <a:xfrm>
              <a:off x="1472291" y="994628"/>
              <a:ext cx="439064" cy="392415"/>
            </a:xfrm>
            <a:prstGeom prst="rect">
              <a:avLst/>
            </a:prstGeom>
            <a:noFill/>
          </p:spPr>
          <p:txBody>
            <a:bodyPr wrap="none">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4472C4"/>
                  </a:solidFill>
                  <a:effectLst/>
                  <a:uLnTx/>
                  <a:uFillTx/>
                  <a:latin typeface="Arial" panose="020B0604020202020204" pitchFamily="34" charset="0"/>
                  <a:ea typeface="微软雅黑"/>
                  <a:cs typeface="Arial" panose="020B0604020202020204" pitchFamily="34" charset="0"/>
                  <a:sym typeface="+mn-lt"/>
                </a:rPr>
                <a:t>A</a:t>
              </a:r>
            </a:p>
          </p:txBody>
        </p:sp>
        <p:sp>
          <p:nvSpPr>
            <p:cNvPr id="31" name="Freeform: Shape 32">
              <a:extLst>
                <a:ext uri="{FF2B5EF4-FFF2-40B4-BE49-F238E27FC236}">
                  <a16:creationId xmlns:a16="http://schemas.microsoft.com/office/drawing/2014/main" id="{5CAB0617-AF1C-4452-972C-96191FCB1915}"/>
                </a:ext>
              </a:extLst>
            </p:cNvPr>
            <p:cNvSpPr/>
            <p:nvPr/>
          </p:nvSpPr>
          <p:spPr>
            <a:xfrm>
              <a:off x="765237" y="1979204"/>
              <a:ext cx="393382" cy="384415"/>
            </a:xfrm>
            <a:custGeom>
              <a:avLst/>
              <a:gdLst/>
              <a:ahLst/>
              <a:cxnLst>
                <a:cxn ang="0">
                  <a:pos x="wd2" y="hd2"/>
                </a:cxn>
                <a:cxn ang="5400000">
                  <a:pos x="wd2" y="hd2"/>
                </a:cxn>
                <a:cxn ang="10800000">
                  <a:pos x="wd2" y="hd2"/>
                </a:cxn>
                <a:cxn ang="16200000">
                  <a:pos x="wd2" y="hd2"/>
                </a:cxn>
              </a:cxnLst>
              <a:rect l="0" t="0" r="r" b="b"/>
              <a:pathLst>
                <a:path w="21600" h="21319" extrusionOk="0">
                  <a:moveTo>
                    <a:pt x="7530" y="4197"/>
                  </a:moveTo>
                  <a:lnTo>
                    <a:pt x="6680" y="3701"/>
                  </a:lnTo>
                  <a:lnTo>
                    <a:pt x="6189" y="4560"/>
                  </a:lnTo>
                  <a:lnTo>
                    <a:pt x="7040" y="5056"/>
                  </a:lnTo>
                  <a:cubicBezTo>
                    <a:pt x="7040" y="5056"/>
                    <a:pt x="7530" y="4197"/>
                    <a:pt x="7530" y="4197"/>
                  </a:cubicBezTo>
                  <a:close/>
                  <a:moveTo>
                    <a:pt x="8512" y="2479"/>
                  </a:moveTo>
                  <a:lnTo>
                    <a:pt x="7662" y="1984"/>
                  </a:lnTo>
                  <a:lnTo>
                    <a:pt x="7171" y="2843"/>
                  </a:lnTo>
                  <a:lnTo>
                    <a:pt x="8021" y="3339"/>
                  </a:lnTo>
                  <a:cubicBezTo>
                    <a:pt x="8021" y="3339"/>
                    <a:pt x="8512" y="2479"/>
                    <a:pt x="8512" y="2479"/>
                  </a:cubicBezTo>
                  <a:close/>
                  <a:moveTo>
                    <a:pt x="20618" y="8428"/>
                  </a:moveTo>
                  <a:lnTo>
                    <a:pt x="982" y="8428"/>
                  </a:lnTo>
                  <a:lnTo>
                    <a:pt x="982" y="6445"/>
                  </a:lnTo>
                  <a:lnTo>
                    <a:pt x="20618" y="6445"/>
                  </a:lnTo>
                  <a:cubicBezTo>
                    <a:pt x="20618" y="6445"/>
                    <a:pt x="20618" y="8428"/>
                    <a:pt x="20618" y="8428"/>
                  </a:cubicBezTo>
                  <a:close/>
                  <a:moveTo>
                    <a:pt x="18655" y="20327"/>
                  </a:moveTo>
                  <a:lnTo>
                    <a:pt x="2945" y="20327"/>
                  </a:lnTo>
                  <a:lnTo>
                    <a:pt x="2945" y="9420"/>
                  </a:lnTo>
                  <a:lnTo>
                    <a:pt x="18655" y="9420"/>
                  </a:lnTo>
                  <a:cubicBezTo>
                    <a:pt x="18655" y="9420"/>
                    <a:pt x="18655" y="20327"/>
                    <a:pt x="18655" y="20327"/>
                  </a:cubicBezTo>
                  <a:close/>
                  <a:moveTo>
                    <a:pt x="6811" y="1488"/>
                  </a:moveTo>
                  <a:cubicBezTo>
                    <a:pt x="7083" y="1014"/>
                    <a:pt x="7683" y="851"/>
                    <a:pt x="8153" y="1125"/>
                  </a:cubicBezTo>
                  <a:lnTo>
                    <a:pt x="9854" y="2117"/>
                  </a:lnTo>
                  <a:lnTo>
                    <a:pt x="7946" y="5454"/>
                  </a:lnTo>
                  <a:lnTo>
                    <a:pt x="5759" y="5454"/>
                  </a:lnTo>
                  <a:lnTo>
                    <a:pt x="5698" y="5419"/>
                  </a:lnTo>
                  <a:lnTo>
                    <a:pt x="5678" y="5454"/>
                  </a:lnTo>
                  <a:lnTo>
                    <a:pt x="4545" y="5454"/>
                  </a:lnTo>
                  <a:cubicBezTo>
                    <a:pt x="4545" y="5454"/>
                    <a:pt x="6811" y="1488"/>
                    <a:pt x="6811" y="1488"/>
                  </a:cubicBezTo>
                  <a:close/>
                  <a:moveTo>
                    <a:pt x="15577" y="5454"/>
                  </a:moveTo>
                  <a:lnTo>
                    <a:pt x="9079" y="5454"/>
                  </a:lnTo>
                  <a:lnTo>
                    <a:pt x="10704" y="2612"/>
                  </a:lnTo>
                  <a:cubicBezTo>
                    <a:pt x="10704" y="2612"/>
                    <a:pt x="15577" y="5454"/>
                    <a:pt x="15577" y="5454"/>
                  </a:cubicBezTo>
                  <a:close/>
                  <a:moveTo>
                    <a:pt x="15930" y="2759"/>
                  </a:moveTo>
                  <a:cubicBezTo>
                    <a:pt x="16454" y="2617"/>
                    <a:pt x="16991" y="2931"/>
                    <a:pt x="17132" y="3460"/>
                  </a:cubicBezTo>
                  <a:lnTo>
                    <a:pt x="17661" y="5454"/>
                  </a:lnTo>
                  <a:lnTo>
                    <a:pt x="17540" y="5454"/>
                  </a:lnTo>
                  <a:lnTo>
                    <a:pt x="16279" y="4718"/>
                  </a:lnTo>
                  <a:lnTo>
                    <a:pt x="16438" y="4674"/>
                  </a:lnTo>
                  <a:lnTo>
                    <a:pt x="16184" y="3716"/>
                  </a:lnTo>
                  <a:lnTo>
                    <a:pt x="15236" y="3973"/>
                  </a:lnTo>
                  <a:lnTo>
                    <a:pt x="15279" y="4135"/>
                  </a:lnTo>
                  <a:lnTo>
                    <a:pt x="14076" y="3434"/>
                  </a:lnTo>
                  <a:lnTo>
                    <a:pt x="14033" y="3272"/>
                  </a:lnTo>
                  <a:cubicBezTo>
                    <a:pt x="14033" y="3272"/>
                    <a:pt x="15930" y="2759"/>
                    <a:pt x="15930" y="2759"/>
                  </a:cubicBezTo>
                  <a:close/>
                  <a:moveTo>
                    <a:pt x="20618" y="5454"/>
                  </a:moveTo>
                  <a:lnTo>
                    <a:pt x="18678" y="5454"/>
                  </a:lnTo>
                  <a:lnTo>
                    <a:pt x="18081" y="3203"/>
                  </a:lnTo>
                  <a:cubicBezTo>
                    <a:pt x="17800" y="2145"/>
                    <a:pt x="16724" y="1518"/>
                    <a:pt x="15676" y="1801"/>
                  </a:cubicBezTo>
                  <a:lnTo>
                    <a:pt x="12671" y="2615"/>
                  </a:lnTo>
                  <a:lnTo>
                    <a:pt x="8644" y="266"/>
                  </a:lnTo>
                  <a:cubicBezTo>
                    <a:pt x="7704" y="-281"/>
                    <a:pt x="6504" y="44"/>
                    <a:pt x="5961" y="992"/>
                  </a:cubicBezTo>
                  <a:lnTo>
                    <a:pt x="3410" y="5454"/>
                  </a:lnTo>
                  <a:lnTo>
                    <a:pt x="982" y="5454"/>
                  </a:lnTo>
                  <a:cubicBezTo>
                    <a:pt x="440" y="5454"/>
                    <a:pt x="0" y="5898"/>
                    <a:pt x="0" y="6445"/>
                  </a:cubicBezTo>
                  <a:lnTo>
                    <a:pt x="0" y="8428"/>
                  </a:lnTo>
                  <a:cubicBezTo>
                    <a:pt x="0" y="8977"/>
                    <a:pt x="440" y="9420"/>
                    <a:pt x="982" y="9420"/>
                  </a:cubicBezTo>
                  <a:lnTo>
                    <a:pt x="1964" y="9420"/>
                  </a:lnTo>
                  <a:lnTo>
                    <a:pt x="1964" y="20327"/>
                  </a:lnTo>
                  <a:cubicBezTo>
                    <a:pt x="1964" y="20875"/>
                    <a:pt x="2403" y="21319"/>
                    <a:pt x="2945" y="21319"/>
                  </a:cubicBezTo>
                  <a:lnTo>
                    <a:pt x="18655" y="21319"/>
                  </a:lnTo>
                  <a:cubicBezTo>
                    <a:pt x="19197" y="21319"/>
                    <a:pt x="19636" y="20875"/>
                    <a:pt x="19636" y="20327"/>
                  </a:cubicBezTo>
                  <a:lnTo>
                    <a:pt x="19636" y="9420"/>
                  </a:lnTo>
                  <a:lnTo>
                    <a:pt x="20618" y="9420"/>
                  </a:lnTo>
                  <a:cubicBezTo>
                    <a:pt x="21160" y="9420"/>
                    <a:pt x="21600" y="8977"/>
                    <a:pt x="21600" y="8428"/>
                  </a:cubicBezTo>
                  <a:lnTo>
                    <a:pt x="21600" y="6445"/>
                  </a:lnTo>
                  <a:cubicBezTo>
                    <a:pt x="21600" y="5898"/>
                    <a:pt x="21160" y="5454"/>
                    <a:pt x="20618" y="5454"/>
                  </a:cubicBezTo>
                  <a:moveTo>
                    <a:pt x="7855" y="12395"/>
                  </a:moveTo>
                  <a:lnTo>
                    <a:pt x="13745" y="12395"/>
                  </a:lnTo>
                  <a:lnTo>
                    <a:pt x="13745" y="13386"/>
                  </a:lnTo>
                  <a:lnTo>
                    <a:pt x="7855" y="13386"/>
                  </a:lnTo>
                  <a:cubicBezTo>
                    <a:pt x="7855" y="13386"/>
                    <a:pt x="7855" y="12395"/>
                    <a:pt x="7855" y="12395"/>
                  </a:cubicBezTo>
                  <a:close/>
                  <a:moveTo>
                    <a:pt x="7855" y="14378"/>
                  </a:moveTo>
                  <a:lnTo>
                    <a:pt x="13745" y="14378"/>
                  </a:lnTo>
                  <a:cubicBezTo>
                    <a:pt x="14288" y="14378"/>
                    <a:pt x="14727" y="13934"/>
                    <a:pt x="14727" y="13386"/>
                  </a:cubicBezTo>
                  <a:lnTo>
                    <a:pt x="14727" y="12395"/>
                  </a:lnTo>
                  <a:cubicBezTo>
                    <a:pt x="14727" y="11847"/>
                    <a:pt x="14288" y="11403"/>
                    <a:pt x="13745" y="11403"/>
                  </a:cubicBezTo>
                  <a:lnTo>
                    <a:pt x="7855" y="11403"/>
                  </a:lnTo>
                  <a:cubicBezTo>
                    <a:pt x="7312" y="11403"/>
                    <a:pt x="6873" y="11847"/>
                    <a:pt x="6873" y="12395"/>
                  </a:cubicBezTo>
                  <a:lnTo>
                    <a:pt x="6873" y="13386"/>
                  </a:lnTo>
                  <a:cubicBezTo>
                    <a:pt x="6873" y="13934"/>
                    <a:pt x="7312" y="14378"/>
                    <a:pt x="7855" y="14378"/>
                  </a:cubicBezTo>
                </a:path>
              </a:pathLst>
            </a:custGeom>
            <a:solidFill>
              <a:schemeClr val="bg2"/>
            </a:solidFill>
            <a:ln w="12700">
              <a:miter lim="400000"/>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1" i="0" u="none" strike="noStrike" kern="1200" cap="none" spc="0" normalizeH="0" baseline="0" noProof="0">
                <a:ln>
                  <a:noFill/>
                </a:ln>
                <a:solidFill>
                  <a:prstClr val="black"/>
                </a:solidFill>
                <a:effectLst/>
                <a:uLnTx/>
                <a:uFillTx/>
                <a:latin typeface="Arial" panose="020B0604020202020204" pitchFamily="34" charset="0"/>
                <a:ea typeface="微软雅黑"/>
                <a:cs typeface="Arial" panose="020B0604020202020204" pitchFamily="34" charset="0"/>
                <a:sym typeface="+mn-lt"/>
              </a:endParaRPr>
            </a:p>
          </p:txBody>
        </p:sp>
      </p:grpSp>
      <p:grpSp>
        <p:nvGrpSpPr>
          <p:cNvPr id="32" name="组合 41">
            <a:extLst>
              <a:ext uri="{FF2B5EF4-FFF2-40B4-BE49-F238E27FC236}">
                <a16:creationId xmlns:a16="http://schemas.microsoft.com/office/drawing/2014/main" id="{4AA69041-7470-4AE5-901A-21A4DA399009}"/>
              </a:ext>
            </a:extLst>
          </p:cNvPr>
          <p:cNvGrpSpPr/>
          <p:nvPr/>
        </p:nvGrpSpPr>
        <p:grpSpPr>
          <a:xfrm>
            <a:off x="6309687" y="3906982"/>
            <a:ext cx="2656980" cy="2596688"/>
            <a:chOff x="6082392" y="996013"/>
            <a:chExt cx="2424578" cy="1643866"/>
          </a:xfrm>
        </p:grpSpPr>
        <p:sp>
          <p:nvSpPr>
            <p:cNvPr id="33" name="Rectangle: Rounded Corners 10">
              <a:extLst>
                <a:ext uri="{FF2B5EF4-FFF2-40B4-BE49-F238E27FC236}">
                  <a16:creationId xmlns:a16="http://schemas.microsoft.com/office/drawing/2014/main" id="{69E53388-D652-4AE1-8D68-B53F22A77BFA}"/>
                </a:ext>
              </a:extLst>
            </p:cNvPr>
            <p:cNvSpPr/>
            <p:nvPr/>
          </p:nvSpPr>
          <p:spPr>
            <a:xfrm>
              <a:off x="6082392" y="1113588"/>
              <a:ext cx="2424578" cy="1526291"/>
            </a:xfrm>
            <a:prstGeom prst="roundRect">
              <a:avLst>
                <a:gd name="adj" fmla="val 2812"/>
              </a:avLst>
            </a:prstGeom>
            <a:blipFill dpi="0" rotWithShape="1">
              <a:blip r:embed="rId4" cstate="screen">
                <a:extLst>
                  <a:ext uri="{28A0092B-C50C-407E-A947-70E740481C1C}">
                    <a14:useLocalDpi xmlns:a14="http://schemas.microsoft.com/office/drawing/2010/main"/>
                  </a:ext>
                </a:extLst>
              </a:blip>
              <a:srcRect/>
              <a:stretch>
                <a:fillRect/>
              </a:stretch>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1" i="0" u="none" strike="noStrike" kern="1200" cap="none" spc="0" normalizeH="0" baseline="0" noProof="0">
                <a:ln>
                  <a:noFill/>
                </a:ln>
                <a:solidFill>
                  <a:prstClr val="white"/>
                </a:solidFill>
                <a:effectLst/>
                <a:uLnTx/>
                <a:uFillTx/>
                <a:latin typeface="Arial" panose="020B0604020202020204" pitchFamily="34" charset="0"/>
                <a:ea typeface="微软雅黑"/>
                <a:cs typeface="Arial" panose="020B0604020202020204" pitchFamily="34" charset="0"/>
                <a:sym typeface="+mn-lt"/>
              </a:endParaRPr>
            </a:p>
          </p:txBody>
        </p:sp>
        <p:sp>
          <p:nvSpPr>
            <p:cNvPr id="34" name="Freeform: Shape 17">
              <a:extLst>
                <a:ext uri="{FF2B5EF4-FFF2-40B4-BE49-F238E27FC236}">
                  <a16:creationId xmlns:a16="http://schemas.microsoft.com/office/drawing/2014/main" id="{51A8185A-6D74-40B0-8558-582D202653DB}"/>
                </a:ext>
              </a:extLst>
            </p:cNvPr>
            <p:cNvSpPr/>
            <p:nvPr/>
          </p:nvSpPr>
          <p:spPr>
            <a:xfrm>
              <a:off x="6082392" y="1113588"/>
              <a:ext cx="2424578" cy="544936"/>
            </a:xfrm>
            <a:custGeom>
              <a:avLst/>
              <a:gdLst>
                <a:gd name="connsiteX0" fmla="*/ 59437 w 5070764"/>
                <a:gd name="connsiteY0" fmla="*/ 0 h 1139679"/>
                <a:gd name="connsiteX1" fmla="*/ 5011327 w 5070764"/>
                <a:gd name="connsiteY1" fmla="*/ 0 h 1139679"/>
                <a:gd name="connsiteX2" fmla="*/ 5070764 w 5070764"/>
                <a:gd name="connsiteY2" fmla="*/ 59437 h 1139679"/>
                <a:gd name="connsiteX3" fmla="*/ 5070764 w 5070764"/>
                <a:gd name="connsiteY3" fmla="*/ 631768 h 1139679"/>
                <a:gd name="connsiteX4" fmla="*/ 5070764 w 5070764"/>
                <a:gd name="connsiteY4" fmla="*/ 871588 h 1139679"/>
                <a:gd name="connsiteX5" fmla="*/ 5070764 w 5070764"/>
                <a:gd name="connsiteY5" fmla="*/ 931025 h 1139679"/>
                <a:gd name="connsiteX6" fmla="*/ 5011327 w 5070764"/>
                <a:gd name="connsiteY6" fmla="*/ 931025 h 1139679"/>
                <a:gd name="connsiteX7" fmla="*/ 882651 w 5070764"/>
                <a:gd name="connsiteY7" fmla="*/ 931025 h 1139679"/>
                <a:gd name="connsiteX8" fmla="*/ 870358 w 5070764"/>
                <a:gd name="connsiteY8" fmla="*/ 959950 h 1139679"/>
                <a:gd name="connsiteX9" fmla="*/ 704269 w 5070764"/>
                <a:gd name="connsiteY9" fmla="*/ 1123012 h 1139679"/>
                <a:gd name="connsiteX10" fmla="*/ 621980 w 5070764"/>
                <a:gd name="connsiteY10" fmla="*/ 1122256 h 1139679"/>
                <a:gd name="connsiteX11" fmla="*/ 458918 w 5070764"/>
                <a:gd name="connsiteY11" fmla="*/ 956168 h 1139679"/>
                <a:gd name="connsiteX12" fmla="*/ 446313 w 5070764"/>
                <a:gd name="connsiteY12" fmla="*/ 936801 h 1139679"/>
                <a:gd name="connsiteX13" fmla="*/ 445244 w 5070764"/>
                <a:gd name="connsiteY13" fmla="*/ 931025 h 1139679"/>
                <a:gd name="connsiteX14" fmla="*/ 59437 w 5070764"/>
                <a:gd name="connsiteY14" fmla="*/ 931025 h 1139679"/>
                <a:gd name="connsiteX15" fmla="*/ 0 w 5070764"/>
                <a:gd name="connsiteY15" fmla="*/ 931025 h 1139679"/>
                <a:gd name="connsiteX16" fmla="*/ 0 w 5070764"/>
                <a:gd name="connsiteY16" fmla="*/ 871588 h 1139679"/>
                <a:gd name="connsiteX17" fmla="*/ 0 w 5070764"/>
                <a:gd name="connsiteY17" fmla="*/ 631768 h 1139679"/>
                <a:gd name="connsiteX18" fmla="*/ 0 w 5070764"/>
                <a:gd name="connsiteY18" fmla="*/ 59437 h 1139679"/>
                <a:gd name="connsiteX19" fmla="*/ 59437 w 5070764"/>
                <a:gd name="connsiteY19" fmla="*/ 0 h 1139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070764" h="1139679">
                  <a:moveTo>
                    <a:pt x="59437" y="0"/>
                  </a:moveTo>
                  <a:lnTo>
                    <a:pt x="5011327" y="0"/>
                  </a:lnTo>
                  <a:cubicBezTo>
                    <a:pt x="5044153" y="0"/>
                    <a:pt x="5070764" y="26611"/>
                    <a:pt x="5070764" y="59437"/>
                  </a:cubicBezTo>
                  <a:lnTo>
                    <a:pt x="5070764" y="631768"/>
                  </a:lnTo>
                  <a:lnTo>
                    <a:pt x="5070764" y="871588"/>
                  </a:lnTo>
                  <a:lnTo>
                    <a:pt x="5070764" y="931025"/>
                  </a:lnTo>
                  <a:lnTo>
                    <a:pt x="5011327" y="931025"/>
                  </a:lnTo>
                  <a:lnTo>
                    <a:pt x="882651" y="931025"/>
                  </a:lnTo>
                  <a:lnTo>
                    <a:pt x="870358" y="959950"/>
                  </a:lnTo>
                  <a:lnTo>
                    <a:pt x="704269" y="1123012"/>
                  </a:lnTo>
                  <a:cubicBezTo>
                    <a:pt x="681337" y="1145527"/>
                    <a:pt x="644494" y="1145188"/>
                    <a:pt x="621980" y="1122256"/>
                  </a:cubicBezTo>
                  <a:lnTo>
                    <a:pt x="458918" y="956168"/>
                  </a:lnTo>
                  <a:cubicBezTo>
                    <a:pt x="453290" y="950435"/>
                    <a:pt x="449089" y="943832"/>
                    <a:pt x="446313" y="936801"/>
                  </a:cubicBezTo>
                  <a:lnTo>
                    <a:pt x="445244" y="931025"/>
                  </a:lnTo>
                  <a:lnTo>
                    <a:pt x="59437" y="931025"/>
                  </a:lnTo>
                  <a:lnTo>
                    <a:pt x="0" y="931025"/>
                  </a:lnTo>
                  <a:lnTo>
                    <a:pt x="0" y="871588"/>
                  </a:lnTo>
                  <a:lnTo>
                    <a:pt x="0" y="631768"/>
                  </a:lnTo>
                  <a:lnTo>
                    <a:pt x="0" y="59437"/>
                  </a:lnTo>
                  <a:cubicBezTo>
                    <a:pt x="0" y="26611"/>
                    <a:pt x="26611" y="0"/>
                    <a:pt x="59437" y="0"/>
                  </a:cubicBezTo>
                  <a:close/>
                </a:path>
              </a:pathLst>
            </a:custGeom>
            <a:solidFill>
              <a:srgbClr val="E7EAEB"/>
            </a:solidFill>
            <a:ln>
              <a:noFill/>
            </a:ln>
            <a:effectLst>
              <a:outerShdw dist="508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1" i="0" u="none" strike="noStrike" kern="1200" cap="none" spc="0" normalizeH="0" baseline="0" noProof="0">
                <a:ln>
                  <a:noFill/>
                </a:ln>
                <a:solidFill>
                  <a:prstClr val="white"/>
                </a:solidFill>
                <a:effectLst/>
                <a:uLnTx/>
                <a:uFillTx/>
                <a:latin typeface="Arial" panose="020B0604020202020204" pitchFamily="34" charset="0"/>
                <a:ea typeface="微软雅黑"/>
                <a:cs typeface="Arial" panose="020B0604020202020204" pitchFamily="34" charset="0"/>
                <a:sym typeface="+mn-lt"/>
              </a:endParaRPr>
            </a:p>
          </p:txBody>
        </p:sp>
        <p:sp>
          <p:nvSpPr>
            <p:cNvPr id="35" name="TextBox 18">
              <a:extLst>
                <a:ext uri="{FF2B5EF4-FFF2-40B4-BE49-F238E27FC236}">
                  <a16:creationId xmlns:a16="http://schemas.microsoft.com/office/drawing/2014/main" id="{DA845597-EB2C-4A60-80BD-806AA8FC894C}"/>
                </a:ext>
              </a:extLst>
            </p:cNvPr>
            <p:cNvSpPr txBox="1"/>
            <p:nvPr/>
          </p:nvSpPr>
          <p:spPr>
            <a:xfrm>
              <a:off x="7077055" y="996013"/>
              <a:ext cx="374068" cy="441183"/>
            </a:xfrm>
            <a:prstGeom prst="rect">
              <a:avLst/>
            </a:prstGeom>
            <a:noFill/>
          </p:spPr>
          <p:txBody>
            <a:bodyPr wrap="none">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A5A5A5"/>
                  </a:solidFill>
                  <a:effectLst/>
                  <a:uLnTx/>
                  <a:uFillTx/>
                  <a:latin typeface="Arial" panose="020B0604020202020204" pitchFamily="34" charset="0"/>
                  <a:ea typeface="微软雅黑"/>
                  <a:cs typeface="Arial" panose="020B0604020202020204" pitchFamily="34" charset="0"/>
                  <a:sym typeface="+mn-lt"/>
                </a:rPr>
                <a:t>C</a:t>
              </a:r>
            </a:p>
          </p:txBody>
        </p:sp>
        <p:sp>
          <p:nvSpPr>
            <p:cNvPr id="38" name="Freeform: Shape 33">
              <a:extLst>
                <a:ext uri="{FF2B5EF4-FFF2-40B4-BE49-F238E27FC236}">
                  <a16:creationId xmlns:a16="http://schemas.microsoft.com/office/drawing/2014/main" id="{FD1F0452-6F90-4A4B-A722-1486D9AB2837}"/>
                </a:ext>
              </a:extLst>
            </p:cNvPr>
            <p:cNvSpPr/>
            <p:nvPr/>
          </p:nvSpPr>
          <p:spPr>
            <a:xfrm>
              <a:off x="6232698" y="1971019"/>
              <a:ext cx="321857" cy="393351"/>
            </a:xfrm>
            <a:custGeom>
              <a:avLst/>
              <a:gdLst/>
              <a:ahLst/>
              <a:cxnLst>
                <a:cxn ang="0">
                  <a:pos x="wd2" y="hd2"/>
                </a:cxn>
                <a:cxn ang="5400000">
                  <a:pos x="wd2" y="hd2"/>
                </a:cxn>
                <a:cxn ang="10800000">
                  <a:pos x="wd2" y="hd2"/>
                </a:cxn>
                <a:cxn ang="16200000">
                  <a:pos x="wd2" y="hd2"/>
                </a:cxn>
              </a:cxnLst>
              <a:rect l="0" t="0" r="r" b="b"/>
              <a:pathLst>
                <a:path w="21600" h="21600" extrusionOk="0">
                  <a:moveTo>
                    <a:pt x="15600" y="6076"/>
                  </a:moveTo>
                  <a:cubicBezTo>
                    <a:pt x="14428" y="7109"/>
                    <a:pt x="12685" y="7649"/>
                    <a:pt x="10071" y="7803"/>
                  </a:cubicBezTo>
                  <a:cubicBezTo>
                    <a:pt x="9806" y="7259"/>
                    <a:pt x="9160" y="6873"/>
                    <a:pt x="8400" y="6873"/>
                  </a:cubicBezTo>
                  <a:cubicBezTo>
                    <a:pt x="7640" y="6873"/>
                    <a:pt x="6994" y="7259"/>
                    <a:pt x="6729" y="7803"/>
                  </a:cubicBezTo>
                  <a:cubicBezTo>
                    <a:pt x="4115" y="7649"/>
                    <a:pt x="2372" y="7109"/>
                    <a:pt x="1200" y="6076"/>
                  </a:cubicBezTo>
                  <a:lnTo>
                    <a:pt x="1200" y="5891"/>
                  </a:lnTo>
                  <a:cubicBezTo>
                    <a:pt x="1200" y="5349"/>
                    <a:pt x="1738" y="4909"/>
                    <a:pt x="2400" y="4909"/>
                  </a:cubicBezTo>
                  <a:lnTo>
                    <a:pt x="14400" y="4909"/>
                  </a:lnTo>
                  <a:cubicBezTo>
                    <a:pt x="15062" y="4909"/>
                    <a:pt x="15600" y="5349"/>
                    <a:pt x="15600" y="5891"/>
                  </a:cubicBezTo>
                  <a:cubicBezTo>
                    <a:pt x="15600" y="5891"/>
                    <a:pt x="15600" y="6076"/>
                    <a:pt x="15600" y="6076"/>
                  </a:cubicBezTo>
                  <a:close/>
                  <a:moveTo>
                    <a:pt x="7800" y="8346"/>
                  </a:moveTo>
                  <a:cubicBezTo>
                    <a:pt x="7800" y="8074"/>
                    <a:pt x="8069" y="7855"/>
                    <a:pt x="8400" y="7855"/>
                  </a:cubicBezTo>
                  <a:cubicBezTo>
                    <a:pt x="8731" y="7855"/>
                    <a:pt x="9000" y="8074"/>
                    <a:pt x="9000" y="8346"/>
                  </a:cubicBezTo>
                  <a:cubicBezTo>
                    <a:pt x="9000" y="8617"/>
                    <a:pt x="8731" y="8836"/>
                    <a:pt x="8400" y="8836"/>
                  </a:cubicBezTo>
                  <a:cubicBezTo>
                    <a:pt x="8069" y="8836"/>
                    <a:pt x="7800" y="8617"/>
                    <a:pt x="7800" y="8346"/>
                  </a:cubicBezTo>
                  <a:moveTo>
                    <a:pt x="15600" y="19636"/>
                  </a:moveTo>
                  <a:cubicBezTo>
                    <a:pt x="15600" y="20179"/>
                    <a:pt x="15062" y="20619"/>
                    <a:pt x="14400" y="20619"/>
                  </a:cubicBezTo>
                  <a:lnTo>
                    <a:pt x="2400" y="20619"/>
                  </a:lnTo>
                  <a:cubicBezTo>
                    <a:pt x="1738" y="20619"/>
                    <a:pt x="1200" y="20179"/>
                    <a:pt x="1200" y="19636"/>
                  </a:cubicBezTo>
                  <a:lnTo>
                    <a:pt x="1200" y="7318"/>
                  </a:lnTo>
                  <a:cubicBezTo>
                    <a:pt x="2658" y="8244"/>
                    <a:pt x="4301" y="8666"/>
                    <a:pt x="6693" y="8790"/>
                  </a:cubicBezTo>
                  <a:cubicBezTo>
                    <a:pt x="6924" y="9385"/>
                    <a:pt x="7597" y="9819"/>
                    <a:pt x="8400" y="9819"/>
                  </a:cubicBezTo>
                  <a:cubicBezTo>
                    <a:pt x="9203" y="9819"/>
                    <a:pt x="9875" y="9385"/>
                    <a:pt x="10108" y="8790"/>
                  </a:cubicBezTo>
                  <a:cubicBezTo>
                    <a:pt x="12499" y="8666"/>
                    <a:pt x="14142" y="8244"/>
                    <a:pt x="15600" y="7318"/>
                  </a:cubicBezTo>
                  <a:cubicBezTo>
                    <a:pt x="15600" y="7318"/>
                    <a:pt x="15600" y="19636"/>
                    <a:pt x="15600" y="19636"/>
                  </a:cubicBezTo>
                  <a:close/>
                  <a:moveTo>
                    <a:pt x="14400" y="3927"/>
                  </a:moveTo>
                  <a:lnTo>
                    <a:pt x="2400" y="3927"/>
                  </a:lnTo>
                  <a:cubicBezTo>
                    <a:pt x="1075" y="3927"/>
                    <a:pt x="0" y="4806"/>
                    <a:pt x="0" y="5891"/>
                  </a:cubicBezTo>
                  <a:lnTo>
                    <a:pt x="0" y="19636"/>
                  </a:lnTo>
                  <a:cubicBezTo>
                    <a:pt x="0" y="20721"/>
                    <a:pt x="1075" y="21600"/>
                    <a:pt x="2400" y="21600"/>
                  </a:cubicBezTo>
                  <a:lnTo>
                    <a:pt x="14400" y="21600"/>
                  </a:lnTo>
                  <a:cubicBezTo>
                    <a:pt x="15725" y="21600"/>
                    <a:pt x="16800" y="20721"/>
                    <a:pt x="16800" y="19636"/>
                  </a:cubicBezTo>
                  <a:lnTo>
                    <a:pt x="16800" y="5891"/>
                  </a:lnTo>
                  <a:cubicBezTo>
                    <a:pt x="16800" y="4806"/>
                    <a:pt x="15725" y="3927"/>
                    <a:pt x="14400" y="3927"/>
                  </a:cubicBezTo>
                  <a:moveTo>
                    <a:pt x="5400" y="17673"/>
                  </a:moveTo>
                  <a:lnTo>
                    <a:pt x="4200" y="17673"/>
                  </a:lnTo>
                  <a:cubicBezTo>
                    <a:pt x="3869" y="17673"/>
                    <a:pt x="3600" y="17893"/>
                    <a:pt x="3600" y="18164"/>
                  </a:cubicBezTo>
                  <a:cubicBezTo>
                    <a:pt x="3600" y="18435"/>
                    <a:pt x="3869" y="18655"/>
                    <a:pt x="4200" y="18655"/>
                  </a:cubicBezTo>
                  <a:lnTo>
                    <a:pt x="5400" y="18655"/>
                  </a:lnTo>
                  <a:cubicBezTo>
                    <a:pt x="5731" y="18655"/>
                    <a:pt x="6000" y="18435"/>
                    <a:pt x="6000" y="18164"/>
                  </a:cubicBezTo>
                  <a:cubicBezTo>
                    <a:pt x="6000" y="17893"/>
                    <a:pt x="5731" y="17673"/>
                    <a:pt x="5400" y="17673"/>
                  </a:cubicBezTo>
                  <a:moveTo>
                    <a:pt x="6600" y="15709"/>
                  </a:moveTo>
                  <a:lnTo>
                    <a:pt x="4200" y="15709"/>
                  </a:lnTo>
                  <a:cubicBezTo>
                    <a:pt x="3869" y="15709"/>
                    <a:pt x="3600" y="15929"/>
                    <a:pt x="3600" y="16200"/>
                  </a:cubicBezTo>
                  <a:cubicBezTo>
                    <a:pt x="3600" y="16472"/>
                    <a:pt x="3869" y="16691"/>
                    <a:pt x="4200" y="16691"/>
                  </a:cubicBezTo>
                  <a:lnTo>
                    <a:pt x="6600" y="16691"/>
                  </a:lnTo>
                  <a:cubicBezTo>
                    <a:pt x="6931" y="16691"/>
                    <a:pt x="7200" y="16472"/>
                    <a:pt x="7200" y="16200"/>
                  </a:cubicBezTo>
                  <a:cubicBezTo>
                    <a:pt x="7200" y="15929"/>
                    <a:pt x="6931" y="15709"/>
                    <a:pt x="6600" y="15709"/>
                  </a:cubicBezTo>
                  <a:moveTo>
                    <a:pt x="19200" y="0"/>
                  </a:moveTo>
                  <a:lnTo>
                    <a:pt x="7200" y="0"/>
                  </a:lnTo>
                  <a:cubicBezTo>
                    <a:pt x="5875" y="0"/>
                    <a:pt x="4800" y="879"/>
                    <a:pt x="4800" y="1964"/>
                  </a:cubicBezTo>
                  <a:lnTo>
                    <a:pt x="4800" y="2455"/>
                  </a:lnTo>
                  <a:cubicBezTo>
                    <a:pt x="4800" y="2726"/>
                    <a:pt x="5069" y="2945"/>
                    <a:pt x="5400" y="2945"/>
                  </a:cubicBezTo>
                  <a:cubicBezTo>
                    <a:pt x="5731" y="2945"/>
                    <a:pt x="6000" y="2726"/>
                    <a:pt x="6000" y="2455"/>
                  </a:cubicBezTo>
                  <a:lnTo>
                    <a:pt x="6000" y="1964"/>
                  </a:lnTo>
                  <a:cubicBezTo>
                    <a:pt x="6000" y="1422"/>
                    <a:pt x="6538" y="982"/>
                    <a:pt x="7200" y="982"/>
                  </a:cubicBezTo>
                  <a:lnTo>
                    <a:pt x="19200" y="982"/>
                  </a:lnTo>
                  <a:cubicBezTo>
                    <a:pt x="19862" y="982"/>
                    <a:pt x="20400" y="1422"/>
                    <a:pt x="20400" y="1964"/>
                  </a:cubicBezTo>
                  <a:lnTo>
                    <a:pt x="20400" y="15709"/>
                  </a:lnTo>
                  <a:cubicBezTo>
                    <a:pt x="20400" y="16252"/>
                    <a:pt x="19862" y="16691"/>
                    <a:pt x="19200" y="16691"/>
                  </a:cubicBezTo>
                  <a:lnTo>
                    <a:pt x="18600" y="16691"/>
                  </a:lnTo>
                  <a:cubicBezTo>
                    <a:pt x="18269" y="16691"/>
                    <a:pt x="18000" y="16911"/>
                    <a:pt x="18000" y="17182"/>
                  </a:cubicBezTo>
                  <a:cubicBezTo>
                    <a:pt x="18000" y="17453"/>
                    <a:pt x="18269" y="17673"/>
                    <a:pt x="18600" y="17673"/>
                  </a:cubicBezTo>
                  <a:lnTo>
                    <a:pt x="19200" y="17673"/>
                  </a:lnTo>
                  <a:cubicBezTo>
                    <a:pt x="20525" y="17673"/>
                    <a:pt x="21600" y="16794"/>
                    <a:pt x="21600" y="15709"/>
                  </a:cubicBezTo>
                  <a:lnTo>
                    <a:pt x="21600" y="1964"/>
                  </a:lnTo>
                  <a:cubicBezTo>
                    <a:pt x="21600" y="879"/>
                    <a:pt x="20525" y="0"/>
                    <a:pt x="19200" y="0"/>
                  </a:cubicBezTo>
                </a:path>
              </a:pathLst>
            </a:custGeom>
            <a:solidFill>
              <a:schemeClr val="bg2"/>
            </a:solidFill>
            <a:ln w="12700">
              <a:miter lim="400000"/>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1" i="0" u="none" strike="noStrike" kern="1200" cap="none" spc="0" normalizeH="0" baseline="0" noProof="0">
                <a:ln>
                  <a:noFill/>
                </a:ln>
                <a:solidFill>
                  <a:prstClr val="black"/>
                </a:solidFill>
                <a:effectLst/>
                <a:uLnTx/>
                <a:uFillTx/>
                <a:latin typeface="Arial" panose="020B0604020202020204" pitchFamily="34" charset="0"/>
                <a:ea typeface="微软雅黑"/>
                <a:cs typeface="Arial" panose="020B0604020202020204" pitchFamily="34" charset="0"/>
                <a:sym typeface="+mn-lt"/>
              </a:endParaRPr>
            </a:p>
          </p:txBody>
        </p:sp>
      </p:grpSp>
      <p:grpSp>
        <p:nvGrpSpPr>
          <p:cNvPr id="39" name="组合 40">
            <a:extLst>
              <a:ext uri="{FF2B5EF4-FFF2-40B4-BE49-F238E27FC236}">
                <a16:creationId xmlns:a16="http://schemas.microsoft.com/office/drawing/2014/main" id="{A1BA3334-4C93-43B4-83A0-5C038650A6D1}"/>
              </a:ext>
            </a:extLst>
          </p:cNvPr>
          <p:cNvGrpSpPr/>
          <p:nvPr/>
        </p:nvGrpSpPr>
        <p:grpSpPr>
          <a:xfrm>
            <a:off x="3566001" y="3895393"/>
            <a:ext cx="2424579" cy="2608277"/>
            <a:chOff x="3359711" y="995615"/>
            <a:chExt cx="2424579" cy="1644264"/>
          </a:xfrm>
        </p:grpSpPr>
        <p:sp>
          <p:nvSpPr>
            <p:cNvPr id="40" name="Rectangle: Rounded Corners 9">
              <a:extLst>
                <a:ext uri="{FF2B5EF4-FFF2-40B4-BE49-F238E27FC236}">
                  <a16:creationId xmlns:a16="http://schemas.microsoft.com/office/drawing/2014/main" id="{522BB7E9-B990-430F-90F9-6D1A8A135B25}"/>
                </a:ext>
              </a:extLst>
            </p:cNvPr>
            <p:cNvSpPr/>
            <p:nvPr/>
          </p:nvSpPr>
          <p:spPr>
            <a:xfrm>
              <a:off x="3359712" y="1113588"/>
              <a:ext cx="2424578" cy="1526291"/>
            </a:xfrm>
            <a:prstGeom prst="roundRect">
              <a:avLst>
                <a:gd name="adj" fmla="val 2812"/>
              </a:avLst>
            </a:prstGeom>
            <a:blipFill dpi="0" rotWithShape="1">
              <a:blip r:embed="rId4" cstate="screen">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1" i="0" u="none" strike="noStrike" kern="1200" cap="none" spc="0" normalizeH="0" baseline="0" noProof="0">
                <a:ln>
                  <a:noFill/>
                </a:ln>
                <a:solidFill>
                  <a:prstClr val="white"/>
                </a:solidFill>
                <a:effectLst/>
                <a:uLnTx/>
                <a:uFillTx/>
                <a:latin typeface="Arial" panose="020B0604020202020204" pitchFamily="34" charset="0"/>
                <a:ea typeface="微软雅黑"/>
                <a:cs typeface="Arial" panose="020B0604020202020204" pitchFamily="34" charset="0"/>
                <a:sym typeface="+mn-lt"/>
              </a:endParaRPr>
            </a:p>
          </p:txBody>
        </p:sp>
        <p:sp>
          <p:nvSpPr>
            <p:cNvPr id="41" name="Freeform: Shape 14">
              <a:extLst>
                <a:ext uri="{FF2B5EF4-FFF2-40B4-BE49-F238E27FC236}">
                  <a16:creationId xmlns:a16="http://schemas.microsoft.com/office/drawing/2014/main" id="{D5D4C8B7-376F-41F6-9916-209D660BA446}"/>
                </a:ext>
              </a:extLst>
            </p:cNvPr>
            <p:cNvSpPr/>
            <p:nvPr/>
          </p:nvSpPr>
          <p:spPr>
            <a:xfrm>
              <a:off x="3359711" y="1113588"/>
              <a:ext cx="2424578" cy="544936"/>
            </a:xfrm>
            <a:custGeom>
              <a:avLst/>
              <a:gdLst>
                <a:gd name="connsiteX0" fmla="*/ 59437 w 5070764"/>
                <a:gd name="connsiteY0" fmla="*/ 0 h 1139679"/>
                <a:gd name="connsiteX1" fmla="*/ 5011327 w 5070764"/>
                <a:gd name="connsiteY1" fmla="*/ 0 h 1139679"/>
                <a:gd name="connsiteX2" fmla="*/ 5070764 w 5070764"/>
                <a:gd name="connsiteY2" fmla="*/ 59437 h 1139679"/>
                <a:gd name="connsiteX3" fmla="*/ 5070764 w 5070764"/>
                <a:gd name="connsiteY3" fmla="*/ 631768 h 1139679"/>
                <a:gd name="connsiteX4" fmla="*/ 5070764 w 5070764"/>
                <a:gd name="connsiteY4" fmla="*/ 871588 h 1139679"/>
                <a:gd name="connsiteX5" fmla="*/ 5070764 w 5070764"/>
                <a:gd name="connsiteY5" fmla="*/ 931025 h 1139679"/>
                <a:gd name="connsiteX6" fmla="*/ 5011327 w 5070764"/>
                <a:gd name="connsiteY6" fmla="*/ 931025 h 1139679"/>
                <a:gd name="connsiteX7" fmla="*/ 882651 w 5070764"/>
                <a:gd name="connsiteY7" fmla="*/ 931025 h 1139679"/>
                <a:gd name="connsiteX8" fmla="*/ 870358 w 5070764"/>
                <a:gd name="connsiteY8" fmla="*/ 959950 h 1139679"/>
                <a:gd name="connsiteX9" fmla="*/ 704269 w 5070764"/>
                <a:gd name="connsiteY9" fmla="*/ 1123012 h 1139679"/>
                <a:gd name="connsiteX10" fmla="*/ 621980 w 5070764"/>
                <a:gd name="connsiteY10" fmla="*/ 1122256 h 1139679"/>
                <a:gd name="connsiteX11" fmla="*/ 458918 w 5070764"/>
                <a:gd name="connsiteY11" fmla="*/ 956168 h 1139679"/>
                <a:gd name="connsiteX12" fmla="*/ 446313 w 5070764"/>
                <a:gd name="connsiteY12" fmla="*/ 936801 h 1139679"/>
                <a:gd name="connsiteX13" fmla="*/ 445244 w 5070764"/>
                <a:gd name="connsiteY13" fmla="*/ 931025 h 1139679"/>
                <a:gd name="connsiteX14" fmla="*/ 59437 w 5070764"/>
                <a:gd name="connsiteY14" fmla="*/ 931025 h 1139679"/>
                <a:gd name="connsiteX15" fmla="*/ 0 w 5070764"/>
                <a:gd name="connsiteY15" fmla="*/ 931025 h 1139679"/>
                <a:gd name="connsiteX16" fmla="*/ 0 w 5070764"/>
                <a:gd name="connsiteY16" fmla="*/ 871588 h 1139679"/>
                <a:gd name="connsiteX17" fmla="*/ 0 w 5070764"/>
                <a:gd name="connsiteY17" fmla="*/ 631768 h 1139679"/>
                <a:gd name="connsiteX18" fmla="*/ 0 w 5070764"/>
                <a:gd name="connsiteY18" fmla="*/ 59437 h 1139679"/>
                <a:gd name="connsiteX19" fmla="*/ 59437 w 5070764"/>
                <a:gd name="connsiteY19" fmla="*/ 0 h 1139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070764" h="1139679">
                  <a:moveTo>
                    <a:pt x="59437" y="0"/>
                  </a:moveTo>
                  <a:lnTo>
                    <a:pt x="5011327" y="0"/>
                  </a:lnTo>
                  <a:cubicBezTo>
                    <a:pt x="5044153" y="0"/>
                    <a:pt x="5070764" y="26611"/>
                    <a:pt x="5070764" y="59437"/>
                  </a:cubicBezTo>
                  <a:lnTo>
                    <a:pt x="5070764" y="631768"/>
                  </a:lnTo>
                  <a:lnTo>
                    <a:pt x="5070764" y="871588"/>
                  </a:lnTo>
                  <a:lnTo>
                    <a:pt x="5070764" y="931025"/>
                  </a:lnTo>
                  <a:lnTo>
                    <a:pt x="5011327" y="931025"/>
                  </a:lnTo>
                  <a:lnTo>
                    <a:pt x="882651" y="931025"/>
                  </a:lnTo>
                  <a:lnTo>
                    <a:pt x="870358" y="959950"/>
                  </a:lnTo>
                  <a:lnTo>
                    <a:pt x="704269" y="1123012"/>
                  </a:lnTo>
                  <a:cubicBezTo>
                    <a:pt x="681337" y="1145527"/>
                    <a:pt x="644494" y="1145188"/>
                    <a:pt x="621980" y="1122256"/>
                  </a:cubicBezTo>
                  <a:lnTo>
                    <a:pt x="458918" y="956168"/>
                  </a:lnTo>
                  <a:cubicBezTo>
                    <a:pt x="453290" y="950435"/>
                    <a:pt x="449089" y="943832"/>
                    <a:pt x="446313" y="936801"/>
                  </a:cubicBezTo>
                  <a:lnTo>
                    <a:pt x="445244" y="931025"/>
                  </a:lnTo>
                  <a:lnTo>
                    <a:pt x="59437" y="931025"/>
                  </a:lnTo>
                  <a:lnTo>
                    <a:pt x="0" y="931025"/>
                  </a:lnTo>
                  <a:lnTo>
                    <a:pt x="0" y="871588"/>
                  </a:lnTo>
                  <a:lnTo>
                    <a:pt x="0" y="631768"/>
                  </a:lnTo>
                  <a:lnTo>
                    <a:pt x="0" y="59437"/>
                  </a:lnTo>
                  <a:cubicBezTo>
                    <a:pt x="0" y="26611"/>
                    <a:pt x="26611" y="0"/>
                    <a:pt x="59437" y="0"/>
                  </a:cubicBezTo>
                  <a:close/>
                </a:path>
              </a:pathLst>
            </a:custGeom>
            <a:solidFill>
              <a:srgbClr val="E7EAEB"/>
            </a:solidFill>
            <a:ln>
              <a:noFill/>
            </a:ln>
            <a:effectLst>
              <a:outerShdw dist="508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1" i="0" u="none" strike="noStrike" kern="1200" cap="none" spc="0" normalizeH="0" baseline="0" noProof="0">
                <a:ln>
                  <a:noFill/>
                </a:ln>
                <a:solidFill>
                  <a:prstClr val="white"/>
                </a:solidFill>
                <a:effectLst/>
                <a:uLnTx/>
                <a:uFillTx/>
                <a:latin typeface="Arial" panose="020B0604020202020204" pitchFamily="34" charset="0"/>
                <a:ea typeface="微软雅黑"/>
                <a:cs typeface="Arial" panose="020B0604020202020204" pitchFamily="34" charset="0"/>
                <a:sym typeface="+mn-lt"/>
              </a:endParaRPr>
            </a:p>
          </p:txBody>
        </p:sp>
        <p:sp>
          <p:nvSpPr>
            <p:cNvPr id="42" name="TextBox 15">
              <a:extLst>
                <a:ext uri="{FF2B5EF4-FFF2-40B4-BE49-F238E27FC236}">
                  <a16:creationId xmlns:a16="http://schemas.microsoft.com/office/drawing/2014/main" id="{6391D3E1-6546-4822-BDC1-0F96FF807270}"/>
                </a:ext>
              </a:extLst>
            </p:cNvPr>
            <p:cNvSpPr txBox="1"/>
            <p:nvPr/>
          </p:nvSpPr>
          <p:spPr>
            <a:xfrm>
              <a:off x="4293067" y="995615"/>
              <a:ext cx="439064" cy="392415"/>
            </a:xfrm>
            <a:prstGeom prst="rect">
              <a:avLst/>
            </a:prstGeom>
            <a:noFill/>
          </p:spPr>
          <p:txBody>
            <a:bodyPr wrap="none">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ED7D31"/>
                  </a:solidFill>
                  <a:effectLst/>
                  <a:uLnTx/>
                  <a:uFillTx/>
                  <a:latin typeface="Arial" panose="020B0604020202020204" pitchFamily="34" charset="0"/>
                  <a:ea typeface="微软雅黑"/>
                  <a:cs typeface="Arial" panose="020B0604020202020204" pitchFamily="34" charset="0"/>
                  <a:sym typeface="+mn-lt"/>
                </a:rPr>
                <a:t>B</a:t>
              </a:r>
            </a:p>
          </p:txBody>
        </p:sp>
        <p:sp>
          <p:nvSpPr>
            <p:cNvPr id="45" name="Freeform: Shape 34">
              <a:extLst>
                <a:ext uri="{FF2B5EF4-FFF2-40B4-BE49-F238E27FC236}">
                  <a16:creationId xmlns:a16="http://schemas.microsoft.com/office/drawing/2014/main" id="{D27F99AA-EBD9-4A61-A1EF-7B8B2C6430DB}"/>
                </a:ext>
              </a:extLst>
            </p:cNvPr>
            <p:cNvSpPr/>
            <p:nvPr/>
          </p:nvSpPr>
          <p:spPr>
            <a:xfrm>
              <a:off x="3478953" y="1970268"/>
              <a:ext cx="393382" cy="393351"/>
            </a:xfrm>
            <a:custGeom>
              <a:avLst/>
              <a:gdLst/>
              <a:ahLst/>
              <a:cxnLst>
                <a:cxn ang="0">
                  <a:pos x="wd2" y="hd2"/>
                </a:cxn>
                <a:cxn ang="5400000">
                  <a:pos x="wd2" y="hd2"/>
                </a:cxn>
                <a:cxn ang="10800000">
                  <a:pos x="wd2" y="hd2"/>
                </a:cxn>
                <a:cxn ang="16200000">
                  <a:pos x="wd2" y="hd2"/>
                </a:cxn>
              </a:cxnLst>
              <a:rect l="0" t="0" r="r" b="b"/>
              <a:pathLst>
                <a:path w="21600" h="21600" extrusionOk="0">
                  <a:moveTo>
                    <a:pt x="12281" y="19846"/>
                  </a:moveTo>
                  <a:lnTo>
                    <a:pt x="9413" y="12882"/>
                  </a:lnTo>
                  <a:lnTo>
                    <a:pt x="19655" y="2640"/>
                  </a:lnTo>
                  <a:cubicBezTo>
                    <a:pt x="19655" y="2640"/>
                    <a:pt x="12281" y="19846"/>
                    <a:pt x="12281" y="19846"/>
                  </a:cubicBezTo>
                  <a:close/>
                  <a:moveTo>
                    <a:pt x="1755" y="9320"/>
                  </a:moveTo>
                  <a:lnTo>
                    <a:pt x="18960" y="1945"/>
                  </a:lnTo>
                  <a:lnTo>
                    <a:pt x="8719" y="12187"/>
                  </a:lnTo>
                  <a:cubicBezTo>
                    <a:pt x="8719" y="12187"/>
                    <a:pt x="1755" y="9320"/>
                    <a:pt x="1755" y="9320"/>
                  </a:cubicBezTo>
                  <a:close/>
                  <a:moveTo>
                    <a:pt x="21600" y="491"/>
                  </a:moveTo>
                  <a:cubicBezTo>
                    <a:pt x="21600" y="220"/>
                    <a:pt x="21380" y="0"/>
                    <a:pt x="21109" y="0"/>
                  </a:cubicBezTo>
                  <a:cubicBezTo>
                    <a:pt x="21034" y="0"/>
                    <a:pt x="20964" y="20"/>
                    <a:pt x="20900" y="52"/>
                  </a:cubicBezTo>
                  <a:lnTo>
                    <a:pt x="20898" y="48"/>
                  </a:lnTo>
                  <a:lnTo>
                    <a:pt x="302" y="8875"/>
                  </a:lnTo>
                  <a:cubicBezTo>
                    <a:pt x="301" y="8875"/>
                    <a:pt x="299" y="8876"/>
                    <a:pt x="297" y="8877"/>
                  </a:cubicBezTo>
                  <a:lnTo>
                    <a:pt x="280" y="8885"/>
                  </a:lnTo>
                  <a:lnTo>
                    <a:pt x="281" y="8887"/>
                  </a:lnTo>
                  <a:cubicBezTo>
                    <a:pt x="116" y="8967"/>
                    <a:pt x="0" y="9132"/>
                    <a:pt x="0" y="9327"/>
                  </a:cubicBezTo>
                  <a:cubicBezTo>
                    <a:pt x="0" y="9550"/>
                    <a:pt x="151" y="9731"/>
                    <a:pt x="355" y="9791"/>
                  </a:cubicBezTo>
                  <a:lnTo>
                    <a:pt x="353" y="9799"/>
                  </a:lnTo>
                  <a:lnTo>
                    <a:pt x="8462" y="13138"/>
                  </a:lnTo>
                  <a:lnTo>
                    <a:pt x="11801" y="21248"/>
                  </a:lnTo>
                  <a:lnTo>
                    <a:pt x="11809" y="21245"/>
                  </a:lnTo>
                  <a:cubicBezTo>
                    <a:pt x="11869" y="21449"/>
                    <a:pt x="12050" y="21600"/>
                    <a:pt x="12273" y="21600"/>
                  </a:cubicBezTo>
                  <a:cubicBezTo>
                    <a:pt x="12468" y="21600"/>
                    <a:pt x="12634" y="21484"/>
                    <a:pt x="12713" y="21319"/>
                  </a:cubicBezTo>
                  <a:lnTo>
                    <a:pt x="12716" y="21320"/>
                  </a:lnTo>
                  <a:lnTo>
                    <a:pt x="12723" y="21303"/>
                  </a:lnTo>
                  <a:cubicBezTo>
                    <a:pt x="12724" y="21301"/>
                    <a:pt x="12725" y="21300"/>
                    <a:pt x="12725" y="21298"/>
                  </a:cubicBezTo>
                  <a:lnTo>
                    <a:pt x="21553" y="702"/>
                  </a:lnTo>
                  <a:lnTo>
                    <a:pt x="21547" y="699"/>
                  </a:lnTo>
                  <a:cubicBezTo>
                    <a:pt x="21578" y="636"/>
                    <a:pt x="21600" y="567"/>
                    <a:pt x="21600" y="491"/>
                  </a:cubicBezTo>
                  <a:moveTo>
                    <a:pt x="7855" y="16200"/>
                  </a:moveTo>
                  <a:cubicBezTo>
                    <a:pt x="7719" y="16200"/>
                    <a:pt x="7596" y="16255"/>
                    <a:pt x="7507" y="16344"/>
                  </a:cubicBezTo>
                  <a:lnTo>
                    <a:pt x="6035" y="17817"/>
                  </a:lnTo>
                  <a:cubicBezTo>
                    <a:pt x="5946" y="17905"/>
                    <a:pt x="5891" y="18029"/>
                    <a:pt x="5891" y="18164"/>
                  </a:cubicBezTo>
                  <a:cubicBezTo>
                    <a:pt x="5891" y="18435"/>
                    <a:pt x="6111" y="18655"/>
                    <a:pt x="6382" y="18655"/>
                  </a:cubicBezTo>
                  <a:cubicBezTo>
                    <a:pt x="6517" y="18655"/>
                    <a:pt x="6640" y="18600"/>
                    <a:pt x="6729" y="18511"/>
                  </a:cubicBezTo>
                  <a:lnTo>
                    <a:pt x="8202" y="17038"/>
                  </a:lnTo>
                  <a:cubicBezTo>
                    <a:pt x="8291" y="16950"/>
                    <a:pt x="8345" y="16827"/>
                    <a:pt x="8345" y="16691"/>
                  </a:cubicBezTo>
                  <a:cubicBezTo>
                    <a:pt x="8345" y="16420"/>
                    <a:pt x="8126" y="16200"/>
                    <a:pt x="7855" y="16200"/>
                  </a:cubicBezTo>
                  <a:moveTo>
                    <a:pt x="7855" y="14237"/>
                  </a:moveTo>
                  <a:cubicBezTo>
                    <a:pt x="7855" y="13966"/>
                    <a:pt x="7635" y="13745"/>
                    <a:pt x="7364" y="13745"/>
                  </a:cubicBezTo>
                  <a:cubicBezTo>
                    <a:pt x="7228" y="13745"/>
                    <a:pt x="7105" y="13801"/>
                    <a:pt x="7017" y="13889"/>
                  </a:cubicBezTo>
                  <a:lnTo>
                    <a:pt x="2107" y="18798"/>
                  </a:lnTo>
                  <a:cubicBezTo>
                    <a:pt x="2019" y="18888"/>
                    <a:pt x="1964" y="19011"/>
                    <a:pt x="1964" y="19145"/>
                  </a:cubicBezTo>
                  <a:cubicBezTo>
                    <a:pt x="1964" y="19417"/>
                    <a:pt x="2184" y="19636"/>
                    <a:pt x="2455" y="19636"/>
                  </a:cubicBezTo>
                  <a:cubicBezTo>
                    <a:pt x="2590" y="19636"/>
                    <a:pt x="2713" y="19582"/>
                    <a:pt x="2802" y="19493"/>
                  </a:cubicBezTo>
                  <a:lnTo>
                    <a:pt x="7711" y="14583"/>
                  </a:lnTo>
                  <a:cubicBezTo>
                    <a:pt x="7800" y="14495"/>
                    <a:pt x="7855" y="14372"/>
                    <a:pt x="7855" y="14237"/>
                  </a:cubicBezTo>
                  <a:moveTo>
                    <a:pt x="4765" y="14583"/>
                  </a:moveTo>
                  <a:lnTo>
                    <a:pt x="5256" y="14093"/>
                  </a:lnTo>
                  <a:cubicBezTo>
                    <a:pt x="5345" y="14004"/>
                    <a:pt x="5400" y="13881"/>
                    <a:pt x="5400" y="13745"/>
                  </a:cubicBezTo>
                  <a:cubicBezTo>
                    <a:pt x="5400" y="13475"/>
                    <a:pt x="5180" y="13255"/>
                    <a:pt x="4909" y="13255"/>
                  </a:cubicBezTo>
                  <a:cubicBezTo>
                    <a:pt x="4774" y="13255"/>
                    <a:pt x="4651" y="13310"/>
                    <a:pt x="4562" y="13398"/>
                  </a:cubicBezTo>
                  <a:lnTo>
                    <a:pt x="4071" y="13889"/>
                  </a:lnTo>
                  <a:cubicBezTo>
                    <a:pt x="3982" y="13979"/>
                    <a:pt x="3927" y="14101"/>
                    <a:pt x="3927" y="14237"/>
                  </a:cubicBezTo>
                  <a:cubicBezTo>
                    <a:pt x="3927" y="14507"/>
                    <a:pt x="4147" y="14727"/>
                    <a:pt x="4418" y="14727"/>
                  </a:cubicBezTo>
                  <a:cubicBezTo>
                    <a:pt x="4554" y="14727"/>
                    <a:pt x="4676" y="14673"/>
                    <a:pt x="4765" y="14583"/>
                  </a:cubicBezTo>
                </a:path>
              </a:pathLst>
            </a:custGeom>
            <a:solidFill>
              <a:schemeClr val="bg2"/>
            </a:solidFill>
            <a:ln w="12700">
              <a:miter lim="400000"/>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1" i="0" u="none" strike="noStrike" kern="1200" cap="none" spc="0" normalizeH="0" baseline="0" noProof="0">
                <a:ln>
                  <a:noFill/>
                </a:ln>
                <a:solidFill>
                  <a:prstClr val="black"/>
                </a:solidFill>
                <a:effectLst/>
                <a:uLnTx/>
                <a:uFillTx/>
                <a:latin typeface="Arial" panose="020B0604020202020204" pitchFamily="34" charset="0"/>
                <a:ea typeface="微软雅黑"/>
                <a:cs typeface="Arial" panose="020B0604020202020204" pitchFamily="34" charset="0"/>
                <a:sym typeface="+mn-lt"/>
              </a:endParaRPr>
            </a:p>
          </p:txBody>
        </p:sp>
      </p:grpSp>
      <p:grpSp>
        <p:nvGrpSpPr>
          <p:cNvPr id="53" name="组合 40">
            <a:extLst>
              <a:ext uri="{FF2B5EF4-FFF2-40B4-BE49-F238E27FC236}">
                <a16:creationId xmlns:a16="http://schemas.microsoft.com/office/drawing/2014/main" id="{9A499FB5-EB2F-4B3D-8C54-BA7BE5BC966B}"/>
              </a:ext>
            </a:extLst>
          </p:cNvPr>
          <p:cNvGrpSpPr/>
          <p:nvPr/>
        </p:nvGrpSpPr>
        <p:grpSpPr>
          <a:xfrm>
            <a:off x="9128973" y="3884262"/>
            <a:ext cx="2686206" cy="2619408"/>
            <a:chOff x="3359711" y="994628"/>
            <a:chExt cx="2424579" cy="1645251"/>
          </a:xfrm>
        </p:grpSpPr>
        <p:sp>
          <p:nvSpPr>
            <p:cNvPr id="54" name="Rectangle: Rounded Corners 9">
              <a:extLst>
                <a:ext uri="{FF2B5EF4-FFF2-40B4-BE49-F238E27FC236}">
                  <a16:creationId xmlns:a16="http://schemas.microsoft.com/office/drawing/2014/main" id="{2A3C8771-D848-4D2F-9117-C1174F3A2E65}"/>
                </a:ext>
              </a:extLst>
            </p:cNvPr>
            <p:cNvSpPr/>
            <p:nvPr/>
          </p:nvSpPr>
          <p:spPr>
            <a:xfrm>
              <a:off x="3359712" y="1113588"/>
              <a:ext cx="2424578" cy="1526291"/>
            </a:xfrm>
            <a:prstGeom prst="roundRect">
              <a:avLst>
                <a:gd name="adj" fmla="val 2812"/>
              </a:avLst>
            </a:prstGeom>
            <a:blipFill dpi="0" rotWithShape="1">
              <a:blip r:embed="rId4" cstate="screen">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1" i="0" u="none" strike="noStrike" kern="1200" cap="none" spc="0" normalizeH="0" baseline="0" noProof="0" dirty="0">
                <a:ln>
                  <a:noFill/>
                </a:ln>
                <a:solidFill>
                  <a:prstClr val="white"/>
                </a:solidFill>
                <a:effectLst/>
                <a:uLnTx/>
                <a:uFillTx/>
                <a:latin typeface="Arial" panose="020B0604020202020204" pitchFamily="34" charset="0"/>
                <a:ea typeface="微软雅黑"/>
                <a:cs typeface="Arial" panose="020B0604020202020204" pitchFamily="34" charset="0"/>
                <a:sym typeface="+mn-lt"/>
              </a:endParaRPr>
            </a:p>
          </p:txBody>
        </p:sp>
        <p:sp>
          <p:nvSpPr>
            <p:cNvPr id="55" name="Freeform: Shape 14">
              <a:extLst>
                <a:ext uri="{FF2B5EF4-FFF2-40B4-BE49-F238E27FC236}">
                  <a16:creationId xmlns:a16="http://schemas.microsoft.com/office/drawing/2014/main" id="{DE691708-0C60-4D0D-9ECC-50FEAF240072}"/>
                </a:ext>
              </a:extLst>
            </p:cNvPr>
            <p:cNvSpPr/>
            <p:nvPr/>
          </p:nvSpPr>
          <p:spPr>
            <a:xfrm>
              <a:off x="3359711" y="1113588"/>
              <a:ext cx="2424578" cy="544936"/>
            </a:xfrm>
            <a:custGeom>
              <a:avLst/>
              <a:gdLst>
                <a:gd name="connsiteX0" fmla="*/ 59437 w 5070764"/>
                <a:gd name="connsiteY0" fmla="*/ 0 h 1139679"/>
                <a:gd name="connsiteX1" fmla="*/ 5011327 w 5070764"/>
                <a:gd name="connsiteY1" fmla="*/ 0 h 1139679"/>
                <a:gd name="connsiteX2" fmla="*/ 5070764 w 5070764"/>
                <a:gd name="connsiteY2" fmla="*/ 59437 h 1139679"/>
                <a:gd name="connsiteX3" fmla="*/ 5070764 w 5070764"/>
                <a:gd name="connsiteY3" fmla="*/ 631768 h 1139679"/>
                <a:gd name="connsiteX4" fmla="*/ 5070764 w 5070764"/>
                <a:gd name="connsiteY4" fmla="*/ 871588 h 1139679"/>
                <a:gd name="connsiteX5" fmla="*/ 5070764 w 5070764"/>
                <a:gd name="connsiteY5" fmla="*/ 931025 h 1139679"/>
                <a:gd name="connsiteX6" fmla="*/ 5011327 w 5070764"/>
                <a:gd name="connsiteY6" fmla="*/ 931025 h 1139679"/>
                <a:gd name="connsiteX7" fmla="*/ 882651 w 5070764"/>
                <a:gd name="connsiteY7" fmla="*/ 931025 h 1139679"/>
                <a:gd name="connsiteX8" fmla="*/ 870358 w 5070764"/>
                <a:gd name="connsiteY8" fmla="*/ 959950 h 1139679"/>
                <a:gd name="connsiteX9" fmla="*/ 704269 w 5070764"/>
                <a:gd name="connsiteY9" fmla="*/ 1123012 h 1139679"/>
                <a:gd name="connsiteX10" fmla="*/ 621980 w 5070764"/>
                <a:gd name="connsiteY10" fmla="*/ 1122256 h 1139679"/>
                <a:gd name="connsiteX11" fmla="*/ 458918 w 5070764"/>
                <a:gd name="connsiteY11" fmla="*/ 956168 h 1139679"/>
                <a:gd name="connsiteX12" fmla="*/ 446313 w 5070764"/>
                <a:gd name="connsiteY12" fmla="*/ 936801 h 1139679"/>
                <a:gd name="connsiteX13" fmla="*/ 445244 w 5070764"/>
                <a:gd name="connsiteY13" fmla="*/ 931025 h 1139679"/>
                <a:gd name="connsiteX14" fmla="*/ 59437 w 5070764"/>
                <a:gd name="connsiteY14" fmla="*/ 931025 h 1139679"/>
                <a:gd name="connsiteX15" fmla="*/ 0 w 5070764"/>
                <a:gd name="connsiteY15" fmla="*/ 931025 h 1139679"/>
                <a:gd name="connsiteX16" fmla="*/ 0 w 5070764"/>
                <a:gd name="connsiteY16" fmla="*/ 871588 h 1139679"/>
                <a:gd name="connsiteX17" fmla="*/ 0 w 5070764"/>
                <a:gd name="connsiteY17" fmla="*/ 631768 h 1139679"/>
                <a:gd name="connsiteX18" fmla="*/ 0 w 5070764"/>
                <a:gd name="connsiteY18" fmla="*/ 59437 h 1139679"/>
                <a:gd name="connsiteX19" fmla="*/ 59437 w 5070764"/>
                <a:gd name="connsiteY19" fmla="*/ 0 h 1139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070764" h="1139679">
                  <a:moveTo>
                    <a:pt x="59437" y="0"/>
                  </a:moveTo>
                  <a:lnTo>
                    <a:pt x="5011327" y="0"/>
                  </a:lnTo>
                  <a:cubicBezTo>
                    <a:pt x="5044153" y="0"/>
                    <a:pt x="5070764" y="26611"/>
                    <a:pt x="5070764" y="59437"/>
                  </a:cubicBezTo>
                  <a:lnTo>
                    <a:pt x="5070764" y="631768"/>
                  </a:lnTo>
                  <a:lnTo>
                    <a:pt x="5070764" y="871588"/>
                  </a:lnTo>
                  <a:lnTo>
                    <a:pt x="5070764" y="931025"/>
                  </a:lnTo>
                  <a:lnTo>
                    <a:pt x="5011327" y="931025"/>
                  </a:lnTo>
                  <a:lnTo>
                    <a:pt x="882651" y="931025"/>
                  </a:lnTo>
                  <a:lnTo>
                    <a:pt x="870358" y="959950"/>
                  </a:lnTo>
                  <a:lnTo>
                    <a:pt x="704269" y="1123012"/>
                  </a:lnTo>
                  <a:cubicBezTo>
                    <a:pt x="681337" y="1145527"/>
                    <a:pt x="644494" y="1145188"/>
                    <a:pt x="621980" y="1122256"/>
                  </a:cubicBezTo>
                  <a:lnTo>
                    <a:pt x="458918" y="956168"/>
                  </a:lnTo>
                  <a:cubicBezTo>
                    <a:pt x="453290" y="950435"/>
                    <a:pt x="449089" y="943832"/>
                    <a:pt x="446313" y="936801"/>
                  </a:cubicBezTo>
                  <a:lnTo>
                    <a:pt x="445244" y="931025"/>
                  </a:lnTo>
                  <a:lnTo>
                    <a:pt x="59437" y="931025"/>
                  </a:lnTo>
                  <a:lnTo>
                    <a:pt x="0" y="931025"/>
                  </a:lnTo>
                  <a:lnTo>
                    <a:pt x="0" y="871588"/>
                  </a:lnTo>
                  <a:lnTo>
                    <a:pt x="0" y="631768"/>
                  </a:lnTo>
                  <a:lnTo>
                    <a:pt x="0" y="59437"/>
                  </a:lnTo>
                  <a:cubicBezTo>
                    <a:pt x="0" y="26611"/>
                    <a:pt x="26611" y="0"/>
                    <a:pt x="59437" y="0"/>
                  </a:cubicBezTo>
                  <a:close/>
                </a:path>
              </a:pathLst>
            </a:custGeom>
            <a:solidFill>
              <a:srgbClr val="E7EAEB"/>
            </a:solidFill>
            <a:ln>
              <a:noFill/>
            </a:ln>
            <a:effectLst>
              <a:outerShdw dist="508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1" i="0" u="none" strike="noStrike" kern="1200" cap="none" spc="0" normalizeH="0" baseline="0" noProof="0">
                <a:ln>
                  <a:noFill/>
                </a:ln>
                <a:solidFill>
                  <a:prstClr val="white"/>
                </a:solidFill>
                <a:effectLst/>
                <a:uLnTx/>
                <a:uFillTx/>
                <a:latin typeface="Arial" panose="020B0604020202020204" pitchFamily="34" charset="0"/>
                <a:ea typeface="微软雅黑"/>
                <a:cs typeface="Arial" panose="020B0604020202020204" pitchFamily="34" charset="0"/>
                <a:sym typeface="+mn-lt"/>
              </a:endParaRPr>
            </a:p>
          </p:txBody>
        </p:sp>
        <p:sp>
          <p:nvSpPr>
            <p:cNvPr id="56" name="TextBox 15">
              <a:extLst>
                <a:ext uri="{FF2B5EF4-FFF2-40B4-BE49-F238E27FC236}">
                  <a16:creationId xmlns:a16="http://schemas.microsoft.com/office/drawing/2014/main" id="{E01D4A5F-A6DB-4255-81FF-C58A20B61D97}"/>
                </a:ext>
              </a:extLst>
            </p:cNvPr>
            <p:cNvSpPr txBox="1"/>
            <p:nvPr/>
          </p:nvSpPr>
          <p:spPr>
            <a:xfrm>
              <a:off x="4406838" y="994628"/>
              <a:ext cx="439064" cy="392415"/>
            </a:xfrm>
            <a:prstGeom prst="rect">
              <a:avLst/>
            </a:prstGeom>
            <a:noFill/>
          </p:spPr>
          <p:txBody>
            <a:bodyPr wrap="none">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ED7D31"/>
                  </a:solidFill>
                  <a:effectLst/>
                  <a:uLnTx/>
                  <a:uFillTx/>
                  <a:latin typeface="Arial" panose="020B0604020202020204" pitchFamily="34" charset="0"/>
                  <a:ea typeface="微软雅黑"/>
                  <a:cs typeface="Arial" panose="020B0604020202020204" pitchFamily="34" charset="0"/>
                  <a:sym typeface="+mn-lt"/>
                </a:rPr>
                <a:t>D</a:t>
              </a:r>
            </a:p>
          </p:txBody>
        </p:sp>
        <p:sp>
          <p:nvSpPr>
            <p:cNvPr id="59" name="Freeform: Shape 34">
              <a:extLst>
                <a:ext uri="{FF2B5EF4-FFF2-40B4-BE49-F238E27FC236}">
                  <a16:creationId xmlns:a16="http://schemas.microsoft.com/office/drawing/2014/main" id="{0F63982A-9EFA-40BF-969F-3079CDC86841}"/>
                </a:ext>
              </a:extLst>
            </p:cNvPr>
            <p:cNvSpPr/>
            <p:nvPr/>
          </p:nvSpPr>
          <p:spPr>
            <a:xfrm>
              <a:off x="3478953" y="1970268"/>
              <a:ext cx="393382" cy="393351"/>
            </a:xfrm>
            <a:custGeom>
              <a:avLst/>
              <a:gdLst/>
              <a:ahLst/>
              <a:cxnLst>
                <a:cxn ang="0">
                  <a:pos x="wd2" y="hd2"/>
                </a:cxn>
                <a:cxn ang="5400000">
                  <a:pos x="wd2" y="hd2"/>
                </a:cxn>
                <a:cxn ang="10800000">
                  <a:pos x="wd2" y="hd2"/>
                </a:cxn>
                <a:cxn ang="16200000">
                  <a:pos x="wd2" y="hd2"/>
                </a:cxn>
              </a:cxnLst>
              <a:rect l="0" t="0" r="r" b="b"/>
              <a:pathLst>
                <a:path w="21600" h="21600" extrusionOk="0">
                  <a:moveTo>
                    <a:pt x="12281" y="19846"/>
                  </a:moveTo>
                  <a:lnTo>
                    <a:pt x="9413" y="12882"/>
                  </a:lnTo>
                  <a:lnTo>
                    <a:pt x="19655" y="2640"/>
                  </a:lnTo>
                  <a:cubicBezTo>
                    <a:pt x="19655" y="2640"/>
                    <a:pt x="12281" y="19846"/>
                    <a:pt x="12281" y="19846"/>
                  </a:cubicBezTo>
                  <a:close/>
                  <a:moveTo>
                    <a:pt x="1755" y="9320"/>
                  </a:moveTo>
                  <a:lnTo>
                    <a:pt x="18960" y="1945"/>
                  </a:lnTo>
                  <a:lnTo>
                    <a:pt x="8719" y="12187"/>
                  </a:lnTo>
                  <a:cubicBezTo>
                    <a:pt x="8719" y="12187"/>
                    <a:pt x="1755" y="9320"/>
                    <a:pt x="1755" y="9320"/>
                  </a:cubicBezTo>
                  <a:close/>
                  <a:moveTo>
                    <a:pt x="21600" y="491"/>
                  </a:moveTo>
                  <a:cubicBezTo>
                    <a:pt x="21600" y="220"/>
                    <a:pt x="21380" y="0"/>
                    <a:pt x="21109" y="0"/>
                  </a:cubicBezTo>
                  <a:cubicBezTo>
                    <a:pt x="21034" y="0"/>
                    <a:pt x="20964" y="20"/>
                    <a:pt x="20900" y="52"/>
                  </a:cubicBezTo>
                  <a:lnTo>
                    <a:pt x="20898" y="48"/>
                  </a:lnTo>
                  <a:lnTo>
                    <a:pt x="302" y="8875"/>
                  </a:lnTo>
                  <a:cubicBezTo>
                    <a:pt x="301" y="8875"/>
                    <a:pt x="299" y="8876"/>
                    <a:pt x="297" y="8877"/>
                  </a:cubicBezTo>
                  <a:lnTo>
                    <a:pt x="280" y="8885"/>
                  </a:lnTo>
                  <a:lnTo>
                    <a:pt x="281" y="8887"/>
                  </a:lnTo>
                  <a:cubicBezTo>
                    <a:pt x="116" y="8967"/>
                    <a:pt x="0" y="9132"/>
                    <a:pt x="0" y="9327"/>
                  </a:cubicBezTo>
                  <a:cubicBezTo>
                    <a:pt x="0" y="9550"/>
                    <a:pt x="151" y="9731"/>
                    <a:pt x="355" y="9791"/>
                  </a:cubicBezTo>
                  <a:lnTo>
                    <a:pt x="353" y="9799"/>
                  </a:lnTo>
                  <a:lnTo>
                    <a:pt x="8462" y="13138"/>
                  </a:lnTo>
                  <a:lnTo>
                    <a:pt x="11801" y="21248"/>
                  </a:lnTo>
                  <a:lnTo>
                    <a:pt x="11809" y="21245"/>
                  </a:lnTo>
                  <a:cubicBezTo>
                    <a:pt x="11869" y="21449"/>
                    <a:pt x="12050" y="21600"/>
                    <a:pt x="12273" y="21600"/>
                  </a:cubicBezTo>
                  <a:cubicBezTo>
                    <a:pt x="12468" y="21600"/>
                    <a:pt x="12634" y="21484"/>
                    <a:pt x="12713" y="21319"/>
                  </a:cubicBezTo>
                  <a:lnTo>
                    <a:pt x="12716" y="21320"/>
                  </a:lnTo>
                  <a:lnTo>
                    <a:pt x="12723" y="21303"/>
                  </a:lnTo>
                  <a:cubicBezTo>
                    <a:pt x="12724" y="21301"/>
                    <a:pt x="12725" y="21300"/>
                    <a:pt x="12725" y="21298"/>
                  </a:cubicBezTo>
                  <a:lnTo>
                    <a:pt x="21553" y="702"/>
                  </a:lnTo>
                  <a:lnTo>
                    <a:pt x="21547" y="699"/>
                  </a:lnTo>
                  <a:cubicBezTo>
                    <a:pt x="21578" y="636"/>
                    <a:pt x="21600" y="567"/>
                    <a:pt x="21600" y="491"/>
                  </a:cubicBezTo>
                  <a:moveTo>
                    <a:pt x="7855" y="16200"/>
                  </a:moveTo>
                  <a:cubicBezTo>
                    <a:pt x="7719" y="16200"/>
                    <a:pt x="7596" y="16255"/>
                    <a:pt x="7507" y="16344"/>
                  </a:cubicBezTo>
                  <a:lnTo>
                    <a:pt x="6035" y="17817"/>
                  </a:lnTo>
                  <a:cubicBezTo>
                    <a:pt x="5946" y="17905"/>
                    <a:pt x="5891" y="18029"/>
                    <a:pt x="5891" y="18164"/>
                  </a:cubicBezTo>
                  <a:cubicBezTo>
                    <a:pt x="5891" y="18435"/>
                    <a:pt x="6111" y="18655"/>
                    <a:pt x="6382" y="18655"/>
                  </a:cubicBezTo>
                  <a:cubicBezTo>
                    <a:pt x="6517" y="18655"/>
                    <a:pt x="6640" y="18600"/>
                    <a:pt x="6729" y="18511"/>
                  </a:cubicBezTo>
                  <a:lnTo>
                    <a:pt x="8202" y="17038"/>
                  </a:lnTo>
                  <a:cubicBezTo>
                    <a:pt x="8291" y="16950"/>
                    <a:pt x="8345" y="16827"/>
                    <a:pt x="8345" y="16691"/>
                  </a:cubicBezTo>
                  <a:cubicBezTo>
                    <a:pt x="8345" y="16420"/>
                    <a:pt x="8126" y="16200"/>
                    <a:pt x="7855" y="16200"/>
                  </a:cubicBezTo>
                  <a:moveTo>
                    <a:pt x="7855" y="14237"/>
                  </a:moveTo>
                  <a:cubicBezTo>
                    <a:pt x="7855" y="13966"/>
                    <a:pt x="7635" y="13745"/>
                    <a:pt x="7364" y="13745"/>
                  </a:cubicBezTo>
                  <a:cubicBezTo>
                    <a:pt x="7228" y="13745"/>
                    <a:pt x="7105" y="13801"/>
                    <a:pt x="7017" y="13889"/>
                  </a:cubicBezTo>
                  <a:lnTo>
                    <a:pt x="2107" y="18798"/>
                  </a:lnTo>
                  <a:cubicBezTo>
                    <a:pt x="2019" y="18888"/>
                    <a:pt x="1964" y="19011"/>
                    <a:pt x="1964" y="19145"/>
                  </a:cubicBezTo>
                  <a:cubicBezTo>
                    <a:pt x="1964" y="19417"/>
                    <a:pt x="2184" y="19636"/>
                    <a:pt x="2455" y="19636"/>
                  </a:cubicBezTo>
                  <a:cubicBezTo>
                    <a:pt x="2590" y="19636"/>
                    <a:pt x="2713" y="19582"/>
                    <a:pt x="2802" y="19493"/>
                  </a:cubicBezTo>
                  <a:lnTo>
                    <a:pt x="7711" y="14583"/>
                  </a:lnTo>
                  <a:cubicBezTo>
                    <a:pt x="7800" y="14495"/>
                    <a:pt x="7855" y="14372"/>
                    <a:pt x="7855" y="14237"/>
                  </a:cubicBezTo>
                  <a:moveTo>
                    <a:pt x="4765" y="14583"/>
                  </a:moveTo>
                  <a:lnTo>
                    <a:pt x="5256" y="14093"/>
                  </a:lnTo>
                  <a:cubicBezTo>
                    <a:pt x="5345" y="14004"/>
                    <a:pt x="5400" y="13881"/>
                    <a:pt x="5400" y="13745"/>
                  </a:cubicBezTo>
                  <a:cubicBezTo>
                    <a:pt x="5400" y="13475"/>
                    <a:pt x="5180" y="13255"/>
                    <a:pt x="4909" y="13255"/>
                  </a:cubicBezTo>
                  <a:cubicBezTo>
                    <a:pt x="4774" y="13255"/>
                    <a:pt x="4651" y="13310"/>
                    <a:pt x="4562" y="13398"/>
                  </a:cubicBezTo>
                  <a:lnTo>
                    <a:pt x="4071" y="13889"/>
                  </a:lnTo>
                  <a:cubicBezTo>
                    <a:pt x="3982" y="13979"/>
                    <a:pt x="3927" y="14101"/>
                    <a:pt x="3927" y="14237"/>
                  </a:cubicBezTo>
                  <a:cubicBezTo>
                    <a:pt x="3927" y="14507"/>
                    <a:pt x="4147" y="14727"/>
                    <a:pt x="4418" y="14727"/>
                  </a:cubicBezTo>
                  <a:cubicBezTo>
                    <a:pt x="4554" y="14727"/>
                    <a:pt x="4676" y="14673"/>
                    <a:pt x="4765" y="14583"/>
                  </a:cubicBezTo>
                </a:path>
              </a:pathLst>
            </a:custGeom>
            <a:solidFill>
              <a:schemeClr val="bg2"/>
            </a:solidFill>
            <a:ln w="12700">
              <a:miter lim="400000"/>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1" i="0" u="none" strike="noStrike" kern="1200" cap="none" spc="0" normalizeH="0" baseline="0" noProof="0">
                <a:ln>
                  <a:noFill/>
                </a:ln>
                <a:solidFill>
                  <a:prstClr val="black"/>
                </a:solidFill>
                <a:effectLst/>
                <a:uLnTx/>
                <a:uFillTx/>
                <a:latin typeface="Arial" panose="020B0604020202020204" pitchFamily="34" charset="0"/>
                <a:ea typeface="微软雅黑"/>
                <a:cs typeface="Arial" panose="020B0604020202020204" pitchFamily="34" charset="0"/>
                <a:sym typeface="+mn-lt"/>
              </a:endParaRPr>
            </a:p>
          </p:txBody>
        </p:sp>
      </p:grpSp>
      <p:grpSp>
        <p:nvGrpSpPr>
          <p:cNvPr id="60" name="组合 49">
            <a:extLst>
              <a:ext uri="{FF2B5EF4-FFF2-40B4-BE49-F238E27FC236}">
                <a16:creationId xmlns:a16="http://schemas.microsoft.com/office/drawing/2014/main" id="{D435E8BE-EE54-4B18-BEB4-5445B846264D}"/>
              </a:ext>
            </a:extLst>
          </p:cNvPr>
          <p:cNvGrpSpPr/>
          <p:nvPr/>
        </p:nvGrpSpPr>
        <p:grpSpPr>
          <a:xfrm>
            <a:off x="439477" y="285234"/>
            <a:ext cx="5856134" cy="2698601"/>
            <a:chOff x="-4462012" y="-96869"/>
            <a:chExt cx="14653406" cy="2492854"/>
          </a:xfrm>
        </p:grpSpPr>
        <p:sp>
          <p:nvSpPr>
            <p:cNvPr id="61" name="Google Shape;354;p33">
              <a:extLst>
                <a:ext uri="{FF2B5EF4-FFF2-40B4-BE49-F238E27FC236}">
                  <a16:creationId xmlns:a16="http://schemas.microsoft.com/office/drawing/2014/main" id="{08705EEB-A1C8-40C6-AF5A-EBF140936E80}"/>
                </a:ext>
              </a:extLst>
            </p:cNvPr>
            <p:cNvSpPr/>
            <p:nvPr/>
          </p:nvSpPr>
          <p:spPr>
            <a:xfrm>
              <a:off x="-4462012" y="-84998"/>
              <a:ext cx="14653406" cy="2480983"/>
            </a:xfrm>
            <a:custGeom>
              <a:avLst/>
              <a:gdLst/>
              <a:ahLst/>
              <a:cxnLst/>
              <a:rect l="l" t="t" r="r" b="b"/>
              <a:pathLst>
                <a:path w="204410" h="43337" extrusionOk="0">
                  <a:moveTo>
                    <a:pt x="9877" y="0"/>
                  </a:moveTo>
                  <a:cubicBezTo>
                    <a:pt x="4409" y="0"/>
                    <a:pt x="0" y="4204"/>
                    <a:pt x="0" y="9399"/>
                  </a:cubicBezTo>
                  <a:lnTo>
                    <a:pt x="0" y="27991"/>
                  </a:lnTo>
                  <a:cubicBezTo>
                    <a:pt x="0" y="32502"/>
                    <a:pt x="3349" y="36262"/>
                    <a:pt x="7792" y="37184"/>
                  </a:cubicBezTo>
                  <a:lnTo>
                    <a:pt x="5708" y="43336"/>
                  </a:lnTo>
                  <a:lnTo>
                    <a:pt x="5708" y="43336"/>
                  </a:lnTo>
                  <a:lnTo>
                    <a:pt x="15345" y="37424"/>
                  </a:lnTo>
                  <a:lnTo>
                    <a:pt x="194567" y="37424"/>
                  </a:lnTo>
                  <a:cubicBezTo>
                    <a:pt x="200001" y="37424"/>
                    <a:pt x="204410" y="33186"/>
                    <a:pt x="204410" y="28025"/>
                  </a:cubicBezTo>
                  <a:lnTo>
                    <a:pt x="204410" y="9433"/>
                  </a:lnTo>
                  <a:cubicBezTo>
                    <a:pt x="204410" y="4204"/>
                    <a:pt x="200001" y="0"/>
                    <a:pt x="194567" y="0"/>
                  </a:cubicBezTo>
                  <a:close/>
                </a:path>
              </a:pathLst>
            </a:custGeom>
            <a:solidFill>
              <a:srgbClr val="48B5BF"/>
            </a:solidFill>
            <a:ln w="57150" cap="flat" cmpd="sng">
              <a:solidFill>
                <a:schemeClr val="tx1"/>
              </a:solidFill>
              <a:prstDash val="solid"/>
              <a:miter lim="34176"/>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dirty="0">
                <a:ln>
                  <a:noFill/>
                </a:ln>
                <a:solidFill>
                  <a:prstClr val="black"/>
                </a:solidFill>
                <a:effectLst/>
                <a:uLnTx/>
                <a:uFillTx/>
                <a:latin typeface="微软雅黑" panose="020F0502020204030204"/>
                <a:ea typeface="微软雅黑"/>
                <a:cs typeface="+mn-ea"/>
                <a:sym typeface="+mn-lt"/>
              </a:endParaRPr>
            </a:p>
          </p:txBody>
        </p:sp>
        <p:sp>
          <p:nvSpPr>
            <p:cNvPr id="62" name="文本框 51">
              <a:extLst>
                <a:ext uri="{FF2B5EF4-FFF2-40B4-BE49-F238E27FC236}">
                  <a16:creationId xmlns:a16="http://schemas.microsoft.com/office/drawing/2014/main" id="{A265F645-1927-4FF6-921A-0084FD438B76}"/>
                </a:ext>
              </a:extLst>
            </p:cNvPr>
            <p:cNvSpPr txBox="1"/>
            <p:nvPr/>
          </p:nvSpPr>
          <p:spPr>
            <a:xfrm>
              <a:off x="-4192269" y="-96869"/>
              <a:ext cx="14113920" cy="213233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600" b="1" i="0" u="none" strike="noStrike" kern="1200" cap="none" spc="0" normalizeH="0" baseline="0" noProof="0" dirty="0">
                  <a:ln>
                    <a:noFill/>
                  </a:ln>
                  <a:solidFill>
                    <a:srgbClr val="FF0000"/>
                  </a:solidFill>
                  <a:effectLst/>
                  <a:uLnTx/>
                  <a:uFillTx/>
                  <a:latin typeface="Arial" panose="020B0604020202020204" pitchFamily="34" charset="0"/>
                  <a:ea typeface="微软雅黑"/>
                  <a:cs typeface="Arial" panose="020B0604020202020204" pitchFamily="34" charset="0"/>
                  <a:sym typeface="+mn-lt"/>
                </a:rPr>
                <a:t>Câu 2.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600" b="0" i="0" u="none" strike="noStrike" kern="1200" cap="none" spc="0" normalizeH="0" baseline="0" noProof="0" dirty="0">
                  <a:ln>
                    <a:noFill/>
                  </a:ln>
                  <a:solidFill>
                    <a:prstClr val="white"/>
                  </a:solidFill>
                  <a:effectLst/>
                  <a:uLnTx/>
                  <a:uFillTx/>
                  <a:latin typeface="Arial" panose="020B0604020202020204" pitchFamily="34" charset="0"/>
                  <a:ea typeface="微软雅黑"/>
                  <a:cs typeface="Arial" panose="020B0604020202020204" pitchFamily="34" charset="0"/>
                  <a:sym typeface="+mn-lt"/>
                </a:rPr>
                <a:t>Lực đẩy Archimedes tác dụng lên một vật nhúng trong chất lỏng bằng</a:t>
              </a:r>
              <a:endParaRPr kumimoji="0" lang="en-US" altLang="zh-CN" sz="3600" b="0" i="0" u="none" strike="noStrike" kern="1200" cap="none" spc="0" normalizeH="0" baseline="0" noProof="0" dirty="0">
                <a:ln>
                  <a:noFill/>
                </a:ln>
                <a:solidFill>
                  <a:prstClr val="white"/>
                </a:solidFill>
                <a:effectLst/>
                <a:uLnTx/>
                <a:uFillTx/>
                <a:latin typeface="Arial" panose="020B0604020202020204" pitchFamily="34" charset="0"/>
                <a:ea typeface="微软雅黑"/>
                <a:cs typeface="Arial" panose="020B0604020202020204" pitchFamily="34" charset="0"/>
                <a:sym typeface="+mn-lt"/>
              </a:endParaRPr>
            </a:p>
          </p:txBody>
        </p:sp>
      </p:grpSp>
      <p:sp>
        <p:nvSpPr>
          <p:cNvPr id="63" name="Synergistically utilize technically sound portals with frictionless chains. Dramatically customize…">
            <a:extLst>
              <a:ext uri="{FF2B5EF4-FFF2-40B4-BE49-F238E27FC236}">
                <a16:creationId xmlns:a16="http://schemas.microsoft.com/office/drawing/2014/main" id="{1645C73C-28DF-433E-B04A-5B2137F3A33B}"/>
              </a:ext>
            </a:extLst>
          </p:cNvPr>
          <p:cNvSpPr txBox="1"/>
          <p:nvPr/>
        </p:nvSpPr>
        <p:spPr>
          <a:xfrm>
            <a:off x="970092" y="4759937"/>
            <a:ext cx="2176415" cy="1215204"/>
          </a:xfrm>
          <a:prstGeom prst="rect">
            <a:avLst/>
          </a:prstGeom>
          <a:ln w="12700">
            <a:miter lim="400000"/>
          </a:ln>
          <a:extLst>
            <a:ext uri="{C572A759-6A51-4108-AA02-DFA0A04FC94B}">
              <ma14:wrappingTextBoxFlag xmlns="" xmlns:ma14="http://schemas.microsoft.com/office/mac/drawingml/2011/main" val="1"/>
            </a:ext>
          </a:extLst>
        </p:spPr>
        <p:txBody>
          <a:bodyPr wrap="square" lIns="0" tIns="0" rIns="0" bIns="0">
            <a:spAutoFit/>
          </a:bodyPr>
          <a:lstStyle/>
          <a:p>
            <a:pPr lvl="0" algn="ctr" defTabSz="412750" hangingPunct="0">
              <a:lnSpc>
                <a:spcPct val="150000"/>
              </a:lnSpc>
              <a:defRPr sz="2000" b="0">
                <a:solidFill>
                  <a:srgbClr val="1C1F25"/>
                </a:solidFill>
                <a:latin typeface="Roboto Bold"/>
                <a:ea typeface="Roboto Bold"/>
                <a:cs typeface="Roboto Bold"/>
                <a:sym typeface="Roboto Bold"/>
              </a:defRPr>
            </a:pPr>
            <a:r>
              <a:rPr lang="vi-VN" sz="2800" dirty="0">
                <a:solidFill>
                  <a:srgbClr val="1C1F25"/>
                </a:solidFill>
                <a:latin typeface="Times New Roman" panose="02020603050405020304" pitchFamily="18" charset="0"/>
                <a:cs typeface="Times New Roman" panose="02020603050405020304" pitchFamily="18" charset="0"/>
                <a:sym typeface="Roboto Bold"/>
              </a:rPr>
              <a:t>trọng lượng của vật.</a:t>
            </a:r>
          </a:p>
        </p:txBody>
      </p:sp>
      <p:sp>
        <p:nvSpPr>
          <p:cNvPr id="64" name="Synergistically utilize technically sound portals with frictionless chains. Dramatically customize…">
            <a:extLst>
              <a:ext uri="{FF2B5EF4-FFF2-40B4-BE49-F238E27FC236}">
                <a16:creationId xmlns:a16="http://schemas.microsoft.com/office/drawing/2014/main" id="{78716872-CDA3-45C2-8FCB-CC4C64A5BDA6}"/>
              </a:ext>
            </a:extLst>
          </p:cNvPr>
          <p:cNvSpPr txBox="1"/>
          <p:nvPr/>
        </p:nvSpPr>
        <p:spPr>
          <a:xfrm>
            <a:off x="3660818" y="4787398"/>
            <a:ext cx="2176415" cy="1215204"/>
          </a:xfrm>
          <a:prstGeom prst="rect">
            <a:avLst/>
          </a:prstGeom>
          <a:ln w="12700">
            <a:miter lim="400000"/>
          </a:ln>
          <a:extLst>
            <a:ext uri="{C572A759-6A51-4108-AA02-DFA0A04FC94B}">
              <ma14:wrappingTextBoxFlag xmlns="" xmlns:ma14="http://schemas.microsoft.com/office/mac/drawingml/2011/main" val="1"/>
            </a:ext>
          </a:extLst>
        </p:spPr>
        <p:txBody>
          <a:bodyPr wrap="square" lIns="0" tIns="0" rIns="0" bIns="0">
            <a:spAutoFit/>
          </a:bodyPr>
          <a:lstStyle/>
          <a:p>
            <a:pPr lvl="0" algn="ctr" defTabSz="412750" hangingPunct="0">
              <a:lnSpc>
                <a:spcPct val="150000"/>
              </a:lnSpc>
              <a:defRPr sz="2000" b="0">
                <a:solidFill>
                  <a:srgbClr val="1C1F25"/>
                </a:solidFill>
                <a:latin typeface="Roboto Bold"/>
                <a:ea typeface="Roboto Bold"/>
                <a:cs typeface="Roboto Bold"/>
                <a:sym typeface="Roboto Bold"/>
              </a:defRPr>
            </a:pPr>
            <a:r>
              <a:rPr lang="vi-VN" sz="2800" dirty="0">
                <a:solidFill>
                  <a:srgbClr val="1C1F25"/>
                </a:solidFill>
                <a:latin typeface="Times New Roman" panose="02020603050405020304" pitchFamily="18" charset="0"/>
                <a:cs typeface="Times New Roman" panose="02020603050405020304" pitchFamily="18" charset="0"/>
                <a:sym typeface="Roboto Bold"/>
              </a:rPr>
              <a:t>trọng lượng của chất lỏng.</a:t>
            </a:r>
          </a:p>
        </p:txBody>
      </p:sp>
      <p:sp>
        <p:nvSpPr>
          <p:cNvPr id="65" name="Synergistically utilize technically sound portals with frictionless chains. Dramatically customize…">
            <a:extLst>
              <a:ext uri="{FF2B5EF4-FFF2-40B4-BE49-F238E27FC236}">
                <a16:creationId xmlns:a16="http://schemas.microsoft.com/office/drawing/2014/main" id="{6E0CCCA0-1180-4B0B-89E6-A5C3413F8B0A}"/>
              </a:ext>
            </a:extLst>
          </p:cNvPr>
          <p:cNvSpPr txBox="1"/>
          <p:nvPr/>
        </p:nvSpPr>
        <p:spPr>
          <a:xfrm>
            <a:off x="6296982" y="4836366"/>
            <a:ext cx="2656980" cy="1723549"/>
          </a:xfrm>
          <a:prstGeom prst="rect">
            <a:avLst/>
          </a:prstGeom>
          <a:ln w="12700">
            <a:miter lim="400000"/>
          </a:ln>
          <a:extLst>
            <a:ext uri="{C572A759-6A51-4108-AA02-DFA0A04FC94B}">
              <ma14:wrappingTextBoxFlag xmlns="" xmlns:ma14="http://schemas.microsoft.com/office/mac/drawingml/2011/main" val="1"/>
            </a:ext>
          </a:extLst>
        </p:spPr>
        <p:txBody>
          <a:bodyPr wrap="square" lIns="0" tIns="0" rIns="0" bIns="0">
            <a:spAutoFit/>
          </a:bodyPr>
          <a:lstStyle/>
          <a:p>
            <a:pPr lvl="0" algn="just"/>
            <a:r>
              <a:rPr lang="en-US" sz="2800" dirty="0">
                <a:solidFill>
                  <a:srgbClr val="413E3E"/>
                </a:solidFill>
                <a:latin typeface="Times New Roman" panose="02020603050405020304" pitchFamily="18" charset="0"/>
                <a:cs typeface="Times New Roman" panose="02020603050405020304" pitchFamily="18" charset="0"/>
              </a:rPr>
              <a:t>t</a:t>
            </a:r>
            <a:r>
              <a:rPr lang="vi-VN" sz="2800" dirty="0">
                <a:solidFill>
                  <a:srgbClr val="413E3E"/>
                </a:solidFill>
                <a:latin typeface="Times New Roman" panose="02020603050405020304" pitchFamily="18" charset="0"/>
                <a:cs typeface="Times New Roman" panose="02020603050405020304" pitchFamily="18" charset="0"/>
              </a:rPr>
              <a:t>rọng lượng của phần vật nằm dưới mặt chất lỏng.</a:t>
            </a:r>
          </a:p>
        </p:txBody>
      </p:sp>
      <p:sp>
        <p:nvSpPr>
          <p:cNvPr id="66" name="Synergistically utilize technically sound portals with frictionless chains. Dramatically customize…">
            <a:extLst>
              <a:ext uri="{FF2B5EF4-FFF2-40B4-BE49-F238E27FC236}">
                <a16:creationId xmlns:a16="http://schemas.microsoft.com/office/drawing/2014/main" id="{7BC9F42A-6582-4E87-8AC0-4555F7799DFD}"/>
              </a:ext>
            </a:extLst>
          </p:cNvPr>
          <p:cNvSpPr txBox="1"/>
          <p:nvPr/>
        </p:nvSpPr>
        <p:spPr>
          <a:xfrm>
            <a:off x="9279653" y="4829172"/>
            <a:ext cx="2336181" cy="1723549"/>
          </a:xfrm>
          <a:prstGeom prst="rect">
            <a:avLst/>
          </a:prstGeom>
          <a:ln w="12700">
            <a:miter lim="400000"/>
          </a:ln>
          <a:extLst>
            <a:ext uri="{C572A759-6A51-4108-AA02-DFA0A04FC94B}">
              <ma14:wrappingTextBoxFlag xmlns="" xmlns:ma14="http://schemas.microsoft.com/office/mac/drawingml/2011/main" val="1"/>
            </a:ext>
          </a:extLst>
        </p:spPr>
        <p:txBody>
          <a:bodyPr wrap="square" lIns="0" tIns="0" rIns="0" bIns="0">
            <a:spAutoFit/>
          </a:bodyPr>
          <a:lstStyle/>
          <a:p>
            <a:pPr lvl="0" algn="just"/>
            <a:r>
              <a:rPr lang="en-US" sz="2800" dirty="0">
                <a:solidFill>
                  <a:srgbClr val="413E3E"/>
                </a:solidFill>
                <a:latin typeface="Arial"/>
              </a:rPr>
              <a:t>t</a:t>
            </a:r>
            <a:r>
              <a:rPr lang="vi-VN" sz="2800" dirty="0">
                <a:solidFill>
                  <a:srgbClr val="413E3E"/>
                </a:solidFill>
                <a:latin typeface="Times New Roman" panose="02020603050405020304" pitchFamily="18" charset="0"/>
              </a:rPr>
              <a:t>rọng lượng phần chất lỏng bị vật chiếm chỗ.</a:t>
            </a:r>
            <a:endParaRPr kumimoji="0" lang="vi-VN" sz="3200" b="1" i="0" u="none" strike="noStrike" kern="1200" cap="none" spc="0" normalizeH="0" baseline="0" noProof="0" dirty="0">
              <a:ln>
                <a:noFill/>
              </a:ln>
              <a:solidFill>
                <a:prstClr val="black"/>
              </a:solidFill>
              <a:effectLst/>
              <a:uLnTx/>
              <a:uFillTx/>
              <a:latin typeface="Arial" panose="020B0604020202020204" pitchFamily="34" charset="0"/>
              <a:ea typeface="微软雅黑"/>
              <a:cs typeface="Arial" panose="020B0604020202020204" pitchFamily="34" charset="0"/>
            </a:endParaRPr>
          </a:p>
        </p:txBody>
      </p:sp>
      <p:sp>
        <p:nvSpPr>
          <p:cNvPr id="67" name="Rectangle: Rounded Corners 66">
            <a:extLst>
              <a:ext uri="{FF2B5EF4-FFF2-40B4-BE49-F238E27FC236}">
                <a16:creationId xmlns:a16="http://schemas.microsoft.com/office/drawing/2014/main" id="{709F6F13-3874-4DED-B047-A5A53F2C2F65}"/>
              </a:ext>
            </a:extLst>
          </p:cNvPr>
          <p:cNvSpPr/>
          <p:nvPr/>
        </p:nvSpPr>
        <p:spPr>
          <a:xfrm>
            <a:off x="9260364" y="4829172"/>
            <a:ext cx="2455386" cy="1674498"/>
          </a:xfrm>
          <a:prstGeom prst="roundRect">
            <a:avLst/>
          </a:prstGeom>
          <a:noFill/>
          <a:ln w="57150">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ea typeface="微软雅黑"/>
              <a:cs typeface="+mn-cs"/>
            </a:endParaRPr>
          </a:p>
        </p:txBody>
      </p:sp>
      <p:pic>
        <p:nvPicPr>
          <p:cNvPr id="2" name="Picture 1">
            <a:extLst>
              <a:ext uri="{FF2B5EF4-FFF2-40B4-BE49-F238E27FC236}">
                <a16:creationId xmlns:a16="http://schemas.microsoft.com/office/drawing/2014/main" id="{B7207ED7-E6C1-8B74-5C68-E62219E26F67}"/>
              </a:ext>
            </a:extLst>
          </p:cNvPr>
          <p:cNvPicPr>
            <a:picLocks noChangeAspect="1"/>
          </p:cNvPicPr>
          <p:nvPr/>
        </p:nvPicPr>
        <p:blipFill>
          <a:blip r:embed="rId5"/>
          <a:stretch>
            <a:fillRect/>
          </a:stretch>
        </p:blipFill>
        <p:spPr>
          <a:xfrm>
            <a:off x="6827108" y="123829"/>
            <a:ext cx="5318259" cy="3900778"/>
          </a:xfrm>
          <a:prstGeom prst="rect">
            <a:avLst/>
          </a:prstGeom>
        </p:spPr>
      </p:pic>
      <p:pic>
        <p:nvPicPr>
          <p:cNvPr id="3" name="Picture 2">
            <a:extLst>
              <a:ext uri="{FF2B5EF4-FFF2-40B4-BE49-F238E27FC236}">
                <a16:creationId xmlns:a16="http://schemas.microsoft.com/office/drawing/2014/main" id="{77482F74-5A00-3233-58D6-3978C113B928}"/>
              </a:ext>
            </a:extLst>
          </p:cNvPr>
          <p:cNvPicPr>
            <a:picLocks noChangeAspect="1"/>
          </p:cNvPicPr>
          <p:nvPr/>
        </p:nvPicPr>
        <p:blipFill>
          <a:blip r:embed="rId6"/>
          <a:stretch>
            <a:fillRect/>
          </a:stretch>
        </p:blipFill>
        <p:spPr>
          <a:xfrm>
            <a:off x="0" y="819686"/>
            <a:ext cx="11930377" cy="6038314"/>
          </a:xfrm>
          <a:prstGeom prst="rect">
            <a:avLst/>
          </a:prstGeom>
        </p:spPr>
      </p:pic>
      <p:pic>
        <p:nvPicPr>
          <p:cNvPr id="4" name="Đồng hồ đếm ngược 15 giây có âm thanh sinh động">
            <a:hlinkClick r:id="" action="ppaction://media"/>
            <a:extLst>
              <a:ext uri="{FF2B5EF4-FFF2-40B4-BE49-F238E27FC236}">
                <a16:creationId xmlns:a16="http://schemas.microsoft.com/office/drawing/2014/main" id="{205A9BE7-76B4-A96D-47E0-5DDA2BB22DF7}"/>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1723709" y="2775468"/>
            <a:ext cx="2071092" cy="1164989"/>
          </a:xfrm>
          <a:prstGeom prst="rect">
            <a:avLst/>
          </a:prstGeom>
        </p:spPr>
      </p:pic>
    </p:spTree>
    <p:extLst>
      <p:ext uri="{BB962C8B-B14F-4D97-AF65-F5344CB8AC3E}">
        <p14:creationId xmlns:p14="http://schemas.microsoft.com/office/powerpoint/2010/main" val="2189345446"/>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250" fill="hold"/>
                                        <p:tgtEl>
                                          <p:spTgt spid="21"/>
                                        </p:tgtEl>
                                        <p:attrNameLst>
                                          <p:attrName>ppt_x</p:attrName>
                                        </p:attrNameLst>
                                      </p:cBhvr>
                                      <p:tavLst>
                                        <p:tav tm="0">
                                          <p:val>
                                            <p:strVal val="#ppt_x"/>
                                          </p:val>
                                        </p:tav>
                                        <p:tav tm="100000">
                                          <p:val>
                                            <p:strVal val="#ppt_x"/>
                                          </p:val>
                                        </p:tav>
                                      </p:tavLst>
                                    </p:anim>
                                    <p:anim calcmode="lin" valueType="num">
                                      <p:cBhvr additive="base">
                                        <p:cTn id="8" dur="250" fill="hold"/>
                                        <p:tgtEl>
                                          <p:spTgt spid="21"/>
                                        </p:tgtEl>
                                        <p:attrNameLst>
                                          <p:attrName>ppt_y</p:attrName>
                                        </p:attrNameLst>
                                      </p:cBhvr>
                                      <p:tavLst>
                                        <p:tav tm="0">
                                          <p:val>
                                            <p:strVal val="1+#ppt_h/2"/>
                                          </p:val>
                                        </p:tav>
                                        <p:tav tm="100000">
                                          <p:val>
                                            <p:strVal val="#ppt_y"/>
                                          </p:val>
                                        </p:tav>
                                      </p:tavLst>
                                    </p:anim>
                                  </p:childTnLst>
                                </p:cTn>
                              </p:par>
                            </p:childTnLst>
                          </p:cTn>
                        </p:par>
                        <p:par>
                          <p:cTn id="9" fill="hold">
                            <p:stCondLst>
                              <p:cond delay="250"/>
                            </p:stCondLst>
                            <p:childTnLst>
                              <p:par>
                                <p:cTn id="10" presetID="2" presetClass="entr" presetSubtype="4" fill="hold" nodeType="afterEffect">
                                  <p:stCondLst>
                                    <p:cond delay="0"/>
                                  </p:stCondLst>
                                  <p:childTnLst>
                                    <p:set>
                                      <p:cBhvr>
                                        <p:cTn id="11" dur="1" fill="hold">
                                          <p:stCondLst>
                                            <p:cond delay="0"/>
                                          </p:stCondLst>
                                        </p:cTn>
                                        <p:tgtEl>
                                          <p:spTgt spid="39"/>
                                        </p:tgtEl>
                                        <p:attrNameLst>
                                          <p:attrName>style.visibility</p:attrName>
                                        </p:attrNameLst>
                                      </p:cBhvr>
                                      <p:to>
                                        <p:strVal val="visible"/>
                                      </p:to>
                                    </p:set>
                                    <p:anim calcmode="lin" valueType="num">
                                      <p:cBhvr additive="base">
                                        <p:cTn id="12" dur="250" fill="hold"/>
                                        <p:tgtEl>
                                          <p:spTgt spid="39"/>
                                        </p:tgtEl>
                                        <p:attrNameLst>
                                          <p:attrName>ppt_x</p:attrName>
                                        </p:attrNameLst>
                                      </p:cBhvr>
                                      <p:tavLst>
                                        <p:tav tm="0">
                                          <p:val>
                                            <p:strVal val="#ppt_x"/>
                                          </p:val>
                                        </p:tav>
                                        <p:tav tm="100000">
                                          <p:val>
                                            <p:strVal val="#ppt_x"/>
                                          </p:val>
                                        </p:tav>
                                      </p:tavLst>
                                    </p:anim>
                                    <p:anim calcmode="lin" valueType="num">
                                      <p:cBhvr additive="base">
                                        <p:cTn id="13" dur="250" fill="hold"/>
                                        <p:tgtEl>
                                          <p:spTgt spid="39"/>
                                        </p:tgtEl>
                                        <p:attrNameLst>
                                          <p:attrName>ppt_y</p:attrName>
                                        </p:attrNameLst>
                                      </p:cBhvr>
                                      <p:tavLst>
                                        <p:tav tm="0">
                                          <p:val>
                                            <p:strVal val="1+#ppt_h/2"/>
                                          </p:val>
                                        </p:tav>
                                        <p:tav tm="100000">
                                          <p:val>
                                            <p:strVal val="#ppt_y"/>
                                          </p:val>
                                        </p:tav>
                                      </p:tavLst>
                                    </p:anim>
                                  </p:childTnLst>
                                </p:cTn>
                              </p:par>
                            </p:childTnLst>
                          </p:cTn>
                        </p:par>
                        <p:par>
                          <p:cTn id="14" fill="hold">
                            <p:stCondLst>
                              <p:cond delay="500"/>
                            </p:stCondLst>
                            <p:childTnLst>
                              <p:par>
                                <p:cTn id="15" presetID="2" presetClass="entr" presetSubtype="4" fill="hold" nodeType="afterEffect">
                                  <p:stCondLst>
                                    <p:cond delay="0"/>
                                  </p:stCondLst>
                                  <p:childTnLst>
                                    <p:set>
                                      <p:cBhvr>
                                        <p:cTn id="16" dur="1" fill="hold">
                                          <p:stCondLst>
                                            <p:cond delay="0"/>
                                          </p:stCondLst>
                                        </p:cTn>
                                        <p:tgtEl>
                                          <p:spTgt spid="32"/>
                                        </p:tgtEl>
                                        <p:attrNameLst>
                                          <p:attrName>style.visibility</p:attrName>
                                        </p:attrNameLst>
                                      </p:cBhvr>
                                      <p:to>
                                        <p:strVal val="visible"/>
                                      </p:to>
                                    </p:set>
                                    <p:anim calcmode="lin" valueType="num">
                                      <p:cBhvr additive="base">
                                        <p:cTn id="17" dur="250" fill="hold"/>
                                        <p:tgtEl>
                                          <p:spTgt spid="32"/>
                                        </p:tgtEl>
                                        <p:attrNameLst>
                                          <p:attrName>ppt_x</p:attrName>
                                        </p:attrNameLst>
                                      </p:cBhvr>
                                      <p:tavLst>
                                        <p:tav tm="0">
                                          <p:val>
                                            <p:strVal val="#ppt_x"/>
                                          </p:val>
                                        </p:tav>
                                        <p:tav tm="100000">
                                          <p:val>
                                            <p:strVal val="#ppt_x"/>
                                          </p:val>
                                        </p:tav>
                                      </p:tavLst>
                                    </p:anim>
                                    <p:anim calcmode="lin" valueType="num">
                                      <p:cBhvr additive="base">
                                        <p:cTn id="18" dur="250" fill="hold"/>
                                        <p:tgtEl>
                                          <p:spTgt spid="32"/>
                                        </p:tgtEl>
                                        <p:attrNameLst>
                                          <p:attrName>ppt_y</p:attrName>
                                        </p:attrNameLst>
                                      </p:cBhvr>
                                      <p:tavLst>
                                        <p:tav tm="0">
                                          <p:val>
                                            <p:strVal val="1+#ppt_h/2"/>
                                          </p:val>
                                        </p:tav>
                                        <p:tav tm="100000">
                                          <p:val>
                                            <p:strVal val="#ppt_y"/>
                                          </p:val>
                                        </p:tav>
                                      </p:tavLst>
                                    </p:anim>
                                  </p:childTnLst>
                                </p:cTn>
                              </p:par>
                            </p:childTnLst>
                          </p:cTn>
                        </p:par>
                        <p:par>
                          <p:cTn id="19" fill="hold">
                            <p:stCondLst>
                              <p:cond delay="750"/>
                            </p:stCondLst>
                            <p:childTnLst>
                              <p:par>
                                <p:cTn id="20" presetID="2" presetClass="entr" presetSubtype="4" fill="hold" nodeType="afterEffect">
                                  <p:stCondLst>
                                    <p:cond delay="0"/>
                                  </p:stCondLst>
                                  <p:childTnLst>
                                    <p:set>
                                      <p:cBhvr>
                                        <p:cTn id="21" dur="1" fill="hold">
                                          <p:stCondLst>
                                            <p:cond delay="0"/>
                                          </p:stCondLst>
                                        </p:cTn>
                                        <p:tgtEl>
                                          <p:spTgt spid="53"/>
                                        </p:tgtEl>
                                        <p:attrNameLst>
                                          <p:attrName>style.visibility</p:attrName>
                                        </p:attrNameLst>
                                      </p:cBhvr>
                                      <p:to>
                                        <p:strVal val="visible"/>
                                      </p:to>
                                    </p:set>
                                    <p:anim calcmode="lin" valueType="num">
                                      <p:cBhvr additive="base">
                                        <p:cTn id="22" dur="250" fill="hold"/>
                                        <p:tgtEl>
                                          <p:spTgt spid="53"/>
                                        </p:tgtEl>
                                        <p:attrNameLst>
                                          <p:attrName>ppt_x</p:attrName>
                                        </p:attrNameLst>
                                      </p:cBhvr>
                                      <p:tavLst>
                                        <p:tav tm="0">
                                          <p:val>
                                            <p:strVal val="#ppt_x"/>
                                          </p:val>
                                        </p:tav>
                                        <p:tav tm="100000">
                                          <p:val>
                                            <p:strVal val="#ppt_x"/>
                                          </p:val>
                                        </p:tav>
                                      </p:tavLst>
                                    </p:anim>
                                    <p:anim calcmode="lin" valueType="num">
                                      <p:cBhvr additive="base">
                                        <p:cTn id="23" dur="250" fill="hold"/>
                                        <p:tgtEl>
                                          <p:spTgt spid="53"/>
                                        </p:tgtEl>
                                        <p:attrNameLst>
                                          <p:attrName>ppt_y</p:attrName>
                                        </p:attrNameLst>
                                      </p:cBhvr>
                                      <p:tavLst>
                                        <p:tav tm="0">
                                          <p:val>
                                            <p:strVal val="1+#ppt_h/2"/>
                                          </p:val>
                                        </p:tav>
                                        <p:tav tm="100000">
                                          <p:val>
                                            <p:strVal val="#ppt_y"/>
                                          </p:val>
                                        </p:tav>
                                      </p:tavLst>
                                    </p:anim>
                                  </p:childTnLst>
                                </p:cTn>
                              </p:par>
                              <p:par>
                                <p:cTn id="24" presetID="16" presetClass="entr" presetSubtype="21" fill="hold" grpId="0" nodeType="withEffect">
                                  <p:stCondLst>
                                    <p:cond delay="0"/>
                                  </p:stCondLst>
                                  <p:childTnLst>
                                    <p:set>
                                      <p:cBhvr>
                                        <p:cTn id="25" dur="1" fill="hold">
                                          <p:stCondLst>
                                            <p:cond delay="0"/>
                                          </p:stCondLst>
                                        </p:cTn>
                                        <p:tgtEl>
                                          <p:spTgt spid="63"/>
                                        </p:tgtEl>
                                        <p:attrNameLst>
                                          <p:attrName>style.visibility</p:attrName>
                                        </p:attrNameLst>
                                      </p:cBhvr>
                                      <p:to>
                                        <p:strVal val="visible"/>
                                      </p:to>
                                    </p:set>
                                    <p:animEffect transition="in" filter="barn(inVertical)">
                                      <p:cBhvr>
                                        <p:cTn id="26" dur="500"/>
                                        <p:tgtEl>
                                          <p:spTgt spid="63"/>
                                        </p:tgtEl>
                                      </p:cBhvr>
                                    </p:animEffect>
                                  </p:childTnLst>
                                </p:cTn>
                              </p:par>
                              <p:par>
                                <p:cTn id="27" presetID="16" presetClass="entr" presetSubtype="21" fill="hold" grpId="0" nodeType="withEffect">
                                  <p:stCondLst>
                                    <p:cond delay="0"/>
                                  </p:stCondLst>
                                  <p:childTnLst>
                                    <p:set>
                                      <p:cBhvr>
                                        <p:cTn id="28" dur="1" fill="hold">
                                          <p:stCondLst>
                                            <p:cond delay="0"/>
                                          </p:stCondLst>
                                        </p:cTn>
                                        <p:tgtEl>
                                          <p:spTgt spid="64"/>
                                        </p:tgtEl>
                                        <p:attrNameLst>
                                          <p:attrName>style.visibility</p:attrName>
                                        </p:attrNameLst>
                                      </p:cBhvr>
                                      <p:to>
                                        <p:strVal val="visible"/>
                                      </p:to>
                                    </p:set>
                                    <p:animEffect transition="in" filter="barn(inVertical)">
                                      <p:cBhvr>
                                        <p:cTn id="29" dur="500"/>
                                        <p:tgtEl>
                                          <p:spTgt spid="64"/>
                                        </p:tgtEl>
                                      </p:cBhvr>
                                    </p:animEffect>
                                  </p:childTnLst>
                                </p:cTn>
                              </p:par>
                              <p:par>
                                <p:cTn id="30" presetID="16" presetClass="entr" presetSubtype="21" fill="hold" grpId="0" nodeType="withEffect">
                                  <p:stCondLst>
                                    <p:cond delay="0"/>
                                  </p:stCondLst>
                                  <p:childTnLst>
                                    <p:set>
                                      <p:cBhvr>
                                        <p:cTn id="31" dur="1" fill="hold">
                                          <p:stCondLst>
                                            <p:cond delay="0"/>
                                          </p:stCondLst>
                                        </p:cTn>
                                        <p:tgtEl>
                                          <p:spTgt spid="65"/>
                                        </p:tgtEl>
                                        <p:attrNameLst>
                                          <p:attrName>style.visibility</p:attrName>
                                        </p:attrNameLst>
                                      </p:cBhvr>
                                      <p:to>
                                        <p:strVal val="visible"/>
                                      </p:to>
                                    </p:set>
                                    <p:animEffect transition="in" filter="barn(inVertical)">
                                      <p:cBhvr>
                                        <p:cTn id="32" dur="500"/>
                                        <p:tgtEl>
                                          <p:spTgt spid="65"/>
                                        </p:tgtEl>
                                      </p:cBhvr>
                                    </p:animEffect>
                                  </p:childTnLst>
                                </p:cTn>
                              </p:par>
                              <p:par>
                                <p:cTn id="33" presetID="16" presetClass="entr" presetSubtype="21" fill="hold" grpId="0" nodeType="withEffect">
                                  <p:stCondLst>
                                    <p:cond delay="0"/>
                                  </p:stCondLst>
                                  <p:childTnLst>
                                    <p:set>
                                      <p:cBhvr>
                                        <p:cTn id="34" dur="1" fill="hold">
                                          <p:stCondLst>
                                            <p:cond delay="0"/>
                                          </p:stCondLst>
                                        </p:cTn>
                                        <p:tgtEl>
                                          <p:spTgt spid="66"/>
                                        </p:tgtEl>
                                        <p:attrNameLst>
                                          <p:attrName>style.visibility</p:attrName>
                                        </p:attrNameLst>
                                      </p:cBhvr>
                                      <p:to>
                                        <p:strVal val="visible"/>
                                      </p:to>
                                    </p:set>
                                    <p:animEffect transition="in" filter="barn(inVertical)">
                                      <p:cBhvr>
                                        <p:cTn id="35" dur="500"/>
                                        <p:tgtEl>
                                          <p:spTgt spid="66"/>
                                        </p:tgtEl>
                                      </p:cBhvr>
                                    </p:animEffect>
                                  </p:childTnLst>
                                </p:cTn>
                              </p:par>
                            </p:childTnLst>
                          </p:cTn>
                        </p:par>
                      </p:childTnLst>
                    </p:cTn>
                  </p:par>
                  <p:par>
                    <p:cTn id="36" fill="hold">
                      <p:stCondLst>
                        <p:cond delay="indefinite"/>
                      </p:stCondLst>
                      <p:childTnLst>
                        <p:par>
                          <p:cTn id="37" fill="hold">
                            <p:stCondLst>
                              <p:cond delay="0"/>
                            </p:stCondLst>
                            <p:childTnLst>
                              <p:par>
                                <p:cTn id="38" presetID="6" presetClass="entr" presetSubtype="16" fill="hold" grpId="0" nodeType="clickEffect">
                                  <p:stCondLst>
                                    <p:cond delay="0"/>
                                  </p:stCondLst>
                                  <p:childTnLst>
                                    <p:set>
                                      <p:cBhvr>
                                        <p:cTn id="39" dur="1" fill="hold">
                                          <p:stCondLst>
                                            <p:cond delay="0"/>
                                          </p:stCondLst>
                                        </p:cTn>
                                        <p:tgtEl>
                                          <p:spTgt spid="67"/>
                                        </p:tgtEl>
                                        <p:attrNameLst>
                                          <p:attrName>style.visibility</p:attrName>
                                        </p:attrNameLst>
                                      </p:cBhvr>
                                      <p:to>
                                        <p:strVal val="visible"/>
                                      </p:to>
                                    </p:set>
                                    <p:animEffect transition="in" filter="circle(in)">
                                      <p:cBhvr>
                                        <p:cTn id="40" dur="2000"/>
                                        <p:tgtEl>
                                          <p:spTgt spid="67"/>
                                        </p:tgtEl>
                                      </p:cBhvr>
                                    </p:animEffect>
                                  </p:childTnLst>
                                </p:cTn>
                              </p:par>
                            </p:childTnLst>
                          </p:cTn>
                        </p:par>
                      </p:childTnLst>
                    </p:cTn>
                  </p:par>
                  <p:par>
                    <p:cTn id="41" fill="hold">
                      <p:stCondLst>
                        <p:cond delay="indefinite"/>
                      </p:stCondLst>
                      <p:childTnLst>
                        <p:par>
                          <p:cTn id="42" fill="hold">
                            <p:stCondLst>
                              <p:cond delay="0"/>
                            </p:stCondLst>
                            <p:childTnLst>
                              <p:par>
                                <p:cTn id="43" presetID="1" presetClass="mediacall" presetSubtype="0" fill="hold" nodeType="clickEffect">
                                  <p:stCondLst>
                                    <p:cond delay="0"/>
                                  </p:stCondLst>
                                  <p:childTnLst>
                                    <p:cmd type="call" cmd="playFrom(0.0)">
                                      <p:cBhvr>
                                        <p:cTn id="44" dur="1806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45" fill="hold" display="0">
                  <p:stCondLst>
                    <p:cond delay="indefinite"/>
                  </p:stCondLst>
                </p:cTn>
                <p:tgtEl>
                  <p:spTgt spid="4"/>
                </p:tgtEl>
              </p:cMediaNode>
            </p:video>
            <p:seq concurrent="1" nextAc="seek">
              <p:cTn id="46" restart="whenNotActive" fill="hold" evtFilter="cancelBubble" nodeType="interactiveSeq">
                <p:stCondLst>
                  <p:cond evt="onClick" delay="0">
                    <p:tgtEl>
                      <p:spTgt spid="4"/>
                    </p:tgtEl>
                  </p:cond>
                </p:stCondLst>
                <p:endSync evt="end" delay="0">
                  <p:rtn val="all"/>
                </p:endSync>
                <p:childTnLst>
                  <p:par>
                    <p:cTn id="47" fill="hold">
                      <p:stCondLst>
                        <p:cond delay="0"/>
                      </p:stCondLst>
                      <p:childTnLst>
                        <p:par>
                          <p:cTn id="48" fill="hold">
                            <p:stCondLst>
                              <p:cond delay="0"/>
                            </p:stCondLst>
                            <p:childTnLst>
                              <p:par>
                                <p:cTn id="49" presetID="2" presetClass="mediacall" presetSubtype="0" fill="hold" nodeType="clickEffect">
                                  <p:stCondLst>
                                    <p:cond delay="0"/>
                                  </p:stCondLst>
                                  <p:childTnLst>
                                    <p:cmd type="call" cmd="togglePause">
                                      <p:cBhvr>
                                        <p:cTn id="50" dur="1" fill="hold"/>
                                        <p:tgtEl>
                                          <p:spTgt spid="4"/>
                                        </p:tgtEl>
                                      </p:cBhvr>
                                    </p:cmd>
                                  </p:childTnLst>
                                </p:cTn>
                              </p:par>
                            </p:childTnLst>
                          </p:cTn>
                        </p:par>
                      </p:childTnLst>
                    </p:cTn>
                  </p:par>
                </p:childTnLst>
              </p:cTn>
              <p:nextCondLst>
                <p:cond evt="onClick" delay="0">
                  <p:tgtEl>
                    <p:spTgt spid="4"/>
                  </p:tgtEl>
                </p:cond>
              </p:nextCondLst>
            </p:seq>
          </p:childTnLst>
        </p:cTn>
      </p:par>
    </p:tnLst>
    <p:bldLst>
      <p:bldP spid="63" grpId="0" animBg="1"/>
      <p:bldP spid="64" grpId="0" animBg="1"/>
      <p:bldP spid="65" grpId="0" animBg="1"/>
      <p:bldP spid="66" grpId="0" animBg="1"/>
      <p:bldP spid="67"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a:extLst>
              <a:ext uri="{FF2B5EF4-FFF2-40B4-BE49-F238E27FC236}">
                <a16:creationId xmlns:a16="http://schemas.microsoft.com/office/drawing/2014/main" id="{B809715B-C428-4CE3-ADBF-DDFF87FC170C}"/>
              </a:ext>
            </a:extLst>
          </p:cNvPr>
          <p:cNvGrpSpPr/>
          <p:nvPr/>
        </p:nvGrpSpPr>
        <p:grpSpPr>
          <a:xfrm>
            <a:off x="4870980" y="2904701"/>
            <a:ext cx="2450039" cy="3321371"/>
            <a:chOff x="4478716" y="1484783"/>
            <a:chExt cx="3266719" cy="4428495"/>
          </a:xfrm>
        </p:grpSpPr>
        <p:grpSp>
          <p:nvGrpSpPr>
            <p:cNvPr id="3" name="Group 80">
              <a:extLst>
                <a:ext uri="{FF2B5EF4-FFF2-40B4-BE49-F238E27FC236}">
                  <a16:creationId xmlns:a16="http://schemas.microsoft.com/office/drawing/2014/main" id="{D7118A6C-BC44-49E3-86A4-CEE27C4F834F}"/>
                </a:ext>
              </a:extLst>
            </p:cNvPr>
            <p:cNvGrpSpPr/>
            <p:nvPr/>
          </p:nvGrpSpPr>
          <p:grpSpPr>
            <a:xfrm>
              <a:off x="4478716" y="4156696"/>
              <a:ext cx="3266716" cy="1756582"/>
              <a:chOff x="3354640" y="2064545"/>
              <a:chExt cx="3995738" cy="1743075"/>
            </a:xfrm>
            <a:effectLst/>
          </p:grpSpPr>
          <p:sp>
            <p:nvSpPr>
              <p:cNvPr id="23" name="Freeform: Shape 81">
                <a:extLst>
                  <a:ext uri="{FF2B5EF4-FFF2-40B4-BE49-F238E27FC236}">
                    <a16:creationId xmlns:a16="http://schemas.microsoft.com/office/drawing/2014/main" id="{47878F04-1019-4192-99DE-719AED82BB82}"/>
                  </a:ext>
                </a:extLst>
              </p:cNvPr>
              <p:cNvSpPr>
                <a:spLocks/>
              </p:cNvSpPr>
              <p:nvPr/>
            </p:nvSpPr>
            <p:spPr bwMode="auto">
              <a:xfrm>
                <a:off x="4640515" y="2180433"/>
                <a:ext cx="2393950" cy="700088"/>
              </a:xfrm>
              <a:custGeom>
                <a:avLst/>
                <a:gdLst>
                  <a:gd name="T0" fmla="*/ 1508 w 1508"/>
                  <a:gd name="T1" fmla="*/ 205 h 441"/>
                  <a:gd name="T2" fmla="*/ 0 w 1508"/>
                  <a:gd name="T3" fmla="*/ 0 h 441"/>
                  <a:gd name="T4" fmla="*/ 0 w 1508"/>
                  <a:gd name="T5" fmla="*/ 285 h 441"/>
                  <a:gd name="T6" fmla="*/ 1140 w 1508"/>
                  <a:gd name="T7" fmla="*/ 441 h 441"/>
                  <a:gd name="T8" fmla="*/ 1508 w 1508"/>
                  <a:gd name="T9" fmla="*/ 205 h 441"/>
                </a:gdLst>
                <a:ahLst/>
                <a:cxnLst>
                  <a:cxn ang="0">
                    <a:pos x="T0" y="T1"/>
                  </a:cxn>
                  <a:cxn ang="0">
                    <a:pos x="T2" y="T3"/>
                  </a:cxn>
                  <a:cxn ang="0">
                    <a:pos x="T4" y="T5"/>
                  </a:cxn>
                  <a:cxn ang="0">
                    <a:pos x="T6" y="T7"/>
                  </a:cxn>
                  <a:cxn ang="0">
                    <a:pos x="T8" y="T9"/>
                  </a:cxn>
                </a:cxnLst>
                <a:rect l="0" t="0" r="r" b="b"/>
                <a:pathLst>
                  <a:path w="1508" h="441">
                    <a:moveTo>
                      <a:pt x="1508" y="205"/>
                    </a:moveTo>
                    <a:lnTo>
                      <a:pt x="0" y="0"/>
                    </a:lnTo>
                    <a:lnTo>
                      <a:pt x="0" y="285"/>
                    </a:lnTo>
                    <a:lnTo>
                      <a:pt x="1140" y="441"/>
                    </a:lnTo>
                    <a:lnTo>
                      <a:pt x="1508" y="205"/>
                    </a:lnTo>
                    <a:close/>
                  </a:path>
                </a:pathLst>
              </a:custGeom>
              <a:pattFill prst="ltUpDiag">
                <a:fgClr>
                  <a:schemeClr val="accent3">
                    <a:lumMod val="50000"/>
                  </a:schemeClr>
                </a:fgClr>
                <a:bgClr>
                  <a:schemeClr val="accent3">
                    <a:lumMod val="75000"/>
                  </a:schemeClr>
                </a:bgClr>
              </a:pattFill>
              <a:ln w="3175">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1" i="0" u="none" strike="noStrike" kern="1200" cap="none" spc="0" normalizeH="0" baseline="0" noProof="0">
                  <a:ln>
                    <a:noFill/>
                  </a:ln>
                  <a:solidFill>
                    <a:prstClr val="black"/>
                  </a:solidFill>
                  <a:effectLst/>
                  <a:uLnTx/>
                  <a:uFillTx/>
                  <a:latin typeface="Arial" panose="020B0604020202020204" pitchFamily="34" charset="0"/>
                  <a:ea typeface="微软雅黑"/>
                  <a:cs typeface="Arial" panose="020B0604020202020204" pitchFamily="34" charset="0"/>
                  <a:sym typeface="+mn-lt"/>
                </a:endParaRPr>
              </a:p>
            </p:txBody>
          </p:sp>
          <p:sp>
            <p:nvSpPr>
              <p:cNvPr id="24" name="Freeform: Shape 82">
                <a:extLst>
                  <a:ext uri="{FF2B5EF4-FFF2-40B4-BE49-F238E27FC236}">
                    <a16:creationId xmlns:a16="http://schemas.microsoft.com/office/drawing/2014/main" id="{3B1CD7A0-D564-49C1-AD72-EA1D4B8E14E8}"/>
                  </a:ext>
                </a:extLst>
              </p:cNvPr>
              <p:cNvSpPr>
                <a:spLocks/>
              </p:cNvSpPr>
              <p:nvPr/>
            </p:nvSpPr>
            <p:spPr bwMode="auto">
              <a:xfrm>
                <a:off x="6091490" y="2436020"/>
                <a:ext cx="1258888" cy="1371600"/>
              </a:xfrm>
              <a:custGeom>
                <a:avLst/>
                <a:gdLst>
                  <a:gd name="T0" fmla="*/ 793 w 793"/>
                  <a:gd name="T1" fmla="*/ 0 h 864"/>
                  <a:gd name="T2" fmla="*/ 0 w 793"/>
                  <a:gd name="T3" fmla="*/ 508 h 864"/>
                  <a:gd name="T4" fmla="*/ 0 w 793"/>
                  <a:gd name="T5" fmla="*/ 864 h 864"/>
                  <a:gd name="T6" fmla="*/ 793 w 793"/>
                  <a:gd name="T7" fmla="*/ 357 h 864"/>
                  <a:gd name="T8" fmla="*/ 793 w 793"/>
                  <a:gd name="T9" fmla="*/ 0 h 864"/>
                </a:gdLst>
                <a:ahLst/>
                <a:cxnLst>
                  <a:cxn ang="0">
                    <a:pos x="T0" y="T1"/>
                  </a:cxn>
                  <a:cxn ang="0">
                    <a:pos x="T2" y="T3"/>
                  </a:cxn>
                  <a:cxn ang="0">
                    <a:pos x="T4" y="T5"/>
                  </a:cxn>
                  <a:cxn ang="0">
                    <a:pos x="T6" y="T7"/>
                  </a:cxn>
                  <a:cxn ang="0">
                    <a:pos x="T8" y="T9"/>
                  </a:cxn>
                </a:cxnLst>
                <a:rect l="0" t="0" r="r" b="b"/>
                <a:pathLst>
                  <a:path w="793" h="864">
                    <a:moveTo>
                      <a:pt x="793" y="0"/>
                    </a:moveTo>
                    <a:lnTo>
                      <a:pt x="0" y="508"/>
                    </a:lnTo>
                    <a:lnTo>
                      <a:pt x="0" y="864"/>
                    </a:lnTo>
                    <a:lnTo>
                      <a:pt x="793" y="357"/>
                    </a:lnTo>
                    <a:lnTo>
                      <a:pt x="793" y="0"/>
                    </a:lnTo>
                    <a:close/>
                  </a:path>
                </a:pathLst>
              </a:custGeom>
              <a:blipFill dpi="0" rotWithShape="1">
                <a:blip r:embed="rId4" cstate="screen">
                  <a:extLst>
                    <a:ext uri="{28A0092B-C50C-407E-A947-70E740481C1C}">
                      <a14:useLocalDpi xmlns:a14="http://schemas.microsoft.com/office/drawing/2010/main"/>
                    </a:ext>
                  </a:extLst>
                </a:blip>
                <a:srcRect/>
                <a:stretch>
                  <a:fillRect/>
                </a:stretch>
              </a:blipFill>
              <a:ln w="9525">
                <a:noFill/>
                <a:round/>
                <a:headEnd/>
                <a:tailEnd/>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1" i="0" u="none" strike="noStrike" kern="1200" cap="none" spc="0" normalizeH="0" baseline="0" noProof="0">
                  <a:ln>
                    <a:noFill/>
                  </a:ln>
                  <a:solidFill>
                    <a:prstClr val="black"/>
                  </a:solidFill>
                  <a:effectLst/>
                  <a:uLnTx/>
                  <a:uFillTx/>
                  <a:latin typeface="Arial" panose="020B0604020202020204" pitchFamily="34" charset="0"/>
                  <a:ea typeface="微软雅黑"/>
                  <a:cs typeface="Arial" panose="020B0604020202020204" pitchFamily="34" charset="0"/>
                  <a:sym typeface="+mn-lt"/>
                </a:endParaRPr>
              </a:p>
            </p:txBody>
          </p:sp>
          <p:sp>
            <p:nvSpPr>
              <p:cNvPr id="25" name="Freeform: Shape 83">
                <a:extLst>
                  <a:ext uri="{FF2B5EF4-FFF2-40B4-BE49-F238E27FC236}">
                    <a16:creationId xmlns:a16="http://schemas.microsoft.com/office/drawing/2014/main" id="{24CD6387-7852-4653-BCC9-9523A46264D8}"/>
                  </a:ext>
                </a:extLst>
              </p:cNvPr>
              <p:cNvSpPr>
                <a:spLocks/>
              </p:cNvSpPr>
              <p:nvPr/>
            </p:nvSpPr>
            <p:spPr bwMode="auto">
              <a:xfrm>
                <a:off x="3673728" y="2180433"/>
                <a:ext cx="966788" cy="700088"/>
              </a:xfrm>
              <a:custGeom>
                <a:avLst/>
                <a:gdLst>
                  <a:gd name="T0" fmla="*/ 609 w 609"/>
                  <a:gd name="T1" fmla="*/ 0 h 441"/>
                  <a:gd name="T2" fmla="*/ 0 w 609"/>
                  <a:gd name="T3" fmla="*/ 390 h 441"/>
                  <a:gd name="T4" fmla="*/ 367 w 609"/>
                  <a:gd name="T5" fmla="*/ 441 h 441"/>
                  <a:gd name="T6" fmla="*/ 609 w 609"/>
                  <a:gd name="T7" fmla="*/ 285 h 441"/>
                  <a:gd name="T8" fmla="*/ 609 w 609"/>
                  <a:gd name="T9" fmla="*/ 0 h 441"/>
                </a:gdLst>
                <a:ahLst/>
                <a:cxnLst>
                  <a:cxn ang="0">
                    <a:pos x="T0" y="T1"/>
                  </a:cxn>
                  <a:cxn ang="0">
                    <a:pos x="T2" y="T3"/>
                  </a:cxn>
                  <a:cxn ang="0">
                    <a:pos x="T4" y="T5"/>
                  </a:cxn>
                  <a:cxn ang="0">
                    <a:pos x="T6" y="T7"/>
                  </a:cxn>
                  <a:cxn ang="0">
                    <a:pos x="T8" y="T9"/>
                  </a:cxn>
                </a:cxnLst>
                <a:rect l="0" t="0" r="r" b="b"/>
                <a:pathLst>
                  <a:path w="609" h="441">
                    <a:moveTo>
                      <a:pt x="609" y="0"/>
                    </a:moveTo>
                    <a:lnTo>
                      <a:pt x="0" y="390"/>
                    </a:lnTo>
                    <a:lnTo>
                      <a:pt x="367" y="441"/>
                    </a:lnTo>
                    <a:lnTo>
                      <a:pt x="609" y="285"/>
                    </a:lnTo>
                    <a:lnTo>
                      <a:pt x="609" y="0"/>
                    </a:lnTo>
                    <a:close/>
                  </a:path>
                </a:pathLst>
              </a:custGeom>
              <a:pattFill prst="dkDnDiag">
                <a:fgClr>
                  <a:schemeClr val="accent3">
                    <a:lumMod val="50000"/>
                  </a:schemeClr>
                </a:fgClr>
                <a:bgClr>
                  <a:schemeClr val="accent3">
                    <a:lumMod val="75000"/>
                  </a:schemeClr>
                </a:bgClr>
              </a:pattFill>
              <a:ln w="3175">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1" i="0" u="none" strike="noStrike" kern="1200" cap="none" spc="0" normalizeH="0" baseline="0" noProof="0">
                  <a:ln>
                    <a:noFill/>
                  </a:ln>
                  <a:solidFill>
                    <a:prstClr val="black"/>
                  </a:solidFill>
                  <a:effectLst/>
                  <a:uLnTx/>
                  <a:uFillTx/>
                  <a:latin typeface="Arial" panose="020B0604020202020204" pitchFamily="34" charset="0"/>
                  <a:ea typeface="微软雅黑"/>
                  <a:cs typeface="Arial" panose="020B0604020202020204" pitchFamily="34" charset="0"/>
                  <a:sym typeface="+mn-lt"/>
                </a:endParaRPr>
              </a:p>
            </p:txBody>
          </p:sp>
          <p:sp>
            <p:nvSpPr>
              <p:cNvPr id="26" name="Freeform: Shape 85">
                <a:extLst>
                  <a:ext uri="{FF2B5EF4-FFF2-40B4-BE49-F238E27FC236}">
                    <a16:creationId xmlns:a16="http://schemas.microsoft.com/office/drawing/2014/main" id="{A7F82F55-146C-4B0E-B873-EDBD23FFEEC7}"/>
                  </a:ext>
                </a:extLst>
              </p:cNvPr>
              <p:cNvSpPr>
                <a:spLocks/>
              </p:cNvSpPr>
              <p:nvPr/>
            </p:nvSpPr>
            <p:spPr bwMode="auto">
              <a:xfrm>
                <a:off x="3354640" y="2867820"/>
                <a:ext cx="2736849" cy="939800"/>
              </a:xfrm>
              <a:custGeom>
                <a:avLst/>
                <a:gdLst>
                  <a:gd name="T0" fmla="*/ 1724 w 1724"/>
                  <a:gd name="T1" fmla="*/ 592 h 592"/>
                  <a:gd name="T2" fmla="*/ 0 w 1724"/>
                  <a:gd name="T3" fmla="*/ 358 h 592"/>
                  <a:gd name="T4" fmla="*/ 0 w 1724"/>
                  <a:gd name="T5" fmla="*/ 0 h 592"/>
                  <a:gd name="T6" fmla="*/ 1724 w 1724"/>
                  <a:gd name="T7" fmla="*/ 236 h 592"/>
                  <a:gd name="T8" fmla="*/ 1724 w 1724"/>
                  <a:gd name="T9" fmla="*/ 592 h 592"/>
                </a:gdLst>
                <a:ahLst/>
                <a:cxnLst>
                  <a:cxn ang="0">
                    <a:pos x="T0" y="T1"/>
                  </a:cxn>
                  <a:cxn ang="0">
                    <a:pos x="T2" y="T3"/>
                  </a:cxn>
                  <a:cxn ang="0">
                    <a:pos x="T4" y="T5"/>
                  </a:cxn>
                  <a:cxn ang="0">
                    <a:pos x="T6" y="T7"/>
                  </a:cxn>
                  <a:cxn ang="0">
                    <a:pos x="T8" y="T9"/>
                  </a:cxn>
                </a:cxnLst>
                <a:rect l="0" t="0" r="r" b="b"/>
                <a:pathLst>
                  <a:path w="1724" h="592">
                    <a:moveTo>
                      <a:pt x="1724" y="592"/>
                    </a:moveTo>
                    <a:lnTo>
                      <a:pt x="0" y="358"/>
                    </a:lnTo>
                    <a:lnTo>
                      <a:pt x="0" y="0"/>
                    </a:lnTo>
                    <a:lnTo>
                      <a:pt x="1724" y="236"/>
                    </a:lnTo>
                    <a:lnTo>
                      <a:pt x="1724" y="592"/>
                    </a:lnTo>
                    <a:close/>
                  </a:path>
                </a:pathLst>
              </a:custGeom>
              <a:blipFill dpi="0" rotWithShape="1">
                <a:blip r:embed="rId5" cstate="screen">
                  <a:extLst>
                    <a:ext uri="{28A0092B-C50C-407E-A947-70E740481C1C}">
                      <a14:useLocalDpi xmlns:a14="http://schemas.microsoft.com/office/drawing/2010/main"/>
                    </a:ext>
                  </a:extLst>
                </a:blip>
                <a:srcRect/>
                <a:stretch>
                  <a:fillRect/>
                </a:stretch>
              </a:blipFill>
              <a:ln w="9525">
                <a:noFill/>
                <a:round/>
                <a:headEnd/>
                <a:tailEnd/>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3600" b="1" i="0" u="none" strike="noStrike" kern="1200" cap="none" spc="0" normalizeH="0" baseline="0" noProof="0" dirty="0">
                    <a:ln>
                      <a:noFill/>
                    </a:ln>
                    <a:solidFill>
                      <a:prstClr val="black"/>
                    </a:solidFill>
                    <a:effectLst/>
                    <a:uLnTx/>
                    <a:uFillTx/>
                    <a:latin typeface="Arial" panose="020B0604020202020204" pitchFamily="34" charset="0"/>
                    <a:ea typeface="微软雅黑"/>
                    <a:cs typeface="Arial" panose="020B0604020202020204" pitchFamily="34" charset="0"/>
                    <a:sym typeface="+mn-lt"/>
                  </a:rPr>
                  <a:t>D</a:t>
                </a:r>
              </a:p>
            </p:txBody>
          </p:sp>
          <p:sp>
            <p:nvSpPr>
              <p:cNvPr id="27" name="Freeform: Shape 88">
                <a:extLst>
                  <a:ext uri="{FF2B5EF4-FFF2-40B4-BE49-F238E27FC236}">
                    <a16:creationId xmlns:a16="http://schemas.microsoft.com/office/drawing/2014/main" id="{886AA969-CB98-4BDD-AEAC-2296B5DE2584}"/>
                  </a:ext>
                </a:extLst>
              </p:cNvPr>
              <p:cNvSpPr>
                <a:spLocks/>
              </p:cNvSpPr>
              <p:nvPr/>
            </p:nvSpPr>
            <p:spPr bwMode="auto">
              <a:xfrm>
                <a:off x="3354640" y="2064545"/>
                <a:ext cx="3995738" cy="1177925"/>
              </a:xfrm>
              <a:custGeom>
                <a:avLst/>
                <a:gdLst>
                  <a:gd name="T0" fmla="*/ 810 w 2517"/>
                  <a:gd name="T1" fmla="*/ 73 h 742"/>
                  <a:gd name="T2" fmla="*/ 2318 w 2517"/>
                  <a:gd name="T3" fmla="*/ 278 h 742"/>
                  <a:gd name="T4" fmla="*/ 1709 w 2517"/>
                  <a:gd name="T5" fmla="*/ 667 h 742"/>
                  <a:gd name="T6" fmla="*/ 201 w 2517"/>
                  <a:gd name="T7" fmla="*/ 463 h 742"/>
                  <a:gd name="T8" fmla="*/ 810 w 2517"/>
                  <a:gd name="T9" fmla="*/ 73 h 742"/>
                  <a:gd name="T10" fmla="*/ 792 w 2517"/>
                  <a:gd name="T11" fmla="*/ 0 h 742"/>
                  <a:gd name="T12" fmla="*/ 0 w 2517"/>
                  <a:gd name="T13" fmla="*/ 506 h 742"/>
                  <a:gd name="T14" fmla="*/ 1724 w 2517"/>
                  <a:gd name="T15" fmla="*/ 742 h 742"/>
                  <a:gd name="T16" fmla="*/ 2517 w 2517"/>
                  <a:gd name="T17" fmla="*/ 234 h 742"/>
                  <a:gd name="T18" fmla="*/ 792 w 2517"/>
                  <a:gd name="T19" fmla="*/ 0 h 742"/>
                  <a:gd name="T20" fmla="*/ 792 w 2517"/>
                  <a:gd name="T21" fmla="*/ 0 h 7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17" h="742">
                    <a:moveTo>
                      <a:pt x="810" y="73"/>
                    </a:moveTo>
                    <a:lnTo>
                      <a:pt x="2318" y="278"/>
                    </a:lnTo>
                    <a:lnTo>
                      <a:pt x="1709" y="667"/>
                    </a:lnTo>
                    <a:lnTo>
                      <a:pt x="201" y="463"/>
                    </a:lnTo>
                    <a:lnTo>
                      <a:pt x="810" y="73"/>
                    </a:lnTo>
                    <a:close/>
                    <a:moveTo>
                      <a:pt x="792" y="0"/>
                    </a:moveTo>
                    <a:lnTo>
                      <a:pt x="0" y="506"/>
                    </a:lnTo>
                    <a:lnTo>
                      <a:pt x="1724" y="742"/>
                    </a:lnTo>
                    <a:lnTo>
                      <a:pt x="2517" y="234"/>
                    </a:lnTo>
                    <a:lnTo>
                      <a:pt x="792" y="0"/>
                    </a:lnTo>
                    <a:lnTo>
                      <a:pt x="792" y="0"/>
                    </a:lnTo>
                    <a:close/>
                  </a:path>
                </a:pathLst>
              </a:custGeom>
              <a:solidFill>
                <a:schemeClr val="accent3">
                  <a:lumMod val="75000"/>
                </a:schemeClr>
              </a:solidFill>
              <a:ln w="3175">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1" i="0" u="none" strike="noStrike" kern="1200" cap="none" spc="0" normalizeH="0" baseline="0" noProof="0">
                  <a:ln>
                    <a:noFill/>
                  </a:ln>
                  <a:solidFill>
                    <a:prstClr val="black"/>
                  </a:solidFill>
                  <a:effectLst/>
                  <a:uLnTx/>
                  <a:uFillTx/>
                  <a:latin typeface="Arial" panose="020B0604020202020204" pitchFamily="34" charset="0"/>
                  <a:ea typeface="微软雅黑"/>
                  <a:cs typeface="Arial" panose="020B0604020202020204" pitchFamily="34" charset="0"/>
                  <a:sym typeface="+mn-lt"/>
                </a:endParaRPr>
              </a:p>
            </p:txBody>
          </p:sp>
        </p:grpSp>
        <p:grpSp>
          <p:nvGrpSpPr>
            <p:cNvPr id="4" name="Group 96">
              <a:extLst>
                <a:ext uri="{FF2B5EF4-FFF2-40B4-BE49-F238E27FC236}">
                  <a16:creationId xmlns:a16="http://schemas.microsoft.com/office/drawing/2014/main" id="{AD00A00A-B734-4C6F-A283-339DCFB139D1}"/>
                </a:ext>
              </a:extLst>
            </p:cNvPr>
            <p:cNvGrpSpPr/>
            <p:nvPr/>
          </p:nvGrpSpPr>
          <p:grpSpPr>
            <a:xfrm>
              <a:off x="4478716" y="3266059"/>
              <a:ext cx="3266716" cy="1756582"/>
              <a:chOff x="3354640" y="2064545"/>
              <a:chExt cx="3995738" cy="1743075"/>
            </a:xfrm>
            <a:effectLst/>
          </p:grpSpPr>
          <p:sp>
            <p:nvSpPr>
              <p:cNvPr id="18" name="Freeform: Shape 102">
                <a:extLst>
                  <a:ext uri="{FF2B5EF4-FFF2-40B4-BE49-F238E27FC236}">
                    <a16:creationId xmlns:a16="http://schemas.microsoft.com/office/drawing/2014/main" id="{5625F516-D2AD-4636-AC27-24A32B2E18B1}"/>
                  </a:ext>
                </a:extLst>
              </p:cNvPr>
              <p:cNvSpPr>
                <a:spLocks/>
              </p:cNvSpPr>
              <p:nvPr/>
            </p:nvSpPr>
            <p:spPr bwMode="auto">
              <a:xfrm>
                <a:off x="4640515" y="2180433"/>
                <a:ext cx="2393950" cy="700088"/>
              </a:xfrm>
              <a:custGeom>
                <a:avLst/>
                <a:gdLst>
                  <a:gd name="T0" fmla="*/ 1508 w 1508"/>
                  <a:gd name="T1" fmla="*/ 205 h 441"/>
                  <a:gd name="T2" fmla="*/ 0 w 1508"/>
                  <a:gd name="T3" fmla="*/ 0 h 441"/>
                  <a:gd name="T4" fmla="*/ 0 w 1508"/>
                  <a:gd name="T5" fmla="*/ 285 h 441"/>
                  <a:gd name="T6" fmla="*/ 1140 w 1508"/>
                  <a:gd name="T7" fmla="*/ 441 h 441"/>
                  <a:gd name="T8" fmla="*/ 1508 w 1508"/>
                  <a:gd name="T9" fmla="*/ 205 h 441"/>
                </a:gdLst>
                <a:ahLst/>
                <a:cxnLst>
                  <a:cxn ang="0">
                    <a:pos x="T0" y="T1"/>
                  </a:cxn>
                  <a:cxn ang="0">
                    <a:pos x="T2" y="T3"/>
                  </a:cxn>
                  <a:cxn ang="0">
                    <a:pos x="T4" y="T5"/>
                  </a:cxn>
                  <a:cxn ang="0">
                    <a:pos x="T6" y="T7"/>
                  </a:cxn>
                  <a:cxn ang="0">
                    <a:pos x="T8" y="T9"/>
                  </a:cxn>
                </a:cxnLst>
                <a:rect l="0" t="0" r="r" b="b"/>
                <a:pathLst>
                  <a:path w="1508" h="441">
                    <a:moveTo>
                      <a:pt x="1508" y="205"/>
                    </a:moveTo>
                    <a:lnTo>
                      <a:pt x="0" y="0"/>
                    </a:lnTo>
                    <a:lnTo>
                      <a:pt x="0" y="285"/>
                    </a:lnTo>
                    <a:lnTo>
                      <a:pt x="1140" y="441"/>
                    </a:lnTo>
                    <a:lnTo>
                      <a:pt x="1508" y="205"/>
                    </a:lnTo>
                    <a:close/>
                  </a:path>
                </a:pathLst>
              </a:custGeom>
              <a:pattFill prst="ltUpDiag">
                <a:fgClr>
                  <a:schemeClr val="accent4">
                    <a:lumMod val="50000"/>
                  </a:schemeClr>
                </a:fgClr>
                <a:bgClr>
                  <a:schemeClr val="accent4">
                    <a:lumMod val="75000"/>
                  </a:schemeClr>
                </a:bgClr>
              </a:pattFill>
              <a:ln w="3175">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1" i="0" u="none" strike="noStrike" kern="1200" cap="none" spc="0" normalizeH="0" baseline="0" noProof="0">
                  <a:ln>
                    <a:noFill/>
                  </a:ln>
                  <a:solidFill>
                    <a:prstClr val="black"/>
                  </a:solidFill>
                  <a:effectLst/>
                  <a:uLnTx/>
                  <a:uFillTx/>
                  <a:latin typeface="Arial" panose="020B0604020202020204" pitchFamily="34" charset="0"/>
                  <a:ea typeface="微软雅黑"/>
                  <a:cs typeface="Arial" panose="020B0604020202020204" pitchFamily="34" charset="0"/>
                  <a:sym typeface="+mn-lt"/>
                </a:endParaRPr>
              </a:p>
            </p:txBody>
          </p:sp>
          <p:sp>
            <p:nvSpPr>
              <p:cNvPr id="19" name="Freeform: Shape 105">
                <a:extLst>
                  <a:ext uri="{FF2B5EF4-FFF2-40B4-BE49-F238E27FC236}">
                    <a16:creationId xmlns:a16="http://schemas.microsoft.com/office/drawing/2014/main" id="{291D18E5-42B8-400F-AD53-2565D6D8AEE3}"/>
                  </a:ext>
                </a:extLst>
              </p:cNvPr>
              <p:cNvSpPr>
                <a:spLocks/>
              </p:cNvSpPr>
              <p:nvPr/>
            </p:nvSpPr>
            <p:spPr bwMode="auto">
              <a:xfrm>
                <a:off x="6091490" y="2436020"/>
                <a:ext cx="1258888" cy="1371600"/>
              </a:xfrm>
              <a:custGeom>
                <a:avLst/>
                <a:gdLst>
                  <a:gd name="T0" fmla="*/ 793 w 793"/>
                  <a:gd name="T1" fmla="*/ 0 h 864"/>
                  <a:gd name="T2" fmla="*/ 0 w 793"/>
                  <a:gd name="T3" fmla="*/ 508 h 864"/>
                  <a:gd name="T4" fmla="*/ 0 w 793"/>
                  <a:gd name="T5" fmla="*/ 864 h 864"/>
                  <a:gd name="T6" fmla="*/ 793 w 793"/>
                  <a:gd name="T7" fmla="*/ 357 h 864"/>
                  <a:gd name="T8" fmla="*/ 793 w 793"/>
                  <a:gd name="T9" fmla="*/ 0 h 864"/>
                </a:gdLst>
                <a:ahLst/>
                <a:cxnLst>
                  <a:cxn ang="0">
                    <a:pos x="T0" y="T1"/>
                  </a:cxn>
                  <a:cxn ang="0">
                    <a:pos x="T2" y="T3"/>
                  </a:cxn>
                  <a:cxn ang="0">
                    <a:pos x="T4" y="T5"/>
                  </a:cxn>
                  <a:cxn ang="0">
                    <a:pos x="T6" y="T7"/>
                  </a:cxn>
                  <a:cxn ang="0">
                    <a:pos x="T8" y="T9"/>
                  </a:cxn>
                </a:cxnLst>
                <a:rect l="0" t="0" r="r" b="b"/>
                <a:pathLst>
                  <a:path w="793" h="864">
                    <a:moveTo>
                      <a:pt x="793" y="0"/>
                    </a:moveTo>
                    <a:lnTo>
                      <a:pt x="0" y="508"/>
                    </a:lnTo>
                    <a:lnTo>
                      <a:pt x="0" y="864"/>
                    </a:lnTo>
                    <a:lnTo>
                      <a:pt x="793" y="357"/>
                    </a:lnTo>
                    <a:lnTo>
                      <a:pt x="793" y="0"/>
                    </a:lnTo>
                    <a:close/>
                  </a:path>
                </a:pathLst>
              </a:custGeom>
              <a:blipFill dpi="0" rotWithShape="1">
                <a:blip r:embed="rId4" cstate="screen">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1" i="0" u="none" strike="noStrike" kern="1200" cap="none" spc="0" normalizeH="0" baseline="0" noProof="0">
                  <a:ln>
                    <a:noFill/>
                  </a:ln>
                  <a:solidFill>
                    <a:prstClr val="white"/>
                  </a:solidFill>
                  <a:effectLst/>
                  <a:uLnTx/>
                  <a:uFillTx/>
                  <a:latin typeface="Arial" panose="020B0604020202020204" pitchFamily="34" charset="0"/>
                  <a:ea typeface="微软雅黑"/>
                  <a:cs typeface="Arial" panose="020B0604020202020204" pitchFamily="34" charset="0"/>
                  <a:sym typeface="+mn-lt"/>
                </a:endParaRPr>
              </a:p>
            </p:txBody>
          </p:sp>
          <p:sp>
            <p:nvSpPr>
              <p:cNvPr id="20" name="Freeform: Shape 107">
                <a:extLst>
                  <a:ext uri="{FF2B5EF4-FFF2-40B4-BE49-F238E27FC236}">
                    <a16:creationId xmlns:a16="http://schemas.microsoft.com/office/drawing/2014/main" id="{8F40C878-B43F-44D7-A083-F595043E4EFC}"/>
                  </a:ext>
                </a:extLst>
              </p:cNvPr>
              <p:cNvSpPr>
                <a:spLocks/>
              </p:cNvSpPr>
              <p:nvPr/>
            </p:nvSpPr>
            <p:spPr bwMode="auto">
              <a:xfrm>
                <a:off x="3673728" y="2180433"/>
                <a:ext cx="966788" cy="700088"/>
              </a:xfrm>
              <a:custGeom>
                <a:avLst/>
                <a:gdLst>
                  <a:gd name="T0" fmla="*/ 609 w 609"/>
                  <a:gd name="T1" fmla="*/ 0 h 441"/>
                  <a:gd name="T2" fmla="*/ 0 w 609"/>
                  <a:gd name="T3" fmla="*/ 390 h 441"/>
                  <a:gd name="T4" fmla="*/ 367 w 609"/>
                  <a:gd name="T5" fmla="*/ 441 h 441"/>
                  <a:gd name="T6" fmla="*/ 609 w 609"/>
                  <a:gd name="T7" fmla="*/ 285 h 441"/>
                  <a:gd name="T8" fmla="*/ 609 w 609"/>
                  <a:gd name="T9" fmla="*/ 0 h 441"/>
                </a:gdLst>
                <a:ahLst/>
                <a:cxnLst>
                  <a:cxn ang="0">
                    <a:pos x="T0" y="T1"/>
                  </a:cxn>
                  <a:cxn ang="0">
                    <a:pos x="T2" y="T3"/>
                  </a:cxn>
                  <a:cxn ang="0">
                    <a:pos x="T4" y="T5"/>
                  </a:cxn>
                  <a:cxn ang="0">
                    <a:pos x="T6" y="T7"/>
                  </a:cxn>
                  <a:cxn ang="0">
                    <a:pos x="T8" y="T9"/>
                  </a:cxn>
                </a:cxnLst>
                <a:rect l="0" t="0" r="r" b="b"/>
                <a:pathLst>
                  <a:path w="609" h="441">
                    <a:moveTo>
                      <a:pt x="609" y="0"/>
                    </a:moveTo>
                    <a:lnTo>
                      <a:pt x="0" y="390"/>
                    </a:lnTo>
                    <a:lnTo>
                      <a:pt x="367" y="441"/>
                    </a:lnTo>
                    <a:lnTo>
                      <a:pt x="609" y="285"/>
                    </a:lnTo>
                    <a:lnTo>
                      <a:pt x="609" y="0"/>
                    </a:lnTo>
                    <a:close/>
                  </a:path>
                </a:pathLst>
              </a:custGeom>
              <a:pattFill prst="dkDnDiag">
                <a:fgClr>
                  <a:schemeClr val="accent4">
                    <a:lumMod val="50000"/>
                  </a:schemeClr>
                </a:fgClr>
                <a:bgClr>
                  <a:schemeClr val="accent4">
                    <a:lumMod val="75000"/>
                  </a:schemeClr>
                </a:bgClr>
              </a:pattFill>
              <a:ln w="3175">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1" i="0" u="none" strike="noStrike" kern="1200" cap="none" spc="0" normalizeH="0" baseline="0" noProof="0">
                  <a:ln>
                    <a:noFill/>
                  </a:ln>
                  <a:solidFill>
                    <a:prstClr val="black"/>
                  </a:solidFill>
                  <a:effectLst/>
                  <a:uLnTx/>
                  <a:uFillTx/>
                  <a:latin typeface="Arial" panose="020B0604020202020204" pitchFamily="34" charset="0"/>
                  <a:ea typeface="微软雅黑"/>
                  <a:cs typeface="Arial" panose="020B0604020202020204" pitchFamily="34" charset="0"/>
                  <a:sym typeface="+mn-lt"/>
                </a:endParaRPr>
              </a:p>
            </p:txBody>
          </p:sp>
          <p:sp>
            <p:nvSpPr>
              <p:cNvPr id="21" name="Freeform: Shape 108">
                <a:extLst>
                  <a:ext uri="{FF2B5EF4-FFF2-40B4-BE49-F238E27FC236}">
                    <a16:creationId xmlns:a16="http://schemas.microsoft.com/office/drawing/2014/main" id="{0A3DF962-37DD-4521-8E54-53E1B6A47EA8}"/>
                  </a:ext>
                </a:extLst>
              </p:cNvPr>
              <p:cNvSpPr>
                <a:spLocks/>
              </p:cNvSpPr>
              <p:nvPr/>
            </p:nvSpPr>
            <p:spPr bwMode="auto">
              <a:xfrm>
                <a:off x="3354640" y="2867820"/>
                <a:ext cx="2736850" cy="939800"/>
              </a:xfrm>
              <a:custGeom>
                <a:avLst/>
                <a:gdLst>
                  <a:gd name="T0" fmla="*/ 1724 w 1724"/>
                  <a:gd name="T1" fmla="*/ 592 h 592"/>
                  <a:gd name="T2" fmla="*/ 0 w 1724"/>
                  <a:gd name="T3" fmla="*/ 358 h 592"/>
                  <a:gd name="T4" fmla="*/ 0 w 1724"/>
                  <a:gd name="T5" fmla="*/ 0 h 592"/>
                  <a:gd name="T6" fmla="*/ 1724 w 1724"/>
                  <a:gd name="T7" fmla="*/ 236 h 592"/>
                  <a:gd name="T8" fmla="*/ 1724 w 1724"/>
                  <a:gd name="T9" fmla="*/ 592 h 592"/>
                </a:gdLst>
                <a:ahLst/>
                <a:cxnLst>
                  <a:cxn ang="0">
                    <a:pos x="T0" y="T1"/>
                  </a:cxn>
                  <a:cxn ang="0">
                    <a:pos x="T2" y="T3"/>
                  </a:cxn>
                  <a:cxn ang="0">
                    <a:pos x="T4" y="T5"/>
                  </a:cxn>
                  <a:cxn ang="0">
                    <a:pos x="T6" y="T7"/>
                  </a:cxn>
                  <a:cxn ang="0">
                    <a:pos x="T8" y="T9"/>
                  </a:cxn>
                </a:cxnLst>
                <a:rect l="0" t="0" r="r" b="b"/>
                <a:pathLst>
                  <a:path w="1724" h="592">
                    <a:moveTo>
                      <a:pt x="1724" y="592"/>
                    </a:moveTo>
                    <a:lnTo>
                      <a:pt x="0" y="358"/>
                    </a:lnTo>
                    <a:lnTo>
                      <a:pt x="0" y="0"/>
                    </a:lnTo>
                    <a:lnTo>
                      <a:pt x="1724" y="236"/>
                    </a:lnTo>
                    <a:lnTo>
                      <a:pt x="1724" y="592"/>
                    </a:lnTo>
                    <a:close/>
                  </a:path>
                </a:pathLst>
              </a:custGeom>
              <a:blipFill dpi="0" rotWithShape="1">
                <a:blip r:embed="rId5" cstate="screen">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3600" b="1" i="0" u="none" strike="noStrike" kern="1200" cap="none" spc="0" normalizeH="0" baseline="0" noProof="0" dirty="0">
                    <a:ln>
                      <a:noFill/>
                    </a:ln>
                    <a:solidFill>
                      <a:prstClr val="white"/>
                    </a:solidFill>
                    <a:effectLst/>
                    <a:uLnTx/>
                    <a:uFillTx/>
                    <a:latin typeface="Arial" panose="020B0604020202020204" pitchFamily="34" charset="0"/>
                    <a:ea typeface="微软雅黑"/>
                    <a:cs typeface="Arial" panose="020B0604020202020204" pitchFamily="34" charset="0"/>
                    <a:sym typeface="+mn-lt"/>
                  </a:rPr>
                  <a:t>C</a:t>
                </a:r>
              </a:p>
            </p:txBody>
          </p:sp>
          <p:sp>
            <p:nvSpPr>
              <p:cNvPr id="22" name="Freeform: Shape 109">
                <a:extLst>
                  <a:ext uri="{FF2B5EF4-FFF2-40B4-BE49-F238E27FC236}">
                    <a16:creationId xmlns:a16="http://schemas.microsoft.com/office/drawing/2014/main" id="{47564B66-9CE7-4461-A756-B4E9B69DEDBD}"/>
                  </a:ext>
                </a:extLst>
              </p:cNvPr>
              <p:cNvSpPr>
                <a:spLocks/>
              </p:cNvSpPr>
              <p:nvPr/>
            </p:nvSpPr>
            <p:spPr bwMode="auto">
              <a:xfrm>
                <a:off x="3354640" y="2064545"/>
                <a:ext cx="3995738" cy="1177925"/>
              </a:xfrm>
              <a:custGeom>
                <a:avLst/>
                <a:gdLst>
                  <a:gd name="T0" fmla="*/ 810 w 2517"/>
                  <a:gd name="T1" fmla="*/ 73 h 742"/>
                  <a:gd name="T2" fmla="*/ 2318 w 2517"/>
                  <a:gd name="T3" fmla="*/ 278 h 742"/>
                  <a:gd name="T4" fmla="*/ 1709 w 2517"/>
                  <a:gd name="T5" fmla="*/ 667 h 742"/>
                  <a:gd name="T6" fmla="*/ 201 w 2517"/>
                  <a:gd name="T7" fmla="*/ 463 h 742"/>
                  <a:gd name="T8" fmla="*/ 810 w 2517"/>
                  <a:gd name="T9" fmla="*/ 73 h 742"/>
                  <a:gd name="T10" fmla="*/ 792 w 2517"/>
                  <a:gd name="T11" fmla="*/ 0 h 742"/>
                  <a:gd name="T12" fmla="*/ 0 w 2517"/>
                  <a:gd name="T13" fmla="*/ 506 h 742"/>
                  <a:gd name="T14" fmla="*/ 1724 w 2517"/>
                  <a:gd name="T15" fmla="*/ 742 h 742"/>
                  <a:gd name="T16" fmla="*/ 2517 w 2517"/>
                  <a:gd name="T17" fmla="*/ 234 h 742"/>
                  <a:gd name="T18" fmla="*/ 792 w 2517"/>
                  <a:gd name="T19" fmla="*/ 0 h 742"/>
                  <a:gd name="T20" fmla="*/ 792 w 2517"/>
                  <a:gd name="T21" fmla="*/ 0 h 7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17" h="742">
                    <a:moveTo>
                      <a:pt x="810" y="73"/>
                    </a:moveTo>
                    <a:lnTo>
                      <a:pt x="2318" y="278"/>
                    </a:lnTo>
                    <a:lnTo>
                      <a:pt x="1709" y="667"/>
                    </a:lnTo>
                    <a:lnTo>
                      <a:pt x="201" y="463"/>
                    </a:lnTo>
                    <a:lnTo>
                      <a:pt x="810" y="73"/>
                    </a:lnTo>
                    <a:close/>
                    <a:moveTo>
                      <a:pt x="792" y="0"/>
                    </a:moveTo>
                    <a:lnTo>
                      <a:pt x="0" y="506"/>
                    </a:lnTo>
                    <a:lnTo>
                      <a:pt x="1724" y="742"/>
                    </a:lnTo>
                    <a:lnTo>
                      <a:pt x="2517" y="234"/>
                    </a:lnTo>
                    <a:lnTo>
                      <a:pt x="792" y="0"/>
                    </a:lnTo>
                    <a:lnTo>
                      <a:pt x="792" y="0"/>
                    </a:lnTo>
                    <a:close/>
                  </a:path>
                </a:pathLst>
              </a:custGeom>
              <a:solidFill>
                <a:schemeClr val="accent4">
                  <a:lumMod val="75000"/>
                </a:schemeClr>
              </a:solidFill>
              <a:ln w="3175">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1" i="0" u="none" strike="noStrike" kern="1200" cap="none" spc="0" normalizeH="0" baseline="0" noProof="0">
                  <a:ln>
                    <a:noFill/>
                  </a:ln>
                  <a:solidFill>
                    <a:prstClr val="black"/>
                  </a:solidFill>
                  <a:effectLst/>
                  <a:uLnTx/>
                  <a:uFillTx/>
                  <a:latin typeface="Arial" panose="020B0604020202020204" pitchFamily="34" charset="0"/>
                  <a:ea typeface="微软雅黑"/>
                  <a:cs typeface="Arial" panose="020B0604020202020204" pitchFamily="34" charset="0"/>
                  <a:sym typeface="+mn-lt"/>
                </a:endParaRPr>
              </a:p>
            </p:txBody>
          </p:sp>
        </p:grpSp>
        <p:grpSp>
          <p:nvGrpSpPr>
            <p:cNvPr id="5" name="Group 110">
              <a:extLst>
                <a:ext uri="{FF2B5EF4-FFF2-40B4-BE49-F238E27FC236}">
                  <a16:creationId xmlns:a16="http://schemas.microsoft.com/office/drawing/2014/main" id="{DF972D4D-4E9B-4B44-883E-5307D5375F5B}"/>
                </a:ext>
              </a:extLst>
            </p:cNvPr>
            <p:cNvGrpSpPr/>
            <p:nvPr/>
          </p:nvGrpSpPr>
          <p:grpSpPr>
            <a:xfrm>
              <a:off x="4478716" y="2375422"/>
              <a:ext cx="3266716" cy="1756582"/>
              <a:chOff x="3354640" y="2064545"/>
              <a:chExt cx="3995738" cy="1743075"/>
            </a:xfrm>
            <a:effectLst/>
          </p:grpSpPr>
          <p:sp>
            <p:nvSpPr>
              <p:cNvPr id="13" name="Freeform: Shape 111">
                <a:extLst>
                  <a:ext uri="{FF2B5EF4-FFF2-40B4-BE49-F238E27FC236}">
                    <a16:creationId xmlns:a16="http://schemas.microsoft.com/office/drawing/2014/main" id="{4D92617E-CF6C-41E5-9080-0335B5C59464}"/>
                  </a:ext>
                </a:extLst>
              </p:cNvPr>
              <p:cNvSpPr>
                <a:spLocks/>
              </p:cNvSpPr>
              <p:nvPr/>
            </p:nvSpPr>
            <p:spPr bwMode="auto">
              <a:xfrm>
                <a:off x="4640515" y="2180433"/>
                <a:ext cx="2393950" cy="700088"/>
              </a:xfrm>
              <a:custGeom>
                <a:avLst/>
                <a:gdLst>
                  <a:gd name="T0" fmla="*/ 1508 w 1508"/>
                  <a:gd name="T1" fmla="*/ 205 h 441"/>
                  <a:gd name="T2" fmla="*/ 0 w 1508"/>
                  <a:gd name="T3" fmla="*/ 0 h 441"/>
                  <a:gd name="T4" fmla="*/ 0 w 1508"/>
                  <a:gd name="T5" fmla="*/ 285 h 441"/>
                  <a:gd name="T6" fmla="*/ 1140 w 1508"/>
                  <a:gd name="T7" fmla="*/ 441 h 441"/>
                  <a:gd name="T8" fmla="*/ 1508 w 1508"/>
                  <a:gd name="T9" fmla="*/ 205 h 441"/>
                </a:gdLst>
                <a:ahLst/>
                <a:cxnLst>
                  <a:cxn ang="0">
                    <a:pos x="T0" y="T1"/>
                  </a:cxn>
                  <a:cxn ang="0">
                    <a:pos x="T2" y="T3"/>
                  </a:cxn>
                  <a:cxn ang="0">
                    <a:pos x="T4" y="T5"/>
                  </a:cxn>
                  <a:cxn ang="0">
                    <a:pos x="T6" y="T7"/>
                  </a:cxn>
                  <a:cxn ang="0">
                    <a:pos x="T8" y="T9"/>
                  </a:cxn>
                </a:cxnLst>
                <a:rect l="0" t="0" r="r" b="b"/>
                <a:pathLst>
                  <a:path w="1508" h="441">
                    <a:moveTo>
                      <a:pt x="1508" y="205"/>
                    </a:moveTo>
                    <a:lnTo>
                      <a:pt x="0" y="0"/>
                    </a:lnTo>
                    <a:lnTo>
                      <a:pt x="0" y="285"/>
                    </a:lnTo>
                    <a:lnTo>
                      <a:pt x="1140" y="441"/>
                    </a:lnTo>
                    <a:lnTo>
                      <a:pt x="1508" y="205"/>
                    </a:lnTo>
                    <a:close/>
                  </a:path>
                </a:pathLst>
              </a:custGeom>
              <a:pattFill prst="ltUpDiag">
                <a:fgClr>
                  <a:schemeClr val="accent5">
                    <a:lumMod val="50000"/>
                  </a:schemeClr>
                </a:fgClr>
                <a:bgClr>
                  <a:schemeClr val="accent5">
                    <a:lumMod val="75000"/>
                  </a:schemeClr>
                </a:bgClr>
              </a:pattFill>
              <a:ln w="3175">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1" i="0" u="none" strike="noStrike" kern="1200" cap="none" spc="0" normalizeH="0" baseline="0" noProof="0">
                  <a:ln>
                    <a:noFill/>
                  </a:ln>
                  <a:solidFill>
                    <a:prstClr val="black"/>
                  </a:solidFill>
                  <a:effectLst/>
                  <a:uLnTx/>
                  <a:uFillTx/>
                  <a:latin typeface="Arial" panose="020B0604020202020204" pitchFamily="34" charset="0"/>
                  <a:ea typeface="微软雅黑"/>
                  <a:cs typeface="Arial" panose="020B0604020202020204" pitchFamily="34" charset="0"/>
                  <a:sym typeface="+mn-lt"/>
                </a:endParaRPr>
              </a:p>
            </p:txBody>
          </p:sp>
          <p:sp>
            <p:nvSpPr>
              <p:cNvPr id="14" name="Freeform: Shape 112">
                <a:extLst>
                  <a:ext uri="{FF2B5EF4-FFF2-40B4-BE49-F238E27FC236}">
                    <a16:creationId xmlns:a16="http://schemas.microsoft.com/office/drawing/2014/main" id="{24D5824B-1E49-4744-9FB3-720F95D40691}"/>
                  </a:ext>
                </a:extLst>
              </p:cNvPr>
              <p:cNvSpPr>
                <a:spLocks/>
              </p:cNvSpPr>
              <p:nvPr/>
            </p:nvSpPr>
            <p:spPr bwMode="auto">
              <a:xfrm>
                <a:off x="6091490" y="2436020"/>
                <a:ext cx="1258888" cy="1371600"/>
              </a:xfrm>
              <a:custGeom>
                <a:avLst/>
                <a:gdLst>
                  <a:gd name="T0" fmla="*/ 793 w 793"/>
                  <a:gd name="T1" fmla="*/ 0 h 864"/>
                  <a:gd name="T2" fmla="*/ 0 w 793"/>
                  <a:gd name="T3" fmla="*/ 508 h 864"/>
                  <a:gd name="T4" fmla="*/ 0 w 793"/>
                  <a:gd name="T5" fmla="*/ 864 h 864"/>
                  <a:gd name="T6" fmla="*/ 793 w 793"/>
                  <a:gd name="T7" fmla="*/ 357 h 864"/>
                  <a:gd name="T8" fmla="*/ 793 w 793"/>
                  <a:gd name="T9" fmla="*/ 0 h 864"/>
                </a:gdLst>
                <a:ahLst/>
                <a:cxnLst>
                  <a:cxn ang="0">
                    <a:pos x="T0" y="T1"/>
                  </a:cxn>
                  <a:cxn ang="0">
                    <a:pos x="T2" y="T3"/>
                  </a:cxn>
                  <a:cxn ang="0">
                    <a:pos x="T4" y="T5"/>
                  </a:cxn>
                  <a:cxn ang="0">
                    <a:pos x="T6" y="T7"/>
                  </a:cxn>
                  <a:cxn ang="0">
                    <a:pos x="T8" y="T9"/>
                  </a:cxn>
                </a:cxnLst>
                <a:rect l="0" t="0" r="r" b="b"/>
                <a:pathLst>
                  <a:path w="793" h="864">
                    <a:moveTo>
                      <a:pt x="793" y="0"/>
                    </a:moveTo>
                    <a:lnTo>
                      <a:pt x="0" y="508"/>
                    </a:lnTo>
                    <a:lnTo>
                      <a:pt x="0" y="864"/>
                    </a:lnTo>
                    <a:lnTo>
                      <a:pt x="793" y="357"/>
                    </a:lnTo>
                    <a:lnTo>
                      <a:pt x="793" y="0"/>
                    </a:lnTo>
                    <a:close/>
                  </a:path>
                </a:pathLst>
              </a:custGeom>
              <a:blipFill dpi="0" rotWithShape="1">
                <a:blip r:embed="rId4" cstate="screen">
                  <a:extLst>
                    <a:ext uri="{28A0092B-C50C-407E-A947-70E740481C1C}">
                      <a14:useLocalDpi xmlns:a14="http://schemas.microsoft.com/office/drawing/2010/main"/>
                    </a:ext>
                  </a:extLst>
                </a:blip>
                <a:srcRect/>
                <a:stretch>
                  <a:fillRect/>
                </a:stretch>
              </a:blipFill>
              <a:ln w="9525">
                <a:noFill/>
                <a:round/>
                <a:headEnd/>
                <a:tailEnd/>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1" i="0" u="none" strike="noStrike" kern="1200" cap="none" spc="0" normalizeH="0" baseline="0" noProof="0">
                  <a:ln>
                    <a:noFill/>
                  </a:ln>
                  <a:solidFill>
                    <a:prstClr val="black"/>
                  </a:solidFill>
                  <a:effectLst/>
                  <a:uLnTx/>
                  <a:uFillTx/>
                  <a:latin typeface="Arial" panose="020B0604020202020204" pitchFamily="34" charset="0"/>
                  <a:ea typeface="微软雅黑"/>
                  <a:cs typeface="Arial" panose="020B0604020202020204" pitchFamily="34" charset="0"/>
                  <a:sym typeface="+mn-lt"/>
                </a:endParaRPr>
              </a:p>
            </p:txBody>
          </p:sp>
          <p:sp>
            <p:nvSpPr>
              <p:cNvPr id="15" name="Freeform: Shape 113">
                <a:extLst>
                  <a:ext uri="{FF2B5EF4-FFF2-40B4-BE49-F238E27FC236}">
                    <a16:creationId xmlns:a16="http://schemas.microsoft.com/office/drawing/2014/main" id="{C3A652FE-4B9A-4E04-91D0-00F9E2DFB8DC}"/>
                  </a:ext>
                </a:extLst>
              </p:cNvPr>
              <p:cNvSpPr>
                <a:spLocks/>
              </p:cNvSpPr>
              <p:nvPr/>
            </p:nvSpPr>
            <p:spPr bwMode="auto">
              <a:xfrm>
                <a:off x="3673728" y="2180433"/>
                <a:ext cx="966788" cy="700088"/>
              </a:xfrm>
              <a:custGeom>
                <a:avLst/>
                <a:gdLst>
                  <a:gd name="T0" fmla="*/ 609 w 609"/>
                  <a:gd name="T1" fmla="*/ 0 h 441"/>
                  <a:gd name="T2" fmla="*/ 0 w 609"/>
                  <a:gd name="T3" fmla="*/ 390 h 441"/>
                  <a:gd name="T4" fmla="*/ 367 w 609"/>
                  <a:gd name="T5" fmla="*/ 441 h 441"/>
                  <a:gd name="T6" fmla="*/ 609 w 609"/>
                  <a:gd name="T7" fmla="*/ 285 h 441"/>
                  <a:gd name="T8" fmla="*/ 609 w 609"/>
                  <a:gd name="T9" fmla="*/ 0 h 441"/>
                </a:gdLst>
                <a:ahLst/>
                <a:cxnLst>
                  <a:cxn ang="0">
                    <a:pos x="T0" y="T1"/>
                  </a:cxn>
                  <a:cxn ang="0">
                    <a:pos x="T2" y="T3"/>
                  </a:cxn>
                  <a:cxn ang="0">
                    <a:pos x="T4" y="T5"/>
                  </a:cxn>
                  <a:cxn ang="0">
                    <a:pos x="T6" y="T7"/>
                  </a:cxn>
                  <a:cxn ang="0">
                    <a:pos x="T8" y="T9"/>
                  </a:cxn>
                </a:cxnLst>
                <a:rect l="0" t="0" r="r" b="b"/>
                <a:pathLst>
                  <a:path w="609" h="441">
                    <a:moveTo>
                      <a:pt x="609" y="0"/>
                    </a:moveTo>
                    <a:lnTo>
                      <a:pt x="0" y="390"/>
                    </a:lnTo>
                    <a:lnTo>
                      <a:pt x="367" y="441"/>
                    </a:lnTo>
                    <a:lnTo>
                      <a:pt x="609" y="285"/>
                    </a:lnTo>
                    <a:lnTo>
                      <a:pt x="609" y="0"/>
                    </a:lnTo>
                    <a:close/>
                  </a:path>
                </a:pathLst>
              </a:custGeom>
              <a:pattFill prst="dkDnDiag">
                <a:fgClr>
                  <a:schemeClr val="accent5">
                    <a:lumMod val="50000"/>
                  </a:schemeClr>
                </a:fgClr>
                <a:bgClr>
                  <a:schemeClr val="accent5">
                    <a:lumMod val="75000"/>
                  </a:schemeClr>
                </a:bgClr>
              </a:pattFill>
              <a:ln w="3175">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1" i="0" u="none" strike="noStrike" kern="1200" cap="none" spc="0" normalizeH="0" baseline="0" noProof="0">
                  <a:ln>
                    <a:noFill/>
                  </a:ln>
                  <a:solidFill>
                    <a:prstClr val="black"/>
                  </a:solidFill>
                  <a:effectLst/>
                  <a:uLnTx/>
                  <a:uFillTx/>
                  <a:latin typeface="Arial" panose="020B0604020202020204" pitchFamily="34" charset="0"/>
                  <a:ea typeface="微软雅黑"/>
                  <a:cs typeface="Arial" panose="020B0604020202020204" pitchFamily="34" charset="0"/>
                  <a:sym typeface="+mn-lt"/>
                </a:endParaRPr>
              </a:p>
            </p:txBody>
          </p:sp>
          <p:sp>
            <p:nvSpPr>
              <p:cNvPr id="16" name="Freeform: Shape 114">
                <a:extLst>
                  <a:ext uri="{FF2B5EF4-FFF2-40B4-BE49-F238E27FC236}">
                    <a16:creationId xmlns:a16="http://schemas.microsoft.com/office/drawing/2014/main" id="{DE1F5D84-AEBD-41D5-8D54-4773A7425B0B}"/>
                  </a:ext>
                </a:extLst>
              </p:cNvPr>
              <p:cNvSpPr>
                <a:spLocks/>
              </p:cNvSpPr>
              <p:nvPr/>
            </p:nvSpPr>
            <p:spPr bwMode="auto">
              <a:xfrm>
                <a:off x="3354640" y="2867820"/>
                <a:ext cx="2736850" cy="939800"/>
              </a:xfrm>
              <a:custGeom>
                <a:avLst/>
                <a:gdLst>
                  <a:gd name="T0" fmla="*/ 1724 w 1724"/>
                  <a:gd name="T1" fmla="*/ 592 h 592"/>
                  <a:gd name="T2" fmla="*/ 0 w 1724"/>
                  <a:gd name="T3" fmla="*/ 358 h 592"/>
                  <a:gd name="T4" fmla="*/ 0 w 1724"/>
                  <a:gd name="T5" fmla="*/ 0 h 592"/>
                  <a:gd name="T6" fmla="*/ 1724 w 1724"/>
                  <a:gd name="T7" fmla="*/ 236 h 592"/>
                  <a:gd name="T8" fmla="*/ 1724 w 1724"/>
                  <a:gd name="T9" fmla="*/ 592 h 592"/>
                </a:gdLst>
                <a:ahLst/>
                <a:cxnLst>
                  <a:cxn ang="0">
                    <a:pos x="T0" y="T1"/>
                  </a:cxn>
                  <a:cxn ang="0">
                    <a:pos x="T2" y="T3"/>
                  </a:cxn>
                  <a:cxn ang="0">
                    <a:pos x="T4" y="T5"/>
                  </a:cxn>
                  <a:cxn ang="0">
                    <a:pos x="T6" y="T7"/>
                  </a:cxn>
                  <a:cxn ang="0">
                    <a:pos x="T8" y="T9"/>
                  </a:cxn>
                </a:cxnLst>
                <a:rect l="0" t="0" r="r" b="b"/>
                <a:pathLst>
                  <a:path w="1724" h="592">
                    <a:moveTo>
                      <a:pt x="1724" y="592"/>
                    </a:moveTo>
                    <a:lnTo>
                      <a:pt x="0" y="358"/>
                    </a:lnTo>
                    <a:lnTo>
                      <a:pt x="0" y="0"/>
                    </a:lnTo>
                    <a:lnTo>
                      <a:pt x="1724" y="236"/>
                    </a:lnTo>
                    <a:lnTo>
                      <a:pt x="1724" y="592"/>
                    </a:lnTo>
                    <a:close/>
                  </a:path>
                </a:pathLst>
              </a:custGeom>
              <a:blipFill dpi="0" rotWithShape="1">
                <a:blip r:embed="rId5" cstate="screen">
                  <a:extLst>
                    <a:ext uri="{28A0092B-C50C-407E-A947-70E740481C1C}">
                      <a14:useLocalDpi xmlns:a14="http://schemas.microsoft.com/office/drawing/2010/main"/>
                    </a:ext>
                  </a:extLst>
                </a:blip>
                <a:srcRect/>
                <a:stretch>
                  <a:fillRect/>
                </a:stretch>
              </a:blipFill>
              <a:ln w="9525">
                <a:noFill/>
                <a:round/>
                <a:headEnd/>
                <a:tailEnd/>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3600" b="1" i="0" u="none" strike="noStrike" kern="1200" cap="none" spc="0" normalizeH="0" baseline="0" noProof="0" dirty="0">
                    <a:ln>
                      <a:noFill/>
                    </a:ln>
                    <a:solidFill>
                      <a:prstClr val="black"/>
                    </a:solidFill>
                    <a:effectLst/>
                    <a:uLnTx/>
                    <a:uFillTx/>
                    <a:latin typeface="Arial" panose="020B0604020202020204" pitchFamily="34" charset="0"/>
                    <a:ea typeface="微软雅黑"/>
                    <a:cs typeface="Arial" panose="020B0604020202020204" pitchFamily="34" charset="0"/>
                    <a:sym typeface="+mn-lt"/>
                  </a:rPr>
                  <a:t>B</a:t>
                </a:r>
              </a:p>
            </p:txBody>
          </p:sp>
          <p:sp>
            <p:nvSpPr>
              <p:cNvPr id="17" name="Freeform: Shape 115">
                <a:extLst>
                  <a:ext uri="{FF2B5EF4-FFF2-40B4-BE49-F238E27FC236}">
                    <a16:creationId xmlns:a16="http://schemas.microsoft.com/office/drawing/2014/main" id="{1C53934A-D911-4817-9548-AA50E1063D6F}"/>
                  </a:ext>
                </a:extLst>
              </p:cNvPr>
              <p:cNvSpPr>
                <a:spLocks/>
              </p:cNvSpPr>
              <p:nvPr/>
            </p:nvSpPr>
            <p:spPr bwMode="auto">
              <a:xfrm>
                <a:off x="3354640" y="2064545"/>
                <a:ext cx="3995738" cy="1177925"/>
              </a:xfrm>
              <a:custGeom>
                <a:avLst/>
                <a:gdLst>
                  <a:gd name="T0" fmla="*/ 810 w 2517"/>
                  <a:gd name="T1" fmla="*/ 73 h 742"/>
                  <a:gd name="T2" fmla="*/ 2318 w 2517"/>
                  <a:gd name="T3" fmla="*/ 278 h 742"/>
                  <a:gd name="T4" fmla="*/ 1709 w 2517"/>
                  <a:gd name="T5" fmla="*/ 667 h 742"/>
                  <a:gd name="T6" fmla="*/ 201 w 2517"/>
                  <a:gd name="T7" fmla="*/ 463 h 742"/>
                  <a:gd name="T8" fmla="*/ 810 w 2517"/>
                  <a:gd name="T9" fmla="*/ 73 h 742"/>
                  <a:gd name="T10" fmla="*/ 792 w 2517"/>
                  <a:gd name="T11" fmla="*/ 0 h 742"/>
                  <a:gd name="T12" fmla="*/ 0 w 2517"/>
                  <a:gd name="T13" fmla="*/ 506 h 742"/>
                  <a:gd name="T14" fmla="*/ 1724 w 2517"/>
                  <a:gd name="T15" fmla="*/ 742 h 742"/>
                  <a:gd name="T16" fmla="*/ 2517 w 2517"/>
                  <a:gd name="T17" fmla="*/ 234 h 742"/>
                  <a:gd name="T18" fmla="*/ 792 w 2517"/>
                  <a:gd name="T19" fmla="*/ 0 h 742"/>
                  <a:gd name="T20" fmla="*/ 792 w 2517"/>
                  <a:gd name="T21" fmla="*/ 0 h 7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17" h="742">
                    <a:moveTo>
                      <a:pt x="810" y="73"/>
                    </a:moveTo>
                    <a:lnTo>
                      <a:pt x="2318" y="278"/>
                    </a:lnTo>
                    <a:lnTo>
                      <a:pt x="1709" y="667"/>
                    </a:lnTo>
                    <a:lnTo>
                      <a:pt x="201" y="463"/>
                    </a:lnTo>
                    <a:lnTo>
                      <a:pt x="810" y="73"/>
                    </a:lnTo>
                    <a:close/>
                    <a:moveTo>
                      <a:pt x="792" y="0"/>
                    </a:moveTo>
                    <a:lnTo>
                      <a:pt x="0" y="506"/>
                    </a:lnTo>
                    <a:lnTo>
                      <a:pt x="1724" y="742"/>
                    </a:lnTo>
                    <a:lnTo>
                      <a:pt x="2517" y="234"/>
                    </a:lnTo>
                    <a:lnTo>
                      <a:pt x="792" y="0"/>
                    </a:lnTo>
                    <a:lnTo>
                      <a:pt x="792" y="0"/>
                    </a:lnTo>
                    <a:close/>
                  </a:path>
                </a:pathLst>
              </a:custGeom>
              <a:solidFill>
                <a:schemeClr val="accent5">
                  <a:lumMod val="75000"/>
                </a:schemeClr>
              </a:solidFill>
              <a:ln w="3175">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1" i="0" u="none" strike="noStrike" kern="1200" cap="none" spc="0" normalizeH="0" baseline="0" noProof="0">
                  <a:ln>
                    <a:noFill/>
                  </a:ln>
                  <a:solidFill>
                    <a:prstClr val="black"/>
                  </a:solidFill>
                  <a:effectLst/>
                  <a:uLnTx/>
                  <a:uFillTx/>
                  <a:latin typeface="Arial" panose="020B0604020202020204" pitchFamily="34" charset="0"/>
                  <a:ea typeface="微软雅黑"/>
                  <a:cs typeface="Arial" panose="020B0604020202020204" pitchFamily="34" charset="0"/>
                  <a:sym typeface="+mn-lt"/>
                </a:endParaRPr>
              </a:p>
            </p:txBody>
          </p:sp>
        </p:grpSp>
        <p:grpSp>
          <p:nvGrpSpPr>
            <p:cNvPr id="6" name="Group 116">
              <a:extLst>
                <a:ext uri="{FF2B5EF4-FFF2-40B4-BE49-F238E27FC236}">
                  <a16:creationId xmlns:a16="http://schemas.microsoft.com/office/drawing/2014/main" id="{655A2C57-EDDF-41FB-9F4E-ED1A59FB7832}"/>
                </a:ext>
              </a:extLst>
            </p:cNvPr>
            <p:cNvGrpSpPr/>
            <p:nvPr/>
          </p:nvGrpSpPr>
          <p:grpSpPr>
            <a:xfrm>
              <a:off x="4478718" y="1484783"/>
              <a:ext cx="3266717" cy="1756580"/>
              <a:chOff x="4129765" y="1474040"/>
              <a:chExt cx="2325491" cy="1014457"/>
            </a:xfrm>
            <a:effectLst/>
          </p:grpSpPr>
          <p:sp>
            <p:nvSpPr>
              <p:cNvPr id="7" name="Freeform: Shape 117">
                <a:extLst>
                  <a:ext uri="{FF2B5EF4-FFF2-40B4-BE49-F238E27FC236}">
                    <a16:creationId xmlns:a16="http://schemas.microsoft.com/office/drawing/2014/main" id="{43046467-A505-44D5-8B6A-7C317DBDD64F}"/>
                  </a:ext>
                </a:extLst>
              </p:cNvPr>
              <p:cNvSpPr>
                <a:spLocks/>
              </p:cNvSpPr>
              <p:nvPr/>
            </p:nvSpPr>
            <p:spPr bwMode="auto">
              <a:xfrm>
                <a:off x="4878135" y="1541486"/>
                <a:ext cx="1393262" cy="407446"/>
              </a:xfrm>
              <a:custGeom>
                <a:avLst/>
                <a:gdLst>
                  <a:gd name="T0" fmla="*/ 1508 w 1508"/>
                  <a:gd name="T1" fmla="*/ 205 h 441"/>
                  <a:gd name="T2" fmla="*/ 0 w 1508"/>
                  <a:gd name="T3" fmla="*/ 0 h 441"/>
                  <a:gd name="T4" fmla="*/ 0 w 1508"/>
                  <a:gd name="T5" fmla="*/ 285 h 441"/>
                  <a:gd name="T6" fmla="*/ 1140 w 1508"/>
                  <a:gd name="T7" fmla="*/ 441 h 441"/>
                  <a:gd name="T8" fmla="*/ 1508 w 1508"/>
                  <a:gd name="T9" fmla="*/ 205 h 441"/>
                </a:gdLst>
                <a:ahLst/>
                <a:cxnLst>
                  <a:cxn ang="0">
                    <a:pos x="T0" y="T1"/>
                  </a:cxn>
                  <a:cxn ang="0">
                    <a:pos x="T2" y="T3"/>
                  </a:cxn>
                  <a:cxn ang="0">
                    <a:pos x="T4" y="T5"/>
                  </a:cxn>
                  <a:cxn ang="0">
                    <a:pos x="T6" y="T7"/>
                  </a:cxn>
                  <a:cxn ang="0">
                    <a:pos x="T8" y="T9"/>
                  </a:cxn>
                </a:cxnLst>
                <a:rect l="0" t="0" r="r" b="b"/>
                <a:pathLst>
                  <a:path w="1508" h="441">
                    <a:moveTo>
                      <a:pt x="1508" y="205"/>
                    </a:moveTo>
                    <a:lnTo>
                      <a:pt x="0" y="0"/>
                    </a:lnTo>
                    <a:lnTo>
                      <a:pt x="0" y="285"/>
                    </a:lnTo>
                    <a:lnTo>
                      <a:pt x="1140" y="441"/>
                    </a:lnTo>
                    <a:lnTo>
                      <a:pt x="1508" y="205"/>
                    </a:lnTo>
                    <a:close/>
                  </a:path>
                </a:pathLst>
              </a:custGeom>
              <a:pattFill prst="ltUpDiag">
                <a:fgClr>
                  <a:schemeClr val="accent1">
                    <a:lumMod val="50000"/>
                  </a:schemeClr>
                </a:fgClr>
                <a:bgClr>
                  <a:schemeClr val="accent1">
                    <a:lumMod val="75000"/>
                  </a:schemeClr>
                </a:bgClr>
              </a:pattFill>
              <a:ln w="3175">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1" i="0" u="none" strike="noStrike" kern="1200" cap="none" spc="0" normalizeH="0" baseline="0" noProof="0">
                  <a:ln>
                    <a:noFill/>
                  </a:ln>
                  <a:solidFill>
                    <a:prstClr val="black"/>
                  </a:solidFill>
                  <a:effectLst/>
                  <a:uLnTx/>
                  <a:uFillTx/>
                  <a:latin typeface="Arial" panose="020B0604020202020204" pitchFamily="34" charset="0"/>
                  <a:ea typeface="微软雅黑"/>
                  <a:cs typeface="Arial" panose="020B0604020202020204" pitchFamily="34" charset="0"/>
                  <a:sym typeface="+mn-lt"/>
                </a:endParaRPr>
              </a:p>
            </p:txBody>
          </p:sp>
          <p:sp>
            <p:nvSpPr>
              <p:cNvPr id="8" name="Freeform: Shape 118">
                <a:extLst>
                  <a:ext uri="{FF2B5EF4-FFF2-40B4-BE49-F238E27FC236}">
                    <a16:creationId xmlns:a16="http://schemas.microsoft.com/office/drawing/2014/main" id="{F849E903-B151-45EE-9C99-CB419D109D02}"/>
                  </a:ext>
                </a:extLst>
              </p:cNvPr>
              <p:cNvSpPr>
                <a:spLocks/>
              </p:cNvSpPr>
              <p:nvPr/>
            </p:nvSpPr>
            <p:spPr bwMode="auto">
              <a:xfrm>
                <a:off x="5722592" y="1690236"/>
                <a:ext cx="732664" cy="798261"/>
              </a:xfrm>
              <a:custGeom>
                <a:avLst/>
                <a:gdLst>
                  <a:gd name="T0" fmla="*/ 793 w 793"/>
                  <a:gd name="T1" fmla="*/ 0 h 864"/>
                  <a:gd name="T2" fmla="*/ 0 w 793"/>
                  <a:gd name="T3" fmla="*/ 508 h 864"/>
                  <a:gd name="T4" fmla="*/ 0 w 793"/>
                  <a:gd name="T5" fmla="*/ 864 h 864"/>
                  <a:gd name="T6" fmla="*/ 793 w 793"/>
                  <a:gd name="T7" fmla="*/ 357 h 864"/>
                  <a:gd name="T8" fmla="*/ 793 w 793"/>
                  <a:gd name="T9" fmla="*/ 0 h 864"/>
                </a:gdLst>
                <a:ahLst/>
                <a:cxnLst>
                  <a:cxn ang="0">
                    <a:pos x="T0" y="T1"/>
                  </a:cxn>
                  <a:cxn ang="0">
                    <a:pos x="T2" y="T3"/>
                  </a:cxn>
                  <a:cxn ang="0">
                    <a:pos x="T4" y="T5"/>
                  </a:cxn>
                  <a:cxn ang="0">
                    <a:pos x="T6" y="T7"/>
                  </a:cxn>
                  <a:cxn ang="0">
                    <a:pos x="T8" y="T9"/>
                  </a:cxn>
                </a:cxnLst>
                <a:rect l="0" t="0" r="r" b="b"/>
                <a:pathLst>
                  <a:path w="793" h="864">
                    <a:moveTo>
                      <a:pt x="793" y="0"/>
                    </a:moveTo>
                    <a:lnTo>
                      <a:pt x="0" y="508"/>
                    </a:lnTo>
                    <a:lnTo>
                      <a:pt x="0" y="864"/>
                    </a:lnTo>
                    <a:lnTo>
                      <a:pt x="793" y="357"/>
                    </a:lnTo>
                    <a:lnTo>
                      <a:pt x="793" y="0"/>
                    </a:lnTo>
                    <a:close/>
                  </a:path>
                </a:pathLst>
              </a:custGeom>
              <a:blipFill dpi="0" rotWithShape="1">
                <a:blip r:embed="rId4" cstate="screen">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1" i="0" u="none" strike="noStrike" kern="1200" cap="none" spc="0" normalizeH="0" baseline="0" noProof="0">
                  <a:ln>
                    <a:noFill/>
                  </a:ln>
                  <a:solidFill>
                    <a:prstClr val="white"/>
                  </a:solidFill>
                  <a:effectLst/>
                  <a:uLnTx/>
                  <a:uFillTx/>
                  <a:latin typeface="Arial" panose="020B0604020202020204" pitchFamily="34" charset="0"/>
                  <a:ea typeface="微软雅黑"/>
                  <a:cs typeface="Arial" panose="020B0604020202020204" pitchFamily="34" charset="0"/>
                  <a:sym typeface="+mn-lt"/>
                </a:endParaRPr>
              </a:p>
            </p:txBody>
          </p:sp>
          <p:sp>
            <p:nvSpPr>
              <p:cNvPr id="9" name="Freeform: Shape 119">
                <a:extLst>
                  <a:ext uri="{FF2B5EF4-FFF2-40B4-BE49-F238E27FC236}">
                    <a16:creationId xmlns:a16="http://schemas.microsoft.com/office/drawing/2014/main" id="{BC9C4E28-4A2A-465B-A4C4-C2435376A051}"/>
                  </a:ext>
                </a:extLst>
              </p:cNvPr>
              <p:cNvSpPr>
                <a:spLocks/>
              </p:cNvSpPr>
              <p:nvPr/>
            </p:nvSpPr>
            <p:spPr bwMode="auto">
              <a:xfrm>
                <a:off x="4315472" y="1541486"/>
                <a:ext cx="562664" cy="407446"/>
              </a:xfrm>
              <a:custGeom>
                <a:avLst/>
                <a:gdLst>
                  <a:gd name="T0" fmla="*/ 609 w 609"/>
                  <a:gd name="T1" fmla="*/ 0 h 441"/>
                  <a:gd name="T2" fmla="*/ 0 w 609"/>
                  <a:gd name="T3" fmla="*/ 390 h 441"/>
                  <a:gd name="T4" fmla="*/ 367 w 609"/>
                  <a:gd name="T5" fmla="*/ 441 h 441"/>
                  <a:gd name="T6" fmla="*/ 609 w 609"/>
                  <a:gd name="T7" fmla="*/ 285 h 441"/>
                  <a:gd name="T8" fmla="*/ 609 w 609"/>
                  <a:gd name="T9" fmla="*/ 0 h 441"/>
                </a:gdLst>
                <a:ahLst/>
                <a:cxnLst>
                  <a:cxn ang="0">
                    <a:pos x="T0" y="T1"/>
                  </a:cxn>
                  <a:cxn ang="0">
                    <a:pos x="T2" y="T3"/>
                  </a:cxn>
                  <a:cxn ang="0">
                    <a:pos x="T4" y="T5"/>
                  </a:cxn>
                  <a:cxn ang="0">
                    <a:pos x="T6" y="T7"/>
                  </a:cxn>
                  <a:cxn ang="0">
                    <a:pos x="T8" y="T9"/>
                  </a:cxn>
                </a:cxnLst>
                <a:rect l="0" t="0" r="r" b="b"/>
                <a:pathLst>
                  <a:path w="609" h="441">
                    <a:moveTo>
                      <a:pt x="609" y="0"/>
                    </a:moveTo>
                    <a:lnTo>
                      <a:pt x="0" y="390"/>
                    </a:lnTo>
                    <a:lnTo>
                      <a:pt x="367" y="441"/>
                    </a:lnTo>
                    <a:lnTo>
                      <a:pt x="609" y="285"/>
                    </a:lnTo>
                    <a:lnTo>
                      <a:pt x="609" y="0"/>
                    </a:lnTo>
                    <a:close/>
                  </a:path>
                </a:pathLst>
              </a:custGeom>
              <a:pattFill prst="dkDnDiag">
                <a:fgClr>
                  <a:schemeClr val="accent1">
                    <a:lumMod val="50000"/>
                  </a:schemeClr>
                </a:fgClr>
                <a:bgClr>
                  <a:schemeClr val="accent1">
                    <a:lumMod val="75000"/>
                  </a:schemeClr>
                </a:bgClr>
              </a:pattFill>
              <a:ln w="3175">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1" i="0" u="none" strike="noStrike" kern="1200" cap="none" spc="0" normalizeH="0" baseline="0" noProof="0">
                  <a:ln>
                    <a:noFill/>
                  </a:ln>
                  <a:solidFill>
                    <a:prstClr val="black"/>
                  </a:solidFill>
                  <a:effectLst/>
                  <a:uLnTx/>
                  <a:uFillTx/>
                  <a:latin typeface="Arial" panose="020B0604020202020204" pitchFamily="34" charset="0"/>
                  <a:ea typeface="微软雅黑"/>
                  <a:cs typeface="Arial" panose="020B0604020202020204" pitchFamily="34" charset="0"/>
                  <a:sym typeface="+mn-lt"/>
                </a:endParaRPr>
              </a:p>
            </p:txBody>
          </p:sp>
          <p:sp>
            <p:nvSpPr>
              <p:cNvPr id="10" name="Freeform: Shape 120">
                <a:extLst>
                  <a:ext uri="{FF2B5EF4-FFF2-40B4-BE49-F238E27FC236}">
                    <a16:creationId xmlns:a16="http://schemas.microsoft.com/office/drawing/2014/main" id="{62E2848A-8163-4B57-9683-480E341C9484}"/>
                  </a:ext>
                </a:extLst>
              </p:cNvPr>
              <p:cNvSpPr>
                <a:spLocks/>
              </p:cNvSpPr>
              <p:nvPr/>
            </p:nvSpPr>
            <p:spPr bwMode="auto">
              <a:xfrm>
                <a:off x="4129765" y="1941540"/>
                <a:ext cx="1592827" cy="546957"/>
              </a:xfrm>
              <a:custGeom>
                <a:avLst/>
                <a:gdLst>
                  <a:gd name="T0" fmla="*/ 1724 w 1724"/>
                  <a:gd name="T1" fmla="*/ 592 h 592"/>
                  <a:gd name="T2" fmla="*/ 0 w 1724"/>
                  <a:gd name="T3" fmla="*/ 358 h 592"/>
                  <a:gd name="T4" fmla="*/ 0 w 1724"/>
                  <a:gd name="T5" fmla="*/ 0 h 592"/>
                  <a:gd name="T6" fmla="*/ 1724 w 1724"/>
                  <a:gd name="T7" fmla="*/ 236 h 592"/>
                  <a:gd name="T8" fmla="*/ 1724 w 1724"/>
                  <a:gd name="T9" fmla="*/ 592 h 592"/>
                </a:gdLst>
                <a:ahLst/>
                <a:cxnLst>
                  <a:cxn ang="0">
                    <a:pos x="T0" y="T1"/>
                  </a:cxn>
                  <a:cxn ang="0">
                    <a:pos x="T2" y="T3"/>
                  </a:cxn>
                  <a:cxn ang="0">
                    <a:pos x="T4" y="T5"/>
                  </a:cxn>
                  <a:cxn ang="0">
                    <a:pos x="T6" y="T7"/>
                  </a:cxn>
                  <a:cxn ang="0">
                    <a:pos x="T8" y="T9"/>
                  </a:cxn>
                </a:cxnLst>
                <a:rect l="0" t="0" r="r" b="b"/>
                <a:pathLst>
                  <a:path w="1724" h="592">
                    <a:moveTo>
                      <a:pt x="1724" y="592"/>
                    </a:moveTo>
                    <a:lnTo>
                      <a:pt x="0" y="358"/>
                    </a:lnTo>
                    <a:lnTo>
                      <a:pt x="0" y="0"/>
                    </a:lnTo>
                    <a:lnTo>
                      <a:pt x="1724" y="236"/>
                    </a:lnTo>
                    <a:lnTo>
                      <a:pt x="1724" y="592"/>
                    </a:lnTo>
                    <a:close/>
                  </a:path>
                </a:pathLst>
              </a:custGeom>
              <a:blipFill dpi="0" rotWithShape="1">
                <a:blip r:embed="rId5" cstate="screen">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3600" b="1" i="0" u="none" strike="noStrike" kern="1200" cap="none" spc="0" normalizeH="0" baseline="0" noProof="0" dirty="0">
                    <a:ln>
                      <a:noFill/>
                    </a:ln>
                    <a:solidFill>
                      <a:prstClr val="white"/>
                    </a:solidFill>
                    <a:effectLst/>
                    <a:uLnTx/>
                    <a:uFillTx/>
                    <a:latin typeface="Arial" panose="020B0604020202020204" pitchFamily="34" charset="0"/>
                    <a:ea typeface="微软雅黑"/>
                    <a:cs typeface="Arial" panose="020B0604020202020204" pitchFamily="34" charset="0"/>
                    <a:sym typeface="+mn-lt"/>
                  </a:rPr>
                  <a:t>A</a:t>
                </a:r>
              </a:p>
            </p:txBody>
          </p:sp>
          <p:sp>
            <p:nvSpPr>
              <p:cNvPr id="11" name="Freeform: Shape 121">
                <a:extLst>
                  <a:ext uri="{FF2B5EF4-FFF2-40B4-BE49-F238E27FC236}">
                    <a16:creationId xmlns:a16="http://schemas.microsoft.com/office/drawing/2014/main" id="{63096148-B13A-4A11-8584-88076F3FB592}"/>
                  </a:ext>
                </a:extLst>
              </p:cNvPr>
              <p:cNvSpPr>
                <a:spLocks/>
              </p:cNvSpPr>
              <p:nvPr/>
            </p:nvSpPr>
            <p:spPr bwMode="auto">
              <a:xfrm>
                <a:off x="4129765" y="1474040"/>
                <a:ext cx="2325491" cy="685544"/>
              </a:xfrm>
              <a:custGeom>
                <a:avLst/>
                <a:gdLst>
                  <a:gd name="T0" fmla="*/ 810 w 2517"/>
                  <a:gd name="T1" fmla="*/ 73 h 742"/>
                  <a:gd name="T2" fmla="*/ 2318 w 2517"/>
                  <a:gd name="T3" fmla="*/ 278 h 742"/>
                  <a:gd name="T4" fmla="*/ 1709 w 2517"/>
                  <a:gd name="T5" fmla="*/ 667 h 742"/>
                  <a:gd name="T6" fmla="*/ 201 w 2517"/>
                  <a:gd name="T7" fmla="*/ 463 h 742"/>
                  <a:gd name="T8" fmla="*/ 810 w 2517"/>
                  <a:gd name="T9" fmla="*/ 73 h 742"/>
                  <a:gd name="T10" fmla="*/ 792 w 2517"/>
                  <a:gd name="T11" fmla="*/ 0 h 742"/>
                  <a:gd name="T12" fmla="*/ 0 w 2517"/>
                  <a:gd name="T13" fmla="*/ 506 h 742"/>
                  <a:gd name="T14" fmla="*/ 1724 w 2517"/>
                  <a:gd name="T15" fmla="*/ 742 h 742"/>
                  <a:gd name="T16" fmla="*/ 2517 w 2517"/>
                  <a:gd name="T17" fmla="*/ 234 h 742"/>
                  <a:gd name="T18" fmla="*/ 792 w 2517"/>
                  <a:gd name="T19" fmla="*/ 0 h 742"/>
                  <a:gd name="T20" fmla="*/ 792 w 2517"/>
                  <a:gd name="T21" fmla="*/ 0 h 7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17" h="742">
                    <a:moveTo>
                      <a:pt x="810" y="73"/>
                    </a:moveTo>
                    <a:lnTo>
                      <a:pt x="2318" y="278"/>
                    </a:lnTo>
                    <a:lnTo>
                      <a:pt x="1709" y="667"/>
                    </a:lnTo>
                    <a:lnTo>
                      <a:pt x="201" y="463"/>
                    </a:lnTo>
                    <a:lnTo>
                      <a:pt x="810" y="73"/>
                    </a:lnTo>
                    <a:close/>
                    <a:moveTo>
                      <a:pt x="792" y="0"/>
                    </a:moveTo>
                    <a:lnTo>
                      <a:pt x="0" y="506"/>
                    </a:lnTo>
                    <a:lnTo>
                      <a:pt x="1724" y="742"/>
                    </a:lnTo>
                    <a:lnTo>
                      <a:pt x="2517" y="234"/>
                    </a:lnTo>
                    <a:lnTo>
                      <a:pt x="792" y="0"/>
                    </a:lnTo>
                    <a:lnTo>
                      <a:pt x="792" y="0"/>
                    </a:lnTo>
                    <a:close/>
                  </a:path>
                </a:pathLst>
              </a:custGeom>
              <a:pattFill prst="pct10">
                <a:fgClr>
                  <a:schemeClr val="bg1">
                    <a:lumMod val="65000"/>
                  </a:schemeClr>
                </a:fgClr>
                <a:bgClr>
                  <a:schemeClr val="bg1"/>
                </a:bgClr>
              </a:pattFill>
              <a:ln w="3175">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1" i="0" u="none" strike="noStrike" kern="1200" cap="none" spc="0" normalizeH="0" baseline="0" noProof="0">
                  <a:ln>
                    <a:noFill/>
                  </a:ln>
                  <a:solidFill>
                    <a:prstClr val="black"/>
                  </a:solidFill>
                  <a:effectLst/>
                  <a:uLnTx/>
                  <a:uFillTx/>
                  <a:latin typeface="Arial" panose="020B0604020202020204" pitchFamily="34" charset="0"/>
                  <a:ea typeface="微软雅黑"/>
                  <a:cs typeface="Arial" panose="020B0604020202020204" pitchFamily="34" charset="0"/>
                  <a:sym typeface="+mn-lt"/>
                </a:endParaRPr>
              </a:p>
            </p:txBody>
          </p:sp>
          <p:sp>
            <p:nvSpPr>
              <p:cNvPr id="12" name="Freeform: Shape 122">
                <a:extLst>
                  <a:ext uri="{FF2B5EF4-FFF2-40B4-BE49-F238E27FC236}">
                    <a16:creationId xmlns:a16="http://schemas.microsoft.com/office/drawing/2014/main" id="{F06718A1-39E5-4E66-8C70-991A614D042F}"/>
                  </a:ext>
                </a:extLst>
              </p:cNvPr>
              <p:cNvSpPr>
                <a:spLocks/>
              </p:cNvSpPr>
              <p:nvPr/>
            </p:nvSpPr>
            <p:spPr bwMode="auto">
              <a:xfrm>
                <a:off x="4129765" y="1474040"/>
                <a:ext cx="2325491" cy="685544"/>
              </a:xfrm>
              <a:custGeom>
                <a:avLst/>
                <a:gdLst>
                  <a:gd name="T0" fmla="*/ 810 w 2517"/>
                  <a:gd name="T1" fmla="*/ 73 h 742"/>
                  <a:gd name="T2" fmla="*/ 2318 w 2517"/>
                  <a:gd name="T3" fmla="*/ 278 h 742"/>
                  <a:gd name="T4" fmla="*/ 1709 w 2517"/>
                  <a:gd name="T5" fmla="*/ 667 h 742"/>
                  <a:gd name="T6" fmla="*/ 201 w 2517"/>
                  <a:gd name="T7" fmla="*/ 463 h 742"/>
                  <a:gd name="T8" fmla="*/ 810 w 2517"/>
                  <a:gd name="T9" fmla="*/ 73 h 742"/>
                  <a:gd name="T10" fmla="*/ 792 w 2517"/>
                  <a:gd name="T11" fmla="*/ 0 h 742"/>
                  <a:gd name="T12" fmla="*/ 0 w 2517"/>
                  <a:gd name="T13" fmla="*/ 506 h 742"/>
                  <a:gd name="T14" fmla="*/ 1724 w 2517"/>
                  <a:gd name="T15" fmla="*/ 742 h 742"/>
                  <a:gd name="T16" fmla="*/ 2517 w 2517"/>
                  <a:gd name="T17" fmla="*/ 234 h 742"/>
                  <a:gd name="T18" fmla="*/ 792 w 2517"/>
                  <a:gd name="T19" fmla="*/ 0 h 742"/>
                  <a:gd name="T20" fmla="*/ 792 w 2517"/>
                  <a:gd name="T21" fmla="*/ 0 h 7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17" h="742">
                    <a:moveTo>
                      <a:pt x="810" y="73"/>
                    </a:moveTo>
                    <a:lnTo>
                      <a:pt x="2318" y="278"/>
                    </a:lnTo>
                    <a:lnTo>
                      <a:pt x="1709" y="667"/>
                    </a:lnTo>
                    <a:lnTo>
                      <a:pt x="201" y="463"/>
                    </a:lnTo>
                    <a:lnTo>
                      <a:pt x="810" y="73"/>
                    </a:lnTo>
                    <a:moveTo>
                      <a:pt x="792" y="0"/>
                    </a:moveTo>
                    <a:lnTo>
                      <a:pt x="0" y="506"/>
                    </a:lnTo>
                    <a:lnTo>
                      <a:pt x="1724" y="742"/>
                    </a:lnTo>
                    <a:lnTo>
                      <a:pt x="2517" y="234"/>
                    </a:lnTo>
                    <a:lnTo>
                      <a:pt x="792" y="0"/>
                    </a:lnTo>
                    <a:lnTo>
                      <a:pt x="792" y="0"/>
                    </a:lnTo>
                  </a:path>
                </a:pathLst>
              </a:custGeom>
              <a:solidFill>
                <a:schemeClr val="accent1">
                  <a:lumMod val="75000"/>
                </a:schemeClr>
              </a:solidFill>
              <a:ln w="3175">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1" i="0" u="none" strike="noStrike" kern="1200" cap="none" spc="0" normalizeH="0" baseline="0" noProof="0">
                  <a:ln>
                    <a:noFill/>
                  </a:ln>
                  <a:solidFill>
                    <a:prstClr val="black"/>
                  </a:solidFill>
                  <a:effectLst/>
                  <a:uLnTx/>
                  <a:uFillTx/>
                  <a:latin typeface="Arial" panose="020B0604020202020204" pitchFamily="34" charset="0"/>
                  <a:ea typeface="微软雅黑"/>
                  <a:cs typeface="Arial" panose="020B0604020202020204" pitchFamily="34" charset="0"/>
                  <a:sym typeface="+mn-lt"/>
                </a:endParaRPr>
              </a:p>
            </p:txBody>
          </p:sp>
        </p:grpSp>
      </p:grpSp>
      <p:grpSp>
        <p:nvGrpSpPr>
          <p:cNvPr id="28" name="组合 45">
            <a:extLst>
              <a:ext uri="{FF2B5EF4-FFF2-40B4-BE49-F238E27FC236}">
                <a16:creationId xmlns:a16="http://schemas.microsoft.com/office/drawing/2014/main" id="{072A5836-C5C6-450E-BB65-0FB17825A0E6}"/>
              </a:ext>
            </a:extLst>
          </p:cNvPr>
          <p:cNvGrpSpPr/>
          <p:nvPr/>
        </p:nvGrpSpPr>
        <p:grpSpPr>
          <a:xfrm>
            <a:off x="4500604" y="3575739"/>
            <a:ext cx="3190789" cy="1733997"/>
            <a:chOff x="2988661" y="1899339"/>
            <a:chExt cx="3190789" cy="1733997"/>
          </a:xfrm>
        </p:grpSpPr>
        <p:cxnSp>
          <p:nvCxnSpPr>
            <p:cNvPr id="29" name="Straight Connector 127">
              <a:extLst>
                <a:ext uri="{FF2B5EF4-FFF2-40B4-BE49-F238E27FC236}">
                  <a16:creationId xmlns:a16="http://schemas.microsoft.com/office/drawing/2014/main" id="{C9D779D1-DDB7-42BE-9BDB-B0AEAF3C7AE8}"/>
                </a:ext>
              </a:extLst>
            </p:cNvPr>
            <p:cNvCxnSpPr/>
            <p:nvPr/>
          </p:nvCxnSpPr>
          <p:spPr>
            <a:xfrm flipH="1">
              <a:off x="2988661" y="1899339"/>
              <a:ext cx="370376" cy="0"/>
            </a:xfrm>
            <a:prstGeom prst="line">
              <a:avLst/>
            </a:prstGeom>
            <a:ln w="12700" cmpd="sng">
              <a:solidFill>
                <a:schemeClr val="accent2"/>
              </a:solidFill>
              <a:prstDash val="sysDash"/>
              <a:headEnd type="none"/>
              <a:tailEnd type="oval" w="lg" len="lg"/>
            </a:ln>
            <a:effectLst/>
          </p:spPr>
          <p:style>
            <a:lnRef idx="2">
              <a:schemeClr val="accent1"/>
            </a:lnRef>
            <a:fillRef idx="0">
              <a:schemeClr val="accent1"/>
            </a:fillRef>
            <a:effectRef idx="1">
              <a:schemeClr val="accent1"/>
            </a:effectRef>
            <a:fontRef idx="minor">
              <a:schemeClr val="tx1"/>
            </a:fontRef>
          </p:style>
        </p:cxnSp>
        <p:cxnSp>
          <p:nvCxnSpPr>
            <p:cNvPr id="30" name="Straight Connector 128">
              <a:extLst>
                <a:ext uri="{FF2B5EF4-FFF2-40B4-BE49-F238E27FC236}">
                  <a16:creationId xmlns:a16="http://schemas.microsoft.com/office/drawing/2014/main" id="{1AD65A99-EB35-469E-BDC9-1EDB863F4135}"/>
                </a:ext>
              </a:extLst>
            </p:cNvPr>
            <p:cNvCxnSpPr/>
            <p:nvPr/>
          </p:nvCxnSpPr>
          <p:spPr>
            <a:xfrm flipH="1">
              <a:off x="2988661" y="3232710"/>
              <a:ext cx="370376" cy="0"/>
            </a:xfrm>
            <a:prstGeom prst="line">
              <a:avLst/>
            </a:prstGeom>
            <a:ln w="12700" cmpd="sng">
              <a:solidFill>
                <a:schemeClr val="accent2"/>
              </a:solidFill>
              <a:prstDash val="sysDash"/>
              <a:headEnd type="none"/>
              <a:tailEnd type="oval" w="lg" len="lg"/>
            </a:ln>
            <a:effectLst/>
          </p:spPr>
          <p:style>
            <a:lnRef idx="2">
              <a:schemeClr val="accent1"/>
            </a:lnRef>
            <a:fillRef idx="0">
              <a:schemeClr val="accent1"/>
            </a:fillRef>
            <a:effectRef idx="1">
              <a:schemeClr val="accent1"/>
            </a:effectRef>
            <a:fontRef idx="minor">
              <a:schemeClr val="tx1"/>
            </a:fontRef>
          </p:style>
        </p:cxnSp>
        <p:cxnSp>
          <p:nvCxnSpPr>
            <p:cNvPr id="31" name="Straight Connector 129">
              <a:extLst>
                <a:ext uri="{FF2B5EF4-FFF2-40B4-BE49-F238E27FC236}">
                  <a16:creationId xmlns:a16="http://schemas.microsoft.com/office/drawing/2014/main" id="{DDB4EB46-4C12-4324-953F-4D2CEB26958F}"/>
                </a:ext>
              </a:extLst>
            </p:cNvPr>
            <p:cNvCxnSpPr/>
            <p:nvPr/>
          </p:nvCxnSpPr>
          <p:spPr>
            <a:xfrm>
              <a:off x="5809074" y="2276899"/>
              <a:ext cx="370376" cy="0"/>
            </a:xfrm>
            <a:prstGeom prst="line">
              <a:avLst/>
            </a:prstGeom>
            <a:ln w="12700" cmpd="sng">
              <a:solidFill>
                <a:schemeClr val="accent2"/>
              </a:solidFill>
              <a:prstDash val="sysDash"/>
              <a:headEnd type="none"/>
              <a:tailEnd type="oval" w="lg" len="lg"/>
            </a:ln>
            <a:effectLst/>
          </p:spPr>
          <p:style>
            <a:lnRef idx="2">
              <a:schemeClr val="accent1"/>
            </a:lnRef>
            <a:fillRef idx="0">
              <a:schemeClr val="accent1"/>
            </a:fillRef>
            <a:effectRef idx="1">
              <a:schemeClr val="accent1"/>
            </a:effectRef>
            <a:fontRef idx="minor">
              <a:schemeClr val="tx1"/>
            </a:fontRef>
          </p:style>
        </p:cxnSp>
        <p:cxnSp>
          <p:nvCxnSpPr>
            <p:cNvPr id="32" name="Straight Connector 130">
              <a:extLst>
                <a:ext uri="{FF2B5EF4-FFF2-40B4-BE49-F238E27FC236}">
                  <a16:creationId xmlns:a16="http://schemas.microsoft.com/office/drawing/2014/main" id="{73A9E1C2-4D89-420B-8687-E508B6053FE8}"/>
                </a:ext>
              </a:extLst>
            </p:cNvPr>
            <p:cNvCxnSpPr/>
            <p:nvPr/>
          </p:nvCxnSpPr>
          <p:spPr>
            <a:xfrm>
              <a:off x="5809074" y="3633336"/>
              <a:ext cx="370376" cy="0"/>
            </a:xfrm>
            <a:prstGeom prst="line">
              <a:avLst/>
            </a:prstGeom>
            <a:ln w="12700" cmpd="sng">
              <a:solidFill>
                <a:schemeClr val="accent2"/>
              </a:solidFill>
              <a:prstDash val="sysDash"/>
              <a:headEnd type="none"/>
              <a:tailEnd type="oval" w="lg" len="lg"/>
            </a:ln>
            <a:effectLst/>
          </p:spPr>
          <p:style>
            <a:lnRef idx="2">
              <a:schemeClr val="accent1"/>
            </a:lnRef>
            <a:fillRef idx="0">
              <a:schemeClr val="accent1"/>
            </a:fillRef>
            <a:effectRef idx="1">
              <a:schemeClr val="accent1"/>
            </a:effectRef>
            <a:fontRef idx="minor">
              <a:schemeClr val="tx1"/>
            </a:fontRef>
          </p:style>
        </p:cxnSp>
      </p:grpSp>
      <p:sp>
        <p:nvSpPr>
          <p:cNvPr id="45" name="Synergistically utilize technically sound portals with frictionless chains. Dramatically customize…">
            <a:extLst>
              <a:ext uri="{FF2B5EF4-FFF2-40B4-BE49-F238E27FC236}">
                <a16:creationId xmlns:a16="http://schemas.microsoft.com/office/drawing/2014/main" id="{ED830107-5473-4B5B-BC2A-DC841AC2C6FF}"/>
              </a:ext>
            </a:extLst>
          </p:cNvPr>
          <p:cNvSpPr txBox="1"/>
          <p:nvPr/>
        </p:nvSpPr>
        <p:spPr>
          <a:xfrm>
            <a:off x="596857" y="3290937"/>
            <a:ext cx="3793069" cy="430887"/>
          </a:xfrm>
          <a:prstGeom prst="rect">
            <a:avLst/>
          </a:prstGeom>
          <a:solidFill>
            <a:srgbClr val="FFFFCC"/>
          </a:solidFill>
          <a:ln w="12700">
            <a:miter lim="400000"/>
          </a:ln>
          <a:extLst>
            <a:ext uri="{C572A759-6A51-4108-AA02-DFA0A04FC94B}">
              <ma14:wrappingTextBoxFlag xmlns:ma14="http://schemas.microsoft.com/office/mac/drawingml/2011/main" xmlns="" val="1"/>
            </a:ext>
          </a:extLst>
        </p:spPr>
        <p:txBody>
          <a:bodyPr wrap="square" lIns="0" tIns="0" rIns="0" bIns="0">
            <a:spAutoFit/>
          </a:bodyPr>
          <a:lstStyle/>
          <a:p>
            <a:pPr lvl="0" fontAlgn="base">
              <a:spcBef>
                <a:spcPct val="0"/>
              </a:spcBef>
              <a:spcAft>
                <a:spcPct val="0"/>
              </a:spcAft>
            </a:pPr>
            <a:r>
              <a:rPr lang="pt-BR" sz="2800" dirty="0">
                <a:solidFill>
                  <a:srgbClr val="000000"/>
                </a:solidFill>
                <a:latin typeface="Times New Roman" panose="02020603050405020304" pitchFamily="18" charset="0"/>
                <a:ea typeface="Times New Roman" panose="02020603050405020304" pitchFamily="18" charset="0"/>
              </a:rPr>
              <a:t>A. F</a:t>
            </a:r>
            <a:r>
              <a:rPr lang="pt-BR" sz="2800" baseline="-25000" dirty="0">
                <a:solidFill>
                  <a:srgbClr val="000000"/>
                </a:solidFill>
                <a:latin typeface="Times New Roman" panose="02020603050405020304" pitchFamily="18" charset="0"/>
                <a:ea typeface="Times New Roman" panose="02020603050405020304" pitchFamily="18" charset="0"/>
              </a:rPr>
              <a:t>A</a:t>
            </a:r>
            <a:r>
              <a:rPr lang="pt-BR" sz="2800" dirty="0">
                <a:solidFill>
                  <a:srgbClr val="000000"/>
                </a:solidFill>
                <a:latin typeface="Times New Roman" panose="02020603050405020304" pitchFamily="18" charset="0"/>
                <a:ea typeface="Times New Roman" panose="02020603050405020304" pitchFamily="18" charset="0"/>
              </a:rPr>
              <a:t> = D.V</a:t>
            </a:r>
            <a:endParaRPr kumimoji="0" lang="en-US" altLang="en-US" sz="2800" b="0" i="0" u="none" strike="noStrike" kern="120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endParaRPr>
          </a:p>
        </p:txBody>
      </p:sp>
      <p:sp>
        <p:nvSpPr>
          <p:cNvPr id="46" name="Synergistically utilize technically sound portals with frictionless chains. Dramatically customize…">
            <a:extLst>
              <a:ext uri="{FF2B5EF4-FFF2-40B4-BE49-F238E27FC236}">
                <a16:creationId xmlns:a16="http://schemas.microsoft.com/office/drawing/2014/main" id="{0297D710-4212-4678-B331-7CE4FA969F06}"/>
              </a:ext>
            </a:extLst>
          </p:cNvPr>
          <p:cNvSpPr txBox="1"/>
          <p:nvPr/>
        </p:nvSpPr>
        <p:spPr>
          <a:xfrm>
            <a:off x="8016994" y="3472194"/>
            <a:ext cx="3637965" cy="569130"/>
          </a:xfrm>
          <a:prstGeom prst="rect">
            <a:avLst/>
          </a:prstGeom>
          <a:solidFill>
            <a:srgbClr val="FFFFCC"/>
          </a:solidFill>
          <a:ln w="12700">
            <a:miter lim="400000"/>
          </a:ln>
          <a:extLst>
            <a:ext uri="{C572A759-6A51-4108-AA02-DFA0A04FC94B}">
              <ma14:wrappingTextBoxFlag xmlns:ma14="http://schemas.microsoft.com/office/mac/drawingml/2011/main" xmlns="" val="1"/>
            </a:ext>
          </a:extLst>
        </p:spPr>
        <p:txBody>
          <a:bodyPr wrap="square" lIns="0" tIns="0" rIns="0" bIns="0">
            <a:spAutoFit/>
          </a:bodyPr>
          <a:lstStyle/>
          <a:p>
            <a:pPr lvl="0" indent="179705" algn="just">
              <a:lnSpc>
                <a:spcPct val="150000"/>
              </a:lnSpc>
            </a:pPr>
            <a:r>
              <a:rPr lang="pt-BR" sz="2800"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B. F</a:t>
            </a:r>
            <a:r>
              <a:rPr lang="pt-BR" sz="2800" baseline="-25000"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A</a:t>
            </a:r>
            <a:r>
              <a:rPr lang="pt-BR" sz="2800"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 = P</a:t>
            </a:r>
            <a:r>
              <a:rPr lang="pt-BR" sz="2800" baseline="-25000"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vật </a:t>
            </a:r>
            <a:r>
              <a:rPr lang="pt-BR" sz="2800"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 </a:t>
            </a:r>
            <a:endParaRPr kumimoji="0" lang="en-US" sz="2800" b="0" i="0" u="none" strike="noStrike" kern="1200" cap="none" spc="0" normalizeH="0" baseline="0" noProof="0" dirty="0">
              <a:ln>
                <a:noFill/>
              </a:ln>
              <a:solidFill>
                <a:prstClr val="black"/>
              </a:solidFill>
              <a:effectLst/>
              <a:uLnTx/>
              <a:uFillTx/>
              <a:latin typeface=".VnTime" panose="020B7200000000000000" pitchFamily="34" charset="0"/>
              <a:ea typeface="Times New Roman" panose="02020603050405020304" pitchFamily="18" charset="0"/>
              <a:cs typeface="Arial" panose="020B0604020202020204" pitchFamily="34" charset="0"/>
            </a:endParaRPr>
          </a:p>
        </p:txBody>
      </p:sp>
      <p:sp>
        <p:nvSpPr>
          <p:cNvPr id="47" name="Synergistically utilize technically sound portals with frictionless chains. Dramatically customize…">
            <a:extLst>
              <a:ext uri="{FF2B5EF4-FFF2-40B4-BE49-F238E27FC236}">
                <a16:creationId xmlns:a16="http://schemas.microsoft.com/office/drawing/2014/main" id="{39581A69-F3EF-470D-BBD0-CB2BB77B832D}"/>
              </a:ext>
            </a:extLst>
          </p:cNvPr>
          <p:cNvSpPr txBox="1"/>
          <p:nvPr/>
        </p:nvSpPr>
        <p:spPr>
          <a:xfrm>
            <a:off x="263352" y="4865018"/>
            <a:ext cx="4043545" cy="430887"/>
          </a:xfrm>
          <a:prstGeom prst="rect">
            <a:avLst/>
          </a:prstGeom>
          <a:solidFill>
            <a:srgbClr val="FFFFCC"/>
          </a:solidFill>
          <a:ln w="12700">
            <a:miter lim="400000"/>
          </a:ln>
          <a:extLst>
            <a:ext uri="{C572A759-6A51-4108-AA02-DFA0A04FC94B}">
              <ma14:wrappingTextBoxFlag xmlns:ma14="http://schemas.microsoft.com/office/mac/drawingml/2011/main" xmlns="" val="1"/>
            </a:ext>
          </a:extLst>
        </p:spPr>
        <p:txBody>
          <a:bodyPr wrap="square" lIns="0" tIns="0" rIns="0" bIns="0">
            <a:spAutoFit/>
          </a:bodyPr>
          <a:lstStyle/>
          <a:p>
            <a:pPr lvl="0" fontAlgn="base">
              <a:spcBef>
                <a:spcPct val="0"/>
              </a:spcBef>
              <a:spcAft>
                <a:spcPct val="0"/>
              </a:spcAft>
            </a:pPr>
            <a:r>
              <a:rPr lang="pt-BR" sz="2800" dirty="0">
                <a:solidFill>
                  <a:srgbClr val="000000"/>
                </a:solidFill>
                <a:latin typeface="Times New Roman" panose="02020603050405020304" pitchFamily="18" charset="0"/>
                <a:ea typeface="Times New Roman" panose="02020603050405020304" pitchFamily="18" charset="0"/>
              </a:rPr>
              <a:t>C. F</a:t>
            </a:r>
            <a:r>
              <a:rPr lang="pt-BR" sz="2800" baseline="-25000" dirty="0">
                <a:solidFill>
                  <a:srgbClr val="000000"/>
                </a:solidFill>
                <a:latin typeface="Times New Roman" panose="02020603050405020304" pitchFamily="18" charset="0"/>
                <a:ea typeface="Times New Roman" panose="02020603050405020304" pitchFamily="18" charset="0"/>
              </a:rPr>
              <a:t>A</a:t>
            </a:r>
            <a:r>
              <a:rPr lang="pt-BR" sz="2800" dirty="0">
                <a:solidFill>
                  <a:srgbClr val="000000"/>
                </a:solidFill>
                <a:latin typeface="Times New Roman" panose="02020603050405020304" pitchFamily="18" charset="0"/>
                <a:ea typeface="Times New Roman" panose="02020603050405020304" pitchFamily="18" charset="0"/>
              </a:rPr>
              <a:t> = d.V </a:t>
            </a:r>
            <a:endParaRPr kumimoji="0" lang="en-US" altLang="en-US" sz="2800" b="0" i="0" u="none" strike="noStrike" kern="120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endParaRPr>
          </a:p>
        </p:txBody>
      </p:sp>
      <p:sp>
        <p:nvSpPr>
          <p:cNvPr id="48" name="Synergistically utilize technically sound portals with frictionless chains. Dramatically customize…">
            <a:extLst>
              <a:ext uri="{FF2B5EF4-FFF2-40B4-BE49-F238E27FC236}">
                <a16:creationId xmlns:a16="http://schemas.microsoft.com/office/drawing/2014/main" id="{61F67596-ADD6-45E1-BC12-13D3A440D305}"/>
              </a:ext>
            </a:extLst>
          </p:cNvPr>
          <p:cNvSpPr txBox="1"/>
          <p:nvPr/>
        </p:nvSpPr>
        <p:spPr>
          <a:xfrm>
            <a:off x="8209647" y="5109867"/>
            <a:ext cx="3935840" cy="569130"/>
          </a:xfrm>
          <a:prstGeom prst="rect">
            <a:avLst/>
          </a:prstGeom>
          <a:solidFill>
            <a:srgbClr val="FFFFCC"/>
          </a:solidFill>
          <a:ln w="12700">
            <a:miter lim="400000"/>
          </a:ln>
          <a:extLst>
            <a:ext uri="{C572A759-6A51-4108-AA02-DFA0A04FC94B}">
              <ma14:wrappingTextBoxFlag xmlns:ma14="http://schemas.microsoft.com/office/mac/drawingml/2011/main" xmlns="" val="1"/>
            </a:ext>
          </a:extLst>
        </p:spPr>
        <p:txBody>
          <a:bodyPr wrap="square" lIns="0" tIns="0" rIns="0" bIns="0">
            <a:spAutoFit/>
          </a:bodyPr>
          <a:lstStyle/>
          <a:p>
            <a:pPr lvl="0" indent="179705" algn="just">
              <a:lnSpc>
                <a:spcPct val="150000"/>
              </a:lnSpc>
            </a:pPr>
            <a:r>
              <a:rPr lang="pt-BR" sz="2800"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D. F</a:t>
            </a:r>
            <a:r>
              <a:rPr lang="pt-BR" sz="2800" baseline="-25000"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A </a:t>
            </a:r>
            <a:r>
              <a:rPr lang="pt-BR" sz="2800"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 d.h</a:t>
            </a:r>
            <a:endParaRPr kumimoji="0" lang="en-US" sz="2800" b="0" i="0" u="none" strike="noStrike" kern="1200" cap="none" spc="0" normalizeH="0" baseline="0" noProof="0" dirty="0">
              <a:ln>
                <a:noFill/>
              </a:ln>
              <a:solidFill>
                <a:prstClr val="black"/>
              </a:solidFill>
              <a:effectLst/>
              <a:uLnTx/>
              <a:uFillTx/>
              <a:latin typeface=".VnTime" panose="020B7200000000000000" pitchFamily="34" charset="0"/>
              <a:ea typeface="Times New Roman" panose="02020603050405020304" pitchFamily="18" charset="0"/>
              <a:cs typeface="Arial" panose="020B0604020202020204" pitchFamily="34" charset="0"/>
            </a:endParaRPr>
          </a:p>
        </p:txBody>
      </p:sp>
      <p:grpSp>
        <p:nvGrpSpPr>
          <p:cNvPr id="49" name="组合 49">
            <a:extLst>
              <a:ext uri="{FF2B5EF4-FFF2-40B4-BE49-F238E27FC236}">
                <a16:creationId xmlns:a16="http://schemas.microsoft.com/office/drawing/2014/main" id="{AF52B1B1-6D9C-424D-93C0-66DC5BA81040}"/>
              </a:ext>
            </a:extLst>
          </p:cNvPr>
          <p:cNvGrpSpPr/>
          <p:nvPr/>
        </p:nvGrpSpPr>
        <p:grpSpPr>
          <a:xfrm>
            <a:off x="990804" y="56804"/>
            <a:ext cx="8964726" cy="1718303"/>
            <a:chOff x="-1405672" y="367056"/>
            <a:chExt cx="14871323" cy="2141392"/>
          </a:xfrm>
        </p:grpSpPr>
        <p:sp>
          <p:nvSpPr>
            <p:cNvPr id="50" name="Google Shape;354;p33">
              <a:extLst>
                <a:ext uri="{FF2B5EF4-FFF2-40B4-BE49-F238E27FC236}">
                  <a16:creationId xmlns:a16="http://schemas.microsoft.com/office/drawing/2014/main" id="{43BCC6EB-C492-41D5-8658-DF864000293B}"/>
                </a:ext>
              </a:extLst>
            </p:cNvPr>
            <p:cNvSpPr/>
            <p:nvPr/>
          </p:nvSpPr>
          <p:spPr>
            <a:xfrm>
              <a:off x="-1187755" y="443937"/>
              <a:ext cx="14653406" cy="2064511"/>
            </a:xfrm>
            <a:custGeom>
              <a:avLst/>
              <a:gdLst/>
              <a:ahLst/>
              <a:cxnLst/>
              <a:rect l="l" t="t" r="r" b="b"/>
              <a:pathLst>
                <a:path w="204410" h="43337" extrusionOk="0">
                  <a:moveTo>
                    <a:pt x="9877" y="0"/>
                  </a:moveTo>
                  <a:cubicBezTo>
                    <a:pt x="4409" y="0"/>
                    <a:pt x="0" y="4204"/>
                    <a:pt x="0" y="9399"/>
                  </a:cubicBezTo>
                  <a:lnTo>
                    <a:pt x="0" y="27991"/>
                  </a:lnTo>
                  <a:cubicBezTo>
                    <a:pt x="0" y="32502"/>
                    <a:pt x="3349" y="36262"/>
                    <a:pt x="7792" y="37184"/>
                  </a:cubicBezTo>
                  <a:lnTo>
                    <a:pt x="5708" y="43336"/>
                  </a:lnTo>
                  <a:lnTo>
                    <a:pt x="5708" y="43336"/>
                  </a:lnTo>
                  <a:lnTo>
                    <a:pt x="15345" y="37424"/>
                  </a:lnTo>
                  <a:lnTo>
                    <a:pt x="194567" y="37424"/>
                  </a:lnTo>
                  <a:cubicBezTo>
                    <a:pt x="200001" y="37424"/>
                    <a:pt x="204410" y="33186"/>
                    <a:pt x="204410" y="28025"/>
                  </a:cubicBezTo>
                  <a:lnTo>
                    <a:pt x="204410" y="9433"/>
                  </a:lnTo>
                  <a:cubicBezTo>
                    <a:pt x="204410" y="4204"/>
                    <a:pt x="200001" y="0"/>
                    <a:pt x="194567" y="0"/>
                  </a:cubicBezTo>
                  <a:close/>
                </a:path>
              </a:pathLst>
            </a:custGeom>
            <a:solidFill>
              <a:srgbClr val="48B5BF"/>
            </a:solidFill>
            <a:ln w="57150" cap="flat" cmpd="sng">
              <a:solidFill>
                <a:schemeClr val="tx1"/>
              </a:solidFill>
              <a:prstDash val="solid"/>
              <a:miter lim="34176"/>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dirty="0">
                <a:ln>
                  <a:noFill/>
                </a:ln>
                <a:solidFill>
                  <a:prstClr val="black"/>
                </a:solidFill>
                <a:effectLst/>
                <a:uLnTx/>
                <a:uFillTx/>
                <a:latin typeface="微软雅黑" panose="020F0502020204030204"/>
                <a:ea typeface="微软雅黑"/>
                <a:cs typeface="+mn-ea"/>
                <a:sym typeface="+mn-lt"/>
              </a:endParaRPr>
            </a:p>
          </p:txBody>
        </p:sp>
        <p:sp>
          <p:nvSpPr>
            <p:cNvPr id="51" name="文本框 51">
              <a:extLst>
                <a:ext uri="{FF2B5EF4-FFF2-40B4-BE49-F238E27FC236}">
                  <a16:creationId xmlns:a16="http://schemas.microsoft.com/office/drawing/2014/main" id="{A23FC3CA-92E6-4561-B692-D1DB45A3B37E}"/>
                </a:ext>
              </a:extLst>
            </p:cNvPr>
            <p:cNvSpPr txBox="1"/>
            <p:nvPr/>
          </p:nvSpPr>
          <p:spPr>
            <a:xfrm>
              <a:off x="-1405672" y="367056"/>
              <a:ext cx="14672998" cy="149587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1" i="0" u="none" strike="noStrike" kern="1200" cap="none" spc="0" normalizeH="0" baseline="0" noProof="0" dirty="0">
                  <a:ln>
                    <a:noFill/>
                  </a:ln>
                  <a:solidFill>
                    <a:srgbClr val="FF0000"/>
                  </a:solidFill>
                  <a:effectLst/>
                  <a:uLnTx/>
                  <a:uFillTx/>
                  <a:latin typeface="Arial" panose="020B0604020202020204" pitchFamily="34" charset="0"/>
                  <a:ea typeface="微软雅黑"/>
                  <a:cs typeface="Arial" panose="020B0604020202020204" pitchFamily="34" charset="0"/>
                  <a:sym typeface="+mn-lt"/>
                </a:rPr>
                <a:t>Câu </a:t>
              </a:r>
              <a:r>
                <a:rPr lang="en-US" altLang="zh-CN" sz="3600" b="1" dirty="0">
                  <a:solidFill>
                    <a:srgbClr val="FF0000"/>
                  </a:solidFill>
                  <a:latin typeface="Arial" panose="020B0604020202020204" pitchFamily="34" charset="0"/>
                  <a:ea typeface="微软雅黑"/>
                  <a:cs typeface="Arial" panose="020B0604020202020204" pitchFamily="34" charset="0"/>
                  <a:sym typeface="+mn-lt"/>
                </a:rPr>
                <a:t>3</a:t>
              </a:r>
              <a:r>
                <a:rPr kumimoji="0" lang="vi-VN" altLang="zh-CN" sz="3600" b="1" i="0" u="none" strike="noStrike" kern="1200" cap="none" spc="0" normalizeH="0" baseline="0" noProof="0" dirty="0">
                  <a:ln>
                    <a:noFill/>
                  </a:ln>
                  <a:solidFill>
                    <a:srgbClr val="FF0000"/>
                  </a:solidFill>
                  <a:effectLst/>
                  <a:uLnTx/>
                  <a:uFillTx/>
                  <a:latin typeface="Arial" panose="020B0604020202020204" pitchFamily="34" charset="0"/>
                  <a:ea typeface="微软雅黑"/>
                  <a:cs typeface="Arial" panose="020B0604020202020204" pitchFamily="34" charset="0"/>
                  <a:sym typeface="+mn-lt"/>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36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Công thức tính lực đẩy Archimedes là</a:t>
              </a:r>
              <a:endParaRPr kumimoji="0" lang="vi-VN" altLang="zh-CN" sz="3600" b="0" i="0" u="none" strike="noStrike" kern="1200" cap="none" spc="0" normalizeH="0" baseline="0" noProof="0" dirty="0">
                <a:ln>
                  <a:noFill/>
                </a:ln>
                <a:solidFill>
                  <a:prstClr val="white"/>
                </a:solidFill>
                <a:effectLst/>
                <a:uLnTx/>
                <a:uFillTx/>
                <a:latin typeface="Arial" panose="020B0604020202020204" pitchFamily="34" charset="0"/>
                <a:ea typeface="微软雅黑"/>
                <a:cs typeface="Arial" panose="020B0604020202020204" pitchFamily="34" charset="0"/>
                <a:sym typeface="+mn-lt"/>
              </a:endParaRPr>
            </a:p>
          </p:txBody>
        </p:sp>
      </p:grpSp>
      <p:sp>
        <p:nvSpPr>
          <p:cNvPr id="52" name="Rectangle: Rounded Corners 51">
            <a:extLst>
              <a:ext uri="{FF2B5EF4-FFF2-40B4-BE49-F238E27FC236}">
                <a16:creationId xmlns:a16="http://schemas.microsoft.com/office/drawing/2014/main" id="{6087B9B5-46FC-482D-A4DF-9C08940A45A7}"/>
              </a:ext>
            </a:extLst>
          </p:cNvPr>
          <p:cNvSpPr/>
          <p:nvPr/>
        </p:nvSpPr>
        <p:spPr>
          <a:xfrm>
            <a:off x="320508" y="4678396"/>
            <a:ext cx="4032218" cy="804130"/>
          </a:xfrm>
          <a:prstGeom prst="roundRect">
            <a:avLst/>
          </a:prstGeom>
          <a:noFill/>
          <a:ln w="57150">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ea typeface="微软雅黑"/>
              <a:cs typeface="+mn-cs"/>
            </a:endParaRPr>
          </a:p>
        </p:txBody>
      </p:sp>
      <p:pic>
        <p:nvPicPr>
          <p:cNvPr id="33" name="Picture 32">
            <a:extLst>
              <a:ext uri="{FF2B5EF4-FFF2-40B4-BE49-F238E27FC236}">
                <a16:creationId xmlns:a16="http://schemas.microsoft.com/office/drawing/2014/main" id="{F76CB386-1A6E-BB37-C59E-7F73AC232AA6}"/>
              </a:ext>
            </a:extLst>
          </p:cNvPr>
          <p:cNvPicPr>
            <a:picLocks noChangeAspect="1"/>
          </p:cNvPicPr>
          <p:nvPr/>
        </p:nvPicPr>
        <p:blipFill>
          <a:blip r:embed="rId6"/>
          <a:stretch>
            <a:fillRect/>
          </a:stretch>
        </p:blipFill>
        <p:spPr>
          <a:xfrm>
            <a:off x="0" y="-179835"/>
            <a:ext cx="11668755" cy="6038314"/>
          </a:xfrm>
          <a:prstGeom prst="rect">
            <a:avLst/>
          </a:prstGeom>
        </p:spPr>
      </p:pic>
      <p:pic>
        <p:nvPicPr>
          <p:cNvPr id="34" name="Đồng hồ đếm ngược 15 giây có âm thanh sinh động">
            <a:hlinkClick r:id="" action="ppaction://media"/>
            <a:extLst>
              <a:ext uri="{FF2B5EF4-FFF2-40B4-BE49-F238E27FC236}">
                <a16:creationId xmlns:a16="http://schemas.microsoft.com/office/drawing/2014/main" id="{23773D0D-1702-A384-66F3-6DB3A1A9A5F3}"/>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8802102" y="1665880"/>
            <a:ext cx="2983351" cy="1678135"/>
          </a:xfrm>
          <a:prstGeom prst="rect">
            <a:avLst/>
          </a:prstGeom>
        </p:spPr>
      </p:pic>
    </p:spTree>
    <p:extLst>
      <p:ext uri="{BB962C8B-B14F-4D97-AF65-F5344CB8AC3E}">
        <p14:creationId xmlns:p14="http://schemas.microsoft.com/office/powerpoint/2010/main" val="321636181"/>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nodeType="withEffect">
                                  <p:stCondLst>
                                    <p:cond delay="0"/>
                                  </p:stCondLst>
                                  <p:childTnLst>
                                    <p:set>
                                      <p:cBhvr>
                                        <p:cTn id="9" dur="1" fill="hold">
                                          <p:stCondLst>
                                            <p:cond delay="0"/>
                                          </p:stCondLst>
                                        </p:cTn>
                                        <p:tgtEl>
                                          <p:spTgt spid="28"/>
                                        </p:tgtEl>
                                        <p:attrNameLst>
                                          <p:attrName>style.visibility</p:attrName>
                                        </p:attrNameLst>
                                      </p:cBhvr>
                                      <p:to>
                                        <p:strVal val="visible"/>
                                      </p:to>
                                    </p:set>
                                    <p:animEffect transition="in" filter="barn(inVertical)">
                                      <p:cBhvr>
                                        <p:cTn id="10" dur="500"/>
                                        <p:tgtEl>
                                          <p:spTgt spid="28"/>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45"/>
                                        </p:tgtEl>
                                        <p:attrNameLst>
                                          <p:attrName>style.visibility</p:attrName>
                                        </p:attrNameLst>
                                      </p:cBhvr>
                                      <p:to>
                                        <p:strVal val="visible"/>
                                      </p:to>
                                    </p:set>
                                    <p:animEffect transition="in" filter="barn(inVertical)">
                                      <p:cBhvr>
                                        <p:cTn id="13" dur="500"/>
                                        <p:tgtEl>
                                          <p:spTgt spid="45"/>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46"/>
                                        </p:tgtEl>
                                        <p:attrNameLst>
                                          <p:attrName>style.visibility</p:attrName>
                                        </p:attrNameLst>
                                      </p:cBhvr>
                                      <p:to>
                                        <p:strVal val="visible"/>
                                      </p:to>
                                    </p:set>
                                    <p:animEffect transition="in" filter="barn(inVertical)">
                                      <p:cBhvr>
                                        <p:cTn id="16" dur="500"/>
                                        <p:tgtEl>
                                          <p:spTgt spid="46"/>
                                        </p:tgtEl>
                                      </p:cBhvr>
                                    </p:animEffect>
                                  </p:childTnLst>
                                </p:cTn>
                              </p:par>
                              <p:par>
                                <p:cTn id="17" presetID="16" presetClass="entr" presetSubtype="21" fill="hold" grpId="0" nodeType="withEffect">
                                  <p:stCondLst>
                                    <p:cond delay="0"/>
                                  </p:stCondLst>
                                  <p:childTnLst>
                                    <p:set>
                                      <p:cBhvr>
                                        <p:cTn id="18" dur="1" fill="hold">
                                          <p:stCondLst>
                                            <p:cond delay="0"/>
                                          </p:stCondLst>
                                        </p:cTn>
                                        <p:tgtEl>
                                          <p:spTgt spid="47"/>
                                        </p:tgtEl>
                                        <p:attrNameLst>
                                          <p:attrName>style.visibility</p:attrName>
                                        </p:attrNameLst>
                                      </p:cBhvr>
                                      <p:to>
                                        <p:strVal val="visible"/>
                                      </p:to>
                                    </p:set>
                                    <p:animEffect transition="in" filter="barn(inVertical)">
                                      <p:cBhvr>
                                        <p:cTn id="19" dur="500"/>
                                        <p:tgtEl>
                                          <p:spTgt spid="47"/>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48"/>
                                        </p:tgtEl>
                                        <p:attrNameLst>
                                          <p:attrName>style.visibility</p:attrName>
                                        </p:attrNameLst>
                                      </p:cBhvr>
                                      <p:to>
                                        <p:strVal val="visible"/>
                                      </p:to>
                                    </p:set>
                                    <p:animEffect transition="in" filter="barn(inVertical)">
                                      <p:cBhvr>
                                        <p:cTn id="22" dur="500"/>
                                        <p:tgtEl>
                                          <p:spTgt spid="48"/>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52"/>
                                        </p:tgtEl>
                                        <p:attrNameLst>
                                          <p:attrName>style.visibility</p:attrName>
                                        </p:attrNameLst>
                                      </p:cBhvr>
                                      <p:to>
                                        <p:strVal val="visible"/>
                                      </p:to>
                                    </p:set>
                                    <p:animEffect transition="in" filter="circle(in)">
                                      <p:cBhvr>
                                        <p:cTn id="27" dur="2000"/>
                                        <p:tgtEl>
                                          <p:spTgt spid="52"/>
                                        </p:tgtEl>
                                      </p:cBhvr>
                                    </p:animEffect>
                                  </p:childTnLst>
                                </p:cTn>
                              </p:par>
                            </p:childTnLst>
                          </p:cTn>
                        </p:par>
                      </p:childTnLst>
                    </p:cTn>
                  </p:par>
                  <p:par>
                    <p:cTn id="28" fill="hold">
                      <p:stCondLst>
                        <p:cond delay="indefinite"/>
                      </p:stCondLst>
                      <p:childTnLst>
                        <p:par>
                          <p:cTn id="29" fill="hold">
                            <p:stCondLst>
                              <p:cond delay="0"/>
                            </p:stCondLst>
                            <p:childTnLst>
                              <p:par>
                                <p:cTn id="30" presetID="1" presetClass="mediacall" presetSubtype="0" fill="hold" nodeType="clickEffect">
                                  <p:stCondLst>
                                    <p:cond delay="0"/>
                                  </p:stCondLst>
                                  <p:childTnLst>
                                    <p:cmd type="call" cmd="playFrom(0.0)">
                                      <p:cBhvr>
                                        <p:cTn id="31" dur="18066" fill="hold"/>
                                        <p:tgtEl>
                                          <p:spTgt spid="3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32" fill="hold" display="0">
                  <p:stCondLst>
                    <p:cond delay="indefinite"/>
                  </p:stCondLst>
                </p:cTn>
                <p:tgtEl>
                  <p:spTgt spid="34"/>
                </p:tgtEl>
              </p:cMediaNode>
            </p:video>
            <p:seq concurrent="1" nextAc="seek">
              <p:cTn id="33" restart="whenNotActive" fill="hold" evtFilter="cancelBubble" nodeType="interactiveSeq">
                <p:stCondLst>
                  <p:cond evt="onClick" delay="0">
                    <p:tgtEl>
                      <p:spTgt spid="34"/>
                    </p:tgtEl>
                  </p:cond>
                </p:stCondLst>
                <p:endSync evt="end" delay="0">
                  <p:rtn val="all"/>
                </p:endSync>
                <p:childTnLst>
                  <p:par>
                    <p:cTn id="34" fill="hold">
                      <p:stCondLst>
                        <p:cond delay="0"/>
                      </p:stCondLst>
                      <p:childTnLst>
                        <p:par>
                          <p:cTn id="35" fill="hold">
                            <p:stCondLst>
                              <p:cond delay="0"/>
                            </p:stCondLst>
                            <p:childTnLst>
                              <p:par>
                                <p:cTn id="36" presetID="2" presetClass="mediacall" presetSubtype="0" fill="hold" nodeType="clickEffect">
                                  <p:stCondLst>
                                    <p:cond delay="0"/>
                                  </p:stCondLst>
                                  <p:childTnLst>
                                    <p:cmd type="call" cmd="togglePause">
                                      <p:cBhvr>
                                        <p:cTn id="37" dur="1" fill="hold"/>
                                        <p:tgtEl>
                                          <p:spTgt spid="34"/>
                                        </p:tgtEl>
                                      </p:cBhvr>
                                    </p:cmd>
                                  </p:childTnLst>
                                </p:cTn>
                              </p:par>
                            </p:childTnLst>
                          </p:cTn>
                        </p:par>
                      </p:childTnLst>
                    </p:cTn>
                  </p:par>
                </p:childTnLst>
              </p:cTn>
              <p:nextCondLst>
                <p:cond evt="onClick" delay="0">
                  <p:tgtEl>
                    <p:spTgt spid="34"/>
                  </p:tgtEl>
                </p:cond>
              </p:nextCondLst>
            </p:seq>
          </p:childTnLst>
        </p:cTn>
      </p:par>
    </p:tnLst>
    <p:bldLst>
      <p:bldP spid="45" grpId="0" animBg="1"/>
      <p:bldP spid="46" grpId="0" animBg="1"/>
      <p:bldP spid="47" grpId="0" animBg="1"/>
      <p:bldP spid="48" grpId="0" animBg="1"/>
      <p:bldP spid="52"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2">
            <a:extLst>
              <a:ext uri="{FF2B5EF4-FFF2-40B4-BE49-F238E27FC236}">
                <a16:creationId xmlns:a16="http://schemas.microsoft.com/office/drawing/2014/main" id="{45C2110E-02E9-4B66-AA20-D731549FD8E7}"/>
              </a:ext>
            </a:extLst>
          </p:cNvPr>
          <p:cNvGrpSpPr/>
          <p:nvPr/>
        </p:nvGrpSpPr>
        <p:grpSpPr>
          <a:xfrm>
            <a:off x="4190028" y="2327643"/>
            <a:ext cx="3934667" cy="3662531"/>
            <a:chOff x="4220972" y="1452310"/>
            <a:chExt cx="3749699" cy="3841152"/>
          </a:xfrm>
        </p:grpSpPr>
        <p:sp>
          <p:nvSpPr>
            <p:cNvPr id="9" name="Freeform: Shape 25">
              <a:extLst>
                <a:ext uri="{FF2B5EF4-FFF2-40B4-BE49-F238E27FC236}">
                  <a16:creationId xmlns:a16="http://schemas.microsoft.com/office/drawing/2014/main" id="{52A7A3D1-1B82-4204-A291-E51AB3340DC2}"/>
                </a:ext>
              </a:extLst>
            </p:cNvPr>
            <p:cNvSpPr>
              <a:spLocks/>
            </p:cNvSpPr>
            <p:nvPr/>
          </p:nvSpPr>
          <p:spPr bwMode="auto">
            <a:xfrm>
              <a:off x="4960574" y="3038872"/>
              <a:ext cx="294250" cy="811176"/>
            </a:xfrm>
            <a:custGeom>
              <a:avLst/>
              <a:gdLst/>
              <a:ahLst/>
              <a:cxnLst>
                <a:cxn ang="0">
                  <a:pos x="103" y="285"/>
                </a:cxn>
                <a:cxn ang="0">
                  <a:pos x="46" y="0"/>
                </a:cxn>
                <a:cxn ang="0">
                  <a:pos x="12" y="106"/>
                </a:cxn>
                <a:cxn ang="0">
                  <a:pos x="20" y="214"/>
                </a:cxn>
                <a:cxn ang="0">
                  <a:pos x="20" y="214"/>
                </a:cxn>
                <a:cxn ang="0">
                  <a:pos x="20" y="214"/>
                </a:cxn>
                <a:cxn ang="0">
                  <a:pos x="103" y="285"/>
                </a:cxn>
              </a:cxnLst>
              <a:rect l="0" t="0" r="r" b="b"/>
              <a:pathLst>
                <a:path w="103" h="285">
                  <a:moveTo>
                    <a:pt x="103" y="285"/>
                  </a:moveTo>
                  <a:cubicBezTo>
                    <a:pt x="46" y="0"/>
                    <a:pt x="46" y="0"/>
                    <a:pt x="46" y="0"/>
                  </a:cubicBezTo>
                  <a:cubicBezTo>
                    <a:pt x="12" y="106"/>
                    <a:pt x="12" y="106"/>
                    <a:pt x="12" y="106"/>
                  </a:cubicBezTo>
                  <a:cubicBezTo>
                    <a:pt x="0" y="143"/>
                    <a:pt x="4" y="182"/>
                    <a:pt x="20" y="214"/>
                  </a:cubicBezTo>
                  <a:cubicBezTo>
                    <a:pt x="20" y="214"/>
                    <a:pt x="20" y="214"/>
                    <a:pt x="20" y="214"/>
                  </a:cubicBezTo>
                  <a:cubicBezTo>
                    <a:pt x="20" y="214"/>
                    <a:pt x="20" y="214"/>
                    <a:pt x="20" y="214"/>
                  </a:cubicBezTo>
                  <a:cubicBezTo>
                    <a:pt x="37" y="246"/>
                    <a:pt x="66" y="273"/>
                    <a:pt x="103" y="285"/>
                  </a:cubicBezTo>
                  <a:close/>
                </a:path>
              </a:pathLst>
            </a:custGeom>
            <a:solidFill>
              <a:schemeClr val="accent1">
                <a:lumMod val="75000"/>
              </a:schemeClr>
            </a:solidFill>
            <a:ln w="9525">
              <a:noFill/>
              <a:round/>
              <a:headEnd/>
              <a:tailEnd/>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4400" b="1" i="0" u="none" strike="noStrike" kern="1200" cap="none" spc="0" normalizeH="0" baseline="0" noProof="0">
                <a:ln>
                  <a:noFill/>
                </a:ln>
                <a:solidFill>
                  <a:srgbClr val="7030A0"/>
                </a:solidFill>
                <a:effectLst/>
                <a:uLnTx/>
                <a:uFillTx/>
                <a:latin typeface="Arial" panose="020B0604020202020204" pitchFamily="34" charset="0"/>
                <a:ea typeface="微软雅黑"/>
                <a:cs typeface="Arial" panose="020B0604020202020204" pitchFamily="34" charset="0"/>
                <a:sym typeface="+mn-lt"/>
              </a:endParaRPr>
            </a:p>
          </p:txBody>
        </p:sp>
        <p:sp>
          <p:nvSpPr>
            <p:cNvPr id="10" name="Freeform: Shape 26">
              <a:extLst>
                <a:ext uri="{FF2B5EF4-FFF2-40B4-BE49-F238E27FC236}">
                  <a16:creationId xmlns:a16="http://schemas.microsoft.com/office/drawing/2014/main" id="{ADD76E54-74B0-4E33-9F2A-BA4232D32C16}"/>
                </a:ext>
              </a:extLst>
            </p:cNvPr>
            <p:cNvSpPr>
              <a:spLocks/>
            </p:cNvSpPr>
            <p:nvPr/>
          </p:nvSpPr>
          <p:spPr bwMode="auto">
            <a:xfrm>
              <a:off x="5421831" y="4052842"/>
              <a:ext cx="815153" cy="274369"/>
            </a:xfrm>
            <a:custGeom>
              <a:avLst/>
              <a:gdLst/>
              <a:ahLst/>
              <a:cxnLst>
                <a:cxn ang="0">
                  <a:pos x="288" y="34"/>
                </a:cxn>
                <a:cxn ang="0">
                  <a:pos x="0" y="0"/>
                </a:cxn>
                <a:cxn ang="0">
                  <a:pos x="90" y="66"/>
                </a:cxn>
                <a:cxn ang="0">
                  <a:pos x="195" y="91"/>
                </a:cxn>
                <a:cxn ang="0">
                  <a:pos x="195" y="91"/>
                </a:cxn>
                <a:cxn ang="0">
                  <a:pos x="195" y="91"/>
                </a:cxn>
                <a:cxn ang="0">
                  <a:pos x="288" y="34"/>
                </a:cxn>
              </a:cxnLst>
              <a:rect l="0" t="0" r="r" b="b"/>
              <a:pathLst>
                <a:path w="288" h="97">
                  <a:moveTo>
                    <a:pt x="288" y="34"/>
                  </a:moveTo>
                  <a:cubicBezTo>
                    <a:pt x="0" y="0"/>
                    <a:pt x="0" y="0"/>
                    <a:pt x="0" y="0"/>
                  </a:cubicBezTo>
                  <a:cubicBezTo>
                    <a:pt x="90" y="66"/>
                    <a:pt x="90" y="66"/>
                    <a:pt x="90" y="66"/>
                  </a:cubicBezTo>
                  <a:cubicBezTo>
                    <a:pt x="121" y="89"/>
                    <a:pt x="160" y="97"/>
                    <a:pt x="195" y="91"/>
                  </a:cubicBezTo>
                  <a:cubicBezTo>
                    <a:pt x="195" y="91"/>
                    <a:pt x="195" y="91"/>
                    <a:pt x="195" y="91"/>
                  </a:cubicBezTo>
                  <a:cubicBezTo>
                    <a:pt x="195" y="91"/>
                    <a:pt x="195" y="91"/>
                    <a:pt x="195" y="91"/>
                  </a:cubicBezTo>
                  <a:cubicBezTo>
                    <a:pt x="231" y="85"/>
                    <a:pt x="265" y="66"/>
                    <a:pt x="288" y="34"/>
                  </a:cubicBezTo>
                  <a:close/>
                </a:path>
              </a:pathLst>
            </a:custGeom>
            <a:solidFill>
              <a:schemeClr val="accent5">
                <a:lumMod val="75000"/>
              </a:schemeClr>
            </a:solidFill>
            <a:ln w="9525">
              <a:noFill/>
              <a:round/>
              <a:headEnd/>
              <a:tailEnd/>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4400" b="1" i="0" u="none" strike="noStrike" kern="1200" cap="none" spc="0" normalizeH="0" baseline="0" noProof="0">
                <a:ln>
                  <a:noFill/>
                </a:ln>
                <a:solidFill>
                  <a:srgbClr val="7030A0"/>
                </a:solidFill>
                <a:effectLst/>
                <a:uLnTx/>
                <a:uFillTx/>
                <a:latin typeface="Arial" panose="020B0604020202020204" pitchFamily="34" charset="0"/>
                <a:ea typeface="微软雅黑"/>
                <a:cs typeface="Arial" panose="020B0604020202020204" pitchFamily="34" charset="0"/>
                <a:sym typeface="+mn-lt"/>
              </a:endParaRPr>
            </a:p>
          </p:txBody>
        </p:sp>
        <p:sp>
          <p:nvSpPr>
            <p:cNvPr id="11" name="Freeform: Shape 27">
              <a:extLst>
                <a:ext uri="{FF2B5EF4-FFF2-40B4-BE49-F238E27FC236}">
                  <a16:creationId xmlns:a16="http://schemas.microsoft.com/office/drawing/2014/main" id="{0534508D-0C9E-4E4B-8989-F05DC5893825}"/>
                </a:ext>
              </a:extLst>
            </p:cNvPr>
            <p:cNvSpPr>
              <a:spLocks/>
            </p:cNvSpPr>
            <p:nvPr/>
          </p:nvSpPr>
          <p:spPr bwMode="auto">
            <a:xfrm>
              <a:off x="6487492" y="3309263"/>
              <a:ext cx="429446" cy="743579"/>
            </a:xfrm>
            <a:custGeom>
              <a:avLst/>
              <a:gdLst/>
              <a:ahLst/>
              <a:cxnLst>
                <a:cxn ang="0">
                  <a:pos x="121" y="0"/>
                </a:cxn>
                <a:cxn ang="0">
                  <a:pos x="0" y="263"/>
                </a:cxn>
                <a:cxn ang="0">
                  <a:pos x="89" y="198"/>
                </a:cxn>
                <a:cxn ang="0">
                  <a:pos x="146" y="106"/>
                </a:cxn>
                <a:cxn ang="0">
                  <a:pos x="146" y="106"/>
                </a:cxn>
                <a:cxn ang="0">
                  <a:pos x="146" y="106"/>
                </a:cxn>
                <a:cxn ang="0">
                  <a:pos x="121" y="0"/>
                </a:cxn>
              </a:cxnLst>
              <a:rect l="0" t="0" r="r" b="b"/>
              <a:pathLst>
                <a:path w="152" h="263">
                  <a:moveTo>
                    <a:pt x="121" y="0"/>
                  </a:moveTo>
                  <a:cubicBezTo>
                    <a:pt x="0" y="263"/>
                    <a:pt x="0" y="263"/>
                    <a:pt x="0" y="263"/>
                  </a:cubicBezTo>
                  <a:cubicBezTo>
                    <a:pt x="89" y="198"/>
                    <a:pt x="89" y="198"/>
                    <a:pt x="89" y="198"/>
                  </a:cubicBezTo>
                  <a:cubicBezTo>
                    <a:pt x="121" y="175"/>
                    <a:pt x="140" y="142"/>
                    <a:pt x="146" y="106"/>
                  </a:cubicBezTo>
                  <a:cubicBezTo>
                    <a:pt x="146" y="106"/>
                    <a:pt x="146" y="106"/>
                    <a:pt x="146" y="106"/>
                  </a:cubicBezTo>
                  <a:cubicBezTo>
                    <a:pt x="146" y="106"/>
                    <a:pt x="146" y="106"/>
                    <a:pt x="146" y="106"/>
                  </a:cubicBezTo>
                  <a:cubicBezTo>
                    <a:pt x="152" y="70"/>
                    <a:pt x="144" y="32"/>
                    <a:pt x="121" y="0"/>
                  </a:cubicBezTo>
                  <a:close/>
                </a:path>
              </a:pathLst>
            </a:custGeom>
            <a:solidFill>
              <a:schemeClr val="accent4">
                <a:lumMod val="75000"/>
              </a:schemeClr>
            </a:solidFill>
            <a:ln w="9525">
              <a:noFill/>
              <a:round/>
              <a:headEnd/>
              <a:tailEnd/>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4400" b="1" i="0" u="none" strike="noStrike" kern="1200" cap="none" spc="0" normalizeH="0" baseline="0" noProof="0">
                <a:ln>
                  <a:noFill/>
                </a:ln>
                <a:solidFill>
                  <a:srgbClr val="7030A0"/>
                </a:solidFill>
                <a:effectLst/>
                <a:uLnTx/>
                <a:uFillTx/>
                <a:latin typeface="Arial" panose="020B0604020202020204" pitchFamily="34" charset="0"/>
                <a:ea typeface="微软雅黑"/>
                <a:cs typeface="Arial" panose="020B0604020202020204" pitchFamily="34" charset="0"/>
                <a:sym typeface="+mn-lt"/>
              </a:endParaRPr>
            </a:p>
          </p:txBody>
        </p:sp>
        <p:sp>
          <p:nvSpPr>
            <p:cNvPr id="12" name="Freeform: Shape 28">
              <a:extLst>
                <a:ext uri="{FF2B5EF4-FFF2-40B4-BE49-F238E27FC236}">
                  <a16:creationId xmlns:a16="http://schemas.microsoft.com/office/drawing/2014/main" id="{E97F706C-7518-4185-BE7F-89A0B115A259}"/>
                </a:ext>
              </a:extLst>
            </p:cNvPr>
            <p:cNvSpPr>
              <a:spLocks/>
            </p:cNvSpPr>
            <p:nvPr/>
          </p:nvSpPr>
          <p:spPr bwMode="auto">
            <a:xfrm>
              <a:off x="6209147" y="2450372"/>
              <a:ext cx="604406" cy="588500"/>
            </a:xfrm>
            <a:custGeom>
              <a:avLst/>
              <a:gdLst/>
              <a:ahLst/>
              <a:cxnLst>
                <a:cxn ang="0">
                  <a:pos x="0" y="12"/>
                </a:cxn>
                <a:cxn ang="0">
                  <a:pos x="214" y="208"/>
                </a:cxn>
                <a:cxn ang="0">
                  <a:pos x="179" y="103"/>
                </a:cxn>
                <a:cxn ang="0">
                  <a:pos x="109" y="20"/>
                </a:cxn>
                <a:cxn ang="0">
                  <a:pos x="109" y="20"/>
                </a:cxn>
                <a:cxn ang="0">
                  <a:pos x="109" y="20"/>
                </a:cxn>
                <a:cxn ang="0">
                  <a:pos x="0" y="12"/>
                </a:cxn>
              </a:cxnLst>
              <a:rect l="0" t="0" r="r" b="b"/>
              <a:pathLst>
                <a:path w="214" h="208">
                  <a:moveTo>
                    <a:pt x="0" y="12"/>
                  </a:moveTo>
                  <a:cubicBezTo>
                    <a:pt x="214" y="208"/>
                    <a:pt x="214" y="208"/>
                    <a:pt x="214" y="208"/>
                  </a:cubicBezTo>
                  <a:cubicBezTo>
                    <a:pt x="179" y="103"/>
                    <a:pt x="179" y="103"/>
                    <a:pt x="179" y="103"/>
                  </a:cubicBezTo>
                  <a:cubicBezTo>
                    <a:pt x="167" y="66"/>
                    <a:pt x="141" y="37"/>
                    <a:pt x="109" y="20"/>
                  </a:cubicBezTo>
                  <a:cubicBezTo>
                    <a:pt x="109" y="20"/>
                    <a:pt x="109" y="20"/>
                    <a:pt x="109" y="20"/>
                  </a:cubicBezTo>
                  <a:cubicBezTo>
                    <a:pt x="109" y="20"/>
                    <a:pt x="109" y="20"/>
                    <a:pt x="109" y="20"/>
                  </a:cubicBezTo>
                  <a:cubicBezTo>
                    <a:pt x="76" y="4"/>
                    <a:pt x="38" y="0"/>
                    <a:pt x="0" y="12"/>
                  </a:cubicBezTo>
                  <a:close/>
                </a:path>
              </a:pathLst>
            </a:custGeom>
            <a:solidFill>
              <a:schemeClr val="accent3">
                <a:lumMod val="75000"/>
              </a:schemeClr>
            </a:solidFill>
            <a:ln w="9525">
              <a:noFill/>
              <a:round/>
              <a:headEnd/>
              <a:tailEnd/>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4400" b="1" i="0" u="none" strike="noStrike" kern="1200" cap="none" spc="0" normalizeH="0" baseline="0" noProof="0">
                <a:ln>
                  <a:noFill/>
                </a:ln>
                <a:solidFill>
                  <a:srgbClr val="7030A0"/>
                </a:solidFill>
                <a:effectLst/>
                <a:uLnTx/>
                <a:uFillTx/>
                <a:latin typeface="Arial" panose="020B0604020202020204" pitchFamily="34" charset="0"/>
                <a:ea typeface="微软雅黑"/>
                <a:cs typeface="Arial" panose="020B0604020202020204" pitchFamily="34" charset="0"/>
                <a:sym typeface="+mn-lt"/>
              </a:endParaRPr>
            </a:p>
          </p:txBody>
        </p:sp>
        <p:sp>
          <p:nvSpPr>
            <p:cNvPr id="13" name="Freeform: Shape 29">
              <a:extLst>
                <a:ext uri="{FF2B5EF4-FFF2-40B4-BE49-F238E27FC236}">
                  <a16:creationId xmlns:a16="http://schemas.microsoft.com/office/drawing/2014/main" id="{C861DA25-3722-4E3D-A414-F4995976EA4A}"/>
                </a:ext>
              </a:extLst>
            </p:cNvPr>
            <p:cNvSpPr>
              <a:spLocks/>
            </p:cNvSpPr>
            <p:nvPr/>
          </p:nvSpPr>
          <p:spPr bwMode="auto">
            <a:xfrm>
              <a:off x="5234941" y="2418562"/>
              <a:ext cx="719721" cy="401613"/>
            </a:xfrm>
            <a:custGeom>
              <a:avLst/>
              <a:gdLst/>
              <a:ahLst/>
              <a:cxnLst>
                <a:cxn ang="0">
                  <a:pos x="0" y="142"/>
                </a:cxn>
                <a:cxn ang="0">
                  <a:pos x="253" y="0"/>
                </a:cxn>
                <a:cxn ang="0">
                  <a:pos x="142" y="0"/>
                </a:cxn>
                <a:cxn ang="0">
                  <a:pos x="42" y="41"/>
                </a:cxn>
                <a:cxn ang="0">
                  <a:pos x="42" y="41"/>
                </a:cxn>
                <a:cxn ang="0">
                  <a:pos x="42" y="41"/>
                </a:cxn>
                <a:cxn ang="0">
                  <a:pos x="0" y="142"/>
                </a:cxn>
              </a:cxnLst>
              <a:rect l="0" t="0" r="r" b="b"/>
              <a:pathLst>
                <a:path w="253" h="142">
                  <a:moveTo>
                    <a:pt x="0" y="142"/>
                  </a:moveTo>
                  <a:cubicBezTo>
                    <a:pt x="253" y="0"/>
                    <a:pt x="253" y="0"/>
                    <a:pt x="253" y="0"/>
                  </a:cubicBezTo>
                  <a:cubicBezTo>
                    <a:pt x="142" y="0"/>
                    <a:pt x="142" y="0"/>
                    <a:pt x="142" y="0"/>
                  </a:cubicBezTo>
                  <a:cubicBezTo>
                    <a:pt x="103" y="0"/>
                    <a:pt x="67" y="16"/>
                    <a:pt x="42" y="41"/>
                  </a:cubicBezTo>
                  <a:cubicBezTo>
                    <a:pt x="42" y="41"/>
                    <a:pt x="42" y="41"/>
                    <a:pt x="42" y="41"/>
                  </a:cubicBezTo>
                  <a:cubicBezTo>
                    <a:pt x="42" y="41"/>
                    <a:pt x="42" y="41"/>
                    <a:pt x="42" y="41"/>
                  </a:cubicBezTo>
                  <a:cubicBezTo>
                    <a:pt x="16" y="67"/>
                    <a:pt x="0" y="102"/>
                    <a:pt x="0" y="142"/>
                  </a:cubicBezTo>
                  <a:close/>
                </a:path>
              </a:pathLst>
            </a:custGeom>
            <a:solidFill>
              <a:schemeClr val="accent2">
                <a:lumMod val="75000"/>
              </a:schemeClr>
            </a:solidFill>
            <a:ln w="9525">
              <a:noFill/>
              <a:round/>
              <a:headEnd/>
              <a:tailEnd/>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4400" b="1" i="0" u="none" strike="noStrike" kern="1200" cap="none" spc="0" normalizeH="0" baseline="0" noProof="0">
                <a:ln>
                  <a:noFill/>
                </a:ln>
                <a:solidFill>
                  <a:srgbClr val="7030A0"/>
                </a:solidFill>
                <a:effectLst/>
                <a:uLnTx/>
                <a:uFillTx/>
                <a:latin typeface="Arial" panose="020B0604020202020204" pitchFamily="34" charset="0"/>
                <a:ea typeface="微软雅黑"/>
                <a:cs typeface="Arial" panose="020B0604020202020204" pitchFamily="34" charset="0"/>
                <a:sym typeface="+mn-lt"/>
              </a:endParaRPr>
            </a:p>
          </p:txBody>
        </p:sp>
        <p:sp>
          <p:nvSpPr>
            <p:cNvPr id="14" name="Freeform: Shape 30">
              <a:extLst>
                <a:ext uri="{FF2B5EF4-FFF2-40B4-BE49-F238E27FC236}">
                  <a16:creationId xmlns:a16="http://schemas.microsoft.com/office/drawing/2014/main" id="{91E7A68C-D30C-4BF6-A479-87DF7A79718A}"/>
                </a:ext>
              </a:extLst>
            </p:cNvPr>
            <p:cNvSpPr>
              <a:spLocks/>
            </p:cNvSpPr>
            <p:nvPr/>
          </p:nvSpPr>
          <p:spPr bwMode="auto">
            <a:xfrm>
              <a:off x="4912857" y="2227696"/>
              <a:ext cx="2079632" cy="1980222"/>
            </a:xfrm>
            <a:custGeom>
              <a:avLst/>
              <a:gdLst/>
              <a:ahLst/>
              <a:cxnLst>
                <a:cxn ang="0">
                  <a:pos x="100" y="498"/>
                </a:cxn>
                <a:cxn ang="0">
                  <a:pos x="0" y="190"/>
                </a:cxn>
                <a:cxn ang="0">
                  <a:pos x="262" y="0"/>
                </a:cxn>
                <a:cxn ang="0">
                  <a:pos x="523" y="190"/>
                </a:cxn>
                <a:cxn ang="0">
                  <a:pos x="423" y="498"/>
                </a:cxn>
                <a:cxn ang="0">
                  <a:pos x="100" y="498"/>
                </a:cxn>
              </a:cxnLst>
              <a:rect l="0" t="0" r="r" b="b"/>
              <a:pathLst>
                <a:path w="523" h="498">
                  <a:moveTo>
                    <a:pt x="100" y="498"/>
                  </a:moveTo>
                  <a:lnTo>
                    <a:pt x="0" y="190"/>
                  </a:lnTo>
                  <a:lnTo>
                    <a:pt x="262" y="0"/>
                  </a:lnTo>
                  <a:lnTo>
                    <a:pt x="523" y="190"/>
                  </a:lnTo>
                  <a:lnTo>
                    <a:pt x="423" y="498"/>
                  </a:lnTo>
                  <a:lnTo>
                    <a:pt x="100" y="498"/>
                  </a:lnTo>
                  <a:close/>
                </a:path>
              </a:pathLst>
            </a:custGeom>
            <a:blipFill dpi="0" rotWithShape="1">
              <a:blip r:embed="rId4" cstate="screen">
                <a:extLst>
                  <a:ext uri="{28A0092B-C50C-407E-A947-70E740481C1C}">
                    <a14:useLocalDpi xmlns:a14="http://schemas.microsoft.com/office/drawing/2010/main"/>
                  </a:ext>
                </a:extLst>
              </a:blip>
              <a:srcRect/>
              <a:stretch>
                <a:fillRect/>
              </a:stretch>
            </a:blipFill>
            <a:ln w="9525">
              <a:noFill/>
              <a:round/>
              <a:headEnd/>
              <a:tailEnd/>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4400" b="1" i="0" u="none" strike="noStrike" kern="1200" cap="none" spc="0" normalizeH="0" baseline="0" noProof="0">
                <a:ln>
                  <a:noFill/>
                </a:ln>
                <a:solidFill>
                  <a:srgbClr val="7030A0"/>
                </a:solidFill>
                <a:effectLst/>
                <a:uLnTx/>
                <a:uFillTx/>
                <a:latin typeface="Arial" panose="020B0604020202020204" pitchFamily="34" charset="0"/>
                <a:ea typeface="微软雅黑"/>
                <a:cs typeface="Arial" panose="020B0604020202020204" pitchFamily="34" charset="0"/>
                <a:sym typeface="+mn-lt"/>
              </a:endParaRPr>
            </a:p>
          </p:txBody>
        </p:sp>
        <p:sp>
          <p:nvSpPr>
            <p:cNvPr id="15" name="Freeform: Shape 31">
              <a:extLst>
                <a:ext uri="{FF2B5EF4-FFF2-40B4-BE49-F238E27FC236}">
                  <a16:creationId xmlns:a16="http://schemas.microsoft.com/office/drawing/2014/main" id="{15733BC6-30EA-4042-B98B-BA421BF3B15D}"/>
                </a:ext>
              </a:extLst>
            </p:cNvPr>
            <p:cNvSpPr>
              <a:spLocks/>
            </p:cNvSpPr>
            <p:nvPr/>
          </p:nvSpPr>
          <p:spPr bwMode="auto">
            <a:xfrm>
              <a:off x="4415812" y="1901637"/>
              <a:ext cx="1065661" cy="1745618"/>
            </a:xfrm>
            <a:custGeom>
              <a:avLst/>
              <a:gdLst/>
              <a:ahLst/>
              <a:cxnLst>
                <a:cxn ang="0">
                  <a:pos x="196" y="3"/>
                </a:cxn>
                <a:cxn ang="0">
                  <a:pos x="7" y="33"/>
                </a:cxn>
                <a:cxn ang="0">
                  <a:pos x="6" y="44"/>
                </a:cxn>
                <a:cxn ang="0">
                  <a:pos x="51" y="58"/>
                </a:cxn>
                <a:cxn ang="0">
                  <a:pos x="21" y="150"/>
                </a:cxn>
                <a:cxn ang="0">
                  <a:pos x="30" y="258"/>
                </a:cxn>
                <a:cxn ang="0">
                  <a:pos x="212" y="616"/>
                </a:cxn>
                <a:cxn ang="0">
                  <a:pos x="204" y="508"/>
                </a:cxn>
                <a:cxn ang="0">
                  <a:pos x="321" y="146"/>
                </a:cxn>
                <a:cxn ang="0">
                  <a:pos x="366" y="161"/>
                </a:cxn>
                <a:cxn ang="0">
                  <a:pos x="372" y="151"/>
                </a:cxn>
                <a:cxn ang="0">
                  <a:pos x="237" y="16"/>
                </a:cxn>
                <a:cxn ang="0">
                  <a:pos x="196" y="3"/>
                </a:cxn>
              </a:cxnLst>
              <a:rect l="0" t="0" r="r" b="b"/>
              <a:pathLst>
                <a:path w="376" h="616">
                  <a:moveTo>
                    <a:pt x="196" y="3"/>
                  </a:moveTo>
                  <a:cubicBezTo>
                    <a:pt x="7" y="33"/>
                    <a:pt x="7" y="33"/>
                    <a:pt x="7" y="33"/>
                  </a:cubicBezTo>
                  <a:cubicBezTo>
                    <a:pt x="1" y="34"/>
                    <a:pt x="0" y="42"/>
                    <a:pt x="6" y="44"/>
                  </a:cubicBezTo>
                  <a:cubicBezTo>
                    <a:pt x="51" y="58"/>
                    <a:pt x="51" y="58"/>
                    <a:pt x="51" y="58"/>
                  </a:cubicBezTo>
                  <a:cubicBezTo>
                    <a:pt x="21" y="150"/>
                    <a:pt x="21" y="150"/>
                    <a:pt x="21" y="150"/>
                  </a:cubicBezTo>
                  <a:cubicBezTo>
                    <a:pt x="9" y="187"/>
                    <a:pt x="13" y="226"/>
                    <a:pt x="30" y="258"/>
                  </a:cubicBezTo>
                  <a:cubicBezTo>
                    <a:pt x="212" y="616"/>
                    <a:pt x="212" y="616"/>
                    <a:pt x="212" y="616"/>
                  </a:cubicBezTo>
                  <a:cubicBezTo>
                    <a:pt x="196" y="584"/>
                    <a:pt x="192" y="545"/>
                    <a:pt x="204" y="508"/>
                  </a:cubicBezTo>
                  <a:cubicBezTo>
                    <a:pt x="321" y="146"/>
                    <a:pt x="321" y="146"/>
                    <a:pt x="321" y="146"/>
                  </a:cubicBezTo>
                  <a:cubicBezTo>
                    <a:pt x="366" y="161"/>
                    <a:pt x="366" y="161"/>
                    <a:pt x="366" y="161"/>
                  </a:cubicBezTo>
                  <a:cubicBezTo>
                    <a:pt x="372" y="163"/>
                    <a:pt x="376" y="156"/>
                    <a:pt x="372" y="151"/>
                  </a:cubicBezTo>
                  <a:cubicBezTo>
                    <a:pt x="237" y="16"/>
                    <a:pt x="237" y="16"/>
                    <a:pt x="237" y="16"/>
                  </a:cubicBezTo>
                  <a:cubicBezTo>
                    <a:pt x="226" y="5"/>
                    <a:pt x="211" y="0"/>
                    <a:pt x="196" y="3"/>
                  </a:cubicBezTo>
                  <a:close/>
                </a:path>
              </a:pathLst>
            </a:custGeom>
            <a:blipFill dpi="0" rotWithShape="1">
              <a:blip r:embed="rId5" cstate="screen">
                <a:extLst>
                  <a:ext uri="{28A0092B-C50C-407E-A947-70E740481C1C}">
                    <a14:useLocalDpi xmlns:a14="http://schemas.microsoft.com/office/drawing/2010/main"/>
                  </a:ext>
                </a:extLst>
              </a:blip>
              <a:srcRect/>
              <a:stretch>
                <a:fillRect/>
              </a:stretch>
            </a:blipFill>
            <a:ln w="9525">
              <a:noFill/>
              <a:round/>
              <a:headEnd/>
              <a:tailEnd/>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4400" b="1" i="0" u="none" strike="noStrike" kern="1200" cap="none" spc="0" normalizeH="0" baseline="0" noProof="0">
                <a:ln>
                  <a:noFill/>
                </a:ln>
                <a:solidFill>
                  <a:srgbClr val="7030A0"/>
                </a:solidFill>
                <a:effectLst/>
                <a:uLnTx/>
                <a:uFillTx/>
                <a:latin typeface="Arial" panose="020B0604020202020204" pitchFamily="34" charset="0"/>
                <a:ea typeface="微软雅黑"/>
                <a:cs typeface="Arial" panose="020B0604020202020204" pitchFamily="34" charset="0"/>
                <a:sym typeface="+mn-lt"/>
              </a:endParaRPr>
            </a:p>
          </p:txBody>
        </p:sp>
        <p:sp>
          <p:nvSpPr>
            <p:cNvPr id="16" name="Freeform: Shape 32">
              <a:extLst>
                <a:ext uri="{FF2B5EF4-FFF2-40B4-BE49-F238E27FC236}">
                  <a16:creationId xmlns:a16="http://schemas.microsoft.com/office/drawing/2014/main" id="{596EA2C9-D160-4ED5-BD03-AE0A5E809C59}"/>
                </a:ext>
              </a:extLst>
            </p:cNvPr>
            <p:cNvSpPr>
              <a:spLocks/>
            </p:cNvSpPr>
            <p:nvPr/>
          </p:nvSpPr>
          <p:spPr bwMode="auto">
            <a:xfrm>
              <a:off x="5354231" y="1452310"/>
              <a:ext cx="1658139" cy="1121331"/>
            </a:xfrm>
            <a:custGeom>
              <a:avLst/>
              <a:gdLst/>
              <a:ahLst/>
              <a:cxnLst>
                <a:cxn ang="0">
                  <a:pos x="578" y="177"/>
                </a:cxn>
                <a:cxn ang="0">
                  <a:pos x="491" y="6"/>
                </a:cxn>
                <a:cxn ang="0">
                  <a:pos x="480" y="8"/>
                </a:cxn>
                <a:cxn ang="0">
                  <a:pos x="480" y="56"/>
                </a:cxn>
                <a:cxn ang="0">
                  <a:pos x="384" y="56"/>
                </a:cxn>
                <a:cxn ang="0">
                  <a:pos x="284" y="97"/>
                </a:cxn>
                <a:cxn ang="0">
                  <a:pos x="0" y="381"/>
                </a:cxn>
                <a:cxn ang="0">
                  <a:pos x="100" y="340"/>
                </a:cxn>
                <a:cxn ang="0">
                  <a:pos x="480" y="340"/>
                </a:cxn>
                <a:cxn ang="0">
                  <a:pos x="480" y="387"/>
                </a:cxn>
                <a:cxn ang="0">
                  <a:pos x="491" y="390"/>
                </a:cxn>
                <a:cxn ang="0">
                  <a:pos x="578" y="219"/>
                </a:cxn>
                <a:cxn ang="0">
                  <a:pos x="578" y="177"/>
                </a:cxn>
              </a:cxnLst>
              <a:rect l="0" t="0" r="r" b="b"/>
              <a:pathLst>
                <a:path w="585" h="395">
                  <a:moveTo>
                    <a:pt x="578" y="177"/>
                  </a:moveTo>
                  <a:cubicBezTo>
                    <a:pt x="491" y="6"/>
                    <a:pt x="491" y="6"/>
                    <a:pt x="491" y="6"/>
                  </a:cubicBezTo>
                  <a:cubicBezTo>
                    <a:pt x="488" y="0"/>
                    <a:pt x="480" y="2"/>
                    <a:pt x="480" y="8"/>
                  </a:cubicBezTo>
                  <a:cubicBezTo>
                    <a:pt x="480" y="56"/>
                    <a:pt x="480" y="56"/>
                    <a:pt x="480" y="56"/>
                  </a:cubicBezTo>
                  <a:cubicBezTo>
                    <a:pt x="384" y="56"/>
                    <a:pt x="384" y="56"/>
                    <a:pt x="384" y="56"/>
                  </a:cubicBezTo>
                  <a:cubicBezTo>
                    <a:pt x="345" y="56"/>
                    <a:pt x="309" y="71"/>
                    <a:pt x="284" y="97"/>
                  </a:cubicBezTo>
                  <a:cubicBezTo>
                    <a:pt x="0" y="381"/>
                    <a:pt x="0" y="381"/>
                    <a:pt x="0" y="381"/>
                  </a:cubicBezTo>
                  <a:cubicBezTo>
                    <a:pt x="25" y="356"/>
                    <a:pt x="61" y="340"/>
                    <a:pt x="100" y="340"/>
                  </a:cubicBezTo>
                  <a:cubicBezTo>
                    <a:pt x="480" y="340"/>
                    <a:pt x="480" y="340"/>
                    <a:pt x="480" y="340"/>
                  </a:cubicBezTo>
                  <a:cubicBezTo>
                    <a:pt x="480" y="387"/>
                    <a:pt x="480" y="387"/>
                    <a:pt x="480" y="387"/>
                  </a:cubicBezTo>
                  <a:cubicBezTo>
                    <a:pt x="480" y="393"/>
                    <a:pt x="488" y="395"/>
                    <a:pt x="491" y="390"/>
                  </a:cubicBezTo>
                  <a:cubicBezTo>
                    <a:pt x="578" y="219"/>
                    <a:pt x="578" y="219"/>
                    <a:pt x="578" y="219"/>
                  </a:cubicBezTo>
                  <a:cubicBezTo>
                    <a:pt x="585" y="205"/>
                    <a:pt x="585" y="190"/>
                    <a:pt x="578" y="177"/>
                  </a:cubicBezTo>
                  <a:close/>
                </a:path>
              </a:pathLst>
            </a:custGeom>
            <a:blipFill dpi="0" rotWithShape="1">
              <a:blip r:embed="rId6" cstate="screen">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4400" b="1" i="0" u="none" strike="noStrike" kern="1200" cap="none" spc="0" normalizeH="0" baseline="0" noProof="0">
                <a:ln>
                  <a:noFill/>
                </a:ln>
                <a:solidFill>
                  <a:srgbClr val="7030A0"/>
                </a:solidFill>
                <a:effectLst/>
                <a:uLnTx/>
                <a:uFillTx/>
                <a:latin typeface="Arial" panose="020B0604020202020204" pitchFamily="34" charset="0"/>
                <a:ea typeface="微软雅黑"/>
                <a:cs typeface="Arial" panose="020B0604020202020204" pitchFamily="34" charset="0"/>
                <a:sym typeface="+mn-lt"/>
              </a:endParaRPr>
            </a:p>
          </p:txBody>
        </p:sp>
        <p:sp>
          <p:nvSpPr>
            <p:cNvPr id="17" name="Freeform: Shape 33">
              <a:extLst>
                <a:ext uri="{FF2B5EF4-FFF2-40B4-BE49-F238E27FC236}">
                  <a16:creationId xmlns:a16="http://schemas.microsoft.com/office/drawing/2014/main" id="{EAF22C27-7A71-4547-9D24-1B1D22D294E5}"/>
                </a:ext>
              </a:extLst>
            </p:cNvPr>
            <p:cNvSpPr>
              <a:spLocks/>
            </p:cNvSpPr>
            <p:nvPr/>
          </p:nvSpPr>
          <p:spPr bwMode="auto">
            <a:xfrm>
              <a:off x="4220972" y="3464342"/>
              <a:ext cx="1753571" cy="1041803"/>
            </a:xfrm>
            <a:custGeom>
              <a:avLst/>
              <a:gdLst/>
              <a:ahLst/>
              <a:cxnLst>
                <a:cxn ang="0">
                  <a:pos x="31" y="124"/>
                </a:cxn>
                <a:cxn ang="0">
                  <a:pos x="1" y="313"/>
                </a:cxn>
                <a:cxn ang="0">
                  <a:pos x="11" y="317"/>
                </a:cxn>
                <a:cxn ang="0">
                  <a:pos x="39" y="279"/>
                </a:cxn>
                <a:cxn ang="0">
                  <a:pos x="117" y="335"/>
                </a:cxn>
                <a:cxn ang="0">
                  <a:pos x="223" y="361"/>
                </a:cxn>
                <a:cxn ang="0">
                  <a:pos x="619" y="298"/>
                </a:cxn>
                <a:cxn ang="0">
                  <a:pos x="514" y="273"/>
                </a:cxn>
                <a:cxn ang="0">
                  <a:pos x="206" y="49"/>
                </a:cxn>
                <a:cxn ang="0">
                  <a:pos x="234" y="11"/>
                </a:cxn>
                <a:cxn ang="0">
                  <a:pos x="227" y="2"/>
                </a:cxn>
                <a:cxn ang="0">
                  <a:pos x="56" y="90"/>
                </a:cxn>
                <a:cxn ang="0">
                  <a:pos x="31" y="124"/>
                </a:cxn>
              </a:cxnLst>
              <a:rect l="0" t="0" r="r" b="b"/>
              <a:pathLst>
                <a:path w="619" h="367">
                  <a:moveTo>
                    <a:pt x="31" y="124"/>
                  </a:moveTo>
                  <a:cubicBezTo>
                    <a:pt x="1" y="313"/>
                    <a:pt x="1" y="313"/>
                    <a:pt x="1" y="313"/>
                  </a:cubicBezTo>
                  <a:cubicBezTo>
                    <a:pt x="0" y="319"/>
                    <a:pt x="8" y="322"/>
                    <a:pt x="11" y="317"/>
                  </a:cubicBezTo>
                  <a:cubicBezTo>
                    <a:pt x="39" y="279"/>
                    <a:pt x="39" y="279"/>
                    <a:pt x="39" y="279"/>
                  </a:cubicBezTo>
                  <a:cubicBezTo>
                    <a:pt x="117" y="335"/>
                    <a:pt x="117" y="335"/>
                    <a:pt x="117" y="335"/>
                  </a:cubicBezTo>
                  <a:cubicBezTo>
                    <a:pt x="149" y="359"/>
                    <a:pt x="187" y="367"/>
                    <a:pt x="223" y="361"/>
                  </a:cubicBezTo>
                  <a:cubicBezTo>
                    <a:pt x="619" y="298"/>
                    <a:pt x="619" y="298"/>
                    <a:pt x="619" y="298"/>
                  </a:cubicBezTo>
                  <a:cubicBezTo>
                    <a:pt x="584" y="304"/>
                    <a:pt x="545" y="296"/>
                    <a:pt x="514" y="273"/>
                  </a:cubicBezTo>
                  <a:cubicBezTo>
                    <a:pt x="206" y="49"/>
                    <a:pt x="206" y="49"/>
                    <a:pt x="206" y="49"/>
                  </a:cubicBezTo>
                  <a:cubicBezTo>
                    <a:pt x="234" y="11"/>
                    <a:pt x="234" y="11"/>
                    <a:pt x="234" y="11"/>
                  </a:cubicBezTo>
                  <a:cubicBezTo>
                    <a:pt x="238" y="6"/>
                    <a:pt x="232" y="0"/>
                    <a:pt x="227" y="2"/>
                  </a:cubicBezTo>
                  <a:cubicBezTo>
                    <a:pt x="56" y="90"/>
                    <a:pt x="56" y="90"/>
                    <a:pt x="56" y="90"/>
                  </a:cubicBezTo>
                  <a:cubicBezTo>
                    <a:pt x="43" y="96"/>
                    <a:pt x="34" y="109"/>
                    <a:pt x="31" y="124"/>
                  </a:cubicBezTo>
                  <a:close/>
                </a:path>
              </a:pathLst>
            </a:custGeom>
            <a:blipFill dpi="0" rotWithShape="1">
              <a:blip r:embed="rId7" cstate="screen">
                <a:extLst>
                  <a:ext uri="{28A0092B-C50C-407E-A947-70E740481C1C}">
                    <a14:useLocalDpi xmlns:a14="http://schemas.microsoft.com/office/drawing/2010/main"/>
                  </a:ext>
                </a:extLst>
              </a:blip>
              <a:srcRect/>
              <a:stretch>
                <a:fillRect/>
              </a:stretch>
            </a:blipFill>
            <a:ln w="9525">
              <a:noFill/>
              <a:round/>
              <a:headEnd/>
              <a:tailEnd/>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4400" b="1" i="0" u="none" strike="noStrike" kern="1200" cap="none" spc="0" normalizeH="0" baseline="0" noProof="0">
                <a:ln>
                  <a:noFill/>
                </a:ln>
                <a:solidFill>
                  <a:srgbClr val="7030A0"/>
                </a:solidFill>
                <a:effectLst/>
                <a:uLnTx/>
                <a:uFillTx/>
                <a:latin typeface="Arial" panose="020B0604020202020204" pitchFamily="34" charset="0"/>
                <a:ea typeface="微软雅黑"/>
                <a:cs typeface="Arial" panose="020B0604020202020204" pitchFamily="34" charset="0"/>
                <a:sym typeface="+mn-lt"/>
              </a:endParaRPr>
            </a:p>
          </p:txBody>
        </p:sp>
        <p:sp>
          <p:nvSpPr>
            <p:cNvPr id="18" name="Freeform: Shape 34">
              <a:extLst>
                <a:ext uri="{FF2B5EF4-FFF2-40B4-BE49-F238E27FC236}">
                  <a16:creationId xmlns:a16="http://schemas.microsoft.com/office/drawing/2014/main" id="{D65C8815-2630-428A-B830-55D62BC853D6}"/>
                </a:ext>
              </a:extLst>
            </p:cNvPr>
            <p:cNvSpPr>
              <a:spLocks/>
            </p:cNvSpPr>
            <p:nvPr/>
          </p:nvSpPr>
          <p:spPr bwMode="auto">
            <a:xfrm>
              <a:off x="6519302" y="2506041"/>
              <a:ext cx="1451369" cy="1423533"/>
            </a:xfrm>
            <a:custGeom>
              <a:avLst/>
              <a:gdLst/>
              <a:ahLst/>
              <a:cxnLst>
                <a:cxn ang="0">
                  <a:pos x="373" y="487"/>
                </a:cxn>
                <a:cxn ang="0">
                  <a:pos x="509" y="352"/>
                </a:cxn>
                <a:cxn ang="0">
                  <a:pos x="503" y="342"/>
                </a:cxn>
                <a:cxn ang="0">
                  <a:pos x="458" y="357"/>
                </a:cxn>
                <a:cxn ang="0">
                  <a:pos x="428" y="265"/>
                </a:cxn>
                <a:cxn ang="0">
                  <a:pos x="358" y="183"/>
                </a:cxn>
                <a:cxn ang="0">
                  <a:pos x="0" y="0"/>
                </a:cxn>
                <a:cxn ang="0">
                  <a:pos x="70" y="83"/>
                </a:cxn>
                <a:cxn ang="0">
                  <a:pos x="188" y="445"/>
                </a:cxn>
                <a:cxn ang="0">
                  <a:pos x="143" y="459"/>
                </a:cxn>
                <a:cxn ang="0">
                  <a:pos x="144" y="470"/>
                </a:cxn>
                <a:cxn ang="0">
                  <a:pos x="333" y="500"/>
                </a:cxn>
                <a:cxn ang="0">
                  <a:pos x="373" y="487"/>
                </a:cxn>
              </a:cxnLst>
              <a:rect l="0" t="0" r="r" b="b"/>
              <a:pathLst>
                <a:path w="513" h="502">
                  <a:moveTo>
                    <a:pt x="373" y="487"/>
                  </a:moveTo>
                  <a:cubicBezTo>
                    <a:pt x="509" y="352"/>
                    <a:pt x="509" y="352"/>
                    <a:pt x="509" y="352"/>
                  </a:cubicBezTo>
                  <a:cubicBezTo>
                    <a:pt x="513" y="347"/>
                    <a:pt x="509" y="340"/>
                    <a:pt x="503" y="342"/>
                  </a:cubicBezTo>
                  <a:cubicBezTo>
                    <a:pt x="458" y="357"/>
                    <a:pt x="458" y="357"/>
                    <a:pt x="458" y="357"/>
                  </a:cubicBezTo>
                  <a:cubicBezTo>
                    <a:pt x="428" y="265"/>
                    <a:pt x="428" y="265"/>
                    <a:pt x="428" y="265"/>
                  </a:cubicBezTo>
                  <a:cubicBezTo>
                    <a:pt x="416" y="228"/>
                    <a:pt x="390" y="199"/>
                    <a:pt x="358" y="183"/>
                  </a:cubicBezTo>
                  <a:cubicBezTo>
                    <a:pt x="0" y="0"/>
                    <a:pt x="0" y="0"/>
                    <a:pt x="0" y="0"/>
                  </a:cubicBezTo>
                  <a:cubicBezTo>
                    <a:pt x="32" y="17"/>
                    <a:pt x="58" y="46"/>
                    <a:pt x="70" y="83"/>
                  </a:cubicBezTo>
                  <a:cubicBezTo>
                    <a:pt x="188" y="445"/>
                    <a:pt x="188" y="445"/>
                    <a:pt x="188" y="445"/>
                  </a:cubicBezTo>
                  <a:cubicBezTo>
                    <a:pt x="143" y="459"/>
                    <a:pt x="143" y="459"/>
                    <a:pt x="143" y="459"/>
                  </a:cubicBezTo>
                  <a:cubicBezTo>
                    <a:pt x="137" y="461"/>
                    <a:pt x="138" y="469"/>
                    <a:pt x="144" y="470"/>
                  </a:cubicBezTo>
                  <a:cubicBezTo>
                    <a:pt x="333" y="500"/>
                    <a:pt x="333" y="500"/>
                    <a:pt x="333" y="500"/>
                  </a:cubicBezTo>
                  <a:cubicBezTo>
                    <a:pt x="348" y="502"/>
                    <a:pt x="363" y="498"/>
                    <a:pt x="373" y="487"/>
                  </a:cubicBezTo>
                  <a:close/>
                </a:path>
              </a:pathLst>
            </a:custGeom>
            <a:blipFill dpi="0" rotWithShape="1">
              <a:blip r:embed="rId8" cstate="screen">
                <a:extLst>
                  <a:ext uri="{28A0092B-C50C-407E-A947-70E740481C1C}">
                    <a14:useLocalDpi xmlns:a14="http://schemas.microsoft.com/office/drawing/2010/main"/>
                  </a:ext>
                </a:extLst>
              </a:blip>
              <a:srcRect/>
              <a:stretch>
                <a:fillRect/>
              </a:stretch>
            </a:blipFill>
            <a:ln w="9525">
              <a:noFill/>
              <a:round/>
              <a:headEnd/>
              <a:tailEnd/>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4400" b="1" i="0" u="none" strike="noStrike" kern="1200" cap="none" spc="0" normalizeH="0" baseline="0" noProof="0">
                <a:ln>
                  <a:noFill/>
                </a:ln>
                <a:solidFill>
                  <a:srgbClr val="7030A0"/>
                </a:solidFill>
                <a:effectLst/>
                <a:uLnTx/>
                <a:uFillTx/>
                <a:latin typeface="Arial" panose="020B0604020202020204" pitchFamily="34" charset="0"/>
                <a:ea typeface="微软雅黑"/>
                <a:cs typeface="Arial" panose="020B0604020202020204" pitchFamily="34" charset="0"/>
                <a:sym typeface="+mn-lt"/>
              </a:endParaRPr>
            </a:p>
          </p:txBody>
        </p:sp>
        <p:sp>
          <p:nvSpPr>
            <p:cNvPr id="19" name="Freeform: Shape 35">
              <a:extLst>
                <a:ext uri="{FF2B5EF4-FFF2-40B4-BE49-F238E27FC236}">
                  <a16:creationId xmlns:a16="http://schemas.microsoft.com/office/drawing/2014/main" id="{7C3AFAD0-B68D-4C9E-9645-5A62F7AF26C9}"/>
                </a:ext>
              </a:extLst>
            </p:cNvPr>
            <p:cNvSpPr>
              <a:spLocks/>
            </p:cNvSpPr>
            <p:nvPr/>
          </p:nvSpPr>
          <p:spPr bwMode="auto">
            <a:xfrm>
              <a:off x="5759819" y="3607491"/>
              <a:ext cx="1141214" cy="1685971"/>
            </a:xfrm>
            <a:custGeom>
              <a:avLst/>
              <a:gdLst/>
              <a:ahLst/>
              <a:cxnLst>
                <a:cxn ang="0">
                  <a:pos x="55" y="505"/>
                </a:cxn>
                <a:cxn ang="0">
                  <a:pos x="226" y="592"/>
                </a:cxn>
                <a:cxn ang="0">
                  <a:pos x="234" y="584"/>
                </a:cxn>
                <a:cxn ang="0">
                  <a:pos x="206" y="546"/>
                </a:cxn>
                <a:cxn ang="0">
                  <a:pos x="283" y="489"/>
                </a:cxn>
                <a:cxn ang="0">
                  <a:pos x="340" y="397"/>
                </a:cxn>
                <a:cxn ang="0">
                  <a:pos x="403" y="0"/>
                </a:cxn>
                <a:cxn ang="0">
                  <a:pos x="346" y="92"/>
                </a:cxn>
                <a:cxn ang="0">
                  <a:pos x="39" y="316"/>
                </a:cxn>
                <a:cxn ang="0">
                  <a:pos x="11" y="277"/>
                </a:cxn>
                <a:cxn ang="0">
                  <a:pos x="1" y="282"/>
                </a:cxn>
                <a:cxn ang="0">
                  <a:pos x="31" y="471"/>
                </a:cxn>
                <a:cxn ang="0">
                  <a:pos x="55" y="505"/>
                </a:cxn>
              </a:cxnLst>
              <a:rect l="0" t="0" r="r" b="b"/>
              <a:pathLst>
                <a:path w="403" h="595">
                  <a:moveTo>
                    <a:pt x="55" y="505"/>
                  </a:moveTo>
                  <a:cubicBezTo>
                    <a:pt x="226" y="592"/>
                    <a:pt x="226" y="592"/>
                    <a:pt x="226" y="592"/>
                  </a:cubicBezTo>
                  <a:cubicBezTo>
                    <a:pt x="232" y="595"/>
                    <a:pt x="237" y="589"/>
                    <a:pt x="234" y="584"/>
                  </a:cubicBezTo>
                  <a:cubicBezTo>
                    <a:pt x="206" y="546"/>
                    <a:pt x="206" y="546"/>
                    <a:pt x="206" y="546"/>
                  </a:cubicBezTo>
                  <a:cubicBezTo>
                    <a:pt x="283" y="489"/>
                    <a:pt x="283" y="489"/>
                    <a:pt x="283" y="489"/>
                  </a:cubicBezTo>
                  <a:cubicBezTo>
                    <a:pt x="315" y="466"/>
                    <a:pt x="334" y="432"/>
                    <a:pt x="340" y="397"/>
                  </a:cubicBezTo>
                  <a:cubicBezTo>
                    <a:pt x="403" y="0"/>
                    <a:pt x="403" y="0"/>
                    <a:pt x="403" y="0"/>
                  </a:cubicBezTo>
                  <a:cubicBezTo>
                    <a:pt x="397" y="36"/>
                    <a:pt x="378" y="69"/>
                    <a:pt x="346" y="92"/>
                  </a:cubicBezTo>
                  <a:cubicBezTo>
                    <a:pt x="39" y="316"/>
                    <a:pt x="39" y="316"/>
                    <a:pt x="39" y="316"/>
                  </a:cubicBezTo>
                  <a:cubicBezTo>
                    <a:pt x="11" y="277"/>
                    <a:pt x="11" y="277"/>
                    <a:pt x="11" y="277"/>
                  </a:cubicBezTo>
                  <a:cubicBezTo>
                    <a:pt x="7" y="273"/>
                    <a:pt x="0" y="276"/>
                    <a:pt x="1" y="282"/>
                  </a:cubicBezTo>
                  <a:cubicBezTo>
                    <a:pt x="31" y="471"/>
                    <a:pt x="31" y="471"/>
                    <a:pt x="31" y="471"/>
                  </a:cubicBezTo>
                  <a:cubicBezTo>
                    <a:pt x="33" y="486"/>
                    <a:pt x="42" y="499"/>
                    <a:pt x="55" y="505"/>
                  </a:cubicBezTo>
                  <a:close/>
                </a:path>
              </a:pathLst>
            </a:custGeom>
            <a:blipFill dpi="0" rotWithShape="1">
              <a:blip r:embed="rId9" cstate="screen">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4400" b="1" i="0" u="none" strike="noStrike" kern="1200" cap="none" spc="0" normalizeH="0" baseline="0" noProof="0">
                <a:ln>
                  <a:noFill/>
                </a:ln>
                <a:solidFill>
                  <a:srgbClr val="7030A0"/>
                </a:solidFill>
                <a:effectLst/>
                <a:uLnTx/>
                <a:uFillTx/>
                <a:latin typeface="Arial" panose="020B0604020202020204" pitchFamily="34" charset="0"/>
                <a:ea typeface="微软雅黑"/>
                <a:cs typeface="Arial" panose="020B0604020202020204" pitchFamily="34" charset="0"/>
                <a:sym typeface="+mn-lt"/>
              </a:endParaRPr>
            </a:p>
          </p:txBody>
        </p:sp>
        <p:sp>
          <p:nvSpPr>
            <p:cNvPr id="20" name="TextBox 39">
              <a:extLst>
                <a:ext uri="{FF2B5EF4-FFF2-40B4-BE49-F238E27FC236}">
                  <a16:creationId xmlns:a16="http://schemas.microsoft.com/office/drawing/2014/main" id="{79FCDB70-FC5C-41F2-A317-2886FAFCFD20}"/>
                </a:ext>
              </a:extLst>
            </p:cNvPr>
            <p:cNvSpPr txBox="1"/>
            <p:nvPr/>
          </p:nvSpPr>
          <p:spPr>
            <a:xfrm>
              <a:off x="4699604" y="2065526"/>
              <a:ext cx="441146" cy="369332"/>
            </a:xfrm>
            <a:prstGeom prst="rect">
              <a:avLst/>
            </a:prstGeom>
            <a:noFill/>
          </p:spPr>
          <p:txBody>
            <a:bodyPr wrap="none">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7030A0"/>
                  </a:solidFill>
                  <a:effectLst/>
                  <a:uLnTx/>
                  <a:uFillTx/>
                  <a:latin typeface="Arial" panose="020B0604020202020204" pitchFamily="34" charset="0"/>
                  <a:ea typeface="微软雅黑"/>
                  <a:cs typeface="Arial" panose="020B0604020202020204" pitchFamily="34" charset="0"/>
                  <a:sym typeface="+mn-lt"/>
                </a:rPr>
                <a:t>A</a:t>
              </a:r>
            </a:p>
          </p:txBody>
        </p:sp>
        <p:sp>
          <p:nvSpPr>
            <p:cNvPr id="22" name="TextBox 40">
              <a:extLst>
                <a:ext uri="{FF2B5EF4-FFF2-40B4-BE49-F238E27FC236}">
                  <a16:creationId xmlns:a16="http://schemas.microsoft.com/office/drawing/2014/main" id="{D307E148-A619-4BDA-B969-89F8F5CC496A}"/>
                </a:ext>
              </a:extLst>
            </p:cNvPr>
            <p:cNvSpPr txBox="1"/>
            <p:nvPr/>
          </p:nvSpPr>
          <p:spPr>
            <a:xfrm>
              <a:off x="6375726" y="1765731"/>
              <a:ext cx="441146" cy="369332"/>
            </a:xfrm>
            <a:prstGeom prst="rect">
              <a:avLst/>
            </a:prstGeom>
            <a:noFill/>
          </p:spPr>
          <p:txBody>
            <a:bodyPr wrap="none">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7030A0"/>
                  </a:solidFill>
                  <a:effectLst/>
                  <a:uLnTx/>
                  <a:uFillTx/>
                  <a:latin typeface="Arial" panose="020B0604020202020204" pitchFamily="34" charset="0"/>
                  <a:ea typeface="微软雅黑"/>
                  <a:cs typeface="Arial" panose="020B0604020202020204" pitchFamily="34" charset="0"/>
                  <a:sym typeface="+mn-lt"/>
                </a:rPr>
                <a:t>B</a:t>
              </a:r>
            </a:p>
          </p:txBody>
        </p:sp>
        <p:sp>
          <p:nvSpPr>
            <p:cNvPr id="25" name="TextBox 41">
              <a:extLst>
                <a:ext uri="{FF2B5EF4-FFF2-40B4-BE49-F238E27FC236}">
                  <a16:creationId xmlns:a16="http://schemas.microsoft.com/office/drawing/2014/main" id="{9B1903C9-BCDD-4E0F-80DF-EEEE503C6E47}"/>
                </a:ext>
              </a:extLst>
            </p:cNvPr>
            <p:cNvSpPr txBox="1"/>
            <p:nvPr/>
          </p:nvSpPr>
          <p:spPr>
            <a:xfrm>
              <a:off x="7193347" y="3210195"/>
              <a:ext cx="441146" cy="369332"/>
            </a:xfrm>
            <a:prstGeom prst="rect">
              <a:avLst/>
            </a:prstGeom>
            <a:noFill/>
          </p:spPr>
          <p:txBody>
            <a:bodyPr wrap="none">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7030A0"/>
                  </a:solidFill>
                  <a:effectLst/>
                  <a:uLnTx/>
                  <a:uFillTx/>
                  <a:latin typeface="Arial" panose="020B0604020202020204" pitchFamily="34" charset="0"/>
                  <a:ea typeface="微软雅黑"/>
                  <a:cs typeface="Arial" panose="020B0604020202020204" pitchFamily="34" charset="0"/>
                  <a:sym typeface="+mn-lt"/>
                </a:rPr>
                <a:t>D</a:t>
              </a:r>
            </a:p>
          </p:txBody>
        </p:sp>
        <p:sp>
          <p:nvSpPr>
            <p:cNvPr id="27" name="TextBox 43">
              <a:extLst>
                <a:ext uri="{FF2B5EF4-FFF2-40B4-BE49-F238E27FC236}">
                  <a16:creationId xmlns:a16="http://schemas.microsoft.com/office/drawing/2014/main" id="{D9B45F13-8C9A-4206-844A-C3A5C4D5B1C1}"/>
                </a:ext>
              </a:extLst>
            </p:cNvPr>
            <p:cNvSpPr txBox="1"/>
            <p:nvPr/>
          </p:nvSpPr>
          <p:spPr>
            <a:xfrm>
              <a:off x="4508826" y="3741648"/>
              <a:ext cx="441146" cy="369332"/>
            </a:xfrm>
            <a:prstGeom prst="rect">
              <a:avLst/>
            </a:prstGeom>
            <a:noFill/>
          </p:spPr>
          <p:txBody>
            <a:bodyPr wrap="none">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7030A0"/>
                  </a:solidFill>
                  <a:effectLst/>
                  <a:uLnTx/>
                  <a:uFillTx/>
                  <a:latin typeface="Arial" panose="020B0604020202020204" pitchFamily="34" charset="0"/>
                  <a:ea typeface="微软雅黑"/>
                  <a:cs typeface="Arial" panose="020B0604020202020204" pitchFamily="34" charset="0"/>
                  <a:sym typeface="+mn-lt"/>
                </a:rPr>
                <a:t>C</a:t>
              </a:r>
            </a:p>
          </p:txBody>
        </p:sp>
      </p:grpSp>
      <p:sp>
        <p:nvSpPr>
          <p:cNvPr id="29" name="Synergistically utilize technically sound portals with frictionless chains. Dramatically customize…">
            <a:extLst>
              <a:ext uri="{FF2B5EF4-FFF2-40B4-BE49-F238E27FC236}">
                <a16:creationId xmlns:a16="http://schemas.microsoft.com/office/drawing/2014/main" id="{DCEC2D41-37CA-4167-8CAF-BEEDC08DAEEE}"/>
              </a:ext>
            </a:extLst>
          </p:cNvPr>
          <p:cNvSpPr txBox="1"/>
          <p:nvPr/>
        </p:nvSpPr>
        <p:spPr>
          <a:xfrm>
            <a:off x="257698" y="2354843"/>
            <a:ext cx="4205626" cy="1292662"/>
          </a:xfrm>
          <a:prstGeom prst="rect">
            <a:avLst/>
          </a:prstGeom>
          <a:solidFill>
            <a:srgbClr val="FFFFCC"/>
          </a:solidFill>
          <a:ln w="12700">
            <a:miter lim="400000"/>
          </a:ln>
          <a:extLst>
            <a:ext uri="{C572A759-6A51-4108-AA02-DFA0A04FC94B}">
              <ma14:wrappingTextBoxFlag xmlns="" xmlns:ma14="http://schemas.microsoft.com/office/mac/drawingml/2011/main" val="1"/>
            </a:ext>
          </a:extLst>
        </p:spPr>
        <p:txBody>
          <a:bodyPr wrap="square" lIns="0" tIns="0" rIns="0" bIns="0">
            <a:spAutoFit/>
          </a:bodyPr>
          <a:lstStyle/>
          <a:p>
            <a:pPr lvl="0" algn="ctr" defTabSz="412750" hangingPunct="0">
              <a:defRPr sz="2000" b="0">
                <a:solidFill>
                  <a:srgbClr val="1C1F25"/>
                </a:solidFill>
                <a:latin typeface="Roboto Bold"/>
                <a:ea typeface="Roboto Bold"/>
                <a:cs typeface="Roboto Bold"/>
                <a:sym typeface="Roboto Bold"/>
              </a:defRPr>
            </a:pPr>
            <a:r>
              <a:rPr lang="vi-VN" sz="2800" kern="0" dirty="0">
                <a:solidFill>
                  <a:srgbClr val="1C1F25"/>
                </a:solidFill>
                <a:latin typeface="Arial" panose="020B0604020202020204" pitchFamily="34" charset="0"/>
                <a:cs typeface="Arial" panose="020B0604020202020204" pitchFamily="34" charset="0"/>
                <a:sym typeface="+mn-lt"/>
              </a:rPr>
              <a:t>Thỏi nào nằm sâu hơn thì lực đẩy Archimedes tác dụng lên thỏi đó lớn hơn.</a:t>
            </a:r>
            <a:endParaRPr kumimoji="0" lang="en-US" altLang="zh-CN" sz="2800" b="0" i="0" u="none" strike="noStrike" kern="0" cap="none" spc="0" normalizeH="0" baseline="0" noProof="0" dirty="0">
              <a:ln>
                <a:noFill/>
              </a:ln>
              <a:solidFill>
                <a:srgbClr val="1C1F25"/>
              </a:solidFill>
              <a:effectLst/>
              <a:uLnTx/>
              <a:uFillTx/>
              <a:latin typeface="Arial" panose="020B0604020202020204" pitchFamily="34" charset="0"/>
              <a:cs typeface="Arial" panose="020B0604020202020204" pitchFamily="34" charset="0"/>
              <a:sym typeface="+mn-lt"/>
            </a:endParaRPr>
          </a:p>
        </p:txBody>
      </p:sp>
      <p:sp>
        <p:nvSpPr>
          <p:cNvPr id="30" name="Synergistically utilize technically sound portals with frictionless chains. Dramatically customize…">
            <a:extLst>
              <a:ext uri="{FF2B5EF4-FFF2-40B4-BE49-F238E27FC236}">
                <a16:creationId xmlns:a16="http://schemas.microsoft.com/office/drawing/2014/main" id="{C5915712-CA44-4E03-A214-66F162B9EC9A}"/>
              </a:ext>
            </a:extLst>
          </p:cNvPr>
          <p:cNvSpPr txBox="1"/>
          <p:nvPr/>
        </p:nvSpPr>
        <p:spPr>
          <a:xfrm>
            <a:off x="7435359" y="2119818"/>
            <a:ext cx="4637396" cy="1723549"/>
          </a:xfrm>
          <a:prstGeom prst="rect">
            <a:avLst/>
          </a:prstGeom>
          <a:solidFill>
            <a:srgbClr val="FFFFCC"/>
          </a:solidFill>
          <a:ln w="12700">
            <a:miter lim="400000"/>
          </a:ln>
          <a:extLst>
            <a:ext uri="{C572A759-6A51-4108-AA02-DFA0A04FC94B}">
              <ma14:wrappingTextBoxFlag xmlns="" xmlns:ma14="http://schemas.microsoft.com/office/mac/drawingml/2011/main" val="1"/>
            </a:ext>
          </a:extLst>
        </p:spPr>
        <p:txBody>
          <a:bodyPr wrap="square" lIns="0" tIns="0" rIns="0" bIns="0">
            <a:spAutoFit/>
          </a:bodyPr>
          <a:lstStyle/>
          <a:p>
            <a:pPr lvl="0" algn="ctr" defTabSz="412750" hangingPunct="0">
              <a:defRPr sz="2000" b="0">
                <a:solidFill>
                  <a:srgbClr val="1C1F25"/>
                </a:solidFill>
                <a:latin typeface="Roboto Bold"/>
                <a:ea typeface="Roboto Bold"/>
                <a:cs typeface="Roboto Bold"/>
                <a:sym typeface="Roboto Bold"/>
              </a:defRPr>
            </a:pPr>
            <a:r>
              <a:rPr lang="vi-VN" sz="2800" kern="0" dirty="0">
                <a:solidFill>
                  <a:srgbClr val="1C1F25"/>
                </a:solidFill>
                <a:latin typeface="Arial" panose="020B0604020202020204" pitchFamily="34" charset="0"/>
                <a:cs typeface="Arial" panose="020B0604020202020204" pitchFamily="34" charset="0"/>
                <a:sym typeface="+mn-lt"/>
              </a:rPr>
              <a:t>Thép có trọng lượng riêng lớn hơn nhôm nên thỏi thép chịu tác dụng của lực đẩy Archimedes lớn hơn.</a:t>
            </a:r>
            <a:endParaRPr kumimoji="0" lang="en-US" altLang="zh-CN" sz="2800" b="0" i="0" u="none" strike="noStrike" kern="0" cap="none" spc="0" normalizeH="0" baseline="0" noProof="0" dirty="0">
              <a:ln>
                <a:noFill/>
              </a:ln>
              <a:solidFill>
                <a:srgbClr val="1C1F25"/>
              </a:solidFill>
              <a:effectLst/>
              <a:uLnTx/>
              <a:uFillTx/>
              <a:latin typeface="Arial" panose="020B0604020202020204" pitchFamily="34" charset="0"/>
              <a:cs typeface="Arial" panose="020B0604020202020204" pitchFamily="34" charset="0"/>
              <a:sym typeface="+mn-lt"/>
            </a:endParaRPr>
          </a:p>
        </p:txBody>
      </p:sp>
      <p:sp>
        <p:nvSpPr>
          <p:cNvPr id="31" name="Synergistically utilize technically sound portals with frictionless chains. Dramatically customize…">
            <a:extLst>
              <a:ext uri="{FF2B5EF4-FFF2-40B4-BE49-F238E27FC236}">
                <a16:creationId xmlns:a16="http://schemas.microsoft.com/office/drawing/2014/main" id="{AC9AA6D6-DE75-4B68-9115-B2ECC47AF991}"/>
              </a:ext>
            </a:extLst>
          </p:cNvPr>
          <p:cNvSpPr txBox="1"/>
          <p:nvPr/>
        </p:nvSpPr>
        <p:spPr>
          <a:xfrm>
            <a:off x="53954" y="4416095"/>
            <a:ext cx="4136074" cy="2154436"/>
          </a:xfrm>
          <a:prstGeom prst="rect">
            <a:avLst/>
          </a:prstGeom>
          <a:solidFill>
            <a:srgbClr val="FFFFCC"/>
          </a:solidFill>
          <a:ln w="12700">
            <a:miter lim="400000"/>
          </a:ln>
          <a:extLst>
            <a:ext uri="{C572A759-6A51-4108-AA02-DFA0A04FC94B}">
              <ma14:wrappingTextBoxFlag xmlns="" xmlns:ma14="http://schemas.microsoft.com/office/mac/drawingml/2011/main" val="1"/>
            </a:ext>
          </a:extLst>
        </p:spPr>
        <p:txBody>
          <a:bodyPr wrap="square" lIns="0" tIns="0" rIns="0" bIns="0">
            <a:spAutoFit/>
          </a:bodyPr>
          <a:lstStyle/>
          <a:p>
            <a:pPr lvl="0" algn="ctr" defTabSz="412750" hangingPunct="0">
              <a:defRPr sz="2000" b="0">
                <a:solidFill>
                  <a:srgbClr val="1C1F25"/>
                </a:solidFill>
                <a:latin typeface="Roboto Bold"/>
                <a:ea typeface="Roboto Bold"/>
                <a:cs typeface="Roboto Bold"/>
                <a:sym typeface="Roboto Bold"/>
              </a:defRPr>
            </a:pPr>
            <a:r>
              <a:rPr lang="vi-VN" sz="2800" kern="0" dirty="0">
                <a:solidFill>
                  <a:srgbClr val="1C1F25"/>
                </a:solidFill>
                <a:latin typeface="Arial" panose="020B0604020202020204" pitchFamily="34" charset="0"/>
                <a:cs typeface="Arial" panose="020B0604020202020204" pitchFamily="34" charset="0"/>
                <a:sym typeface="+mn-lt"/>
              </a:rPr>
              <a:t>Hai thỏi nhôm và thép đều chịu tác dụng của lực đẩy Archimedes như nhau vì chúng cùng được nhúng trong nước.</a:t>
            </a:r>
            <a:endParaRPr kumimoji="0" lang="en-US" altLang="zh-CN" sz="2800" b="0" i="0" u="none" strike="noStrike" kern="0" cap="none" spc="0" normalizeH="0" baseline="0" noProof="0" dirty="0">
              <a:ln>
                <a:noFill/>
              </a:ln>
              <a:solidFill>
                <a:srgbClr val="1C1F25"/>
              </a:solidFill>
              <a:effectLst/>
              <a:uLnTx/>
              <a:uFillTx/>
              <a:latin typeface="Arial" panose="020B0604020202020204" pitchFamily="34" charset="0"/>
              <a:cs typeface="Arial" panose="020B0604020202020204" pitchFamily="34" charset="0"/>
              <a:sym typeface="+mn-lt"/>
            </a:endParaRPr>
          </a:p>
        </p:txBody>
      </p:sp>
      <p:sp>
        <p:nvSpPr>
          <p:cNvPr id="32" name="Synergistically utilize technically sound portals with frictionless chains. Dramatically customize…">
            <a:extLst>
              <a:ext uri="{FF2B5EF4-FFF2-40B4-BE49-F238E27FC236}">
                <a16:creationId xmlns:a16="http://schemas.microsoft.com/office/drawing/2014/main" id="{E6900ADC-07E6-4E6D-B18C-7C93CF20ED2B}"/>
              </a:ext>
            </a:extLst>
          </p:cNvPr>
          <p:cNvSpPr txBox="1"/>
          <p:nvPr/>
        </p:nvSpPr>
        <p:spPr>
          <a:xfrm>
            <a:off x="7119122" y="4700856"/>
            <a:ext cx="5004032" cy="2154436"/>
          </a:xfrm>
          <a:prstGeom prst="rect">
            <a:avLst/>
          </a:prstGeom>
          <a:solidFill>
            <a:srgbClr val="FFFFCC"/>
          </a:solidFill>
          <a:ln w="12700">
            <a:miter lim="400000"/>
          </a:ln>
          <a:extLst>
            <a:ext uri="{C572A759-6A51-4108-AA02-DFA0A04FC94B}">
              <ma14:wrappingTextBoxFlag xmlns="" xmlns:ma14="http://schemas.microsoft.com/office/mac/drawingml/2011/main" val="1"/>
            </a:ext>
          </a:extLst>
        </p:spPr>
        <p:txBody>
          <a:bodyPr wrap="square" lIns="0" tIns="0" rIns="0" bIns="0">
            <a:spAutoFit/>
          </a:bodyPr>
          <a:lstStyle/>
          <a:p>
            <a:pPr lvl="0" algn="ctr" defTabSz="412750" hangingPunct="0">
              <a:defRPr sz="2000" b="0">
                <a:solidFill>
                  <a:srgbClr val="1C1F25"/>
                </a:solidFill>
                <a:latin typeface="Roboto Bold"/>
                <a:ea typeface="Roboto Bold"/>
                <a:cs typeface="Roboto Bold"/>
                <a:sym typeface="Roboto Bold"/>
              </a:defRPr>
            </a:pPr>
            <a:r>
              <a:rPr lang="vi-VN" sz="2800" kern="0" dirty="0">
                <a:solidFill>
                  <a:srgbClr val="1C1F25"/>
                </a:solidFill>
                <a:latin typeface="Arial" panose="020B0604020202020204" pitchFamily="34" charset="0"/>
                <a:cs typeface="Arial" panose="020B0604020202020204" pitchFamily="34" charset="0"/>
                <a:sym typeface="+mn-lt"/>
              </a:rPr>
              <a:t>Hai thỏi nhôm và thép đều chịu tác dụng của lực đẩy</a:t>
            </a:r>
            <a:r>
              <a:rPr lang="en-US" sz="2800" kern="0" dirty="0">
                <a:solidFill>
                  <a:srgbClr val="1C1F25"/>
                </a:solidFill>
                <a:latin typeface="Arial" panose="020B0604020202020204" pitchFamily="34" charset="0"/>
                <a:cs typeface="Arial" panose="020B0604020202020204" pitchFamily="34" charset="0"/>
                <a:sym typeface="+mn-lt"/>
              </a:rPr>
              <a:t> </a:t>
            </a:r>
            <a:r>
              <a:rPr lang="vi-VN" sz="2800" kern="0" dirty="0">
                <a:solidFill>
                  <a:srgbClr val="1C1F25"/>
                </a:solidFill>
                <a:latin typeface="Arial" panose="020B0604020202020204" pitchFamily="34" charset="0"/>
                <a:cs typeface="Arial" panose="020B0604020202020204" pitchFamily="34" charset="0"/>
                <a:sym typeface="+mn-lt"/>
              </a:rPr>
              <a:t>Archimedes</a:t>
            </a:r>
            <a:r>
              <a:rPr lang="en-US" sz="2800" kern="0" dirty="0">
                <a:solidFill>
                  <a:srgbClr val="1C1F25"/>
                </a:solidFill>
                <a:latin typeface="Arial" panose="020B0604020202020204" pitchFamily="34" charset="0"/>
                <a:cs typeface="Arial" panose="020B0604020202020204" pitchFamily="34" charset="0"/>
                <a:sym typeface="+mn-lt"/>
              </a:rPr>
              <a:t> </a:t>
            </a:r>
            <a:r>
              <a:rPr lang="vi-VN" sz="2800" kern="0" dirty="0">
                <a:solidFill>
                  <a:srgbClr val="1C1F25"/>
                </a:solidFill>
                <a:latin typeface="Arial" panose="020B0604020202020204" pitchFamily="34" charset="0"/>
                <a:cs typeface="Arial" panose="020B0604020202020204" pitchFamily="34" charset="0"/>
                <a:sym typeface="+mn-lt"/>
              </a:rPr>
              <a:t>như nhau vì chúng chiếm thể tích trong nước như nhau.</a:t>
            </a:r>
            <a:endParaRPr kumimoji="0" lang="en-US" altLang="zh-CN" sz="2800" b="0" i="0" u="none" strike="noStrike" kern="0" cap="none" spc="0" normalizeH="0" baseline="0" noProof="0" dirty="0">
              <a:ln>
                <a:noFill/>
              </a:ln>
              <a:solidFill>
                <a:srgbClr val="1C1F25"/>
              </a:solidFill>
              <a:effectLst/>
              <a:uLnTx/>
              <a:uFillTx/>
              <a:latin typeface="Arial" panose="020B0604020202020204" pitchFamily="34" charset="0"/>
              <a:cs typeface="Arial" panose="020B0604020202020204" pitchFamily="34" charset="0"/>
              <a:sym typeface="+mn-lt"/>
            </a:endParaRPr>
          </a:p>
        </p:txBody>
      </p:sp>
      <p:sp>
        <p:nvSpPr>
          <p:cNvPr id="2" name="Rectangle: Rounded Corners 1">
            <a:extLst>
              <a:ext uri="{FF2B5EF4-FFF2-40B4-BE49-F238E27FC236}">
                <a16:creationId xmlns:a16="http://schemas.microsoft.com/office/drawing/2014/main" id="{6D727AA0-5A6C-4452-A807-C6C132F45E45}"/>
              </a:ext>
            </a:extLst>
          </p:cNvPr>
          <p:cNvSpPr/>
          <p:nvPr/>
        </p:nvSpPr>
        <p:spPr>
          <a:xfrm>
            <a:off x="7187968" y="4629902"/>
            <a:ext cx="5004032" cy="2154436"/>
          </a:xfrm>
          <a:prstGeom prst="roundRect">
            <a:avLst/>
          </a:prstGeom>
          <a:noFill/>
          <a:ln w="57150">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ea typeface="微软雅黑"/>
              <a:cs typeface="+mn-cs"/>
            </a:endParaRPr>
          </a:p>
        </p:txBody>
      </p:sp>
      <p:grpSp>
        <p:nvGrpSpPr>
          <p:cNvPr id="33" name="组合 49">
            <a:extLst>
              <a:ext uri="{FF2B5EF4-FFF2-40B4-BE49-F238E27FC236}">
                <a16:creationId xmlns:a16="http://schemas.microsoft.com/office/drawing/2014/main" id="{D6F05D9D-47BC-487E-8692-5B1FD86DC5D5}"/>
              </a:ext>
            </a:extLst>
          </p:cNvPr>
          <p:cNvGrpSpPr/>
          <p:nvPr/>
        </p:nvGrpSpPr>
        <p:grpSpPr>
          <a:xfrm>
            <a:off x="230982" y="102838"/>
            <a:ext cx="11805003" cy="2116674"/>
            <a:chOff x="-1418010" y="418173"/>
            <a:chExt cx="14653406" cy="1888034"/>
          </a:xfrm>
        </p:grpSpPr>
        <p:sp>
          <p:nvSpPr>
            <p:cNvPr id="34" name="Google Shape;354;p33">
              <a:extLst>
                <a:ext uri="{FF2B5EF4-FFF2-40B4-BE49-F238E27FC236}">
                  <a16:creationId xmlns:a16="http://schemas.microsoft.com/office/drawing/2014/main" id="{81FD3D9E-B706-4718-ACF6-E6CD5FD4F7AA}"/>
                </a:ext>
              </a:extLst>
            </p:cNvPr>
            <p:cNvSpPr/>
            <p:nvPr/>
          </p:nvSpPr>
          <p:spPr>
            <a:xfrm>
              <a:off x="-1418010" y="491559"/>
              <a:ext cx="14653406" cy="1814648"/>
            </a:xfrm>
            <a:custGeom>
              <a:avLst/>
              <a:gdLst/>
              <a:ahLst/>
              <a:cxnLst/>
              <a:rect l="l" t="t" r="r" b="b"/>
              <a:pathLst>
                <a:path w="204410" h="43337" extrusionOk="0">
                  <a:moveTo>
                    <a:pt x="9877" y="0"/>
                  </a:moveTo>
                  <a:cubicBezTo>
                    <a:pt x="4409" y="0"/>
                    <a:pt x="0" y="4204"/>
                    <a:pt x="0" y="9399"/>
                  </a:cubicBezTo>
                  <a:lnTo>
                    <a:pt x="0" y="27991"/>
                  </a:lnTo>
                  <a:cubicBezTo>
                    <a:pt x="0" y="32502"/>
                    <a:pt x="3349" y="36262"/>
                    <a:pt x="7792" y="37184"/>
                  </a:cubicBezTo>
                  <a:lnTo>
                    <a:pt x="5708" y="43336"/>
                  </a:lnTo>
                  <a:lnTo>
                    <a:pt x="5708" y="43336"/>
                  </a:lnTo>
                  <a:lnTo>
                    <a:pt x="15345" y="37424"/>
                  </a:lnTo>
                  <a:lnTo>
                    <a:pt x="194567" y="37424"/>
                  </a:lnTo>
                  <a:cubicBezTo>
                    <a:pt x="200001" y="37424"/>
                    <a:pt x="204410" y="33186"/>
                    <a:pt x="204410" y="28025"/>
                  </a:cubicBezTo>
                  <a:lnTo>
                    <a:pt x="204410" y="9433"/>
                  </a:lnTo>
                  <a:cubicBezTo>
                    <a:pt x="204410" y="4204"/>
                    <a:pt x="200001" y="0"/>
                    <a:pt x="194567" y="0"/>
                  </a:cubicBezTo>
                  <a:close/>
                </a:path>
              </a:pathLst>
            </a:custGeom>
            <a:solidFill>
              <a:srgbClr val="48B5BF"/>
            </a:solidFill>
            <a:ln w="57150" cap="flat" cmpd="sng">
              <a:solidFill>
                <a:schemeClr val="tx1"/>
              </a:solidFill>
              <a:prstDash val="solid"/>
              <a:miter lim="34176"/>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dirty="0">
                <a:ln>
                  <a:noFill/>
                </a:ln>
                <a:solidFill>
                  <a:prstClr val="black"/>
                </a:solidFill>
                <a:effectLst/>
                <a:uLnTx/>
                <a:uFillTx/>
                <a:latin typeface="微软雅黑" panose="020F0502020204030204"/>
                <a:ea typeface="微软雅黑"/>
                <a:cs typeface="+mn-ea"/>
                <a:sym typeface="+mn-lt"/>
              </a:endParaRPr>
            </a:p>
          </p:txBody>
        </p:sp>
        <p:sp>
          <p:nvSpPr>
            <p:cNvPr id="35" name="文本框 51">
              <a:extLst>
                <a:ext uri="{FF2B5EF4-FFF2-40B4-BE49-F238E27FC236}">
                  <a16:creationId xmlns:a16="http://schemas.microsoft.com/office/drawing/2014/main" id="{140A874D-872E-4FA9-8527-CB766A3251BA}"/>
                </a:ext>
              </a:extLst>
            </p:cNvPr>
            <p:cNvSpPr txBox="1"/>
            <p:nvPr/>
          </p:nvSpPr>
          <p:spPr>
            <a:xfrm>
              <a:off x="-998286" y="418173"/>
              <a:ext cx="14140626" cy="145501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600" b="1" i="0" u="none" strike="noStrike" kern="1200" cap="none" spc="0" normalizeH="0" baseline="0" noProof="0" dirty="0">
                  <a:ln>
                    <a:noFill/>
                  </a:ln>
                  <a:solidFill>
                    <a:srgbClr val="FF0000"/>
                  </a:solidFill>
                  <a:effectLst/>
                  <a:uLnTx/>
                  <a:uFillTx/>
                  <a:latin typeface="Arial" panose="020B0604020202020204" pitchFamily="34" charset="0"/>
                  <a:ea typeface="微软雅黑"/>
                  <a:cs typeface="Arial" panose="020B0604020202020204" pitchFamily="34" charset="0"/>
                  <a:sym typeface="+mn-lt"/>
                </a:rPr>
                <a:t>Câu </a:t>
              </a:r>
              <a:r>
                <a:rPr lang="en-US" altLang="zh-CN" sz="3600" b="1" dirty="0">
                  <a:solidFill>
                    <a:srgbClr val="FF0000"/>
                  </a:solidFill>
                  <a:latin typeface="Arial" panose="020B0604020202020204" pitchFamily="34" charset="0"/>
                  <a:ea typeface="微软雅黑"/>
                  <a:cs typeface="Arial" panose="020B0604020202020204" pitchFamily="34" charset="0"/>
                  <a:sym typeface="+mn-lt"/>
                </a:rPr>
                <a:t>4</a:t>
              </a:r>
              <a:r>
                <a:rPr kumimoji="0" lang="vi-VN" altLang="zh-CN" sz="3600" b="1" i="0" u="none" strike="noStrike" kern="1200" cap="none" spc="0" normalizeH="0" baseline="0" noProof="0" dirty="0">
                  <a:ln>
                    <a:noFill/>
                  </a:ln>
                  <a:solidFill>
                    <a:srgbClr val="FF0000"/>
                  </a:solidFill>
                  <a:effectLst/>
                  <a:uLnTx/>
                  <a:uFillTx/>
                  <a:latin typeface="Arial" panose="020B0604020202020204" pitchFamily="34" charset="0"/>
                  <a:ea typeface="微软雅黑"/>
                  <a:cs typeface="Arial" panose="020B0604020202020204" pitchFamily="34" charset="0"/>
                  <a:sym typeface="+mn-lt"/>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0" i="0" u="none" strike="noStrike" kern="1200" cap="none" spc="0" normalizeH="0" baseline="0" noProof="0" dirty="0">
                  <a:ln>
                    <a:noFill/>
                  </a:ln>
                  <a:solidFill>
                    <a:prstClr val="white"/>
                  </a:solidFill>
                  <a:effectLst/>
                  <a:uLnTx/>
                  <a:uFillTx/>
                  <a:latin typeface="Arial" panose="020B0604020202020204" pitchFamily="34" charset="0"/>
                  <a:ea typeface="微软雅黑"/>
                  <a:cs typeface="Arial" panose="020B0604020202020204" pitchFamily="34" charset="0"/>
                  <a:sym typeface="+mn-lt"/>
                </a:rPr>
                <a:t>Một thỏi nhôm và một thỏi thép có thể tích bằng nhau cùng được nhúng chìm trong nước. Nhận xét nào sau đây là đúng?</a:t>
              </a:r>
              <a:endParaRPr kumimoji="0" lang="en-US" altLang="zh-CN" sz="3200" b="0" i="0" u="none" strike="noStrike" kern="1200" cap="none" spc="0" normalizeH="0" baseline="0" noProof="0" dirty="0">
                <a:ln>
                  <a:noFill/>
                </a:ln>
                <a:solidFill>
                  <a:prstClr val="white"/>
                </a:solidFill>
                <a:effectLst/>
                <a:uLnTx/>
                <a:uFillTx/>
                <a:latin typeface="Arial" panose="020B0604020202020204" pitchFamily="34" charset="0"/>
                <a:ea typeface="微软雅黑"/>
                <a:cs typeface="Arial" panose="020B0604020202020204" pitchFamily="34" charset="0"/>
                <a:sym typeface="+mn-lt"/>
              </a:endParaRPr>
            </a:p>
          </p:txBody>
        </p:sp>
      </p:grpSp>
      <p:pic>
        <p:nvPicPr>
          <p:cNvPr id="3" name="Đồng hồ đếm ngược 15 giây có âm thanh sinh động">
            <a:hlinkClick r:id="" action="ppaction://media"/>
            <a:extLst>
              <a:ext uri="{FF2B5EF4-FFF2-40B4-BE49-F238E27FC236}">
                <a16:creationId xmlns:a16="http://schemas.microsoft.com/office/drawing/2014/main" id="{DBDDEB13-A3A3-71EE-D4D2-DB5C2C2B023D}"/>
              </a:ext>
            </a:extLst>
          </p:cNvPr>
          <p:cNvPicPr>
            <a:picLocks noChangeAspect="1"/>
          </p:cNvPicPr>
          <p:nvPr>
            <a:videoFile r:link="rId2"/>
            <p:extLst>
              <p:ext uri="{DAA4B4D4-6D71-4841-9C94-3DE7FCFB9230}">
                <p14:media xmlns:p14="http://schemas.microsoft.com/office/powerpoint/2010/main" r:embed="rId1"/>
              </p:ext>
            </p:extLst>
          </p:nvPr>
        </p:nvPicPr>
        <p:blipFill>
          <a:blip r:embed="rId10"/>
          <a:stretch>
            <a:fillRect/>
          </a:stretch>
        </p:blipFill>
        <p:spPr>
          <a:xfrm>
            <a:off x="4626014" y="5894276"/>
            <a:ext cx="1639054" cy="921968"/>
          </a:xfrm>
          <a:prstGeom prst="rect">
            <a:avLst/>
          </a:prstGeom>
        </p:spPr>
      </p:pic>
    </p:spTree>
    <p:extLst>
      <p:ext uri="{BB962C8B-B14F-4D97-AF65-F5344CB8AC3E}">
        <p14:creationId xmlns:p14="http://schemas.microsoft.com/office/powerpoint/2010/main" val="2196860988"/>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barn(inVertical)">
                                      <p:cBhvr>
                                        <p:cTn id="7" dur="500"/>
                                        <p:tgtEl>
                                          <p:spTgt spid="29"/>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30"/>
                                        </p:tgtEl>
                                        <p:attrNameLst>
                                          <p:attrName>style.visibility</p:attrName>
                                        </p:attrNameLst>
                                      </p:cBhvr>
                                      <p:to>
                                        <p:strVal val="visible"/>
                                      </p:to>
                                    </p:set>
                                    <p:animEffect transition="in" filter="barn(inVertical)">
                                      <p:cBhvr>
                                        <p:cTn id="10" dur="500"/>
                                        <p:tgtEl>
                                          <p:spTgt spid="30"/>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31"/>
                                        </p:tgtEl>
                                        <p:attrNameLst>
                                          <p:attrName>style.visibility</p:attrName>
                                        </p:attrNameLst>
                                      </p:cBhvr>
                                      <p:to>
                                        <p:strVal val="visible"/>
                                      </p:to>
                                    </p:set>
                                    <p:animEffect transition="in" filter="barn(inVertical)">
                                      <p:cBhvr>
                                        <p:cTn id="13" dur="500"/>
                                        <p:tgtEl>
                                          <p:spTgt spid="31"/>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32"/>
                                        </p:tgtEl>
                                        <p:attrNameLst>
                                          <p:attrName>style.visibility</p:attrName>
                                        </p:attrNameLst>
                                      </p:cBhvr>
                                      <p:to>
                                        <p:strVal val="visible"/>
                                      </p:to>
                                    </p:set>
                                    <p:animEffect transition="in" filter="barn(inVertical)">
                                      <p:cBhvr>
                                        <p:cTn id="16" dur="500"/>
                                        <p:tgtEl>
                                          <p:spTgt spid="32"/>
                                        </p:tgtEl>
                                      </p:cBhvr>
                                    </p:animEffect>
                                  </p:childTnLst>
                                </p:cTn>
                              </p:par>
                            </p:childTnLst>
                          </p:cTn>
                        </p:par>
                      </p:childTnLst>
                    </p:cTn>
                  </p:par>
                  <p:par>
                    <p:cTn id="17" fill="hold">
                      <p:stCondLst>
                        <p:cond delay="indefinite"/>
                      </p:stCondLst>
                      <p:childTnLst>
                        <p:par>
                          <p:cTn id="18" fill="hold">
                            <p:stCondLst>
                              <p:cond delay="0"/>
                            </p:stCondLst>
                            <p:childTnLst>
                              <p:par>
                                <p:cTn id="19" presetID="6" presetClass="entr" presetSubtype="16"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circle(in)">
                                      <p:cBhvr>
                                        <p:cTn id="21" dur="2000"/>
                                        <p:tgtEl>
                                          <p:spTgt spid="2"/>
                                        </p:tgtEl>
                                      </p:cBhvr>
                                    </p:animEffect>
                                  </p:childTnLst>
                                </p:cTn>
                              </p:par>
                            </p:childTnLst>
                          </p:cTn>
                        </p:par>
                      </p:childTnLst>
                    </p:cTn>
                  </p:par>
                  <p:par>
                    <p:cTn id="22" fill="hold">
                      <p:stCondLst>
                        <p:cond delay="indefinite"/>
                      </p:stCondLst>
                      <p:childTnLst>
                        <p:par>
                          <p:cTn id="23" fill="hold">
                            <p:stCondLst>
                              <p:cond delay="0"/>
                            </p:stCondLst>
                            <p:childTnLst>
                              <p:par>
                                <p:cTn id="24" presetID="1" presetClass="mediacall" presetSubtype="0" fill="hold" nodeType="clickEffect">
                                  <p:stCondLst>
                                    <p:cond delay="0"/>
                                  </p:stCondLst>
                                  <p:childTnLst>
                                    <p:cmd type="call" cmd="playFrom(0.0)">
                                      <p:cBhvr>
                                        <p:cTn id="25" dur="1806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26" fill="hold" display="0">
                  <p:stCondLst>
                    <p:cond delay="indefinite"/>
                  </p:stCondLst>
                </p:cTn>
                <p:tgtEl>
                  <p:spTgt spid="3"/>
                </p:tgtEl>
              </p:cMediaNode>
            </p:video>
            <p:seq concurrent="1" nextAc="seek">
              <p:cTn id="27" restart="whenNotActive" fill="hold" evtFilter="cancelBubble" nodeType="interactiveSeq">
                <p:stCondLst>
                  <p:cond evt="onClick" delay="0">
                    <p:tgtEl>
                      <p:spTgt spid="3"/>
                    </p:tgtEl>
                  </p:cond>
                </p:stCondLst>
                <p:endSync evt="end" delay="0">
                  <p:rtn val="all"/>
                </p:endSync>
                <p:childTnLst>
                  <p:par>
                    <p:cTn id="28" fill="hold">
                      <p:stCondLst>
                        <p:cond delay="0"/>
                      </p:stCondLst>
                      <p:childTnLst>
                        <p:par>
                          <p:cTn id="29" fill="hold">
                            <p:stCondLst>
                              <p:cond delay="0"/>
                            </p:stCondLst>
                            <p:childTnLst>
                              <p:par>
                                <p:cTn id="30" presetID="2" presetClass="mediacall" presetSubtype="0" fill="hold" nodeType="clickEffect">
                                  <p:stCondLst>
                                    <p:cond delay="0"/>
                                  </p:stCondLst>
                                  <p:childTnLst>
                                    <p:cmd type="call" cmd="togglePause">
                                      <p:cBhvr>
                                        <p:cTn id="31" dur="1" fill="hold"/>
                                        <p:tgtEl>
                                          <p:spTgt spid="3"/>
                                        </p:tgtEl>
                                      </p:cBhvr>
                                    </p:cmd>
                                  </p:childTnLst>
                                </p:cTn>
                              </p:par>
                            </p:childTnLst>
                          </p:cTn>
                        </p:par>
                      </p:childTnLst>
                    </p:cTn>
                  </p:par>
                </p:childTnLst>
              </p:cTn>
              <p:nextCondLst>
                <p:cond evt="onClick" delay="0">
                  <p:tgtEl>
                    <p:spTgt spid="3"/>
                  </p:tgtEl>
                </p:cond>
              </p:nextCondLst>
            </p:seq>
          </p:childTnLst>
        </p:cTn>
      </p:par>
    </p:tnLst>
    <p:bldLst>
      <p:bldP spid="29" grpId="0" animBg="1"/>
      <p:bldP spid="30" grpId="0" animBg="1"/>
      <p:bldP spid="31" grpId="0" animBg="1"/>
      <p:bldP spid="32" grpId="0" animBg="1"/>
      <p:bldP spid="2"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Shape 3">
            <a:extLst>
              <a:ext uri="{FF2B5EF4-FFF2-40B4-BE49-F238E27FC236}">
                <a16:creationId xmlns:a16="http://schemas.microsoft.com/office/drawing/2014/main" id="{90C78459-49E3-479F-B1AE-AD355557639F}"/>
              </a:ext>
            </a:extLst>
          </p:cNvPr>
          <p:cNvSpPr/>
          <p:nvPr/>
        </p:nvSpPr>
        <p:spPr>
          <a:xfrm flipV="1">
            <a:off x="948690" y="4814881"/>
            <a:ext cx="3252629" cy="1396620"/>
          </a:xfrm>
          <a:custGeom>
            <a:avLst/>
            <a:gdLst/>
            <a:ahLst/>
            <a:cxnLst/>
            <a:rect l="l" t="t" r="r" b="b"/>
            <a:pathLst>
              <a:path w="1800200" h="1737565">
                <a:moveTo>
                  <a:pt x="900100" y="0"/>
                </a:moveTo>
                <a:cubicBezTo>
                  <a:pt x="1397212" y="0"/>
                  <a:pt x="1800200" y="402988"/>
                  <a:pt x="1800200" y="900100"/>
                </a:cubicBezTo>
                <a:lnTo>
                  <a:pt x="1800200" y="1737565"/>
                </a:lnTo>
                <a:lnTo>
                  <a:pt x="0" y="1737565"/>
                </a:lnTo>
                <a:lnTo>
                  <a:pt x="0" y="900100"/>
                </a:lnTo>
                <a:cubicBezTo>
                  <a:pt x="0" y="402988"/>
                  <a:pt x="402988" y="0"/>
                  <a:pt x="900100" y="0"/>
                </a:cubicBezTo>
                <a:close/>
              </a:path>
            </a:pathLst>
          </a:custGeom>
          <a:blipFill dpi="0" rotWithShape="1">
            <a:blip r:embed="rId4" cstate="screen">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Arial" panose="020B0604020202020204" pitchFamily="34" charset="0"/>
              <a:ea typeface="微软雅黑"/>
              <a:cs typeface="Arial" panose="020B0604020202020204" pitchFamily="34" charset="0"/>
              <a:sym typeface="+mn-lt"/>
            </a:endParaRPr>
          </a:p>
        </p:txBody>
      </p:sp>
      <p:sp>
        <p:nvSpPr>
          <p:cNvPr id="13" name="Freeform: Shape 23">
            <a:extLst>
              <a:ext uri="{FF2B5EF4-FFF2-40B4-BE49-F238E27FC236}">
                <a16:creationId xmlns:a16="http://schemas.microsoft.com/office/drawing/2014/main" id="{9E335C85-AB77-4822-8092-3380A3B95B22}"/>
              </a:ext>
            </a:extLst>
          </p:cNvPr>
          <p:cNvSpPr/>
          <p:nvPr/>
        </p:nvSpPr>
        <p:spPr>
          <a:xfrm flipV="1">
            <a:off x="6412664" y="4703864"/>
            <a:ext cx="2662755" cy="1713823"/>
          </a:xfrm>
          <a:custGeom>
            <a:avLst/>
            <a:gdLst/>
            <a:ahLst/>
            <a:cxnLst/>
            <a:rect l="l" t="t" r="r" b="b"/>
            <a:pathLst>
              <a:path w="1800200" h="1737565">
                <a:moveTo>
                  <a:pt x="900100" y="0"/>
                </a:moveTo>
                <a:cubicBezTo>
                  <a:pt x="1397212" y="0"/>
                  <a:pt x="1800200" y="402988"/>
                  <a:pt x="1800200" y="900100"/>
                </a:cubicBezTo>
                <a:lnTo>
                  <a:pt x="1800200" y="1737565"/>
                </a:lnTo>
                <a:lnTo>
                  <a:pt x="0" y="1737565"/>
                </a:lnTo>
                <a:lnTo>
                  <a:pt x="0" y="900100"/>
                </a:lnTo>
                <a:cubicBezTo>
                  <a:pt x="0" y="402988"/>
                  <a:pt x="402988" y="0"/>
                  <a:pt x="900100" y="0"/>
                </a:cubicBezTo>
                <a:close/>
              </a:path>
            </a:pathLst>
          </a:custGeom>
          <a:blipFill dpi="0" rotWithShape="1">
            <a:blip r:embed="rId4" cstate="screen">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Arial" panose="020B0604020202020204" pitchFamily="34" charset="0"/>
              <a:ea typeface="微软雅黑"/>
              <a:cs typeface="Arial" panose="020B0604020202020204" pitchFamily="34" charset="0"/>
              <a:sym typeface="+mn-lt"/>
            </a:endParaRPr>
          </a:p>
        </p:txBody>
      </p:sp>
      <p:sp>
        <p:nvSpPr>
          <p:cNvPr id="21" name="Freeform: Shape 12">
            <a:extLst>
              <a:ext uri="{FF2B5EF4-FFF2-40B4-BE49-F238E27FC236}">
                <a16:creationId xmlns:a16="http://schemas.microsoft.com/office/drawing/2014/main" id="{D7F9E0D6-BBD1-443B-9F3A-50D8D3ABBADA}"/>
              </a:ext>
            </a:extLst>
          </p:cNvPr>
          <p:cNvSpPr/>
          <p:nvPr/>
        </p:nvSpPr>
        <p:spPr>
          <a:xfrm>
            <a:off x="3702071" y="2865698"/>
            <a:ext cx="2945454" cy="1713825"/>
          </a:xfrm>
          <a:custGeom>
            <a:avLst/>
            <a:gdLst/>
            <a:ahLst/>
            <a:cxnLst/>
            <a:rect l="l" t="t" r="r" b="b"/>
            <a:pathLst>
              <a:path w="1800200" h="1737565">
                <a:moveTo>
                  <a:pt x="900100" y="0"/>
                </a:moveTo>
                <a:cubicBezTo>
                  <a:pt x="1397212" y="0"/>
                  <a:pt x="1800200" y="402988"/>
                  <a:pt x="1800200" y="900100"/>
                </a:cubicBezTo>
                <a:lnTo>
                  <a:pt x="1800200" y="1737565"/>
                </a:lnTo>
                <a:lnTo>
                  <a:pt x="0" y="1737565"/>
                </a:lnTo>
                <a:lnTo>
                  <a:pt x="0" y="900100"/>
                </a:lnTo>
                <a:cubicBezTo>
                  <a:pt x="0" y="402988"/>
                  <a:pt x="402988" y="0"/>
                  <a:pt x="900100" y="0"/>
                </a:cubicBezTo>
                <a:close/>
              </a:path>
            </a:pathLst>
          </a:custGeom>
          <a:blipFill dpi="0" rotWithShape="1">
            <a:blip r:embed="rId4" cstate="screen">
              <a:extLst>
                <a:ext uri="{28A0092B-C50C-407E-A947-70E740481C1C}">
                  <a14:useLocalDpi xmlns:a14="http://schemas.microsoft.com/office/drawing/2010/main"/>
                </a:ext>
              </a:extLst>
            </a:blip>
            <a:srcRect/>
            <a:stretch>
              <a:fillRect/>
            </a:stretch>
          </a:blipFill>
          <a:ln w="9525">
            <a:noFill/>
            <a:round/>
            <a:headEnd/>
            <a:tailEnd/>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panose="020B0604020202020204" pitchFamily="34" charset="0"/>
              <a:ea typeface="微软雅黑"/>
              <a:cs typeface="Arial" panose="020B0604020202020204" pitchFamily="34" charset="0"/>
              <a:sym typeface="+mn-lt"/>
            </a:endParaRPr>
          </a:p>
        </p:txBody>
      </p:sp>
      <p:sp>
        <p:nvSpPr>
          <p:cNvPr id="29" name="Freeform: Shape 12">
            <a:extLst>
              <a:ext uri="{FF2B5EF4-FFF2-40B4-BE49-F238E27FC236}">
                <a16:creationId xmlns:a16="http://schemas.microsoft.com/office/drawing/2014/main" id="{2C2B684D-6C04-4169-B207-CA926A8973EE}"/>
              </a:ext>
            </a:extLst>
          </p:cNvPr>
          <p:cNvSpPr/>
          <p:nvPr/>
        </p:nvSpPr>
        <p:spPr>
          <a:xfrm>
            <a:off x="8858870" y="3048812"/>
            <a:ext cx="2945454" cy="1713825"/>
          </a:xfrm>
          <a:custGeom>
            <a:avLst/>
            <a:gdLst/>
            <a:ahLst/>
            <a:cxnLst/>
            <a:rect l="l" t="t" r="r" b="b"/>
            <a:pathLst>
              <a:path w="1800200" h="1737565">
                <a:moveTo>
                  <a:pt x="900100" y="0"/>
                </a:moveTo>
                <a:cubicBezTo>
                  <a:pt x="1397212" y="0"/>
                  <a:pt x="1800200" y="402988"/>
                  <a:pt x="1800200" y="900100"/>
                </a:cubicBezTo>
                <a:lnTo>
                  <a:pt x="1800200" y="1737565"/>
                </a:lnTo>
                <a:lnTo>
                  <a:pt x="0" y="1737565"/>
                </a:lnTo>
                <a:lnTo>
                  <a:pt x="0" y="900100"/>
                </a:lnTo>
                <a:cubicBezTo>
                  <a:pt x="0" y="402988"/>
                  <a:pt x="402988" y="0"/>
                  <a:pt x="900100" y="0"/>
                </a:cubicBezTo>
                <a:close/>
              </a:path>
            </a:pathLst>
          </a:custGeom>
          <a:blipFill dpi="0" rotWithShape="1">
            <a:blip r:embed="rId4" cstate="screen">
              <a:extLst>
                <a:ext uri="{28A0092B-C50C-407E-A947-70E740481C1C}">
                  <a14:useLocalDpi xmlns:a14="http://schemas.microsoft.com/office/drawing/2010/main"/>
                </a:ext>
              </a:extLst>
            </a:blip>
            <a:srcRect/>
            <a:stretch>
              <a:fillRect/>
            </a:stretch>
          </a:blipFill>
          <a:ln w="9525">
            <a:noFill/>
            <a:round/>
            <a:headEnd/>
            <a:tailEnd/>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panose="020B0604020202020204" pitchFamily="34" charset="0"/>
              <a:ea typeface="微软雅黑"/>
              <a:cs typeface="Arial" panose="020B0604020202020204" pitchFamily="34" charset="0"/>
              <a:sym typeface="+mn-lt"/>
            </a:endParaRPr>
          </a:p>
        </p:txBody>
      </p:sp>
      <p:grpSp>
        <p:nvGrpSpPr>
          <p:cNvPr id="34" name="组合 49">
            <a:extLst>
              <a:ext uri="{FF2B5EF4-FFF2-40B4-BE49-F238E27FC236}">
                <a16:creationId xmlns:a16="http://schemas.microsoft.com/office/drawing/2014/main" id="{05B57469-E7B5-4AF3-B90E-EDBA3622BEE5}"/>
              </a:ext>
            </a:extLst>
          </p:cNvPr>
          <p:cNvGrpSpPr/>
          <p:nvPr/>
        </p:nvGrpSpPr>
        <p:grpSpPr>
          <a:xfrm>
            <a:off x="445770" y="125730"/>
            <a:ext cx="10645825" cy="2903800"/>
            <a:chOff x="-1224351" y="374887"/>
            <a:chExt cx="14653406" cy="2680438"/>
          </a:xfrm>
        </p:grpSpPr>
        <p:sp>
          <p:nvSpPr>
            <p:cNvPr id="35" name="Google Shape;354;p33">
              <a:extLst>
                <a:ext uri="{FF2B5EF4-FFF2-40B4-BE49-F238E27FC236}">
                  <a16:creationId xmlns:a16="http://schemas.microsoft.com/office/drawing/2014/main" id="{3FC102B8-5C1C-4185-A0F9-D1018B7BBAFA}"/>
                </a:ext>
              </a:extLst>
            </p:cNvPr>
            <p:cNvSpPr/>
            <p:nvPr/>
          </p:nvSpPr>
          <p:spPr>
            <a:xfrm>
              <a:off x="-1224351" y="374887"/>
              <a:ext cx="14653406" cy="2480983"/>
            </a:xfrm>
            <a:custGeom>
              <a:avLst/>
              <a:gdLst/>
              <a:ahLst/>
              <a:cxnLst/>
              <a:rect l="l" t="t" r="r" b="b"/>
              <a:pathLst>
                <a:path w="204410" h="43337" extrusionOk="0">
                  <a:moveTo>
                    <a:pt x="9877" y="0"/>
                  </a:moveTo>
                  <a:cubicBezTo>
                    <a:pt x="4409" y="0"/>
                    <a:pt x="0" y="4204"/>
                    <a:pt x="0" y="9399"/>
                  </a:cubicBezTo>
                  <a:lnTo>
                    <a:pt x="0" y="27991"/>
                  </a:lnTo>
                  <a:cubicBezTo>
                    <a:pt x="0" y="32502"/>
                    <a:pt x="3349" y="36262"/>
                    <a:pt x="7792" y="37184"/>
                  </a:cubicBezTo>
                  <a:lnTo>
                    <a:pt x="5708" y="43336"/>
                  </a:lnTo>
                  <a:lnTo>
                    <a:pt x="5708" y="43336"/>
                  </a:lnTo>
                  <a:lnTo>
                    <a:pt x="15345" y="37424"/>
                  </a:lnTo>
                  <a:lnTo>
                    <a:pt x="194567" y="37424"/>
                  </a:lnTo>
                  <a:cubicBezTo>
                    <a:pt x="200001" y="37424"/>
                    <a:pt x="204410" y="33186"/>
                    <a:pt x="204410" y="28025"/>
                  </a:cubicBezTo>
                  <a:lnTo>
                    <a:pt x="204410" y="9433"/>
                  </a:lnTo>
                  <a:cubicBezTo>
                    <a:pt x="204410" y="4204"/>
                    <a:pt x="200001" y="0"/>
                    <a:pt x="194567" y="0"/>
                  </a:cubicBezTo>
                  <a:close/>
                </a:path>
              </a:pathLst>
            </a:custGeom>
            <a:solidFill>
              <a:srgbClr val="48B5BF"/>
            </a:solidFill>
            <a:ln w="57150" cap="flat" cmpd="sng">
              <a:solidFill>
                <a:schemeClr val="tx1"/>
              </a:solidFill>
              <a:prstDash val="solid"/>
              <a:miter lim="34176"/>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dirty="0">
                <a:ln>
                  <a:noFill/>
                </a:ln>
                <a:solidFill>
                  <a:prstClr val="black"/>
                </a:solidFill>
                <a:effectLst/>
                <a:uLnTx/>
                <a:uFillTx/>
                <a:latin typeface="微软雅黑" panose="020F0502020204030204"/>
                <a:ea typeface="微软雅黑"/>
                <a:cs typeface="+mn-ea"/>
                <a:sym typeface="+mn-lt"/>
              </a:endParaRPr>
            </a:p>
          </p:txBody>
        </p:sp>
        <p:sp>
          <p:nvSpPr>
            <p:cNvPr id="36" name="文本框 51">
              <a:extLst>
                <a:ext uri="{FF2B5EF4-FFF2-40B4-BE49-F238E27FC236}">
                  <a16:creationId xmlns:a16="http://schemas.microsoft.com/office/drawing/2014/main" id="{CF0A53A9-F8E6-4EF1-A334-948184D6AB4E}"/>
                </a:ext>
              </a:extLst>
            </p:cNvPr>
            <p:cNvSpPr txBox="1"/>
            <p:nvPr/>
          </p:nvSpPr>
          <p:spPr>
            <a:xfrm>
              <a:off x="-838882" y="480263"/>
              <a:ext cx="14113920" cy="257506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600" b="1" i="0" u="none" strike="noStrike" kern="1200" cap="none" spc="0" normalizeH="0" baseline="0" noProof="0" dirty="0">
                  <a:ln>
                    <a:noFill/>
                  </a:ln>
                  <a:solidFill>
                    <a:srgbClr val="FF0000"/>
                  </a:solidFill>
                  <a:effectLst/>
                  <a:uLnTx/>
                  <a:uFillTx/>
                  <a:latin typeface="Arial" panose="020B0604020202020204" pitchFamily="34" charset="0"/>
                  <a:ea typeface="微软雅黑"/>
                  <a:cs typeface="Arial" panose="020B0604020202020204" pitchFamily="34" charset="0"/>
                  <a:sym typeface="+mn-lt"/>
                </a:rPr>
                <a:t>Câu </a:t>
              </a:r>
              <a:r>
                <a:rPr lang="en-US" altLang="zh-CN" sz="3600" b="1" dirty="0">
                  <a:solidFill>
                    <a:srgbClr val="FF0000"/>
                  </a:solidFill>
                  <a:latin typeface="Arial" panose="020B0604020202020204" pitchFamily="34" charset="0"/>
                  <a:ea typeface="微软雅黑"/>
                  <a:cs typeface="Arial" panose="020B0604020202020204" pitchFamily="34" charset="0"/>
                  <a:sym typeface="+mn-lt"/>
                </a:rPr>
                <a:t>5</a:t>
              </a:r>
              <a:r>
                <a:rPr kumimoji="0" lang="vi-VN" altLang="zh-CN" sz="3600" b="1" i="0" u="none" strike="noStrike" kern="1200" cap="none" spc="0" normalizeH="0" baseline="0" noProof="0" dirty="0">
                  <a:ln>
                    <a:noFill/>
                  </a:ln>
                  <a:solidFill>
                    <a:srgbClr val="FF0000"/>
                  </a:solidFill>
                  <a:effectLst/>
                  <a:uLnTx/>
                  <a:uFillTx/>
                  <a:latin typeface="Arial" panose="020B0604020202020204" pitchFamily="34" charset="0"/>
                  <a:ea typeface="微软雅黑"/>
                  <a:cs typeface="Arial" panose="020B0604020202020204" pitchFamily="34" charset="0"/>
                  <a:sym typeface="+mn-lt"/>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600" b="0" i="0" u="none" strike="noStrike" kern="1200" cap="none" spc="0" normalizeH="0" baseline="0" noProof="0" dirty="0">
                  <a:ln>
                    <a:noFill/>
                  </a:ln>
                  <a:solidFill>
                    <a:prstClr val="white"/>
                  </a:solidFill>
                  <a:effectLst/>
                  <a:uLnTx/>
                  <a:uFillTx/>
                  <a:latin typeface="Arial" panose="020B0604020202020204" pitchFamily="34" charset="0"/>
                  <a:ea typeface="微软雅黑"/>
                  <a:cs typeface="Arial" panose="020B0604020202020204" pitchFamily="34" charset="0"/>
                  <a:sym typeface="+mn-lt"/>
                </a:rPr>
                <a:t>Khi ôm một tảng đá trong nước ta thấy nhẹ hơn khi ôm nó trong không khí. Sở dĩ như vậy là vì</a:t>
              </a:r>
              <a:endParaRPr kumimoji="0" lang="en-US" altLang="zh-CN" sz="3600" b="0" i="0" u="none" strike="noStrike" kern="1200" cap="none" spc="0" normalizeH="0" baseline="0" noProof="0" dirty="0">
                <a:ln>
                  <a:noFill/>
                </a:ln>
                <a:solidFill>
                  <a:prstClr val="white"/>
                </a:solidFill>
                <a:effectLst/>
                <a:uLnTx/>
                <a:uFillTx/>
                <a:latin typeface="Arial" panose="020B0604020202020204" pitchFamily="34" charset="0"/>
                <a:ea typeface="微软雅黑"/>
                <a:cs typeface="Arial" panose="020B0604020202020204" pitchFamily="34" charset="0"/>
                <a:sym typeface="+mn-lt"/>
              </a:endParaRPr>
            </a:p>
          </p:txBody>
        </p:sp>
      </p:grpSp>
      <p:sp>
        <p:nvSpPr>
          <p:cNvPr id="37" name="Google Shape;1812;p38">
            <a:extLst>
              <a:ext uri="{FF2B5EF4-FFF2-40B4-BE49-F238E27FC236}">
                <a16:creationId xmlns:a16="http://schemas.microsoft.com/office/drawing/2014/main" id="{B9CE359B-5AC6-4A7F-A95E-EA6C6AE4B49B}"/>
              </a:ext>
            </a:extLst>
          </p:cNvPr>
          <p:cNvSpPr/>
          <p:nvPr/>
        </p:nvSpPr>
        <p:spPr>
          <a:xfrm flipH="1">
            <a:off x="4603863" y="4776790"/>
            <a:ext cx="1522800" cy="502800"/>
          </a:xfrm>
          <a:prstGeom prst="roundRect">
            <a:avLst>
              <a:gd name="adj" fmla="val 50000"/>
            </a:avLst>
          </a:prstGeom>
          <a:solidFill>
            <a:srgbClr val="7030A0"/>
          </a:solidFill>
          <a:ln>
            <a:noFill/>
          </a:ln>
        </p:spPr>
        <p:txBody>
          <a:bodyPr spcFirstLastPara="1" wrap="square" lIns="121900" tIns="121900" rIns="121900" bIns="121900"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 sz="4000" b="1" i="0" u="none" strike="noStrike" kern="0" cap="none" spc="0" normalizeH="0" baseline="0" noProof="0" dirty="0">
                <a:ln>
                  <a:noFill/>
                </a:ln>
                <a:solidFill>
                  <a:srgbClr val="FFFFFF"/>
                </a:solidFill>
                <a:effectLst/>
                <a:uLnTx/>
                <a:uFillTx/>
                <a:latin typeface="Arial" panose="020B0604020202020204" pitchFamily="34" charset="0"/>
                <a:ea typeface="微软雅黑"/>
                <a:cs typeface="Arial" panose="020B0604020202020204" pitchFamily="34" charset="0"/>
                <a:sym typeface="+mn-lt"/>
              </a:rPr>
              <a:t>B</a:t>
            </a:r>
            <a:endParaRPr kumimoji="0" sz="4000" b="1" i="0" u="none" strike="noStrike" kern="0" cap="none" spc="0" normalizeH="0" baseline="0" noProof="0" dirty="0">
              <a:ln>
                <a:noFill/>
              </a:ln>
              <a:solidFill>
                <a:srgbClr val="FFFFFF"/>
              </a:solidFill>
              <a:effectLst/>
              <a:uLnTx/>
              <a:uFillTx/>
              <a:latin typeface="Arial" panose="020B0604020202020204" pitchFamily="34" charset="0"/>
              <a:ea typeface="微软雅黑"/>
              <a:cs typeface="Arial" panose="020B0604020202020204" pitchFamily="34" charset="0"/>
              <a:sym typeface="+mn-lt"/>
            </a:endParaRPr>
          </a:p>
        </p:txBody>
      </p:sp>
      <p:sp>
        <p:nvSpPr>
          <p:cNvPr id="38" name="Google Shape;1817;p38">
            <a:extLst>
              <a:ext uri="{FF2B5EF4-FFF2-40B4-BE49-F238E27FC236}">
                <a16:creationId xmlns:a16="http://schemas.microsoft.com/office/drawing/2014/main" id="{F1C573E3-69B8-423E-BF7A-947FEE26D4C6}"/>
              </a:ext>
            </a:extLst>
          </p:cNvPr>
          <p:cNvSpPr/>
          <p:nvPr/>
        </p:nvSpPr>
        <p:spPr>
          <a:xfrm flipH="1">
            <a:off x="9763964" y="4839931"/>
            <a:ext cx="1522800" cy="502800"/>
          </a:xfrm>
          <a:prstGeom prst="roundRect">
            <a:avLst>
              <a:gd name="adj" fmla="val 50000"/>
            </a:avLst>
          </a:prstGeom>
          <a:solidFill>
            <a:srgbClr val="92D050"/>
          </a:solidFill>
          <a:ln>
            <a:noFill/>
          </a:ln>
        </p:spPr>
        <p:txBody>
          <a:bodyPr spcFirstLastPara="1" wrap="square" lIns="121900" tIns="121900" rIns="121900" bIns="121900"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 sz="4000" b="1" i="0" u="none" strike="noStrike" kern="0" cap="none" spc="0" normalizeH="0" baseline="0" noProof="0" dirty="0">
                <a:ln>
                  <a:noFill/>
                </a:ln>
                <a:solidFill>
                  <a:srgbClr val="FFFFFF"/>
                </a:solidFill>
                <a:effectLst/>
                <a:uLnTx/>
                <a:uFillTx/>
                <a:latin typeface="Arial" panose="020B0604020202020204" pitchFamily="34" charset="0"/>
                <a:ea typeface="微软雅黑"/>
                <a:cs typeface="Arial" panose="020B0604020202020204" pitchFamily="34" charset="0"/>
                <a:sym typeface="+mn-lt"/>
              </a:rPr>
              <a:t>D</a:t>
            </a:r>
            <a:endParaRPr kumimoji="0" sz="4000" b="1" i="0" u="none" strike="noStrike" kern="0" cap="none" spc="0" normalizeH="0" baseline="0" noProof="0" dirty="0">
              <a:ln>
                <a:noFill/>
              </a:ln>
              <a:solidFill>
                <a:srgbClr val="FFFFFF"/>
              </a:solidFill>
              <a:effectLst/>
              <a:uLnTx/>
              <a:uFillTx/>
              <a:latin typeface="Arial" panose="020B0604020202020204" pitchFamily="34" charset="0"/>
              <a:ea typeface="微软雅黑"/>
              <a:cs typeface="Arial" panose="020B0604020202020204" pitchFamily="34" charset="0"/>
              <a:sym typeface="+mn-lt"/>
            </a:endParaRPr>
          </a:p>
        </p:txBody>
      </p:sp>
      <p:sp>
        <p:nvSpPr>
          <p:cNvPr id="39" name="Google Shape;1832;p38">
            <a:extLst>
              <a:ext uri="{FF2B5EF4-FFF2-40B4-BE49-F238E27FC236}">
                <a16:creationId xmlns:a16="http://schemas.microsoft.com/office/drawing/2014/main" id="{E249CE24-BA2F-4A7B-967E-B77D67148390}"/>
              </a:ext>
            </a:extLst>
          </p:cNvPr>
          <p:cNvSpPr/>
          <p:nvPr/>
        </p:nvSpPr>
        <p:spPr>
          <a:xfrm>
            <a:off x="1916039" y="4259837"/>
            <a:ext cx="1522800" cy="502800"/>
          </a:xfrm>
          <a:prstGeom prst="roundRect">
            <a:avLst>
              <a:gd name="adj" fmla="val 50000"/>
            </a:avLst>
          </a:prstGeom>
          <a:solidFill>
            <a:srgbClr val="C00000"/>
          </a:solidFill>
          <a:ln>
            <a:noFill/>
          </a:ln>
        </p:spPr>
        <p:txBody>
          <a:bodyPr spcFirstLastPara="1" wrap="square" lIns="121900" tIns="121900" rIns="121900" bIns="121900"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 sz="4000" b="1" i="0" u="none" strike="noStrike" kern="0" cap="none" spc="0" normalizeH="0" baseline="0" noProof="0" dirty="0">
                <a:ln>
                  <a:noFill/>
                </a:ln>
                <a:solidFill>
                  <a:srgbClr val="FFFFFF"/>
                </a:solidFill>
                <a:effectLst/>
                <a:uLnTx/>
                <a:uFillTx/>
                <a:latin typeface="Arial" panose="020B0604020202020204" pitchFamily="34" charset="0"/>
                <a:ea typeface="微软雅黑"/>
                <a:cs typeface="Arial" panose="020B0604020202020204" pitchFamily="34" charset="0"/>
                <a:sym typeface="+mn-lt"/>
              </a:rPr>
              <a:t>A</a:t>
            </a:r>
            <a:endParaRPr kumimoji="0" sz="4000" b="1" i="0" u="none" strike="noStrike" kern="0" cap="none" spc="0" normalizeH="0" baseline="0" noProof="0" dirty="0">
              <a:ln>
                <a:noFill/>
              </a:ln>
              <a:solidFill>
                <a:srgbClr val="FFFFFF"/>
              </a:solidFill>
              <a:effectLst/>
              <a:uLnTx/>
              <a:uFillTx/>
              <a:latin typeface="Arial" panose="020B0604020202020204" pitchFamily="34" charset="0"/>
              <a:ea typeface="微软雅黑"/>
              <a:cs typeface="Arial" panose="020B0604020202020204" pitchFamily="34" charset="0"/>
              <a:sym typeface="+mn-lt"/>
            </a:endParaRPr>
          </a:p>
        </p:txBody>
      </p:sp>
      <p:sp>
        <p:nvSpPr>
          <p:cNvPr id="40" name="Google Shape;1837;p38">
            <a:extLst>
              <a:ext uri="{FF2B5EF4-FFF2-40B4-BE49-F238E27FC236}">
                <a16:creationId xmlns:a16="http://schemas.microsoft.com/office/drawing/2014/main" id="{9AD442A6-6621-4264-BD92-583F863906BB}"/>
              </a:ext>
            </a:extLst>
          </p:cNvPr>
          <p:cNvSpPr/>
          <p:nvPr/>
        </p:nvSpPr>
        <p:spPr>
          <a:xfrm>
            <a:off x="7017203" y="4178768"/>
            <a:ext cx="1522800" cy="502800"/>
          </a:xfrm>
          <a:prstGeom prst="roundRect">
            <a:avLst>
              <a:gd name="adj" fmla="val 50000"/>
            </a:avLst>
          </a:prstGeom>
          <a:solidFill>
            <a:srgbClr val="FFC000"/>
          </a:solidFill>
          <a:ln>
            <a:noFill/>
          </a:ln>
        </p:spPr>
        <p:txBody>
          <a:bodyPr spcFirstLastPara="1" wrap="square" lIns="121900" tIns="121900" rIns="121900" bIns="121900"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 sz="4000" b="1" i="0" u="none" strike="noStrike" kern="0" cap="none" spc="0" normalizeH="0" baseline="0" noProof="0" dirty="0">
                <a:ln>
                  <a:noFill/>
                </a:ln>
                <a:solidFill>
                  <a:srgbClr val="FFFFFF"/>
                </a:solidFill>
                <a:effectLst/>
                <a:uLnTx/>
                <a:uFillTx/>
                <a:latin typeface="Arial" panose="020B0604020202020204" pitchFamily="34" charset="0"/>
                <a:ea typeface="微软雅黑"/>
                <a:cs typeface="Arial" panose="020B0604020202020204" pitchFamily="34" charset="0"/>
                <a:sym typeface="+mn-lt"/>
              </a:rPr>
              <a:t>C</a:t>
            </a:r>
            <a:endParaRPr kumimoji="0" sz="4000" b="1" i="0" u="none" strike="noStrike" kern="0" cap="none" spc="0" normalizeH="0" baseline="0" noProof="0" dirty="0">
              <a:ln>
                <a:noFill/>
              </a:ln>
              <a:solidFill>
                <a:srgbClr val="FFFFFF"/>
              </a:solidFill>
              <a:effectLst/>
              <a:uLnTx/>
              <a:uFillTx/>
              <a:latin typeface="Arial" panose="020B0604020202020204" pitchFamily="34" charset="0"/>
              <a:ea typeface="微软雅黑"/>
              <a:cs typeface="Arial" panose="020B0604020202020204" pitchFamily="34" charset="0"/>
              <a:sym typeface="+mn-lt"/>
            </a:endParaRPr>
          </a:p>
        </p:txBody>
      </p:sp>
      <p:sp>
        <p:nvSpPr>
          <p:cNvPr id="41" name="Synergistically utilize technically sound portals with frictionless chains. Dramatically customize…">
            <a:extLst>
              <a:ext uri="{FF2B5EF4-FFF2-40B4-BE49-F238E27FC236}">
                <a16:creationId xmlns:a16="http://schemas.microsoft.com/office/drawing/2014/main" id="{30FB4BC4-CE31-41C2-B85C-440AF75F05BC}"/>
              </a:ext>
            </a:extLst>
          </p:cNvPr>
          <p:cNvSpPr txBox="1"/>
          <p:nvPr/>
        </p:nvSpPr>
        <p:spPr>
          <a:xfrm>
            <a:off x="1271582" y="4831684"/>
            <a:ext cx="2811714" cy="1087221"/>
          </a:xfrm>
          <a:prstGeom prst="rect">
            <a:avLst/>
          </a:prstGeom>
          <a:ln w="12700">
            <a:miter lim="400000"/>
          </a:ln>
          <a:extLst>
            <a:ext uri="{C572A759-6A51-4108-AA02-DFA0A04FC94B}">
              <ma14:wrappingTextBoxFlag xmlns="" xmlns:ma14="http://schemas.microsoft.com/office/mac/drawingml/2011/main" val="1"/>
            </a:ext>
          </a:extLst>
        </p:spPr>
        <p:txBody>
          <a:bodyPr wrap="square" lIns="0" tIns="0" rIns="0" bIns="0">
            <a:spAutoFit/>
          </a:bodyPr>
          <a:lstStyle/>
          <a:p>
            <a:pPr>
              <a:lnSpc>
                <a:spcPct val="115000"/>
              </a:lnSpc>
            </a:pPr>
            <a:r>
              <a:rPr lang="en-US" sz="3200" dirty="0" err="1">
                <a:latin typeface="Times New Roman" panose="02020603050405020304" pitchFamily="18" charset="0"/>
                <a:ea typeface="SimSun" panose="02010600030101010101" pitchFamily="2" charset="-122"/>
              </a:rPr>
              <a:t>khối</a:t>
            </a:r>
            <a:r>
              <a:rPr lang="en-US" sz="3200" dirty="0">
                <a:latin typeface="Times New Roman" panose="02020603050405020304" pitchFamily="18" charset="0"/>
                <a:ea typeface="SimSun" panose="02010600030101010101" pitchFamily="2" charset="-122"/>
              </a:rPr>
              <a:t> </a:t>
            </a:r>
            <a:r>
              <a:rPr lang="en-US" sz="3200" dirty="0" err="1">
                <a:latin typeface="Times New Roman" panose="02020603050405020304" pitchFamily="18" charset="0"/>
                <a:ea typeface="SimSun" panose="02010600030101010101" pitchFamily="2" charset="-122"/>
              </a:rPr>
              <a:t>lượng</a:t>
            </a:r>
            <a:r>
              <a:rPr lang="en-US" sz="3200" dirty="0">
                <a:latin typeface="Times New Roman" panose="02020603050405020304" pitchFamily="18" charset="0"/>
                <a:ea typeface="SimSun" panose="02010600030101010101" pitchFamily="2" charset="-122"/>
              </a:rPr>
              <a:t> </a:t>
            </a:r>
            <a:r>
              <a:rPr lang="en-US" sz="3200" dirty="0" err="1">
                <a:latin typeface="Times New Roman" panose="02020603050405020304" pitchFamily="18" charset="0"/>
                <a:ea typeface="SimSun" panose="02010600030101010101" pitchFamily="2" charset="-122"/>
              </a:rPr>
              <a:t>của</a:t>
            </a:r>
            <a:r>
              <a:rPr lang="en-US" sz="3200" dirty="0">
                <a:latin typeface="Times New Roman" panose="02020603050405020304" pitchFamily="18" charset="0"/>
                <a:ea typeface="SimSun" panose="02010600030101010101" pitchFamily="2" charset="-122"/>
              </a:rPr>
              <a:t> </a:t>
            </a:r>
            <a:r>
              <a:rPr lang="en-US" sz="3200" dirty="0" err="1">
                <a:latin typeface="Times New Roman" panose="02020603050405020304" pitchFamily="18" charset="0"/>
                <a:ea typeface="SimSun" panose="02010600030101010101" pitchFamily="2" charset="-122"/>
              </a:rPr>
              <a:t>tảng</a:t>
            </a:r>
            <a:r>
              <a:rPr lang="en-US" sz="3200" dirty="0">
                <a:latin typeface="Times New Roman" panose="02020603050405020304" pitchFamily="18" charset="0"/>
                <a:ea typeface="SimSun" panose="02010600030101010101" pitchFamily="2" charset="-122"/>
              </a:rPr>
              <a:t> </a:t>
            </a:r>
            <a:r>
              <a:rPr lang="en-US" sz="3200" dirty="0" err="1">
                <a:latin typeface="Times New Roman" panose="02020603050405020304" pitchFamily="18" charset="0"/>
                <a:ea typeface="SimSun" panose="02010600030101010101" pitchFamily="2" charset="-122"/>
              </a:rPr>
              <a:t>đá</a:t>
            </a:r>
            <a:r>
              <a:rPr lang="en-US" sz="3200" dirty="0">
                <a:latin typeface="Times New Roman" panose="02020603050405020304" pitchFamily="18" charset="0"/>
                <a:ea typeface="SimSun" panose="02010600030101010101" pitchFamily="2" charset="-122"/>
              </a:rPr>
              <a:t> </a:t>
            </a:r>
            <a:r>
              <a:rPr lang="en-US" sz="3200" dirty="0" err="1">
                <a:latin typeface="Times New Roman" panose="02020603050405020304" pitchFamily="18" charset="0"/>
                <a:ea typeface="SimSun" panose="02010600030101010101" pitchFamily="2" charset="-122"/>
              </a:rPr>
              <a:t>thay</a:t>
            </a:r>
            <a:r>
              <a:rPr lang="en-US" sz="3200" dirty="0">
                <a:latin typeface="Times New Roman" panose="02020603050405020304" pitchFamily="18" charset="0"/>
                <a:ea typeface="SimSun" panose="02010600030101010101" pitchFamily="2" charset="-122"/>
              </a:rPr>
              <a:t> </a:t>
            </a:r>
            <a:r>
              <a:rPr lang="en-US" sz="3200" dirty="0" err="1">
                <a:latin typeface="Times New Roman" panose="02020603050405020304" pitchFamily="18" charset="0"/>
                <a:ea typeface="SimSun" panose="02010600030101010101" pitchFamily="2" charset="-122"/>
              </a:rPr>
              <a:t>đổi</a:t>
            </a:r>
            <a:r>
              <a:rPr lang="en-US" sz="3200" dirty="0">
                <a:latin typeface="Times New Roman" panose="02020603050405020304" pitchFamily="18" charset="0"/>
                <a:ea typeface="SimSun" panose="02010600030101010101" pitchFamily="2" charset="-122"/>
              </a:rPr>
              <a:t>. </a:t>
            </a:r>
            <a:endParaRPr lang="en-US" dirty="0">
              <a:latin typeface="Times New Roman" panose="02020603050405020304" pitchFamily="18" charset="0"/>
              <a:ea typeface="SimSun" panose="02010600030101010101" pitchFamily="2" charset="-122"/>
            </a:endParaRPr>
          </a:p>
        </p:txBody>
      </p:sp>
      <p:sp>
        <p:nvSpPr>
          <p:cNvPr id="42" name="Synergistically utilize technically sound portals with frictionless chains. Dramatically customize…">
            <a:extLst>
              <a:ext uri="{FF2B5EF4-FFF2-40B4-BE49-F238E27FC236}">
                <a16:creationId xmlns:a16="http://schemas.microsoft.com/office/drawing/2014/main" id="{5429690C-6896-476B-8D85-DA6490726D91}"/>
              </a:ext>
            </a:extLst>
          </p:cNvPr>
          <p:cNvSpPr txBox="1"/>
          <p:nvPr/>
        </p:nvSpPr>
        <p:spPr>
          <a:xfrm>
            <a:off x="6920408" y="4831684"/>
            <a:ext cx="1959333" cy="1087221"/>
          </a:xfrm>
          <a:prstGeom prst="rect">
            <a:avLst/>
          </a:prstGeom>
          <a:ln w="12700">
            <a:miter lim="400000"/>
          </a:ln>
          <a:extLst>
            <a:ext uri="{C572A759-6A51-4108-AA02-DFA0A04FC94B}">
              <ma14:wrappingTextBoxFlag xmlns="" xmlns:ma14="http://schemas.microsoft.com/office/mac/drawingml/2011/main" val="1"/>
            </a:ext>
          </a:extLst>
        </p:spPr>
        <p:txBody>
          <a:bodyPr wrap="square" lIns="0" tIns="0" rIns="0" bIns="0">
            <a:spAutoFit/>
          </a:bodyPr>
          <a:lstStyle/>
          <a:p>
            <a:pPr>
              <a:lnSpc>
                <a:spcPct val="115000"/>
              </a:lnSpc>
            </a:pPr>
            <a:r>
              <a:rPr lang="en-US" sz="3200" dirty="0" err="1">
                <a:latin typeface="Times New Roman" panose="02020603050405020304" pitchFamily="18" charset="0"/>
                <a:ea typeface="SimSun" panose="02010600030101010101" pitchFamily="2" charset="-122"/>
              </a:rPr>
              <a:t>lực</a:t>
            </a:r>
            <a:r>
              <a:rPr lang="en-US" sz="3200" dirty="0">
                <a:latin typeface="Times New Roman" panose="02020603050405020304" pitchFamily="18" charset="0"/>
                <a:ea typeface="SimSun" panose="02010600030101010101" pitchFamily="2" charset="-122"/>
              </a:rPr>
              <a:t> </a:t>
            </a:r>
            <a:r>
              <a:rPr lang="en-US" sz="3200" dirty="0" err="1">
                <a:latin typeface="Times New Roman" panose="02020603050405020304" pitchFamily="18" charset="0"/>
                <a:ea typeface="SimSun" panose="02010600030101010101" pitchFamily="2" charset="-122"/>
              </a:rPr>
              <a:t>đẩy</a:t>
            </a:r>
            <a:r>
              <a:rPr lang="en-US" sz="3200" dirty="0">
                <a:latin typeface="Times New Roman" panose="02020603050405020304" pitchFamily="18" charset="0"/>
                <a:ea typeface="SimSun" panose="02010600030101010101" pitchFamily="2" charset="-122"/>
              </a:rPr>
              <a:t> </a:t>
            </a:r>
            <a:r>
              <a:rPr lang="en-US" sz="3200" dirty="0" err="1">
                <a:latin typeface="Times New Roman" panose="02020603050405020304" pitchFamily="18" charset="0"/>
                <a:ea typeface="SimSun" panose="02010600030101010101" pitchFamily="2" charset="-122"/>
              </a:rPr>
              <a:t>của</a:t>
            </a:r>
            <a:r>
              <a:rPr lang="en-US" sz="3200" dirty="0">
                <a:latin typeface="Times New Roman" panose="02020603050405020304" pitchFamily="18" charset="0"/>
                <a:ea typeface="SimSun" panose="02010600030101010101" pitchFamily="2" charset="-122"/>
              </a:rPr>
              <a:t> </a:t>
            </a:r>
            <a:r>
              <a:rPr lang="en-US" sz="3200" dirty="0" err="1">
                <a:latin typeface="Times New Roman" panose="02020603050405020304" pitchFamily="18" charset="0"/>
                <a:ea typeface="SimSun" panose="02010600030101010101" pitchFamily="2" charset="-122"/>
              </a:rPr>
              <a:t>tảng</a:t>
            </a:r>
            <a:r>
              <a:rPr lang="en-US" sz="3200" dirty="0">
                <a:latin typeface="Times New Roman" panose="02020603050405020304" pitchFamily="18" charset="0"/>
                <a:ea typeface="SimSun" panose="02010600030101010101" pitchFamily="2" charset="-122"/>
              </a:rPr>
              <a:t> </a:t>
            </a:r>
            <a:r>
              <a:rPr lang="en-US" sz="3200" dirty="0" err="1">
                <a:latin typeface="Times New Roman" panose="02020603050405020304" pitchFamily="18" charset="0"/>
                <a:ea typeface="SimSun" panose="02010600030101010101" pitchFamily="2" charset="-122"/>
              </a:rPr>
              <a:t>đá</a:t>
            </a:r>
            <a:r>
              <a:rPr lang="en-US" sz="3200" dirty="0">
                <a:latin typeface="Times New Roman" panose="02020603050405020304" pitchFamily="18" charset="0"/>
                <a:ea typeface="SimSun" panose="02010600030101010101" pitchFamily="2" charset="-122"/>
              </a:rPr>
              <a:t>.</a:t>
            </a:r>
            <a:endParaRPr lang="en-US" dirty="0">
              <a:latin typeface="Times New Roman" panose="02020603050405020304" pitchFamily="18" charset="0"/>
              <a:ea typeface="SimSun" panose="02010600030101010101" pitchFamily="2" charset="-122"/>
            </a:endParaRPr>
          </a:p>
        </p:txBody>
      </p:sp>
      <p:sp>
        <p:nvSpPr>
          <p:cNvPr id="43" name="Synergistically utilize technically sound portals with frictionless chains. Dramatically customize…">
            <a:extLst>
              <a:ext uri="{FF2B5EF4-FFF2-40B4-BE49-F238E27FC236}">
                <a16:creationId xmlns:a16="http://schemas.microsoft.com/office/drawing/2014/main" id="{BC1CE0E3-AA5F-453C-A124-455CB48C9B19}"/>
              </a:ext>
            </a:extLst>
          </p:cNvPr>
          <p:cNvSpPr txBox="1"/>
          <p:nvPr/>
        </p:nvSpPr>
        <p:spPr>
          <a:xfrm>
            <a:off x="4009931" y="3226797"/>
            <a:ext cx="2517489" cy="1087221"/>
          </a:xfrm>
          <a:prstGeom prst="rect">
            <a:avLst/>
          </a:prstGeom>
          <a:ln w="12700">
            <a:miter lim="400000"/>
          </a:ln>
          <a:extLst>
            <a:ext uri="{C572A759-6A51-4108-AA02-DFA0A04FC94B}">
              <ma14:wrappingTextBoxFlag xmlns="" xmlns:ma14="http://schemas.microsoft.com/office/mac/drawingml/2011/main" val="1"/>
            </a:ext>
          </a:extLst>
        </p:spPr>
        <p:txBody>
          <a:bodyPr wrap="square" lIns="0" tIns="0" rIns="0" bIns="0">
            <a:spAutoFit/>
          </a:bodyPr>
          <a:lstStyle/>
          <a:p>
            <a:pPr>
              <a:lnSpc>
                <a:spcPct val="115000"/>
              </a:lnSpc>
            </a:pPr>
            <a:r>
              <a:rPr lang="en-US" sz="3200" dirty="0" err="1">
                <a:latin typeface="Times New Roman" panose="02020603050405020304" pitchFamily="18" charset="0"/>
                <a:ea typeface="SimSun" panose="02010600030101010101" pitchFamily="2" charset="-122"/>
              </a:rPr>
              <a:t>khối</a:t>
            </a:r>
            <a:r>
              <a:rPr lang="en-US" sz="3200" dirty="0">
                <a:latin typeface="Times New Roman" panose="02020603050405020304" pitchFamily="18" charset="0"/>
                <a:ea typeface="SimSun" panose="02010600030101010101" pitchFamily="2" charset="-122"/>
              </a:rPr>
              <a:t> </a:t>
            </a:r>
            <a:r>
              <a:rPr lang="en-US" sz="3200" dirty="0" err="1">
                <a:latin typeface="Times New Roman" panose="02020603050405020304" pitchFamily="18" charset="0"/>
                <a:ea typeface="SimSun" panose="02010600030101010101" pitchFamily="2" charset="-122"/>
              </a:rPr>
              <a:t>lượng</a:t>
            </a:r>
            <a:r>
              <a:rPr lang="en-US" sz="3200" dirty="0">
                <a:latin typeface="Times New Roman" panose="02020603050405020304" pitchFamily="18" charset="0"/>
                <a:ea typeface="SimSun" panose="02010600030101010101" pitchFamily="2" charset="-122"/>
              </a:rPr>
              <a:t> </a:t>
            </a:r>
            <a:r>
              <a:rPr lang="en-US" sz="3200" dirty="0" err="1">
                <a:latin typeface="Times New Roman" panose="02020603050405020304" pitchFamily="18" charset="0"/>
                <a:ea typeface="SimSun" panose="02010600030101010101" pitchFamily="2" charset="-122"/>
              </a:rPr>
              <a:t>của</a:t>
            </a:r>
            <a:r>
              <a:rPr lang="en-US" sz="3200" dirty="0">
                <a:latin typeface="Times New Roman" panose="02020603050405020304" pitchFamily="18" charset="0"/>
                <a:ea typeface="SimSun" panose="02010600030101010101" pitchFamily="2" charset="-122"/>
              </a:rPr>
              <a:t> </a:t>
            </a:r>
            <a:r>
              <a:rPr lang="en-US" sz="3200" dirty="0" err="1">
                <a:latin typeface="Times New Roman" panose="02020603050405020304" pitchFamily="18" charset="0"/>
                <a:ea typeface="SimSun" panose="02010600030101010101" pitchFamily="2" charset="-122"/>
              </a:rPr>
              <a:t>nước</a:t>
            </a:r>
            <a:r>
              <a:rPr lang="en-US" sz="3200" dirty="0">
                <a:latin typeface="Times New Roman" panose="02020603050405020304" pitchFamily="18" charset="0"/>
                <a:ea typeface="SimSun" panose="02010600030101010101" pitchFamily="2" charset="-122"/>
              </a:rPr>
              <a:t> </a:t>
            </a:r>
            <a:r>
              <a:rPr lang="en-US" sz="3200" dirty="0" err="1">
                <a:latin typeface="Times New Roman" panose="02020603050405020304" pitchFamily="18" charset="0"/>
                <a:ea typeface="SimSun" panose="02010600030101010101" pitchFamily="2" charset="-122"/>
              </a:rPr>
              <a:t>thay</a:t>
            </a:r>
            <a:r>
              <a:rPr lang="en-US" sz="3200" dirty="0">
                <a:latin typeface="Times New Roman" panose="02020603050405020304" pitchFamily="18" charset="0"/>
                <a:ea typeface="SimSun" panose="02010600030101010101" pitchFamily="2" charset="-122"/>
              </a:rPr>
              <a:t> </a:t>
            </a:r>
            <a:r>
              <a:rPr lang="en-US" sz="3200" dirty="0" err="1">
                <a:latin typeface="Times New Roman" panose="02020603050405020304" pitchFamily="18" charset="0"/>
                <a:ea typeface="SimSun" panose="02010600030101010101" pitchFamily="2" charset="-122"/>
              </a:rPr>
              <a:t>đổi</a:t>
            </a:r>
            <a:r>
              <a:rPr lang="en-US" sz="3200" dirty="0">
                <a:latin typeface="Times New Roman" panose="02020603050405020304" pitchFamily="18" charset="0"/>
                <a:ea typeface="SimSun" panose="02010600030101010101" pitchFamily="2" charset="-122"/>
              </a:rPr>
              <a:t>.</a:t>
            </a:r>
            <a:endParaRPr lang="en-US" dirty="0">
              <a:latin typeface="Times New Roman" panose="02020603050405020304" pitchFamily="18" charset="0"/>
              <a:ea typeface="SimSun" panose="02010600030101010101" pitchFamily="2" charset="-122"/>
            </a:endParaRPr>
          </a:p>
        </p:txBody>
      </p:sp>
      <p:sp>
        <p:nvSpPr>
          <p:cNvPr id="44" name="Synergistically utilize technically sound portals with frictionless chains. Dramatically customize…">
            <a:extLst>
              <a:ext uri="{FF2B5EF4-FFF2-40B4-BE49-F238E27FC236}">
                <a16:creationId xmlns:a16="http://schemas.microsoft.com/office/drawing/2014/main" id="{DB49B57E-4571-445F-8E6A-0B9F29032554}"/>
              </a:ext>
            </a:extLst>
          </p:cNvPr>
          <p:cNvSpPr txBox="1"/>
          <p:nvPr/>
        </p:nvSpPr>
        <p:spPr>
          <a:xfrm>
            <a:off x="9694547" y="3378595"/>
            <a:ext cx="1661633" cy="1087221"/>
          </a:xfrm>
          <a:prstGeom prst="rect">
            <a:avLst/>
          </a:prstGeom>
          <a:ln w="12700">
            <a:miter lim="400000"/>
          </a:ln>
          <a:extLst>
            <a:ext uri="{C572A759-6A51-4108-AA02-DFA0A04FC94B}">
              <ma14:wrappingTextBoxFlag xmlns="" xmlns:ma14="http://schemas.microsoft.com/office/mac/drawingml/2011/main" val="1"/>
            </a:ext>
          </a:extLst>
        </p:spPr>
        <p:txBody>
          <a:bodyPr wrap="square" lIns="0" tIns="0" rIns="0" bIns="0">
            <a:spAutoFit/>
          </a:bodyPr>
          <a:lstStyle/>
          <a:p>
            <a:pPr>
              <a:lnSpc>
                <a:spcPct val="115000"/>
              </a:lnSpc>
            </a:pPr>
            <a:r>
              <a:rPr lang="en-US" sz="3200" dirty="0" err="1">
                <a:latin typeface="Times New Roman" panose="02020603050405020304" pitchFamily="18" charset="0"/>
                <a:ea typeface="SimSun" panose="02010600030101010101" pitchFamily="2" charset="-122"/>
              </a:rPr>
              <a:t>lực</a:t>
            </a:r>
            <a:r>
              <a:rPr lang="en-US" sz="3200" dirty="0">
                <a:latin typeface="Times New Roman" panose="02020603050405020304" pitchFamily="18" charset="0"/>
                <a:ea typeface="SimSun" panose="02010600030101010101" pitchFamily="2" charset="-122"/>
              </a:rPr>
              <a:t> </a:t>
            </a:r>
            <a:r>
              <a:rPr lang="en-US" sz="3200" dirty="0" err="1">
                <a:latin typeface="Times New Roman" panose="02020603050405020304" pitchFamily="18" charset="0"/>
                <a:ea typeface="SimSun" panose="02010600030101010101" pitchFamily="2" charset="-122"/>
              </a:rPr>
              <a:t>đẩy</a:t>
            </a:r>
            <a:r>
              <a:rPr lang="en-US" sz="3200" dirty="0">
                <a:latin typeface="Times New Roman" panose="02020603050405020304" pitchFamily="18" charset="0"/>
                <a:ea typeface="SimSun" panose="02010600030101010101" pitchFamily="2" charset="-122"/>
              </a:rPr>
              <a:t> </a:t>
            </a:r>
            <a:r>
              <a:rPr lang="en-US" sz="3200" dirty="0" err="1">
                <a:latin typeface="Times New Roman" panose="02020603050405020304" pitchFamily="18" charset="0"/>
                <a:ea typeface="SimSun" panose="02010600030101010101" pitchFamily="2" charset="-122"/>
              </a:rPr>
              <a:t>của</a:t>
            </a:r>
            <a:r>
              <a:rPr lang="en-US" sz="3200" dirty="0">
                <a:latin typeface="Times New Roman" panose="02020603050405020304" pitchFamily="18" charset="0"/>
                <a:ea typeface="SimSun" panose="02010600030101010101" pitchFamily="2" charset="-122"/>
              </a:rPr>
              <a:t> </a:t>
            </a:r>
            <a:r>
              <a:rPr lang="en-US" sz="3200" dirty="0" err="1">
                <a:latin typeface="Times New Roman" panose="02020603050405020304" pitchFamily="18" charset="0"/>
                <a:ea typeface="SimSun" panose="02010600030101010101" pitchFamily="2" charset="-122"/>
              </a:rPr>
              <a:t>nước</a:t>
            </a:r>
            <a:r>
              <a:rPr lang="en-US" sz="3200" dirty="0">
                <a:latin typeface="Times New Roman" panose="02020603050405020304" pitchFamily="18" charset="0"/>
                <a:ea typeface="SimSun" panose="02010600030101010101" pitchFamily="2" charset="-122"/>
              </a:rPr>
              <a:t>.</a:t>
            </a:r>
            <a:endParaRPr lang="en-US" dirty="0">
              <a:latin typeface="Times New Roman" panose="02020603050405020304" pitchFamily="18" charset="0"/>
              <a:ea typeface="SimSun" panose="02010600030101010101" pitchFamily="2" charset="-122"/>
            </a:endParaRPr>
          </a:p>
        </p:txBody>
      </p:sp>
      <p:sp>
        <p:nvSpPr>
          <p:cNvPr id="45" name="Rectangle: Rounded Corners 44">
            <a:extLst>
              <a:ext uri="{FF2B5EF4-FFF2-40B4-BE49-F238E27FC236}">
                <a16:creationId xmlns:a16="http://schemas.microsoft.com/office/drawing/2014/main" id="{12F717A9-B3BD-41D1-AE8E-205187C79CDB}"/>
              </a:ext>
            </a:extLst>
          </p:cNvPr>
          <p:cNvSpPr/>
          <p:nvPr/>
        </p:nvSpPr>
        <p:spPr>
          <a:xfrm>
            <a:off x="9592427" y="3378595"/>
            <a:ext cx="1763753" cy="1092371"/>
          </a:xfrm>
          <a:prstGeom prst="roundRect">
            <a:avLst/>
          </a:prstGeom>
          <a:noFill/>
          <a:ln w="57150">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ea typeface="微软雅黑"/>
              <a:cs typeface="+mn-cs"/>
            </a:endParaRPr>
          </a:p>
        </p:txBody>
      </p:sp>
      <p:pic>
        <p:nvPicPr>
          <p:cNvPr id="2" name="Picture 1">
            <a:extLst>
              <a:ext uri="{FF2B5EF4-FFF2-40B4-BE49-F238E27FC236}">
                <a16:creationId xmlns:a16="http://schemas.microsoft.com/office/drawing/2014/main" id="{A692455C-9951-8158-873A-CB8EE25A259F}"/>
              </a:ext>
            </a:extLst>
          </p:cNvPr>
          <p:cNvPicPr>
            <a:picLocks noChangeAspect="1"/>
          </p:cNvPicPr>
          <p:nvPr/>
        </p:nvPicPr>
        <p:blipFill>
          <a:blip r:embed="rId5"/>
          <a:stretch>
            <a:fillRect/>
          </a:stretch>
        </p:blipFill>
        <p:spPr>
          <a:xfrm>
            <a:off x="264670" y="239888"/>
            <a:ext cx="11662659" cy="5679018"/>
          </a:xfrm>
          <a:prstGeom prst="rect">
            <a:avLst/>
          </a:prstGeom>
        </p:spPr>
      </p:pic>
      <p:pic>
        <p:nvPicPr>
          <p:cNvPr id="3" name="Đồng hồ đếm ngược 15 giây có âm thanh sinh động">
            <a:hlinkClick r:id="" action="ppaction://media"/>
            <a:extLst>
              <a:ext uri="{FF2B5EF4-FFF2-40B4-BE49-F238E27FC236}">
                <a16:creationId xmlns:a16="http://schemas.microsoft.com/office/drawing/2014/main" id="{F8A95D18-6479-925C-6ADA-36C9BCA2F6F4}"/>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1021988" y="2787050"/>
            <a:ext cx="1698978" cy="955675"/>
          </a:xfrm>
          <a:prstGeom prst="rect">
            <a:avLst/>
          </a:prstGeom>
        </p:spPr>
      </p:pic>
    </p:spTree>
    <p:extLst>
      <p:ext uri="{BB962C8B-B14F-4D97-AF65-F5344CB8AC3E}">
        <p14:creationId xmlns:p14="http://schemas.microsoft.com/office/powerpoint/2010/main" val="2559851910"/>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circle(in)">
                                      <p:cBhvr>
                                        <p:cTn id="7" dur="2000"/>
                                        <p:tgtEl>
                                          <p:spTgt spid="41"/>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42"/>
                                        </p:tgtEl>
                                        <p:attrNameLst>
                                          <p:attrName>style.visibility</p:attrName>
                                        </p:attrNameLst>
                                      </p:cBhvr>
                                      <p:to>
                                        <p:strVal val="visible"/>
                                      </p:to>
                                    </p:set>
                                    <p:animEffect transition="in" filter="circle(in)">
                                      <p:cBhvr>
                                        <p:cTn id="10" dur="2000"/>
                                        <p:tgtEl>
                                          <p:spTgt spid="42"/>
                                        </p:tgtEl>
                                      </p:cBhvr>
                                    </p:animEffect>
                                  </p:childTnLst>
                                </p:cTn>
                              </p:par>
                              <p:par>
                                <p:cTn id="11" presetID="6" presetClass="entr" presetSubtype="16" fill="hold" grpId="0" nodeType="withEffect">
                                  <p:stCondLst>
                                    <p:cond delay="0"/>
                                  </p:stCondLst>
                                  <p:childTnLst>
                                    <p:set>
                                      <p:cBhvr>
                                        <p:cTn id="12" dur="1" fill="hold">
                                          <p:stCondLst>
                                            <p:cond delay="0"/>
                                          </p:stCondLst>
                                        </p:cTn>
                                        <p:tgtEl>
                                          <p:spTgt spid="43"/>
                                        </p:tgtEl>
                                        <p:attrNameLst>
                                          <p:attrName>style.visibility</p:attrName>
                                        </p:attrNameLst>
                                      </p:cBhvr>
                                      <p:to>
                                        <p:strVal val="visible"/>
                                      </p:to>
                                    </p:set>
                                    <p:animEffect transition="in" filter="circle(in)">
                                      <p:cBhvr>
                                        <p:cTn id="13" dur="2000"/>
                                        <p:tgtEl>
                                          <p:spTgt spid="43"/>
                                        </p:tgtEl>
                                      </p:cBhvr>
                                    </p:animEffect>
                                  </p:childTnLst>
                                </p:cTn>
                              </p:par>
                              <p:par>
                                <p:cTn id="14" presetID="6" presetClass="entr" presetSubtype="16" fill="hold" grpId="0" nodeType="withEffect">
                                  <p:stCondLst>
                                    <p:cond delay="0"/>
                                  </p:stCondLst>
                                  <p:childTnLst>
                                    <p:set>
                                      <p:cBhvr>
                                        <p:cTn id="15" dur="1" fill="hold">
                                          <p:stCondLst>
                                            <p:cond delay="0"/>
                                          </p:stCondLst>
                                        </p:cTn>
                                        <p:tgtEl>
                                          <p:spTgt spid="44"/>
                                        </p:tgtEl>
                                        <p:attrNameLst>
                                          <p:attrName>style.visibility</p:attrName>
                                        </p:attrNameLst>
                                      </p:cBhvr>
                                      <p:to>
                                        <p:strVal val="visible"/>
                                      </p:to>
                                    </p:set>
                                    <p:animEffect transition="in" filter="circle(in)">
                                      <p:cBhvr>
                                        <p:cTn id="16" dur="2000"/>
                                        <p:tgtEl>
                                          <p:spTgt spid="44"/>
                                        </p:tgtEl>
                                      </p:cBhvr>
                                    </p:animEffect>
                                  </p:childTnLst>
                                </p:cTn>
                              </p:par>
                              <p:par>
                                <p:cTn id="17" presetID="6" presetClass="entr" presetSubtype="16"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circle(in)">
                                      <p:cBhvr>
                                        <p:cTn id="19" dur="2000"/>
                                        <p:tgtEl>
                                          <p:spTgt spid="5"/>
                                        </p:tgtEl>
                                      </p:cBhvr>
                                    </p:animEffect>
                                  </p:childTnLst>
                                </p:cTn>
                              </p:par>
                              <p:par>
                                <p:cTn id="20" presetID="6" presetClass="entr" presetSubtype="16" fill="hold" grpId="0" nodeType="with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circle(in)">
                                      <p:cBhvr>
                                        <p:cTn id="22" dur="2000"/>
                                        <p:tgtEl>
                                          <p:spTgt spid="13"/>
                                        </p:tgtEl>
                                      </p:cBhvr>
                                    </p:animEffect>
                                  </p:childTnLst>
                                </p:cTn>
                              </p:par>
                              <p:par>
                                <p:cTn id="23" presetID="6" presetClass="entr" presetSubtype="16" fill="hold" grpId="0" nodeType="with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circle(in)">
                                      <p:cBhvr>
                                        <p:cTn id="25" dur="2000"/>
                                        <p:tgtEl>
                                          <p:spTgt spid="21"/>
                                        </p:tgtEl>
                                      </p:cBhvr>
                                    </p:animEffect>
                                  </p:childTnLst>
                                </p:cTn>
                              </p:par>
                              <p:par>
                                <p:cTn id="26" presetID="6" presetClass="entr" presetSubtype="16" fill="hold" grpId="0" nodeType="withEffect">
                                  <p:stCondLst>
                                    <p:cond delay="0"/>
                                  </p:stCondLst>
                                  <p:childTnLst>
                                    <p:set>
                                      <p:cBhvr>
                                        <p:cTn id="27" dur="1" fill="hold">
                                          <p:stCondLst>
                                            <p:cond delay="0"/>
                                          </p:stCondLst>
                                        </p:cTn>
                                        <p:tgtEl>
                                          <p:spTgt spid="29"/>
                                        </p:tgtEl>
                                        <p:attrNameLst>
                                          <p:attrName>style.visibility</p:attrName>
                                        </p:attrNameLst>
                                      </p:cBhvr>
                                      <p:to>
                                        <p:strVal val="visible"/>
                                      </p:to>
                                    </p:set>
                                    <p:animEffect transition="in" filter="circle(in)">
                                      <p:cBhvr>
                                        <p:cTn id="28" dur="2000"/>
                                        <p:tgtEl>
                                          <p:spTgt spid="29"/>
                                        </p:tgtEl>
                                      </p:cBhvr>
                                    </p:animEffect>
                                  </p:childTnLst>
                                </p:cTn>
                              </p:par>
                              <p:par>
                                <p:cTn id="29" presetID="6" presetClass="entr" presetSubtype="16" fill="hold" grpId="0" nodeType="withEffect">
                                  <p:stCondLst>
                                    <p:cond delay="0"/>
                                  </p:stCondLst>
                                  <p:childTnLst>
                                    <p:set>
                                      <p:cBhvr>
                                        <p:cTn id="30" dur="1" fill="hold">
                                          <p:stCondLst>
                                            <p:cond delay="0"/>
                                          </p:stCondLst>
                                        </p:cTn>
                                        <p:tgtEl>
                                          <p:spTgt spid="37"/>
                                        </p:tgtEl>
                                        <p:attrNameLst>
                                          <p:attrName>style.visibility</p:attrName>
                                        </p:attrNameLst>
                                      </p:cBhvr>
                                      <p:to>
                                        <p:strVal val="visible"/>
                                      </p:to>
                                    </p:set>
                                    <p:animEffect transition="in" filter="circle(in)">
                                      <p:cBhvr>
                                        <p:cTn id="31" dur="2000"/>
                                        <p:tgtEl>
                                          <p:spTgt spid="37"/>
                                        </p:tgtEl>
                                      </p:cBhvr>
                                    </p:animEffect>
                                  </p:childTnLst>
                                </p:cTn>
                              </p:par>
                              <p:par>
                                <p:cTn id="32" presetID="6" presetClass="entr" presetSubtype="16" fill="hold" grpId="0" nodeType="withEffect">
                                  <p:stCondLst>
                                    <p:cond delay="0"/>
                                  </p:stCondLst>
                                  <p:childTnLst>
                                    <p:set>
                                      <p:cBhvr>
                                        <p:cTn id="33" dur="1" fill="hold">
                                          <p:stCondLst>
                                            <p:cond delay="0"/>
                                          </p:stCondLst>
                                        </p:cTn>
                                        <p:tgtEl>
                                          <p:spTgt spid="38"/>
                                        </p:tgtEl>
                                        <p:attrNameLst>
                                          <p:attrName>style.visibility</p:attrName>
                                        </p:attrNameLst>
                                      </p:cBhvr>
                                      <p:to>
                                        <p:strVal val="visible"/>
                                      </p:to>
                                    </p:set>
                                    <p:animEffect transition="in" filter="circle(in)">
                                      <p:cBhvr>
                                        <p:cTn id="34" dur="2000"/>
                                        <p:tgtEl>
                                          <p:spTgt spid="38"/>
                                        </p:tgtEl>
                                      </p:cBhvr>
                                    </p:animEffect>
                                  </p:childTnLst>
                                </p:cTn>
                              </p:par>
                              <p:par>
                                <p:cTn id="35" presetID="6" presetClass="entr" presetSubtype="16" fill="hold" grpId="0" nodeType="withEffect">
                                  <p:stCondLst>
                                    <p:cond delay="0"/>
                                  </p:stCondLst>
                                  <p:childTnLst>
                                    <p:set>
                                      <p:cBhvr>
                                        <p:cTn id="36" dur="1" fill="hold">
                                          <p:stCondLst>
                                            <p:cond delay="0"/>
                                          </p:stCondLst>
                                        </p:cTn>
                                        <p:tgtEl>
                                          <p:spTgt spid="39"/>
                                        </p:tgtEl>
                                        <p:attrNameLst>
                                          <p:attrName>style.visibility</p:attrName>
                                        </p:attrNameLst>
                                      </p:cBhvr>
                                      <p:to>
                                        <p:strVal val="visible"/>
                                      </p:to>
                                    </p:set>
                                    <p:animEffect transition="in" filter="circle(in)">
                                      <p:cBhvr>
                                        <p:cTn id="37" dur="2000"/>
                                        <p:tgtEl>
                                          <p:spTgt spid="39"/>
                                        </p:tgtEl>
                                      </p:cBhvr>
                                    </p:animEffect>
                                  </p:childTnLst>
                                </p:cTn>
                              </p:par>
                              <p:par>
                                <p:cTn id="38" presetID="6" presetClass="entr" presetSubtype="16" fill="hold" grpId="0" nodeType="withEffect">
                                  <p:stCondLst>
                                    <p:cond delay="0"/>
                                  </p:stCondLst>
                                  <p:childTnLst>
                                    <p:set>
                                      <p:cBhvr>
                                        <p:cTn id="39" dur="1" fill="hold">
                                          <p:stCondLst>
                                            <p:cond delay="0"/>
                                          </p:stCondLst>
                                        </p:cTn>
                                        <p:tgtEl>
                                          <p:spTgt spid="40"/>
                                        </p:tgtEl>
                                        <p:attrNameLst>
                                          <p:attrName>style.visibility</p:attrName>
                                        </p:attrNameLst>
                                      </p:cBhvr>
                                      <p:to>
                                        <p:strVal val="visible"/>
                                      </p:to>
                                    </p:set>
                                    <p:animEffect transition="in" filter="circle(in)">
                                      <p:cBhvr>
                                        <p:cTn id="40" dur="2000"/>
                                        <p:tgtEl>
                                          <p:spTgt spid="40"/>
                                        </p:tgtEl>
                                      </p:cBhvr>
                                    </p:animEffect>
                                  </p:childTnLst>
                                </p:cTn>
                              </p:par>
                            </p:childTnLst>
                          </p:cTn>
                        </p:par>
                      </p:childTnLst>
                    </p:cTn>
                  </p:par>
                  <p:par>
                    <p:cTn id="41" fill="hold">
                      <p:stCondLst>
                        <p:cond delay="indefinite"/>
                      </p:stCondLst>
                      <p:childTnLst>
                        <p:par>
                          <p:cTn id="42" fill="hold">
                            <p:stCondLst>
                              <p:cond delay="0"/>
                            </p:stCondLst>
                            <p:childTnLst>
                              <p:par>
                                <p:cTn id="43" presetID="6" presetClass="entr" presetSubtype="16" fill="hold" grpId="0" nodeType="clickEffect">
                                  <p:stCondLst>
                                    <p:cond delay="0"/>
                                  </p:stCondLst>
                                  <p:childTnLst>
                                    <p:set>
                                      <p:cBhvr>
                                        <p:cTn id="44" dur="1" fill="hold">
                                          <p:stCondLst>
                                            <p:cond delay="0"/>
                                          </p:stCondLst>
                                        </p:cTn>
                                        <p:tgtEl>
                                          <p:spTgt spid="45"/>
                                        </p:tgtEl>
                                        <p:attrNameLst>
                                          <p:attrName>style.visibility</p:attrName>
                                        </p:attrNameLst>
                                      </p:cBhvr>
                                      <p:to>
                                        <p:strVal val="visible"/>
                                      </p:to>
                                    </p:set>
                                    <p:animEffect transition="in" filter="circle(in)">
                                      <p:cBhvr>
                                        <p:cTn id="45" dur="2000"/>
                                        <p:tgtEl>
                                          <p:spTgt spid="45"/>
                                        </p:tgtEl>
                                      </p:cBhvr>
                                    </p:animEffect>
                                  </p:childTnLst>
                                </p:cTn>
                              </p:par>
                            </p:childTnLst>
                          </p:cTn>
                        </p:par>
                      </p:childTnLst>
                    </p:cTn>
                  </p:par>
                  <p:par>
                    <p:cTn id="46" fill="hold">
                      <p:stCondLst>
                        <p:cond delay="indefinite"/>
                      </p:stCondLst>
                      <p:childTnLst>
                        <p:par>
                          <p:cTn id="47" fill="hold">
                            <p:stCondLst>
                              <p:cond delay="0"/>
                            </p:stCondLst>
                            <p:childTnLst>
                              <p:par>
                                <p:cTn id="48" presetID="1" presetClass="mediacall" presetSubtype="0" fill="hold" nodeType="clickEffect">
                                  <p:stCondLst>
                                    <p:cond delay="0"/>
                                  </p:stCondLst>
                                  <p:childTnLst>
                                    <p:cmd type="call" cmd="playFrom(0.0)">
                                      <p:cBhvr>
                                        <p:cTn id="49" dur="1806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50" fill="hold" display="0">
                  <p:stCondLst>
                    <p:cond delay="indefinite"/>
                  </p:stCondLst>
                </p:cTn>
                <p:tgtEl>
                  <p:spTgt spid="3"/>
                </p:tgtEl>
              </p:cMediaNode>
            </p:video>
            <p:seq concurrent="1" nextAc="seek">
              <p:cTn id="51" restart="whenNotActive" fill="hold" evtFilter="cancelBubble" nodeType="interactiveSeq">
                <p:stCondLst>
                  <p:cond evt="onClick" delay="0">
                    <p:tgtEl>
                      <p:spTgt spid="3"/>
                    </p:tgtEl>
                  </p:cond>
                </p:stCondLst>
                <p:endSync evt="end" delay="0">
                  <p:rtn val="all"/>
                </p:endSync>
                <p:childTnLst>
                  <p:par>
                    <p:cTn id="52" fill="hold">
                      <p:stCondLst>
                        <p:cond delay="0"/>
                      </p:stCondLst>
                      <p:childTnLst>
                        <p:par>
                          <p:cTn id="53" fill="hold">
                            <p:stCondLst>
                              <p:cond delay="0"/>
                            </p:stCondLst>
                            <p:childTnLst>
                              <p:par>
                                <p:cTn id="54" presetID="2" presetClass="mediacall" presetSubtype="0" fill="hold" nodeType="clickEffect">
                                  <p:stCondLst>
                                    <p:cond delay="0"/>
                                  </p:stCondLst>
                                  <p:childTnLst>
                                    <p:cmd type="call" cmd="togglePause">
                                      <p:cBhvr>
                                        <p:cTn id="55" dur="1" fill="hold"/>
                                        <p:tgtEl>
                                          <p:spTgt spid="3"/>
                                        </p:tgtEl>
                                      </p:cBhvr>
                                    </p:cmd>
                                  </p:childTnLst>
                                </p:cTn>
                              </p:par>
                            </p:childTnLst>
                          </p:cTn>
                        </p:par>
                      </p:childTnLst>
                    </p:cTn>
                  </p:par>
                </p:childTnLst>
              </p:cTn>
              <p:nextCondLst>
                <p:cond evt="onClick" delay="0">
                  <p:tgtEl>
                    <p:spTgt spid="3"/>
                  </p:tgtEl>
                </p:cond>
              </p:nextCondLst>
            </p:seq>
          </p:childTnLst>
        </p:cTn>
      </p:par>
    </p:tnLst>
    <p:bldLst>
      <p:bldP spid="5" grpId="0" animBg="1"/>
      <p:bldP spid="13" grpId="0" animBg="1"/>
      <p:bldP spid="21" grpId="0" animBg="1"/>
      <p:bldP spid="29" grpId="0" animBg="1"/>
      <p:bldP spid="37" grpId="0" animBg="1"/>
      <p:bldP spid="38" grpId="0" animBg="1"/>
      <p:bldP spid="39" grpId="0" animBg="1"/>
      <p:bldP spid="40" grpId="0" animBg="1"/>
      <p:bldP spid="41" grpId="0" animBg="1"/>
      <p:bldP spid="42" grpId="0" animBg="1"/>
      <p:bldP spid="43" grpId="0" animBg="1"/>
      <p:bldP spid="44" grpId="0" animBg="1"/>
      <p:bldP spid="45"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a:extLst>
              <a:ext uri="{FF2B5EF4-FFF2-40B4-BE49-F238E27FC236}">
                <a16:creationId xmlns:a16="http://schemas.microsoft.com/office/drawing/2014/main" id="{69E78A9E-0687-4A33-8D8B-FCD702638264}"/>
              </a:ext>
            </a:extLst>
          </p:cNvPr>
          <p:cNvGrpSpPr/>
          <p:nvPr/>
        </p:nvGrpSpPr>
        <p:grpSpPr>
          <a:xfrm>
            <a:off x="2231842" y="2190165"/>
            <a:ext cx="7676335" cy="4606804"/>
            <a:chOff x="2211160" y="894551"/>
            <a:chExt cx="2536787" cy="3690620"/>
          </a:xfrm>
        </p:grpSpPr>
        <p:sp>
          <p:nvSpPr>
            <p:cNvPr id="3" name="Freeform: Shape 26">
              <a:extLst>
                <a:ext uri="{FF2B5EF4-FFF2-40B4-BE49-F238E27FC236}">
                  <a16:creationId xmlns:a16="http://schemas.microsoft.com/office/drawing/2014/main" id="{DD36ED5D-8D0C-4652-BDD7-75E726C8152A}"/>
                </a:ext>
              </a:extLst>
            </p:cNvPr>
            <p:cNvSpPr>
              <a:spLocks/>
            </p:cNvSpPr>
            <p:nvPr/>
          </p:nvSpPr>
          <p:spPr bwMode="auto">
            <a:xfrm>
              <a:off x="2217353" y="1144188"/>
              <a:ext cx="2530594" cy="867670"/>
            </a:xfrm>
            <a:custGeom>
              <a:avLst/>
              <a:gdLst/>
              <a:ahLst/>
              <a:cxnLst>
                <a:cxn ang="0">
                  <a:pos x="56" y="0"/>
                </a:cxn>
                <a:cxn ang="0">
                  <a:pos x="43" y="1"/>
                </a:cxn>
                <a:cxn ang="0">
                  <a:pos x="12" y="4"/>
                </a:cxn>
                <a:cxn ang="0">
                  <a:pos x="0" y="24"/>
                </a:cxn>
                <a:cxn ang="0">
                  <a:pos x="0" y="61"/>
                </a:cxn>
                <a:cxn ang="0">
                  <a:pos x="0" y="97"/>
                </a:cxn>
                <a:cxn ang="0">
                  <a:pos x="0" y="106"/>
                </a:cxn>
                <a:cxn ang="0">
                  <a:pos x="0" y="113"/>
                </a:cxn>
                <a:cxn ang="0">
                  <a:pos x="16" y="137"/>
                </a:cxn>
                <a:cxn ang="0">
                  <a:pos x="51" y="148"/>
                </a:cxn>
                <a:cxn ang="0">
                  <a:pos x="55" y="149"/>
                </a:cxn>
                <a:cxn ang="0">
                  <a:pos x="516" y="149"/>
                </a:cxn>
                <a:cxn ang="0">
                  <a:pos x="516" y="0"/>
                </a:cxn>
                <a:cxn ang="0">
                  <a:pos x="502" y="0"/>
                </a:cxn>
                <a:cxn ang="0">
                  <a:pos x="292" y="0"/>
                </a:cxn>
                <a:cxn ang="0">
                  <a:pos x="164" y="0"/>
                </a:cxn>
                <a:cxn ang="0">
                  <a:pos x="112" y="0"/>
                </a:cxn>
                <a:cxn ang="0">
                  <a:pos x="56" y="0"/>
                </a:cxn>
              </a:cxnLst>
              <a:rect l="0" t="0" r="r" b="b"/>
              <a:pathLst>
                <a:path w="516" h="149">
                  <a:moveTo>
                    <a:pt x="56" y="0"/>
                  </a:moveTo>
                  <a:cubicBezTo>
                    <a:pt x="52" y="0"/>
                    <a:pt x="47" y="1"/>
                    <a:pt x="43" y="1"/>
                  </a:cubicBezTo>
                  <a:cubicBezTo>
                    <a:pt x="32" y="1"/>
                    <a:pt x="22" y="1"/>
                    <a:pt x="12" y="4"/>
                  </a:cubicBezTo>
                  <a:cubicBezTo>
                    <a:pt x="0" y="8"/>
                    <a:pt x="0" y="12"/>
                    <a:pt x="0" y="24"/>
                  </a:cubicBezTo>
                  <a:cubicBezTo>
                    <a:pt x="0" y="36"/>
                    <a:pt x="0" y="48"/>
                    <a:pt x="0" y="61"/>
                  </a:cubicBezTo>
                  <a:cubicBezTo>
                    <a:pt x="0" y="73"/>
                    <a:pt x="0" y="85"/>
                    <a:pt x="0" y="97"/>
                  </a:cubicBezTo>
                  <a:cubicBezTo>
                    <a:pt x="0" y="100"/>
                    <a:pt x="0" y="103"/>
                    <a:pt x="0" y="106"/>
                  </a:cubicBezTo>
                  <a:cubicBezTo>
                    <a:pt x="0" y="108"/>
                    <a:pt x="0" y="110"/>
                    <a:pt x="0" y="113"/>
                  </a:cubicBezTo>
                  <a:cubicBezTo>
                    <a:pt x="1" y="123"/>
                    <a:pt x="8" y="132"/>
                    <a:pt x="16" y="137"/>
                  </a:cubicBezTo>
                  <a:cubicBezTo>
                    <a:pt x="26" y="144"/>
                    <a:pt x="39" y="147"/>
                    <a:pt x="51" y="148"/>
                  </a:cubicBezTo>
                  <a:cubicBezTo>
                    <a:pt x="52" y="149"/>
                    <a:pt x="54" y="149"/>
                    <a:pt x="55" y="149"/>
                  </a:cubicBezTo>
                  <a:cubicBezTo>
                    <a:pt x="516" y="149"/>
                    <a:pt x="516" y="149"/>
                    <a:pt x="516" y="149"/>
                  </a:cubicBezTo>
                  <a:cubicBezTo>
                    <a:pt x="516" y="149"/>
                    <a:pt x="516" y="0"/>
                    <a:pt x="516" y="0"/>
                  </a:cubicBezTo>
                  <a:cubicBezTo>
                    <a:pt x="516" y="0"/>
                    <a:pt x="503" y="0"/>
                    <a:pt x="502" y="0"/>
                  </a:cubicBezTo>
                  <a:cubicBezTo>
                    <a:pt x="432" y="0"/>
                    <a:pt x="362" y="0"/>
                    <a:pt x="292" y="0"/>
                  </a:cubicBezTo>
                  <a:cubicBezTo>
                    <a:pt x="249" y="0"/>
                    <a:pt x="207" y="0"/>
                    <a:pt x="164" y="0"/>
                  </a:cubicBezTo>
                  <a:cubicBezTo>
                    <a:pt x="147" y="0"/>
                    <a:pt x="129" y="0"/>
                    <a:pt x="112" y="0"/>
                  </a:cubicBezTo>
                  <a:cubicBezTo>
                    <a:pt x="93" y="0"/>
                    <a:pt x="75" y="0"/>
                    <a:pt x="56" y="0"/>
                  </a:cubicBezTo>
                  <a:close/>
                </a:path>
              </a:pathLst>
            </a:custGeom>
            <a:blipFill dpi="0" rotWithShape="1">
              <a:blip r:embed="rId4" cstate="screen">
                <a:extLst>
                  <a:ext uri="{28A0092B-C50C-407E-A947-70E740481C1C}">
                    <a14:useLocalDpi xmlns:a14="http://schemas.microsoft.com/office/drawing/2010/main"/>
                  </a:ext>
                </a:extLst>
              </a:blip>
              <a:srcRect/>
              <a:stretch>
                <a:fillRect/>
              </a:stretch>
            </a:blipFill>
            <a:ln w="9525">
              <a:noFill/>
              <a:round/>
              <a:headEnd/>
              <a:tailEnd/>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微软雅黑" panose="020F0502020204030204"/>
                <a:ea typeface="微软雅黑"/>
                <a:cs typeface="+mn-ea"/>
                <a:sym typeface="+mn-lt"/>
              </a:endParaRPr>
            </a:p>
          </p:txBody>
        </p:sp>
        <p:sp>
          <p:nvSpPr>
            <p:cNvPr id="4" name="Freeform: Shape 27">
              <a:extLst>
                <a:ext uri="{FF2B5EF4-FFF2-40B4-BE49-F238E27FC236}">
                  <a16:creationId xmlns:a16="http://schemas.microsoft.com/office/drawing/2014/main" id="{0C93AF1C-116B-445E-9E61-C6CE057509CD}"/>
                </a:ext>
              </a:extLst>
            </p:cNvPr>
            <p:cNvSpPr>
              <a:spLocks/>
            </p:cNvSpPr>
            <p:nvPr/>
          </p:nvSpPr>
          <p:spPr bwMode="auto">
            <a:xfrm>
              <a:off x="2217353" y="894551"/>
              <a:ext cx="724502" cy="860399"/>
            </a:xfrm>
            <a:custGeom>
              <a:avLst/>
              <a:gdLst/>
              <a:ahLst/>
              <a:cxnLst>
                <a:cxn ang="0">
                  <a:pos x="148" y="0"/>
                </a:cxn>
                <a:cxn ang="0">
                  <a:pos x="75" y="0"/>
                </a:cxn>
                <a:cxn ang="0">
                  <a:pos x="56" y="1"/>
                </a:cxn>
                <a:cxn ang="0">
                  <a:pos x="33" y="5"/>
                </a:cxn>
                <a:cxn ang="0">
                  <a:pos x="23" y="10"/>
                </a:cxn>
                <a:cxn ang="0">
                  <a:pos x="2" y="35"/>
                </a:cxn>
                <a:cxn ang="0">
                  <a:pos x="0" y="44"/>
                </a:cxn>
                <a:cxn ang="0">
                  <a:pos x="0" y="59"/>
                </a:cxn>
                <a:cxn ang="0">
                  <a:pos x="0" y="96"/>
                </a:cxn>
                <a:cxn ang="0">
                  <a:pos x="0" y="133"/>
                </a:cxn>
                <a:cxn ang="0">
                  <a:pos x="0" y="141"/>
                </a:cxn>
                <a:cxn ang="0">
                  <a:pos x="0" y="148"/>
                </a:cxn>
                <a:cxn ang="0">
                  <a:pos x="4" y="134"/>
                </a:cxn>
                <a:cxn ang="0">
                  <a:pos x="7" y="129"/>
                </a:cxn>
                <a:cxn ang="0">
                  <a:pos x="11" y="124"/>
                </a:cxn>
                <a:cxn ang="0">
                  <a:pos x="16" y="120"/>
                </a:cxn>
                <a:cxn ang="0">
                  <a:pos x="34" y="111"/>
                </a:cxn>
                <a:cxn ang="0">
                  <a:pos x="41" y="109"/>
                </a:cxn>
                <a:cxn ang="0">
                  <a:pos x="106" y="105"/>
                </a:cxn>
                <a:cxn ang="0">
                  <a:pos x="111" y="105"/>
                </a:cxn>
                <a:cxn ang="0">
                  <a:pos x="148" y="105"/>
                </a:cxn>
                <a:cxn ang="0">
                  <a:pos x="148" y="0"/>
                </a:cxn>
              </a:cxnLst>
              <a:rect l="0" t="0" r="r" b="b"/>
              <a:pathLst>
                <a:path w="148" h="148">
                  <a:moveTo>
                    <a:pt x="148" y="0"/>
                  </a:moveTo>
                  <a:cubicBezTo>
                    <a:pt x="75" y="0"/>
                    <a:pt x="75" y="0"/>
                    <a:pt x="75" y="0"/>
                  </a:cubicBezTo>
                  <a:cubicBezTo>
                    <a:pt x="69" y="0"/>
                    <a:pt x="63" y="0"/>
                    <a:pt x="56" y="1"/>
                  </a:cubicBezTo>
                  <a:cubicBezTo>
                    <a:pt x="49" y="1"/>
                    <a:pt x="41" y="3"/>
                    <a:pt x="33" y="5"/>
                  </a:cubicBezTo>
                  <a:cubicBezTo>
                    <a:pt x="30" y="7"/>
                    <a:pt x="27" y="8"/>
                    <a:pt x="23" y="10"/>
                  </a:cubicBezTo>
                  <a:cubicBezTo>
                    <a:pt x="13" y="16"/>
                    <a:pt x="5" y="24"/>
                    <a:pt x="2" y="35"/>
                  </a:cubicBezTo>
                  <a:cubicBezTo>
                    <a:pt x="1" y="38"/>
                    <a:pt x="0" y="41"/>
                    <a:pt x="0" y="44"/>
                  </a:cubicBezTo>
                  <a:cubicBezTo>
                    <a:pt x="0" y="49"/>
                    <a:pt x="0" y="54"/>
                    <a:pt x="0" y="59"/>
                  </a:cubicBezTo>
                  <a:cubicBezTo>
                    <a:pt x="0" y="72"/>
                    <a:pt x="0" y="84"/>
                    <a:pt x="0" y="96"/>
                  </a:cubicBezTo>
                  <a:cubicBezTo>
                    <a:pt x="0" y="109"/>
                    <a:pt x="0" y="121"/>
                    <a:pt x="0" y="133"/>
                  </a:cubicBezTo>
                  <a:cubicBezTo>
                    <a:pt x="0" y="136"/>
                    <a:pt x="0" y="139"/>
                    <a:pt x="0" y="141"/>
                  </a:cubicBezTo>
                  <a:cubicBezTo>
                    <a:pt x="0" y="144"/>
                    <a:pt x="0" y="146"/>
                    <a:pt x="0" y="148"/>
                  </a:cubicBezTo>
                  <a:cubicBezTo>
                    <a:pt x="1" y="143"/>
                    <a:pt x="2" y="138"/>
                    <a:pt x="4" y="134"/>
                  </a:cubicBezTo>
                  <a:cubicBezTo>
                    <a:pt x="5" y="132"/>
                    <a:pt x="6" y="131"/>
                    <a:pt x="7" y="129"/>
                  </a:cubicBezTo>
                  <a:cubicBezTo>
                    <a:pt x="8" y="127"/>
                    <a:pt x="10" y="126"/>
                    <a:pt x="11" y="124"/>
                  </a:cubicBezTo>
                  <a:cubicBezTo>
                    <a:pt x="13" y="123"/>
                    <a:pt x="14" y="121"/>
                    <a:pt x="16" y="120"/>
                  </a:cubicBezTo>
                  <a:cubicBezTo>
                    <a:pt x="22" y="116"/>
                    <a:pt x="28" y="113"/>
                    <a:pt x="34" y="111"/>
                  </a:cubicBezTo>
                  <a:cubicBezTo>
                    <a:pt x="36" y="110"/>
                    <a:pt x="39" y="110"/>
                    <a:pt x="41" y="109"/>
                  </a:cubicBezTo>
                  <a:cubicBezTo>
                    <a:pt x="62" y="103"/>
                    <a:pt x="84" y="105"/>
                    <a:pt x="106" y="105"/>
                  </a:cubicBezTo>
                  <a:cubicBezTo>
                    <a:pt x="107" y="105"/>
                    <a:pt x="109" y="105"/>
                    <a:pt x="111" y="105"/>
                  </a:cubicBezTo>
                  <a:cubicBezTo>
                    <a:pt x="131" y="105"/>
                    <a:pt x="148" y="105"/>
                    <a:pt x="148" y="105"/>
                  </a:cubicBezTo>
                  <a:lnTo>
                    <a:pt x="148" y="0"/>
                  </a:lnTo>
                  <a:close/>
                </a:path>
              </a:pathLst>
            </a:custGeom>
            <a:blipFill dpi="0" rotWithShape="1">
              <a:blip r:embed="rId5" cstate="screen">
                <a:extLst>
                  <a:ext uri="{28A0092B-C50C-407E-A947-70E740481C1C}">
                    <a14:useLocalDpi xmlns:a14="http://schemas.microsoft.com/office/drawing/2010/main"/>
                  </a:ext>
                </a:extLst>
              </a:blip>
              <a:srcRect/>
              <a:stretch>
                <a:fillRect/>
              </a:stretch>
            </a:blipFill>
            <a:ln w="9525">
              <a:noFill/>
              <a:round/>
              <a:headEnd/>
              <a:tailEnd/>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微软雅黑" panose="020F0502020204030204"/>
                <a:ea typeface="微软雅黑"/>
                <a:cs typeface="+mn-ea"/>
                <a:sym typeface="+mn-lt"/>
              </a:endParaRPr>
            </a:p>
          </p:txBody>
        </p:sp>
        <p:sp>
          <p:nvSpPr>
            <p:cNvPr id="5" name="Freeform: Shape 28">
              <a:extLst>
                <a:ext uri="{FF2B5EF4-FFF2-40B4-BE49-F238E27FC236}">
                  <a16:creationId xmlns:a16="http://schemas.microsoft.com/office/drawing/2014/main" id="{69826533-D13C-48E1-9801-E61508DB173B}"/>
                </a:ext>
              </a:extLst>
            </p:cNvPr>
            <p:cNvSpPr>
              <a:spLocks/>
            </p:cNvSpPr>
            <p:nvPr/>
          </p:nvSpPr>
          <p:spPr bwMode="auto">
            <a:xfrm>
              <a:off x="2211160" y="1493195"/>
              <a:ext cx="2536787" cy="528358"/>
            </a:xfrm>
            <a:custGeom>
              <a:avLst/>
              <a:gdLst/>
              <a:ahLst/>
              <a:cxnLst>
                <a:cxn ang="0">
                  <a:pos x="517" y="87"/>
                </a:cxn>
                <a:cxn ang="0">
                  <a:pos x="113" y="87"/>
                </a:cxn>
                <a:cxn ang="0">
                  <a:pos x="109" y="87"/>
                </a:cxn>
                <a:cxn ang="0">
                  <a:pos x="85" y="88"/>
                </a:cxn>
                <a:cxn ang="0">
                  <a:pos x="65" y="87"/>
                </a:cxn>
                <a:cxn ang="0">
                  <a:pos x="59" y="87"/>
                </a:cxn>
                <a:cxn ang="0">
                  <a:pos x="55" y="87"/>
                </a:cxn>
                <a:cxn ang="0">
                  <a:pos x="48" y="86"/>
                </a:cxn>
                <a:cxn ang="0">
                  <a:pos x="20" y="77"/>
                </a:cxn>
                <a:cxn ang="0">
                  <a:pos x="5" y="58"/>
                </a:cxn>
                <a:cxn ang="0">
                  <a:pos x="6" y="36"/>
                </a:cxn>
                <a:cxn ang="0">
                  <a:pos x="18" y="19"/>
                </a:cxn>
                <a:cxn ang="0">
                  <a:pos x="22" y="16"/>
                </a:cxn>
                <a:cxn ang="0">
                  <a:pos x="28" y="13"/>
                </a:cxn>
                <a:cxn ang="0">
                  <a:pos x="41" y="8"/>
                </a:cxn>
                <a:cxn ang="0">
                  <a:pos x="69" y="4"/>
                </a:cxn>
                <a:cxn ang="0">
                  <a:pos x="97" y="3"/>
                </a:cxn>
                <a:cxn ang="0">
                  <a:pos x="147" y="4"/>
                </a:cxn>
                <a:cxn ang="0">
                  <a:pos x="147" y="1"/>
                </a:cxn>
                <a:cxn ang="0">
                  <a:pos x="90" y="0"/>
                </a:cxn>
                <a:cxn ang="0">
                  <a:pos x="62" y="1"/>
                </a:cxn>
                <a:cxn ang="0">
                  <a:pos x="34" y="7"/>
                </a:cxn>
                <a:cxn ang="0">
                  <a:pos x="22" y="13"/>
                </a:cxn>
                <a:cxn ang="0">
                  <a:pos x="13" y="20"/>
                </a:cxn>
                <a:cxn ang="0">
                  <a:pos x="2" y="38"/>
                </a:cxn>
                <a:cxn ang="0">
                  <a:pos x="3" y="61"/>
                </a:cxn>
                <a:cxn ang="0">
                  <a:pos x="20" y="81"/>
                </a:cxn>
                <a:cxn ang="0">
                  <a:pos x="49" y="90"/>
                </a:cxn>
                <a:cxn ang="0">
                  <a:pos x="52" y="90"/>
                </a:cxn>
                <a:cxn ang="0">
                  <a:pos x="56" y="90"/>
                </a:cxn>
                <a:cxn ang="0">
                  <a:pos x="61" y="91"/>
                </a:cxn>
                <a:cxn ang="0">
                  <a:pos x="66" y="91"/>
                </a:cxn>
                <a:cxn ang="0">
                  <a:pos x="70" y="91"/>
                </a:cxn>
                <a:cxn ang="0">
                  <a:pos x="73" y="91"/>
                </a:cxn>
                <a:cxn ang="0">
                  <a:pos x="77" y="91"/>
                </a:cxn>
                <a:cxn ang="0">
                  <a:pos x="108" y="91"/>
                </a:cxn>
                <a:cxn ang="0">
                  <a:pos x="112" y="91"/>
                </a:cxn>
                <a:cxn ang="0">
                  <a:pos x="517" y="91"/>
                </a:cxn>
                <a:cxn ang="0">
                  <a:pos x="517" y="87"/>
                </a:cxn>
              </a:cxnLst>
              <a:rect l="0" t="0" r="r" b="b"/>
              <a:pathLst>
                <a:path w="517" h="91">
                  <a:moveTo>
                    <a:pt x="517" y="87"/>
                  </a:moveTo>
                  <a:cubicBezTo>
                    <a:pt x="312" y="87"/>
                    <a:pt x="113" y="87"/>
                    <a:pt x="113" y="87"/>
                  </a:cubicBezTo>
                  <a:cubicBezTo>
                    <a:pt x="112" y="87"/>
                    <a:pt x="111" y="87"/>
                    <a:pt x="109" y="87"/>
                  </a:cubicBezTo>
                  <a:cubicBezTo>
                    <a:pt x="101" y="87"/>
                    <a:pt x="93" y="87"/>
                    <a:pt x="85" y="88"/>
                  </a:cubicBezTo>
                  <a:cubicBezTo>
                    <a:pt x="78" y="88"/>
                    <a:pt x="72" y="88"/>
                    <a:pt x="65" y="87"/>
                  </a:cubicBezTo>
                  <a:cubicBezTo>
                    <a:pt x="63" y="87"/>
                    <a:pt x="61" y="87"/>
                    <a:pt x="59" y="87"/>
                  </a:cubicBezTo>
                  <a:cubicBezTo>
                    <a:pt x="58" y="87"/>
                    <a:pt x="56" y="87"/>
                    <a:pt x="55" y="87"/>
                  </a:cubicBezTo>
                  <a:cubicBezTo>
                    <a:pt x="52" y="87"/>
                    <a:pt x="50" y="87"/>
                    <a:pt x="48" y="86"/>
                  </a:cubicBezTo>
                  <a:cubicBezTo>
                    <a:pt x="38" y="85"/>
                    <a:pt x="28" y="82"/>
                    <a:pt x="20" y="77"/>
                  </a:cubicBezTo>
                  <a:cubicBezTo>
                    <a:pt x="13" y="72"/>
                    <a:pt x="8" y="66"/>
                    <a:pt x="5" y="58"/>
                  </a:cubicBezTo>
                  <a:cubicBezTo>
                    <a:pt x="3" y="51"/>
                    <a:pt x="3" y="43"/>
                    <a:pt x="6" y="36"/>
                  </a:cubicBezTo>
                  <a:cubicBezTo>
                    <a:pt x="8" y="29"/>
                    <a:pt x="13" y="24"/>
                    <a:pt x="18" y="19"/>
                  </a:cubicBezTo>
                  <a:cubicBezTo>
                    <a:pt x="19" y="18"/>
                    <a:pt x="21" y="17"/>
                    <a:pt x="22" y="16"/>
                  </a:cubicBezTo>
                  <a:cubicBezTo>
                    <a:pt x="24" y="15"/>
                    <a:pt x="26" y="14"/>
                    <a:pt x="28" y="13"/>
                  </a:cubicBezTo>
                  <a:cubicBezTo>
                    <a:pt x="32" y="11"/>
                    <a:pt x="36" y="9"/>
                    <a:pt x="41" y="8"/>
                  </a:cubicBezTo>
                  <a:cubicBezTo>
                    <a:pt x="50" y="5"/>
                    <a:pt x="59" y="4"/>
                    <a:pt x="69" y="4"/>
                  </a:cubicBezTo>
                  <a:cubicBezTo>
                    <a:pt x="78" y="3"/>
                    <a:pt x="88" y="3"/>
                    <a:pt x="97" y="3"/>
                  </a:cubicBezTo>
                  <a:cubicBezTo>
                    <a:pt x="114" y="3"/>
                    <a:pt x="131" y="3"/>
                    <a:pt x="147" y="4"/>
                  </a:cubicBezTo>
                  <a:cubicBezTo>
                    <a:pt x="149" y="4"/>
                    <a:pt x="149" y="1"/>
                    <a:pt x="147" y="1"/>
                  </a:cubicBezTo>
                  <a:cubicBezTo>
                    <a:pt x="128" y="0"/>
                    <a:pt x="109" y="0"/>
                    <a:pt x="90" y="0"/>
                  </a:cubicBezTo>
                  <a:cubicBezTo>
                    <a:pt x="81" y="0"/>
                    <a:pt x="71" y="0"/>
                    <a:pt x="62" y="1"/>
                  </a:cubicBezTo>
                  <a:cubicBezTo>
                    <a:pt x="52" y="2"/>
                    <a:pt x="43" y="3"/>
                    <a:pt x="34" y="7"/>
                  </a:cubicBezTo>
                  <a:cubicBezTo>
                    <a:pt x="30" y="8"/>
                    <a:pt x="25" y="10"/>
                    <a:pt x="22" y="13"/>
                  </a:cubicBezTo>
                  <a:cubicBezTo>
                    <a:pt x="18" y="15"/>
                    <a:pt x="15" y="17"/>
                    <a:pt x="13" y="20"/>
                  </a:cubicBezTo>
                  <a:cubicBezTo>
                    <a:pt x="7" y="25"/>
                    <a:pt x="3" y="31"/>
                    <a:pt x="2" y="38"/>
                  </a:cubicBezTo>
                  <a:cubicBezTo>
                    <a:pt x="0" y="46"/>
                    <a:pt x="0" y="54"/>
                    <a:pt x="3" y="61"/>
                  </a:cubicBezTo>
                  <a:cubicBezTo>
                    <a:pt x="6" y="69"/>
                    <a:pt x="12" y="76"/>
                    <a:pt x="20" y="81"/>
                  </a:cubicBezTo>
                  <a:cubicBezTo>
                    <a:pt x="28" y="86"/>
                    <a:pt x="38" y="89"/>
                    <a:pt x="49" y="90"/>
                  </a:cubicBezTo>
                  <a:cubicBezTo>
                    <a:pt x="50" y="90"/>
                    <a:pt x="51" y="90"/>
                    <a:pt x="52" y="90"/>
                  </a:cubicBezTo>
                  <a:cubicBezTo>
                    <a:pt x="54" y="90"/>
                    <a:pt x="55" y="90"/>
                    <a:pt x="56" y="90"/>
                  </a:cubicBezTo>
                  <a:cubicBezTo>
                    <a:pt x="58" y="91"/>
                    <a:pt x="60" y="91"/>
                    <a:pt x="61" y="91"/>
                  </a:cubicBezTo>
                  <a:cubicBezTo>
                    <a:pt x="63" y="91"/>
                    <a:pt x="64" y="91"/>
                    <a:pt x="66" y="91"/>
                  </a:cubicBezTo>
                  <a:cubicBezTo>
                    <a:pt x="67" y="91"/>
                    <a:pt x="68" y="91"/>
                    <a:pt x="70" y="91"/>
                  </a:cubicBezTo>
                  <a:cubicBezTo>
                    <a:pt x="71" y="91"/>
                    <a:pt x="72" y="91"/>
                    <a:pt x="73" y="91"/>
                  </a:cubicBezTo>
                  <a:cubicBezTo>
                    <a:pt x="74" y="91"/>
                    <a:pt x="75" y="91"/>
                    <a:pt x="77" y="91"/>
                  </a:cubicBezTo>
                  <a:cubicBezTo>
                    <a:pt x="87" y="91"/>
                    <a:pt x="98" y="91"/>
                    <a:pt x="108" y="91"/>
                  </a:cubicBezTo>
                  <a:cubicBezTo>
                    <a:pt x="110" y="91"/>
                    <a:pt x="111" y="91"/>
                    <a:pt x="112" y="91"/>
                  </a:cubicBezTo>
                  <a:cubicBezTo>
                    <a:pt x="112" y="91"/>
                    <a:pt x="311" y="91"/>
                    <a:pt x="517" y="91"/>
                  </a:cubicBezTo>
                  <a:lnTo>
                    <a:pt x="517" y="87"/>
                  </a:lnTo>
                  <a:close/>
                </a:path>
              </a:pathLst>
            </a:custGeom>
            <a:solidFill>
              <a:schemeClr val="bg1"/>
            </a:solidFill>
            <a:ln w="9525">
              <a:noFill/>
              <a:round/>
              <a:headEnd/>
              <a:tailEnd/>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微软雅黑" panose="020F0502020204030204"/>
                <a:ea typeface="微软雅黑"/>
                <a:cs typeface="+mn-ea"/>
                <a:sym typeface="+mn-lt"/>
              </a:endParaRPr>
            </a:p>
          </p:txBody>
        </p:sp>
        <p:sp>
          <p:nvSpPr>
            <p:cNvPr id="7" name="TextBox 30">
              <a:extLst>
                <a:ext uri="{FF2B5EF4-FFF2-40B4-BE49-F238E27FC236}">
                  <a16:creationId xmlns:a16="http://schemas.microsoft.com/office/drawing/2014/main" id="{38699A67-3396-4A74-BA92-51778455F03F}"/>
                </a:ext>
              </a:extLst>
            </p:cNvPr>
            <p:cNvSpPr txBox="1"/>
            <p:nvPr/>
          </p:nvSpPr>
          <p:spPr>
            <a:xfrm>
              <a:off x="2325765" y="900410"/>
              <a:ext cx="522328" cy="500683"/>
            </a:xfrm>
            <a:prstGeom prst="rect">
              <a:avLst/>
            </a:prstGeom>
            <a:noFill/>
          </p:spPr>
          <p:txBody>
            <a:bodyPr wrap="none">
              <a:normAutofit lnSpcReduction="10000"/>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Arial" panose="020B0604020202020204" pitchFamily="34" charset="0"/>
                  <a:ea typeface="微软雅黑"/>
                  <a:cs typeface="Arial" panose="020B0604020202020204" pitchFamily="34" charset="0"/>
                  <a:sym typeface="+mn-lt"/>
                </a:rPr>
                <a:t>A</a:t>
              </a:r>
              <a:endParaRPr kumimoji="0" lang="ar-SA" sz="3600" b="1" i="0" u="none" strike="noStrike" kern="1200" cap="none" spc="0" normalizeH="0" baseline="0" noProof="0" dirty="0">
                <a:ln>
                  <a:noFill/>
                </a:ln>
                <a:solidFill>
                  <a:prstClr val="black"/>
                </a:solidFill>
                <a:effectLst/>
                <a:uLnTx/>
                <a:uFillTx/>
                <a:latin typeface="Arial" panose="020B0604020202020204" pitchFamily="34" charset="0"/>
                <a:ea typeface="微软雅黑"/>
                <a:cs typeface="Arial" panose="020B0604020202020204" pitchFamily="34" charset="0"/>
                <a:sym typeface="+mn-lt"/>
              </a:endParaRPr>
            </a:p>
          </p:txBody>
        </p:sp>
        <p:grpSp>
          <p:nvGrpSpPr>
            <p:cNvPr id="8" name="Group 33">
              <a:extLst>
                <a:ext uri="{FF2B5EF4-FFF2-40B4-BE49-F238E27FC236}">
                  <a16:creationId xmlns:a16="http://schemas.microsoft.com/office/drawing/2014/main" id="{6C9220EF-CAFE-4120-9334-3E5D15BD340A}"/>
                </a:ext>
              </a:extLst>
            </p:cNvPr>
            <p:cNvGrpSpPr/>
            <p:nvPr/>
          </p:nvGrpSpPr>
          <p:grpSpPr>
            <a:xfrm>
              <a:off x="2211160" y="1749086"/>
              <a:ext cx="2536787" cy="1127005"/>
              <a:chOff x="1733550" y="3700460"/>
              <a:chExt cx="1951038" cy="738190"/>
            </a:xfrm>
          </p:grpSpPr>
          <p:sp>
            <p:nvSpPr>
              <p:cNvPr id="34" name="Freeform: Shape 34">
                <a:extLst>
                  <a:ext uri="{FF2B5EF4-FFF2-40B4-BE49-F238E27FC236}">
                    <a16:creationId xmlns:a16="http://schemas.microsoft.com/office/drawing/2014/main" id="{5EDE6758-EC40-49D4-ABAE-C6BB59D414A0}"/>
                  </a:ext>
                </a:extLst>
              </p:cNvPr>
              <p:cNvSpPr>
                <a:spLocks/>
              </p:cNvSpPr>
              <p:nvPr/>
            </p:nvSpPr>
            <p:spPr bwMode="auto">
              <a:xfrm>
                <a:off x="1738313" y="3863973"/>
                <a:ext cx="1946275" cy="568325"/>
              </a:xfrm>
              <a:custGeom>
                <a:avLst/>
                <a:gdLst/>
                <a:ahLst/>
                <a:cxnLst>
                  <a:cxn ang="0">
                    <a:pos x="56" y="0"/>
                  </a:cxn>
                  <a:cxn ang="0">
                    <a:pos x="43" y="1"/>
                  </a:cxn>
                  <a:cxn ang="0">
                    <a:pos x="12" y="4"/>
                  </a:cxn>
                  <a:cxn ang="0">
                    <a:pos x="0" y="24"/>
                  </a:cxn>
                  <a:cxn ang="0">
                    <a:pos x="0" y="61"/>
                  </a:cxn>
                  <a:cxn ang="0">
                    <a:pos x="0" y="97"/>
                  </a:cxn>
                  <a:cxn ang="0">
                    <a:pos x="0" y="106"/>
                  </a:cxn>
                  <a:cxn ang="0">
                    <a:pos x="0" y="113"/>
                  </a:cxn>
                  <a:cxn ang="0">
                    <a:pos x="16" y="137"/>
                  </a:cxn>
                  <a:cxn ang="0">
                    <a:pos x="51" y="148"/>
                  </a:cxn>
                  <a:cxn ang="0">
                    <a:pos x="55" y="149"/>
                  </a:cxn>
                  <a:cxn ang="0">
                    <a:pos x="516" y="149"/>
                  </a:cxn>
                  <a:cxn ang="0">
                    <a:pos x="516" y="0"/>
                  </a:cxn>
                  <a:cxn ang="0">
                    <a:pos x="502" y="0"/>
                  </a:cxn>
                  <a:cxn ang="0">
                    <a:pos x="292" y="0"/>
                  </a:cxn>
                  <a:cxn ang="0">
                    <a:pos x="164" y="0"/>
                  </a:cxn>
                  <a:cxn ang="0">
                    <a:pos x="112" y="0"/>
                  </a:cxn>
                  <a:cxn ang="0">
                    <a:pos x="56" y="0"/>
                  </a:cxn>
                </a:cxnLst>
                <a:rect l="0" t="0" r="r" b="b"/>
                <a:pathLst>
                  <a:path w="516" h="149">
                    <a:moveTo>
                      <a:pt x="56" y="0"/>
                    </a:moveTo>
                    <a:cubicBezTo>
                      <a:pt x="52" y="0"/>
                      <a:pt x="47" y="1"/>
                      <a:pt x="43" y="1"/>
                    </a:cubicBezTo>
                    <a:cubicBezTo>
                      <a:pt x="32" y="1"/>
                      <a:pt x="22" y="1"/>
                      <a:pt x="12" y="4"/>
                    </a:cubicBezTo>
                    <a:cubicBezTo>
                      <a:pt x="0" y="8"/>
                      <a:pt x="0" y="12"/>
                      <a:pt x="0" y="24"/>
                    </a:cubicBezTo>
                    <a:cubicBezTo>
                      <a:pt x="0" y="36"/>
                      <a:pt x="0" y="48"/>
                      <a:pt x="0" y="61"/>
                    </a:cubicBezTo>
                    <a:cubicBezTo>
                      <a:pt x="0" y="73"/>
                      <a:pt x="0" y="85"/>
                      <a:pt x="0" y="97"/>
                    </a:cubicBezTo>
                    <a:cubicBezTo>
                      <a:pt x="0" y="100"/>
                      <a:pt x="0" y="103"/>
                      <a:pt x="0" y="106"/>
                    </a:cubicBezTo>
                    <a:cubicBezTo>
                      <a:pt x="0" y="108"/>
                      <a:pt x="0" y="110"/>
                      <a:pt x="0" y="113"/>
                    </a:cubicBezTo>
                    <a:cubicBezTo>
                      <a:pt x="1" y="123"/>
                      <a:pt x="8" y="132"/>
                      <a:pt x="16" y="137"/>
                    </a:cubicBezTo>
                    <a:cubicBezTo>
                      <a:pt x="26" y="144"/>
                      <a:pt x="39" y="147"/>
                      <a:pt x="51" y="148"/>
                    </a:cubicBezTo>
                    <a:cubicBezTo>
                      <a:pt x="52" y="149"/>
                      <a:pt x="54" y="149"/>
                      <a:pt x="55" y="149"/>
                    </a:cubicBezTo>
                    <a:cubicBezTo>
                      <a:pt x="516" y="149"/>
                      <a:pt x="516" y="149"/>
                      <a:pt x="516" y="149"/>
                    </a:cubicBezTo>
                    <a:cubicBezTo>
                      <a:pt x="516" y="149"/>
                      <a:pt x="516" y="0"/>
                      <a:pt x="516" y="0"/>
                    </a:cubicBezTo>
                    <a:cubicBezTo>
                      <a:pt x="516" y="0"/>
                      <a:pt x="503" y="0"/>
                      <a:pt x="502" y="0"/>
                    </a:cubicBezTo>
                    <a:cubicBezTo>
                      <a:pt x="432" y="0"/>
                      <a:pt x="362" y="0"/>
                      <a:pt x="292" y="0"/>
                    </a:cubicBezTo>
                    <a:cubicBezTo>
                      <a:pt x="249" y="0"/>
                      <a:pt x="207" y="0"/>
                      <a:pt x="164" y="0"/>
                    </a:cubicBezTo>
                    <a:cubicBezTo>
                      <a:pt x="147" y="0"/>
                      <a:pt x="129" y="0"/>
                      <a:pt x="112" y="0"/>
                    </a:cubicBezTo>
                    <a:cubicBezTo>
                      <a:pt x="93" y="0"/>
                      <a:pt x="75" y="0"/>
                      <a:pt x="56" y="0"/>
                    </a:cubicBezTo>
                    <a:close/>
                  </a:path>
                </a:pathLst>
              </a:custGeom>
              <a:blipFill dpi="0" rotWithShape="1">
                <a:blip r:embed="rId4" cstate="screen">
                  <a:extLst>
                    <a:ext uri="{28A0092B-C50C-407E-A947-70E740481C1C}">
                      <a14:useLocalDpi xmlns:a14="http://schemas.microsoft.com/office/drawing/2010/main"/>
                    </a:ext>
                  </a:extLst>
                </a:blip>
                <a:srcRect/>
                <a:stretch>
                  <a:fillRect/>
                </a:stretch>
              </a:blipFill>
              <a:ln w="57150">
                <a:solidFill>
                  <a:schemeClr val="bg1"/>
                </a:solidFill>
                <a:round/>
                <a:headEnd/>
                <a:tailEnd/>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微软雅黑" panose="020F0502020204030204"/>
                  <a:ea typeface="微软雅黑"/>
                  <a:cs typeface="+mn-ea"/>
                  <a:sym typeface="+mn-lt"/>
                </a:endParaRPr>
              </a:p>
            </p:txBody>
          </p:sp>
          <p:sp>
            <p:nvSpPr>
              <p:cNvPr id="35" name="Freeform: Shape 35">
                <a:extLst>
                  <a:ext uri="{FF2B5EF4-FFF2-40B4-BE49-F238E27FC236}">
                    <a16:creationId xmlns:a16="http://schemas.microsoft.com/office/drawing/2014/main" id="{28FD7B9E-4E11-46D8-9DE0-A8DF9B184B76}"/>
                  </a:ext>
                </a:extLst>
              </p:cNvPr>
              <p:cNvSpPr>
                <a:spLocks/>
              </p:cNvSpPr>
              <p:nvPr/>
            </p:nvSpPr>
            <p:spPr bwMode="auto">
              <a:xfrm>
                <a:off x="1738313" y="3700460"/>
                <a:ext cx="557213" cy="563563"/>
              </a:xfrm>
              <a:custGeom>
                <a:avLst/>
                <a:gdLst/>
                <a:ahLst/>
                <a:cxnLst>
                  <a:cxn ang="0">
                    <a:pos x="148" y="0"/>
                  </a:cxn>
                  <a:cxn ang="0">
                    <a:pos x="75" y="0"/>
                  </a:cxn>
                  <a:cxn ang="0">
                    <a:pos x="56" y="1"/>
                  </a:cxn>
                  <a:cxn ang="0">
                    <a:pos x="33" y="5"/>
                  </a:cxn>
                  <a:cxn ang="0">
                    <a:pos x="23" y="10"/>
                  </a:cxn>
                  <a:cxn ang="0">
                    <a:pos x="2" y="35"/>
                  </a:cxn>
                  <a:cxn ang="0">
                    <a:pos x="0" y="44"/>
                  </a:cxn>
                  <a:cxn ang="0">
                    <a:pos x="0" y="59"/>
                  </a:cxn>
                  <a:cxn ang="0">
                    <a:pos x="0" y="96"/>
                  </a:cxn>
                  <a:cxn ang="0">
                    <a:pos x="0" y="133"/>
                  </a:cxn>
                  <a:cxn ang="0">
                    <a:pos x="0" y="141"/>
                  </a:cxn>
                  <a:cxn ang="0">
                    <a:pos x="0" y="148"/>
                  </a:cxn>
                  <a:cxn ang="0">
                    <a:pos x="4" y="134"/>
                  </a:cxn>
                  <a:cxn ang="0">
                    <a:pos x="7" y="129"/>
                  </a:cxn>
                  <a:cxn ang="0">
                    <a:pos x="11" y="124"/>
                  </a:cxn>
                  <a:cxn ang="0">
                    <a:pos x="16" y="120"/>
                  </a:cxn>
                  <a:cxn ang="0">
                    <a:pos x="34" y="111"/>
                  </a:cxn>
                  <a:cxn ang="0">
                    <a:pos x="41" y="109"/>
                  </a:cxn>
                  <a:cxn ang="0">
                    <a:pos x="106" y="105"/>
                  </a:cxn>
                  <a:cxn ang="0">
                    <a:pos x="111" y="105"/>
                  </a:cxn>
                  <a:cxn ang="0">
                    <a:pos x="148" y="105"/>
                  </a:cxn>
                  <a:cxn ang="0">
                    <a:pos x="148" y="0"/>
                  </a:cxn>
                </a:cxnLst>
                <a:rect l="0" t="0" r="r" b="b"/>
                <a:pathLst>
                  <a:path w="148" h="148">
                    <a:moveTo>
                      <a:pt x="148" y="0"/>
                    </a:moveTo>
                    <a:cubicBezTo>
                      <a:pt x="75" y="0"/>
                      <a:pt x="75" y="0"/>
                      <a:pt x="75" y="0"/>
                    </a:cubicBezTo>
                    <a:cubicBezTo>
                      <a:pt x="69" y="0"/>
                      <a:pt x="63" y="0"/>
                      <a:pt x="56" y="1"/>
                    </a:cubicBezTo>
                    <a:cubicBezTo>
                      <a:pt x="49" y="1"/>
                      <a:pt x="41" y="3"/>
                      <a:pt x="33" y="5"/>
                    </a:cubicBezTo>
                    <a:cubicBezTo>
                      <a:pt x="30" y="7"/>
                      <a:pt x="27" y="8"/>
                      <a:pt x="23" y="10"/>
                    </a:cubicBezTo>
                    <a:cubicBezTo>
                      <a:pt x="13" y="16"/>
                      <a:pt x="5" y="24"/>
                      <a:pt x="2" y="35"/>
                    </a:cubicBezTo>
                    <a:cubicBezTo>
                      <a:pt x="1" y="38"/>
                      <a:pt x="0" y="41"/>
                      <a:pt x="0" y="44"/>
                    </a:cubicBezTo>
                    <a:cubicBezTo>
                      <a:pt x="0" y="49"/>
                      <a:pt x="0" y="54"/>
                      <a:pt x="0" y="59"/>
                    </a:cubicBezTo>
                    <a:cubicBezTo>
                      <a:pt x="0" y="72"/>
                      <a:pt x="0" y="84"/>
                      <a:pt x="0" y="96"/>
                    </a:cubicBezTo>
                    <a:cubicBezTo>
                      <a:pt x="0" y="109"/>
                      <a:pt x="0" y="121"/>
                      <a:pt x="0" y="133"/>
                    </a:cubicBezTo>
                    <a:cubicBezTo>
                      <a:pt x="0" y="136"/>
                      <a:pt x="0" y="139"/>
                      <a:pt x="0" y="141"/>
                    </a:cubicBezTo>
                    <a:cubicBezTo>
                      <a:pt x="0" y="144"/>
                      <a:pt x="0" y="146"/>
                      <a:pt x="0" y="148"/>
                    </a:cubicBezTo>
                    <a:cubicBezTo>
                      <a:pt x="1" y="143"/>
                      <a:pt x="2" y="138"/>
                      <a:pt x="4" y="134"/>
                    </a:cubicBezTo>
                    <a:cubicBezTo>
                      <a:pt x="5" y="132"/>
                      <a:pt x="6" y="131"/>
                      <a:pt x="7" y="129"/>
                    </a:cubicBezTo>
                    <a:cubicBezTo>
                      <a:pt x="8" y="127"/>
                      <a:pt x="10" y="126"/>
                      <a:pt x="11" y="124"/>
                    </a:cubicBezTo>
                    <a:cubicBezTo>
                      <a:pt x="13" y="123"/>
                      <a:pt x="14" y="121"/>
                      <a:pt x="16" y="120"/>
                    </a:cubicBezTo>
                    <a:cubicBezTo>
                      <a:pt x="22" y="116"/>
                      <a:pt x="28" y="113"/>
                      <a:pt x="34" y="111"/>
                    </a:cubicBezTo>
                    <a:cubicBezTo>
                      <a:pt x="36" y="110"/>
                      <a:pt x="39" y="110"/>
                      <a:pt x="41" y="109"/>
                    </a:cubicBezTo>
                    <a:cubicBezTo>
                      <a:pt x="62" y="103"/>
                      <a:pt x="84" y="105"/>
                      <a:pt x="106" y="105"/>
                    </a:cubicBezTo>
                    <a:cubicBezTo>
                      <a:pt x="107" y="105"/>
                      <a:pt x="109" y="105"/>
                      <a:pt x="111" y="105"/>
                    </a:cubicBezTo>
                    <a:cubicBezTo>
                      <a:pt x="131" y="105"/>
                      <a:pt x="148" y="105"/>
                      <a:pt x="148" y="105"/>
                    </a:cubicBezTo>
                    <a:lnTo>
                      <a:pt x="148" y="0"/>
                    </a:lnTo>
                    <a:close/>
                  </a:path>
                </a:pathLst>
              </a:custGeom>
              <a:blipFill dpi="0" rotWithShape="1">
                <a:blip r:embed="rId5" cstate="screen">
                  <a:extLst>
                    <a:ext uri="{28A0092B-C50C-407E-A947-70E740481C1C}">
                      <a14:useLocalDpi xmlns:a14="http://schemas.microsoft.com/office/drawing/2010/main"/>
                    </a:ext>
                  </a:extLst>
                </a:blip>
                <a:srcRect/>
                <a:stretch>
                  <a:fillRect/>
                </a:stretch>
              </a:blipFill>
              <a:ln w="57150">
                <a:solidFill>
                  <a:schemeClr val="bg1"/>
                </a:solidFill>
                <a:round/>
                <a:headEnd/>
                <a:tailEnd/>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微软雅黑" panose="020F0502020204030204"/>
                  <a:ea typeface="微软雅黑"/>
                  <a:cs typeface="+mn-ea"/>
                  <a:sym typeface="+mn-lt"/>
                </a:endParaRPr>
              </a:p>
            </p:txBody>
          </p:sp>
          <p:sp>
            <p:nvSpPr>
              <p:cNvPr id="36" name="Freeform: Shape 36">
                <a:extLst>
                  <a:ext uri="{FF2B5EF4-FFF2-40B4-BE49-F238E27FC236}">
                    <a16:creationId xmlns:a16="http://schemas.microsoft.com/office/drawing/2014/main" id="{A612AB7B-FD94-4FCB-9BCE-75696B53E64C}"/>
                  </a:ext>
                </a:extLst>
              </p:cNvPr>
              <p:cNvSpPr>
                <a:spLocks/>
              </p:cNvSpPr>
              <p:nvPr/>
            </p:nvSpPr>
            <p:spPr bwMode="auto">
              <a:xfrm>
                <a:off x="1733550" y="4092575"/>
                <a:ext cx="1951038" cy="346075"/>
              </a:xfrm>
              <a:custGeom>
                <a:avLst/>
                <a:gdLst/>
                <a:ahLst/>
                <a:cxnLst>
                  <a:cxn ang="0">
                    <a:pos x="517" y="87"/>
                  </a:cxn>
                  <a:cxn ang="0">
                    <a:pos x="113" y="87"/>
                  </a:cxn>
                  <a:cxn ang="0">
                    <a:pos x="109" y="87"/>
                  </a:cxn>
                  <a:cxn ang="0">
                    <a:pos x="85" y="88"/>
                  </a:cxn>
                  <a:cxn ang="0">
                    <a:pos x="65" y="87"/>
                  </a:cxn>
                  <a:cxn ang="0">
                    <a:pos x="59" y="87"/>
                  </a:cxn>
                  <a:cxn ang="0">
                    <a:pos x="55" y="87"/>
                  </a:cxn>
                  <a:cxn ang="0">
                    <a:pos x="48" y="86"/>
                  </a:cxn>
                  <a:cxn ang="0">
                    <a:pos x="20" y="77"/>
                  </a:cxn>
                  <a:cxn ang="0">
                    <a:pos x="5" y="58"/>
                  </a:cxn>
                  <a:cxn ang="0">
                    <a:pos x="6" y="36"/>
                  </a:cxn>
                  <a:cxn ang="0">
                    <a:pos x="18" y="19"/>
                  </a:cxn>
                  <a:cxn ang="0">
                    <a:pos x="22" y="16"/>
                  </a:cxn>
                  <a:cxn ang="0">
                    <a:pos x="28" y="13"/>
                  </a:cxn>
                  <a:cxn ang="0">
                    <a:pos x="41" y="8"/>
                  </a:cxn>
                  <a:cxn ang="0">
                    <a:pos x="69" y="4"/>
                  </a:cxn>
                  <a:cxn ang="0">
                    <a:pos x="97" y="3"/>
                  </a:cxn>
                  <a:cxn ang="0">
                    <a:pos x="147" y="4"/>
                  </a:cxn>
                  <a:cxn ang="0">
                    <a:pos x="147" y="1"/>
                  </a:cxn>
                  <a:cxn ang="0">
                    <a:pos x="90" y="0"/>
                  </a:cxn>
                  <a:cxn ang="0">
                    <a:pos x="62" y="1"/>
                  </a:cxn>
                  <a:cxn ang="0">
                    <a:pos x="34" y="7"/>
                  </a:cxn>
                  <a:cxn ang="0">
                    <a:pos x="22" y="13"/>
                  </a:cxn>
                  <a:cxn ang="0">
                    <a:pos x="13" y="20"/>
                  </a:cxn>
                  <a:cxn ang="0">
                    <a:pos x="2" y="38"/>
                  </a:cxn>
                  <a:cxn ang="0">
                    <a:pos x="3" y="61"/>
                  </a:cxn>
                  <a:cxn ang="0">
                    <a:pos x="20" y="81"/>
                  </a:cxn>
                  <a:cxn ang="0">
                    <a:pos x="49" y="90"/>
                  </a:cxn>
                  <a:cxn ang="0">
                    <a:pos x="52" y="90"/>
                  </a:cxn>
                  <a:cxn ang="0">
                    <a:pos x="56" y="90"/>
                  </a:cxn>
                  <a:cxn ang="0">
                    <a:pos x="61" y="91"/>
                  </a:cxn>
                  <a:cxn ang="0">
                    <a:pos x="66" y="91"/>
                  </a:cxn>
                  <a:cxn ang="0">
                    <a:pos x="70" y="91"/>
                  </a:cxn>
                  <a:cxn ang="0">
                    <a:pos x="73" y="91"/>
                  </a:cxn>
                  <a:cxn ang="0">
                    <a:pos x="77" y="91"/>
                  </a:cxn>
                  <a:cxn ang="0">
                    <a:pos x="108" y="91"/>
                  </a:cxn>
                  <a:cxn ang="0">
                    <a:pos x="112" y="91"/>
                  </a:cxn>
                  <a:cxn ang="0">
                    <a:pos x="517" y="91"/>
                  </a:cxn>
                  <a:cxn ang="0">
                    <a:pos x="517" y="87"/>
                  </a:cxn>
                </a:cxnLst>
                <a:rect l="0" t="0" r="r" b="b"/>
                <a:pathLst>
                  <a:path w="517" h="91">
                    <a:moveTo>
                      <a:pt x="517" y="87"/>
                    </a:moveTo>
                    <a:cubicBezTo>
                      <a:pt x="312" y="87"/>
                      <a:pt x="113" y="87"/>
                      <a:pt x="113" y="87"/>
                    </a:cubicBezTo>
                    <a:cubicBezTo>
                      <a:pt x="112" y="87"/>
                      <a:pt x="111" y="87"/>
                      <a:pt x="109" y="87"/>
                    </a:cubicBezTo>
                    <a:cubicBezTo>
                      <a:pt x="101" y="87"/>
                      <a:pt x="93" y="87"/>
                      <a:pt x="85" y="88"/>
                    </a:cubicBezTo>
                    <a:cubicBezTo>
                      <a:pt x="78" y="88"/>
                      <a:pt x="72" y="88"/>
                      <a:pt x="65" y="87"/>
                    </a:cubicBezTo>
                    <a:cubicBezTo>
                      <a:pt x="63" y="87"/>
                      <a:pt x="61" y="87"/>
                      <a:pt x="59" y="87"/>
                    </a:cubicBezTo>
                    <a:cubicBezTo>
                      <a:pt x="58" y="87"/>
                      <a:pt x="56" y="87"/>
                      <a:pt x="55" y="87"/>
                    </a:cubicBezTo>
                    <a:cubicBezTo>
                      <a:pt x="52" y="87"/>
                      <a:pt x="50" y="87"/>
                      <a:pt x="48" y="86"/>
                    </a:cubicBezTo>
                    <a:cubicBezTo>
                      <a:pt x="38" y="85"/>
                      <a:pt x="28" y="82"/>
                      <a:pt x="20" y="77"/>
                    </a:cubicBezTo>
                    <a:cubicBezTo>
                      <a:pt x="13" y="72"/>
                      <a:pt x="8" y="66"/>
                      <a:pt x="5" y="58"/>
                    </a:cubicBezTo>
                    <a:cubicBezTo>
                      <a:pt x="3" y="51"/>
                      <a:pt x="3" y="43"/>
                      <a:pt x="6" y="36"/>
                    </a:cubicBezTo>
                    <a:cubicBezTo>
                      <a:pt x="8" y="29"/>
                      <a:pt x="13" y="24"/>
                      <a:pt x="18" y="19"/>
                    </a:cubicBezTo>
                    <a:cubicBezTo>
                      <a:pt x="19" y="18"/>
                      <a:pt x="21" y="17"/>
                      <a:pt x="22" y="16"/>
                    </a:cubicBezTo>
                    <a:cubicBezTo>
                      <a:pt x="24" y="15"/>
                      <a:pt x="26" y="14"/>
                      <a:pt x="28" y="13"/>
                    </a:cubicBezTo>
                    <a:cubicBezTo>
                      <a:pt x="32" y="11"/>
                      <a:pt x="36" y="9"/>
                      <a:pt x="41" y="8"/>
                    </a:cubicBezTo>
                    <a:cubicBezTo>
                      <a:pt x="50" y="5"/>
                      <a:pt x="59" y="4"/>
                      <a:pt x="69" y="4"/>
                    </a:cubicBezTo>
                    <a:cubicBezTo>
                      <a:pt x="78" y="3"/>
                      <a:pt x="88" y="3"/>
                      <a:pt x="97" y="3"/>
                    </a:cubicBezTo>
                    <a:cubicBezTo>
                      <a:pt x="114" y="3"/>
                      <a:pt x="131" y="3"/>
                      <a:pt x="147" y="4"/>
                    </a:cubicBezTo>
                    <a:cubicBezTo>
                      <a:pt x="149" y="4"/>
                      <a:pt x="149" y="1"/>
                      <a:pt x="147" y="1"/>
                    </a:cubicBezTo>
                    <a:cubicBezTo>
                      <a:pt x="128" y="0"/>
                      <a:pt x="109" y="0"/>
                      <a:pt x="90" y="0"/>
                    </a:cubicBezTo>
                    <a:cubicBezTo>
                      <a:pt x="81" y="0"/>
                      <a:pt x="71" y="0"/>
                      <a:pt x="62" y="1"/>
                    </a:cubicBezTo>
                    <a:cubicBezTo>
                      <a:pt x="52" y="2"/>
                      <a:pt x="43" y="3"/>
                      <a:pt x="34" y="7"/>
                    </a:cubicBezTo>
                    <a:cubicBezTo>
                      <a:pt x="30" y="8"/>
                      <a:pt x="25" y="10"/>
                      <a:pt x="22" y="13"/>
                    </a:cubicBezTo>
                    <a:cubicBezTo>
                      <a:pt x="18" y="15"/>
                      <a:pt x="15" y="17"/>
                      <a:pt x="13" y="20"/>
                    </a:cubicBezTo>
                    <a:cubicBezTo>
                      <a:pt x="7" y="25"/>
                      <a:pt x="3" y="31"/>
                      <a:pt x="2" y="38"/>
                    </a:cubicBezTo>
                    <a:cubicBezTo>
                      <a:pt x="0" y="46"/>
                      <a:pt x="0" y="54"/>
                      <a:pt x="3" y="61"/>
                    </a:cubicBezTo>
                    <a:cubicBezTo>
                      <a:pt x="6" y="69"/>
                      <a:pt x="12" y="76"/>
                      <a:pt x="20" y="81"/>
                    </a:cubicBezTo>
                    <a:cubicBezTo>
                      <a:pt x="28" y="86"/>
                      <a:pt x="38" y="89"/>
                      <a:pt x="49" y="90"/>
                    </a:cubicBezTo>
                    <a:cubicBezTo>
                      <a:pt x="50" y="90"/>
                      <a:pt x="51" y="90"/>
                      <a:pt x="52" y="90"/>
                    </a:cubicBezTo>
                    <a:cubicBezTo>
                      <a:pt x="54" y="90"/>
                      <a:pt x="55" y="90"/>
                      <a:pt x="56" y="90"/>
                    </a:cubicBezTo>
                    <a:cubicBezTo>
                      <a:pt x="58" y="91"/>
                      <a:pt x="60" y="91"/>
                      <a:pt x="61" y="91"/>
                    </a:cubicBezTo>
                    <a:cubicBezTo>
                      <a:pt x="63" y="91"/>
                      <a:pt x="64" y="91"/>
                      <a:pt x="66" y="91"/>
                    </a:cubicBezTo>
                    <a:cubicBezTo>
                      <a:pt x="67" y="91"/>
                      <a:pt x="68" y="91"/>
                      <a:pt x="70" y="91"/>
                    </a:cubicBezTo>
                    <a:cubicBezTo>
                      <a:pt x="71" y="91"/>
                      <a:pt x="72" y="91"/>
                      <a:pt x="73" y="91"/>
                    </a:cubicBezTo>
                    <a:cubicBezTo>
                      <a:pt x="74" y="91"/>
                      <a:pt x="75" y="91"/>
                      <a:pt x="77" y="91"/>
                    </a:cubicBezTo>
                    <a:cubicBezTo>
                      <a:pt x="87" y="91"/>
                      <a:pt x="98" y="91"/>
                      <a:pt x="108" y="91"/>
                    </a:cubicBezTo>
                    <a:cubicBezTo>
                      <a:pt x="110" y="91"/>
                      <a:pt x="111" y="91"/>
                      <a:pt x="112" y="91"/>
                    </a:cubicBezTo>
                    <a:cubicBezTo>
                      <a:pt x="112" y="91"/>
                      <a:pt x="311" y="91"/>
                      <a:pt x="517" y="91"/>
                    </a:cubicBezTo>
                    <a:lnTo>
                      <a:pt x="517" y="87"/>
                    </a:lnTo>
                    <a:close/>
                  </a:path>
                </a:pathLst>
              </a:custGeom>
              <a:solidFill>
                <a:schemeClr val="bg1"/>
              </a:solidFill>
              <a:ln w="57150">
                <a:solidFill>
                  <a:schemeClr val="bg1"/>
                </a:solidFill>
                <a:round/>
                <a:headEnd/>
                <a:tailEnd/>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微软雅黑" panose="020F0502020204030204"/>
                  <a:ea typeface="微软雅黑"/>
                  <a:cs typeface="+mn-ea"/>
                  <a:sym typeface="+mn-lt"/>
                </a:endParaRPr>
              </a:p>
            </p:txBody>
          </p:sp>
        </p:grpSp>
        <p:sp>
          <p:nvSpPr>
            <p:cNvPr id="10" name="TextBox 38">
              <a:extLst>
                <a:ext uri="{FF2B5EF4-FFF2-40B4-BE49-F238E27FC236}">
                  <a16:creationId xmlns:a16="http://schemas.microsoft.com/office/drawing/2014/main" id="{949A1D7E-3D96-4E1C-832D-7EB421399E09}"/>
                </a:ext>
              </a:extLst>
            </p:cNvPr>
            <p:cNvSpPr txBox="1"/>
            <p:nvPr/>
          </p:nvSpPr>
          <p:spPr>
            <a:xfrm>
              <a:off x="2310131" y="1754948"/>
              <a:ext cx="522328" cy="500683"/>
            </a:xfrm>
            <a:prstGeom prst="rect">
              <a:avLst/>
            </a:prstGeom>
            <a:noFill/>
          </p:spPr>
          <p:txBody>
            <a:bodyPr wrap="none">
              <a:normAutofit lnSpcReduction="10000"/>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Arial" panose="020B0604020202020204" pitchFamily="34" charset="0"/>
                  <a:ea typeface="微软雅黑"/>
                  <a:cs typeface="Arial" panose="020B0604020202020204" pitchFamily="34" charset="0"/>
                  <a:sym typeface="+mn-lt"/>
                </a:rPr>
                <a:t>B</a:t>
              </a:r>
            </a:p>
          </p:txBody>
        </p:sp>
        <p:grpSp>
          <p:nvGrpSpPr>
            <p:cNvPr id="11" name="Group 41">
              <a:extLst>
                <a:ext uri="{FF2B5EF4-FFF2-40B4-BE49-F238E27FC236}">
                  <a16:creationId xmlns:a16="http://schemas.microsoft.com/office/drawing/2014/main" id="{EC5D5BBA-D270-4F08-A258-2FF82ED26889}"/>
                </a:ext>
              </a:extLst>
            </p:cNvPr>
            <p:cNvGrpSpPr/>
            <p:nvPr/>
          </p:nvGrpSpPr>
          <p:grpSpPr>
            <a:xfrm>
              <a:off x="2211160" y="2603625"/>
              <a:ext cx="2536787" cy="1127005"/>
              <a:chOff x="1733550" y="3700460"/>
              <a:chExt cx="1951038" cy="738190"/>
            </a:xfrm>
          </p:grpSpPr>
          <p:sp>
            <p:nvSpPr>
              <p:cNvPr id="31" name="Freeform: Shape 42">
                <a:extLst>
                  <a:ext uri="{FF2B5EF4-FFF2-40B4-BE49-F238E27FC236}">
                    <a16:creationId xmlns:a16="http://schemas.microsoft.com/office/drawing/2014/main" id="{A62F5AE7-8497-4443-A32D-0857D170263B}"/>
                  </a:ext>
                </a:extLst>
              </p:cNvPr>
              <p:cNvSpPr>
                <a:spLocks/>
              </p:cNvSpPr>
              <p:nvPr/>
            </p:nvSpPr>
            <p:spPr bwMode="auto">
              <a:xfrm>
                <a:off x="1738313" y="3863973"/>
                <a:ext cx="1946275" cy="568325"/>
              </a:xfrm>
              <a:custGeom>
                <a:avLst/>
                <a:gdLst/>
                <a:ahLst/>
                <a:cxnLst>
                  <a:cxn ang="0">
                    <a:pos x="56" y="0"/>
                  </a:cxn>
                  <a:cxn ang="0">
                    <a:pos x="43" y="1"/>
                  </a:cxn>
                  <a:cxn ang="0">
                    <a:pos x="12" y="4"/>
                  </a:cxn>
                  <a:cxn ang="0">
                    <a:pos x="0" y="24"/>
                  </a:cxn>
                  <a:cxn ang="0">
                    <a:pos x="0" y="61"/>
                  </a:cxn>
                  <a:cxn ang="0">
                    <a:pos x="0" y="97"/>
                  </a:cxn>
                  <a:cxn ang="0">
                    <a:pos x="0" y="106"/>
                  </a:cxn>
                  <a:cxn ang="0">
                    <a:pos x="0" y="113"/>
                  </a:cxn>
                  <a:cxn ang="0">
                    <a:pos x="16" y="137"/>
                  </a:cxn>
                  <a:cxn ang="0">
                    <a:pos x="51" y="148"/>
                  </a:cxn>
                  <a:cxn ang="0">
                    <a:pos x="55" y="149"/>
                  </a:cxn>
                  <a:cxn ang="0">
                    <a:pos x="516" y="149"/>
                  </a:cxn>
                  <a:cxn ang="0">
                    <a:pos x="516" y="0"/>
                  </a:cxn>
                  <a:cxn ang="0">
                    <a:pos x="502" y="0"/>
                  </a:cxn>
                  <a:cxn ang="0">
                    <a:pos x="292" y="0"/>
                  </a:cxn>
                  <a:cxn ang="0">
                    <a:pos x="164" y="0"/>
                  </a:cxn>
                  <a:cxn ang="0">
                    <a:pos x="112" y="0"/>
                  </a:cxn>
                  <a:cxn ang="0">
                    <a:pos x="56" y="0"/>
                  </a:cxn>
                </a:cxnLst>
                <a:rect l="0" t="0" r="r" b="b"/>
                <a:pathLst>
                  <a:path w="516" h="149">
                    <a:moveTo>
                      <a:pt x="56" y="0"/>
                    </a:moveTo>
                    <a:cubicBezTo>
                      <a:pt x="52" y="0"/>
                      <a:pt x="47" y="1"/>
                      <a:pt x="43" y="1"/>
                    </a:cubicBezTo>
                    <a:cubicBezTo>
                      <a:pt x="32" y="1"/>
                      <a:pt x="22" y="1"/>
                      <a:pt x="12" y="4"/>
                    </a:cubicBezTo>
                    <a:cubicBezTo>
                      <a:pt x="0" y="8"/>
                      <a:pt x="0" y="12"/>
                      <a:pt x="0" y="24"/>
                    </a:cubicBezTo>
                    <a:cubicBezTo>
                      <a:pt x="0" y="36"/>
                      <a:pt x="0" y="48"/>
                      <a:pt x="0" y="61"/>
                    </a:cubicBezTo>
                    <a:cubicBezTo>
                      <a:pt x="0" y="73"/>
                      <a:pt x="0" y="85"/>
                      <a:pt x="0" y="97"/>
                    </a:cubicBezTo>
                    <a:cubicBezTo>
                      <a:pt x="0" y="100"/>
                      <a:pt x="0" y="103"/>
                      <a:pt x="0" y="106"/>
                    </a:cubicBezTo>
                    <a:cubicBezTo>
                      <a:pt x="0" y="108"/>
                      <a:pt x="0" y="110"/>
                      <a:pt x="0" y="113"/>
                    </a:cubicBezTo>
                    <a:cubicBezTo>
                      <a:pt x="1" y="123"/>
                      <a:pt x="8" y="132"/>
                      <a:pt x="16" y="137"/>
                    </a:cubicBezTo>
                    <a:cubicBezTo>
                      <a:pt x="26" y="144"/>
                      <a:pt x="39" y="147"/>
                      <a:pt x="51" y="148"/>
                    </a:cubicBezTo>
                    <a:cubicBezTo>
                      <a:pt x="52" y="149"/>
                      <a:pt x="54" y="149"/>
                      <a:pt x="55" y="149"/>
                    </a:cubicBezTo>
                    <a:cubicBezTo>
                      <a:pt x="516" y="149"/>
                      <a:pt x="516" y="149"/>
                      <a:pt x="516" y="149"/>
                    </a:cubicBezTo>
                    <a:cubicBezTo>
                      <a:pt x="516" y="149"/>
                      <a:pt x="516" y="0"/>
                      <a:pt x="516" y="0"/>
                    </a:cubicBezTo>
                    <a:cubicBezTo>
                      <a:pt x="516" y="0"/>
                      <a:pt x="503" y="0"/>
                      <a:pt x="502" y="0"/>
                    </a:cubicBezTo>
                    <a:cubicBezTo>
                      <a:pt x="432" y="0"/>
                      <a:pt x="362" y="0"/>
                      <a:pt x="292" y="0"/>
                    </a:cubicBezTo>
                    <a:cubicBezTo>
                      <a:pt x="249" y="0"/>
                      <a:pt x="207" y="0"/>
                      <a:pt x="164" y="0"/>
                    </a:cubicBezTo>
                    <a:cubicBezTo>
                      <a:pt x="147" y="0"/>
                      <a:pt x="129" y="0"/>
                      <a:pt x="112" y="0"/>
                    </a:cubicBezTo>
                    <a:cubicBezTo>
                      <a:pt x="93" y="0"/>
                      <a:pt x="75" y="0"/>
                      <a:pt x="56" y="0"/>
                    </a:cubicBezTo>
                    <a:close/>
                  </a:path>
                </a:pathLst>
              </a:custGeom>
              <a:blipFill dpi="0" rotWithShape="1">
                <a:blip r:embed="rId4" cstate="screen">
                  <a:extLst>
                    <a:ext uri="{28A0092B-C50C-407E-A947-70E740481C1C}">
                      <a14:useLocalDpi xmlns:a14="http://schemas.microsoft.com/office/drawing/2010/main"/>
                    </a:ext>
                  </a:extLst>
                </a:blip>
                <a:srcRect/>
                <a:stretch>
                  <a:fillRect/>
                </a:stretch>
              </a:blipFill>
              <a:ln w="9525">
                <a:noFill/>
                <a:round/>
                <a:headEnd/>
                <a:tailEnd/>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微软雅黑" panose="020F0502020204030204"/>
                  <a:ea typeface="微软雅黑"/>
                  <a:cs typeface="+mn-ea"/>
                  <a:sym typeface="+mn-lt"/>
                </a:endParaRPr>
              </a:p>
            </p:txBody>
          </p:sp>
          <p:sp>
            <p:nvSpPr>
              <p:cNvPr id="32" name="Freeform: Shape 43">
                <a:extLst>
                  <a:ext uri="{FF2B5EF4-FFF2-40B4-BE49-F238E27FC236}">
                    <a16:creationId xmlns:a16="http://schemas.microsoft.com/office/drawing/2014/main" id="{EF2BCBFB-67CD-40AE-A4A1-BF1AA1BCAA59}"/>
                  </a:ext>
                </a:extLst>
              </p:cNvPr>
              <p:cNvSpPr>
                <a:spLocks/>
              </p:cNvSpPr>
              <p:nvPr/>
            </p:nvSpPr>
            <p:spPr bwMode="auto">
              <a:xfrm>
                <a:off x="1738313" y="3700460"/>
                <a:ext cx="557213" cy="563563"/>
              </a:xfrm>
              <a:custGeom>
                <a:avLst/>
                <a:gdLst/>
                <a:ahLst/>
                <a:cxnLst>
                  <a:cxn ang="0">
                    <a:pos x="148" y="0"/>
                  </a:cxn>
                  <a:cxn ang="0">
                    <a:pos x="75" y="0"/>
                  </a:cxn>
                  <a:cxn ang="0">
                    <a:pos x="56" y="1"/>
                  </a:cxn>
                  <a:cxn ang="0">
                    <a:pos x="33" y="5"/>
                  </a:cxn>
                  <a:cxn ang="0">
                    <a:pos x="23" y="10"/>
                  </a:cxn>
                  <a:cxn ang="0">
                    <a:pos x="2" y="35"/>
                  </a:cxn>
                  <a:cxn ang="0">
                    <a:pos x="0" y="44"/>
                  </a:cxn>
                  <a:cxn ang="0">
                    <a:pos x="0" y="59"/>
                  </a:cxn>
                  <a:cxn ang="0">
                    <a:pos x="0" y="96"/>
                  </a:cxn>
                  <a:cxn ang="0">
                    <a:pos x="0" y="133"/>
                  </a:cxn>
                  <a:cxn ang="0">
                    <a:pos x="0" y="141"/>
                  </a:cxn>
                  <a:cxn ang="0">
                    <a:pos x="0" y="148"/>
                  </a:cxn>
                  <a:cxn ang="0">
                    <a:pos x="4" y="134"/>
                  </a:cxn>
                  <a:cxn ang="0">
                    <a:pos x="7" y="129"/>
                  </a:cxn>
                  <a:cxn ang="0">
                    <a:pos x="11" y="124"/>
                  </a:cxn>
                  <a:cxn ang="0">
                    <a:pos x="16" y="120"/>
                  </a:cxn>
                  <a:cxn ang="0">
                    <a:pos x="34" y="111"/>
                  </a:cxn>
                  <a:cxn ang="0">
                    <a:pos x="41" y="109"/>
                  </a:cxn>
                  <a:cxn ang="0">
                    <a:pos x="106" y="105"/>
                  </a:cxn>
                  <a:cxn ang="0">
                    <a:pos x="111" y="105"/>
                  </a:cxn>
                  <a:cxn ang="0">
                    <a:pos x="148" y="105"/>
                  </a:cxn>
                  <a:cxn ang="0">
                    <a:pos x="148" y="0"/>
                  </a:cxn>
                </a:cxnLst>
                <a:rect l="0" t="0" r="r" b="b"/>
                <a:pathLst>
                  <a:path w="148" h="148">
                    <a:moveTo>
                      <a:pt x="148" y="0"/>
                    </a:moveTo>
                    <a:cubicBezTo>
                      <a:pt x="75" y="0"/>
                      <a:pt x="75" y="0"/>
                      <a:pt x="75" y="0"/>
                    </a:cubicBezTo>
                    <a:cubicBezTo>
                      <a:pt x="69" y="0"/>
                      <a:pt x="63" y="0"/>
                      <a:pt x="56" y="1"/>
                    </a:cubicBezTo>
                    <a:cubicBezTo>
                      <a:pt x="49" y="1"/>
                      <a:pt x="41" y="3"/>
                      <a:pt x="33" y="5"/>
                    </a:cubicBezTo>
                    <a:cubicBezTo>
                      <a:pt x="30" y="7"/>
                      <a:pt x="27" y="8"/>
                      <a:pt x="23" y="10"/>
                    </a:cubicBezTo>
                    <a:cubicBezTo>
                      <a:pt x="13" y="16"/>
                      <a:pt x="5" y="24"/>
                      <a:pt x="2" y="35"/>
                    </a:cubicBezTo>
                    <a:cubicBezTo>
                      <a:pt x="1" y="38"/>
                      <a:pt x="0" y="41"/>
                      <a:pt x="0" y="44"/>
                    </a:cubicBezTo>
                    <a:cubicBezTo>
                      <a:pt x="0" y="49"/>
                      <a:pt x="0" y="54"/>
                      <a:pt x="0" y="59"/>
                    </a:cubicBezTo>
                    <a:cubicBezTo>
                      <a:pt x="0" y="72"/>
                      <a:pt x="0" y="84"/>
                      <a:pt x="0" y="96"/>
                    </a:cubicBezTo>
                    <a:cubicBezTo>
                      <a:pt x="0" y="109"/>
                      <a:pt x="0" y="121"/>
                      <a:pt x="0" y="133"/>
                    </a:cubicBezTo>
                    <a:cubicBezTo>
                      <a:pt x="0" y="136"/>
                      <a:pt x="0" y="139"/>
                      <a:pt x="0" y="141"/>
                    </a:cubicBezTo>
                    <a:cubicBezTo>
                      <a:pt x="0" y="144"/>
                      <a:pt x="0" y="146"/>
                      <a:pt x="0" y="148"/>
                    </a:cubicBezTo>
                    <a:cubicBezTo>
                      <a:pt x="1" y="143"/>
                      <a:pt x="2" y="138"/>
                      <a:pt x="4" y="134"/>
                    </a:cubicBezTo>
                    <a:cubicBezTo>
                      <a:pt x="5" y="132"/>
                      <a:pt x="6" y="131"/>
                      <a:pt x="7" y="129"/>
                    </a:cubicBezTo>
                    <a:cubicBezTo>
                      <a:pt x="8" y="127"/>
                      <a:pt x="10" y="126"/>
                      <a:pt x="11" y="124"/>
                    </a:cubicBezTo>
                    <a:cubicBezTo>
                      <a:pt x="13" y="123"/>
                      <a:pt x="14" y="121"/>
                      <a:pt x="16" y="120"/>
                    </a:cubicBezTo>
                    <a:cubicBezTo>
                      <a:pt x="22" y="116"/>
                      <a:pt x="28" y="113"/>
                      <a:pt x="34" y="111"/>
                    </a:cubicBezTo>
                    <a:cubicBezTo>
                      <a:pt x="36" y="110"/>
                      <a:pt x="39" y="110"/>
                      <a:pt x="41" y="109"/>
                    </a:cubicBezTo>
                    <a:cubicBezTo>
                      <a:pt x="62" y="103"/>
                      <a:pt x="84" y="105"/>
                      <a:pt x="106" y="105"/>
                    </a:cubicBezTo>
                    <a:cubicBezTo>
                      <a:pt x="107" y="105"/>
                      <a:pt x="109" y="105"/>
                      <a:pt x="111" y="105"/>
                    </a:cubicBezTo>
                    <a:cubicBezTo>
                      <a:pt x="131" y="105"/>
                      <a:pt x="148" y="105"/>
                      <a:pt x="148" y="105"/>
                    </a:cubicBezTo>
                    <a:lnTo>
                      <a:pt x="148" y="0"/>
                    </a:lnTo>
                    <a:close/>
                  </a:path>
                </a:pathLst>
              </a:custGeom>
              <a:blipFill dpi="0" rotWithShape="1">
                <a:blip r:embed="rId5" cstate="screen">
                  <a:extLst>
                    <a:ext uri="{28A0092B-C50C-407E-A947-70E740481C1C}">
                      <a14:useLocalDpi xmlns:a14="http://schemas.microsoft.com/office/drawing/2010/main"/>
                    </a:ext>
                  </a:extLst>
                </a:blip>
                <a:srcRect/>
                <a:stretch>
                  <a:fillRect/>
                </a:stretch>
              </a:blipFill>
              <a:ln w="9525">
                <a:noFill/>
                <a:round/>
                <a:headEnd/>
                <a:tailEnd/>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微软雅黑" panose="020F0502020204030204"/>
                  <a:ea typeface="微软雅黑"/>
                  <a:cs typeface="+mn-ea"/>
                  <a:sym typeface="+mn-lt"/>
                </a:endParaRPr>
              </a:p>
            </p:txBody>
          </p:sp>
          <p:sp>
            <p:nvSpPr>
              <p:cNvPr id="33" name="Freeform: Shape 44">
                <a:extLst>
                  <a:ext uri="{FF2B5EF4-FFF2-40B4-BE49-F238E27FC236}">
                    <a16:creationId xmlns:a16="http://schemas.microsoft.com/office/drawing/2014/main" id="{5731C272-2B88-4D7E-A3C2-14E48FE4CAB9}"/>
                  </a:ext>
                </a:extLst>
              </p:cNvPr>
              <p:cNvSpPr>
                <a:spLocks/>
              </p:cNvSpPr>
              <p:nvPr/>
            </p:nvSpPr>
            <p:spPr bwMode="auto">
              <a:xfrm>
                <a:off x="1733550" y="4092575"/>
                <a:ext cx="1951038" cy="346075"/>
              </a:xfrm>
              <a:custGeom>
                <a:avLst/>
                <a:gdLst/>
                <a:ahLst/>
                <a:cxnLst>
                  <a:cxn ang="0">
                    <a:pos x="517" y="87"/>
                  </a:cxn>
                  <a:cxn ang="0">
                    <a:pos x="113" y="87"/>
                  </a:cxn>
                  <a:cxn ang="0">
                    <a:pos x="109" y="87"/>
                  </a:cxn>
                  <a:cxn ang="0">
                    <a:pos x="85" y="88"/>
                  </a:cxn>
                  <a:cxn ang="0">
                    <a:pos x="65" y="87"/>
                  </a:cxn>
                  <a:cxn ang="0">
                    <a:pos x="59" y="87"/>
                  </a:cxn>
                  <a:cxn ang="0">
                    <a:pos x="55" y="87"/>
                  </a:cxn>
                  <a:cxn ang="0">
                    <a:pos x="48" y="86"/>
                  </a:cxn>
                  <a:cxn ang="0">
                    <a:pos x="20" y="77"/>
                  </a:cxn>
                  <a:cxn ang="0">
                    <a:pos x="5" y="58"/>
                  </a:cxn>
                  <a:cxn ang="0">
                    <a:pos x="6" y="36"/>
                  </a:cxn>
                  <a:cxn ang="0">
                    <a:pos x="18" y="19"/>
                  </a:cxn>
                  <a:cxn ang="0">
                    <a:pos x="22" y="16"/>
                  </a:cxn>
                  <a:cxn ang="0">
                    <a:pos x="28" y="13"/>
                  </a:cxn>
                  <a:cxn ang="0">
                    <a:pos x="41" y="8"/>
                  </a:cxn>
                  <a:cxn ang="0">
                    <a:pos x="69" y="4"/>
                  </a:cxn>
                  <a:cxn ang="0">
                    <a:pos x="97" y="3"/>
                  </a:cxn>
                  <a:cxn ang="0">
                    <a:pos x="147" y="4"/>
                  </a:cxn>
                  <a:cxn ang="0">
                    <a:pos x="147" y="1"/>
                  </a:cxn>
                  <a:cxn ang="0">
                    <a:pos x="90" y="0"/>
                  </a:cxn>
                  <a:cxn ang="0">
                    <a:pos x="62" y="1"/>
                  </a:cxn>
                  <a:cxn ang="0">
                    <a:pos x="34" y="7"/>
                  </a:cxn>
                  <a:cxn ang="0">
                    <a:pos x="22" y="13"/>
                  </a:cxn>
                  <a:cxn ang="0">
                    <a:pos x="13" y="20"/>
                  </a:cxn>
                  <a:cxn ang="0">
                    <a:pos x="2" y="38"/>
                  </a:cxn>
                  <a:cxn ang="0">
                    <a:pos x="3" y="61"/>
                  </a:cxn>
                  <a:cxn ang="0">
                    <a:pos x="20" y="81"/>
                  </a:cxn>
                  <a:cxn ang="0">
                    <a:pos x="49" y="90"/>
                  </a:cxn>
                  <a:cxn ang="0">
                    <a:pos x="52" y="90"/>
                  </a:cxn>
                  <a:cxn ang="0">
                    <a:pos x="56" y="90"/>
                  </a:cxn>
                  <a:cxn ang="0">
                    <a:pos x="61" y="91"/>
                  </a:cxn>
                  <a:cxn ang="0">
                    <a:pos x="66" y="91"/>
                  </a:cxn>
                  <a:cxn ang="0">
                    <a:pos x="70" y="91"/>
                  </a:cxn>
                  <a:cxn ang="0">
                    <a:pos x="73" y="91"/>
                  </a:cxn>
                  <a:cxn ang="0">
                    <a:pos x="77" y="91"/>
                  </a:cxn>
                  <a:cxn ang="0">
                    <a:pos x="108" y="91"/>
                  </a:cxn>
                  <a:cxn ang="0">
                    <a:pos x="112" y="91"/>
                  </a:cxn>
                  <a:cxn ang="0">
                    <a:pos x="517" y="91"/>
                  </a:cxn>
                  <a:cxn ang="0">
                    <a:pos x="517" y="87"/>
                  </a:cxn>
                </a:cxnLst>
                <a:rect l="0" t="0" r="r" b="b"/>
                <a:pathLst>
                  <a:path w="517" h="91">
                    <a:moveTo>
                      <a:pt x="517" y="87"/>
                    </a:moveTo>
                    <a:cubicBezTo>
                      <a:pt x="312" y="87"/>
                      <a:pt x="113" y="87"/>
                      <a:pt x="113" y="87"/>
                    </a:cubicBezTo>
                    <a:cubicBezTo>
                      <a:pt x="112" y="87"/>
                      <a:pt x="111" y="87"/>
                      <a:pt x="109" y="87"/>
                    </a:cubicBezTo>
                    <a:cubicBezTo>
                      <a:pt x="101" y="87"/>
                      <a:pt x="93" y="87"/>
                      <a:pt x="85" y="88"/>
                    </a:cubicBezTo>
                    <a:cubicBezTo>
                      <a:pt x="78" y="88"/>
                      <a:pt x="72" y="88"/>
                      <a:pt x="65" y="87"/>
                    </a:cubicBezTo>
                    <a:cubicBezTo>
                      <a:pt x="63" y="87"/>
                      <a:pt x="61" y="87"/>
                      <a:pt x="59" y="87"/>
                    </a:cubicBezTo>
                    <a:cubicBezTo>
                      <a:pt x="58" y="87"/>
                      <a:pt x="56" y="87"/>
                      <a:pt x="55" y="87"/>
                    </a:cubicBezTo>
                    <a:cubicBezTo>
                      <a:pt x="52" y="87"/>
                      <a:pt x="50" y="87"/>
                      <a:pt x="48" y="86"/>
                    </a:cubicBezTo>
                    <a:cubicBezTo>
                      <a:pt x="38" y="85"/>
                      <a:pt x="28" y="82"/>
                      <a:pt x="20" y="77"/>
                    </a:cubicBezTo>
                    <a:cubicBezTo>
                      <a:pt x="13" y="72"/>
                      <a:pt x="8" y="66"/>
                      <a:pt x="5" y="58"/>
                    </a:cubicBezTo>
                    <a:cubicBezTo>
                      <a:pt x="3" y="51"/>
                      <a:pt x="3" y="43"/>
                      <a:pt x="6" y="36"/>
                    </a:cubicBezTo>
                    <a:cubicBezTo>
                      <a:pt x="8" y="29"/>
                      <a:pt x="13" y="24"/>
                      <a:pt x="18" y="19"/>
                    </a:cubicBezTo>
                    <a:cubicBezTo>
                      <a:pt x="19" y="18"/>
                      <a:pt x="21" y="17"/>
                      <a:pt x="22" y="16"/>
                    </a:cubicBezTo>
                    <a:cubicBezTo>
                      <a:pt x="24" y="15"/>
                      <a:pt x="26" y="14"/>
                      <a:pt x="28" y="13"/>
                    </a:cubicBezTo>
                    <a:cubicBezTo>
                      <a:pt x="32" y="11"/>
                      <a:pt x="36" y="9"/>
                      <a:pt x="41" y="8"/>
                    </a:cubicBezTo>
                    <a:cubicBezTo>
                      <a:pt x="50" y="5"/>
                      <a:pt x="59" y="4"/>
                      <a:pt x="69" y="4"/>
                    </a:cubicBezTo>
                    <a:cubicBezTo>
                      <a:pt x="78" y="3"/>
                      <a:pt x="88" y="3"/>
                      <a:pt x="97" y="3"/>
                    </a:cubicBezTo>
                    <a:cubicBezTo>
                      <a:pt x="114" y="3"/>
                      <a:pt x="131" y="3"/>
                      <a:pt x="147" y="4"/>
                    </a:cubicBezTo>
                    <a:cubicBezTo>
                      <a:pt x="149" y="4"/>
                      <a:pt x="149" y="1"/>
                      <a:pt x="147" y="1"/>
                    </a:cubicBezTo>
                    <a:cubicBezTo>
                      <a:pt x="128" y="0"/>
                      <a:pt x="109" y="0"/>
                      <a:pt x="90" y="0"/>
                    </a:cubicBezTo>
                    <a:cubicBezTo>
                      <a:pt x="81" y="0"/>
                      <a:pt x="71" y="0"/>
                      <a:pt x="62" y="1"/>
                    </a:cubicBezTo>
                    <a:cubicBezTo>
                      <a:pt x="52" y="2"/>
                      <a:pt x="43" y="3"/>
                      <a:pt x="34" y="7"/>
                    </a:cubicBezTo>
                    <a:cubicBezTo>
                      <a:pt x="30" y="8"/>
                      <a:pt x="25" y="10"/>
                      <a:pt x="22" y="13"/>
                    </a:cubicBezTo>
                    <a:cubicBezTo>
                      <a:pt x="18" y="15"/>
                      <a:pt x="15" y="17"/>
                      <a:pt x="13" y="20"/>
                    </a:cubicBezTo>
                    <a:cubicBezTo>
                      <a:pt x="7" y="25"/>
                      <a:pt x="3" y="31"/>
                      <a:pt x="2" y="38"/>
                    </a:cubicBezTo>
                    <a:cubicBezTo>
                      <a:pt x="0" y="46"/>
                      <a:pt x="0" y="54"/>
                      <a:pt x="3" y="61"/>
                    </a:cubicBezTo>
                    <a:cubicBezTo>
                      <a:pt x="6" y="69"/>
                      <a:pt x="12" y="76"/>
                      <a:pt x="20" y="81"/>
                    </a:cubicBezTo>
                    <a:cubicBezTo>
                      <a:pt x="28" y="86"/>
                      <a:pt x="38" y="89"/>
                      <a:pt x="49" y="90"/>
                    </a:cubicBezTo>
                    <a:cubicBezTo>
                      <a:pt x="50" y="90"/>
                      <a:pt x="51" y="90"/>
                      <a:pt x="52" y="90"/>
                    </a:cubicBezTo>
                    <a:cubicBezTo>
                      <a:pt x="54" y="90"/>
                      <a:pt x="55" y="90"/>
                      <a:pt x="56" y="90"/>
                    </a:cubicBezTo>
                    <a:cubicBezTo>
                      <a:pt x="58" y="91"/>
                      <a:pt x="60" y="91"/>
                      <a:pt x="61" y="91"/>
                    </a:cubicBezTo>
                    <a:cubicBezTo>
                      <a:pt x="63" y="91"/>
                      <a:pt x="64" y="91"/>
                      <a:pt x="66" y="91"/>
                    </a:cubicBezTo>
                    <a:cubicBezTo>
                      <a:pt x="67" y="91"/>
                      <a:pt x="68" y="91"/>
                      <a:pt x="70" y="91"/>
                    </a:cubicBezTo>
                    <a:cubicBezTo>
                      <a:pt x="71" y="91"/>
                      <a:pt x="72" y="91"/>
                      <a:pt x="73" y="91"/>
                    </a:cubicBezTo>
                    <a:cubicBezTo>
                      <a:pt x="74" y="91"/>
                      <a:pt x="75" y="91"/>
                      <a:pt x="77" y="91"/>
                    </a:cubicBezTo>
                    <a:cubicBezTo>
                      <a:pt x="87" y="91"/>
                      <a:pt x="98" y="91"/>
                      <a:pt x="108" y="91"/>
                    </a:cubicBezTo>
                    <a:cubicBezTo>
                      <a:pt x="110" y="91"/>
                      <a:pt x="111" y="91"/>
                      <a:pt x="112" y="91"/>
                    </a:cubicBezTo>
                    <a:cubicBezTo>
                      <a:pt x="112" y="91"/>
                      <a:pt x="311" y="91"/>
                      <a:pt x="517" y="91"/>
                    </a:cubicBezTo>
                    <a:lnTo>
                      <a:pt x="517" y="87"/>
                    </a:lnTo>
                    <a:close/>
                  </a:path>
                </a:pathLst>
              </a:custGeom>
              <a:solidFill>
                <a:schemeClr val="bg1"/>
              </a:solidFill>
              <a:ln w="57150">
                <a:solidFill>
                  <a:schemeClr val="bg1"/>
                </a:solidFill>
                <a:round/>
                <a:headEnd/>
                <a:tailEnd/>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微软雅黑" panose="020F0502020204030204"/>
                  <a:ea typeface="微软雅黑"/>
                  <a:cs typeface="+mn-ea"/>
                  <a:sym typeface="+mn-lt"/>
                </a:endParaRPr>
              </a:p>
            </p:txBody>
          </p:sp>
        </p:grpSp>
        <p:sp>
          <p:nvSpPr>
            <p:cNvPr id="13" name="TextBox 46">
              <a:extLst>
                <a:ext uri="{FF2B5EF4-FFF2-40B4-BE49-F238E27FC236}">
                  <a16:creationId xmlns:a16="http://schemas.microsoft.com/office/drawing/2014/main" id="{B12CD1A7-E605-4A87-8952-FA9DDDC1FC25}"/>
                </a:ext>
              </a:extLst>
            </p:cNvPr>
            <p:cNvSpPr txBox="1"/>
            <p:nvPr/>
          </p:nvSpPr>
          <p:spPr>
            <a:xfrm>
              <a:off x="2310131" y="2609488"/>
              <a:ext cx="522328" cy="500683"/>
            </a:xfrm>
            <a:prstGeom prst="rect">
              <a:avLst/>
            </a:prstGeom>
            <a:noFill/>
          </p:spPr>
          <p:txBody>
            <a:bodyPr wrap="none">
              <a:normAutofit lnSpcReduction="10000"/>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Arial" panose="020B0604020202020204" pitchFamily="34" charset="0"/>
                  <a:ea typeface="微软雅黑"/>
                  <a:cs typeface="Arial" panose="020B0604020202020204" pitchFamily="34" charset="0"/>
                  <a:sym typeface="+mn-lt"/>
                </a:rPr>
                <a:t>C</a:t>
              </a:r>
            </a:p>
          </p:txBody>
        </p:sp>
        <p:grpSp>
          <p:nvGrpSpPr>
            <p:cNvPr id="14" name="Group 49">
              <a:extLst>
                <a:ext uri="{FF2B5EF4-FFF2-40B4-BE49-F238E27FC236}">
                  <a16:creationId xmlns:a16="http://schemas.microsoft.com/office/drawing/2014/main" id="{F4650166-2705-41DA-922A-5DAB818B000E}"/>
                </a:ext>
              </a:extLst>
            </p:cNvPr>
            <p:cNvGrpSpPr/>
            <p:nvPr/>
          </p:nvGrpSpPr>
          <p:grpSpPr>
            <a:xfrm>
              <a:off x="2211160" y="3458166"/>
              <a:ext cx="2536787" cy="1127005"/>
              <a:chOff x="1733550" y="3700460"/>
              <a:chExt cx="1951038" cy="738190"/>
            </a:xfrm>
          </p:grpSpPr>
          <p:sp>
            <p:nvSpPr>
              <p:cNvPr id="28" name="Freeform: Shape 50">
                <a:extLst>
                  <a:ext uri="{FF2B5EF4-FFF2-40B4-BE49-F238E27FC236}">
                    <a16:creationId xmlns:a16="http://schemas.microsoft.com/office/drawing/2014/main" id="{A24B7714-7D46-4ADE-943A-F8EDC36BB39F}"/>
                  </a:ext>
                </a:extLst>
              </p:cNvPr>
              <p:cNvSpPr>
                <a:spLocks/>
              </p:cNvSpPr>
              <p:nvPr/>
            </p:nvSpPr>
            <p:spPr bwMode="auto">
              <a:xfrm>
                <a:off x="1738313" y="3863973"/>
                <a:ext cx="1946275" cy="568325"/>
              </a:xfrm>
              <a:custGeom>
                <a:avLst/>
                <a:gdLst/>
                <a:ahLst/>
                <a:cxnLst>
                  <a:cxn ang="0">
                    <a:pos x="56" y="0"/>
                  </a:cxn>
                  <a:cxn ang="0">
                    <a:pos x="43" y="1"/>
                  </a:cxn>
                  <a:cxn ang="0">
                    <a:pos x="12" y="4"/>
                  </a:cxn>
                  <a:cxn ang="0">
                    <a:pos x="0" y="24"/>
                  </a:cxn>
                  <a:cxn ang="0">
                    <a:pos x="0" y="61"/>
                  </a:cxn>
                  <a:cxn ang="0">
                    <a:pos x="0" y="97"/>
                  </a:cxn>
                  <a:cxn ang="0">
                    <a:pos x="0" y="106"/>
                  </a:cxn>
                  <a:cxn ang="0">
                    <a:pos x="0" y="113"/>
                  </a:cxn>
                  <a:cxn ang="0">
                    <a:pos x="16" y="137"/>
                  </a:cxn>
                  <a:cxn ang="0">
                    <a:pos x="51" y="148"/>
                  </a:cxn>
                  <a:cxn ang="0">
                    <a:pos x="55" y="149"/>
                  </a:cxn>
                  <a:cxn ang="0">
                    <a:pos x="516" y="149"/>
                  </a:cxn>
                  <a:cxn ang="0">
                    <a:pos x="516" y="0"/>
                  </a:cxn>
                  <a:cxn ang="0">
                    <a:pos x="502" y="0"/>
                  </a:cxn>
                  <a:cxn ang="0">
                    <a:pos x="292" y="0"/>
                  </a:cxn>
                  <a:cxn ang="0">
                    <a:pos x="164" y="0"/>
                  </a:cxn>
                  <a:cxn ang="0">
                    <a:pos x="112" y="0"/>
                  </a:cxn>
                  <a:cxn ang="0">
                    <a:pos x="56" y="0"/>
                  </a:cxn>
                </a:cxnLst>
                <a:rect l="0" t="0" r="r" b="b"/>
                <a:pathLst>
                  <a:path w="516" h="149">
                    <a:moveTo>
                      <a:pt x="56" y="0"/>
                    </a:moveTo>
                    <a:cubicBezTo>
                      <a:pt x="52" y="0"/>
                      <a:pt x="47" y="1"/>
                      <a:pt x="43" y="1"/>
                    </a:cubicBezTo>
                    <a:cubicBezTo>
                      <a:pt x="32" y="1"/>
                      <a:pt x="22" y="1"/>
                      <a:pt x="12" y="4"/>
                    </a:cubicBezTo>
                    <a:cubicBezTo>
                      <a:pt x="0" y="8"/>
                      <a:pt x="0" y="12"/>
                      <a:pt x="0" y="24"/>
                    </a:cubicBezTo>
                    <a:cubicBezTo>
                      <a:pt x="0" y="36"/>
                      <a:pt x="0" y="48"/>
                      <a:pt x="0" y="61"/>
                    </a:cubicBezTo>
                    <a:cubicBezTo>
                      <a:pt x="0" y="73"/>
                      <a:pt x="0" y="85"/>
                      <a:pt x="0" y="97"/>
                    </a:cubicBezTo>
                    <a:cubicBezTo>
                      <a:pt x="0" y="100"/>
                      <a:pt x="0" y="103"/>
                      <a:pt x="0" y="106"/>
                    </a:cubicBezTo>
                    <a:cubicBezTo>
                      <a:pt x="0" y="108"/>
                      <a:pt x="0" y="110"/>
                      <a:pt x="0" y="113"/>
                    </a:cubicBezTo>
                    <a:cubicBezTo>
                      <a:pt x="1" y="123"/>
                      <a:pt x="8" y="132"/>
                      <a:pt x="16" y="137"/>
                    </a:cubicBezTo>
                    <a:cubicBezTo>
                      <a:pt x="26" y="144"/>
                      <a:pt x="39" y="147"/>
                      <a:pt x="51" y="148"/>
                    </a:cubicBezTo>
                    <a:cubicBezTo>
                      <a:pt x="52" y="149"/>
                      <a:pt x="54" y="149"/>
                      <a:pt x="55" y="149"/>
                    </a:cubicBezTo>
                    <a:cubicBezTo>
                      <a:pt x="516" y="149"/>
                      <a:pt x="516" y="149"/>
                      <a:pt x="516" y="149"/>
                    </a:cubicBezTo>
                    <a:cubicBezTo>
                      <a:pt x="516" y="149"/>
                      <a:pt x="516" y="0"/>
                      <a:pt x="516" y="0"/>
                    </a:cubicBezTo>
                    <a:cubicBezTo>
                      <a:pt x="516" y="0"/>
                      <a:pt x="503" y="0"/>
                      <a:pt x="502" y="0"/>
                    </a:cubicBezTo>
                    <a:cubicBezTo>
                      <a:pt x="432" y="0"/>
                      <a:pt x="362" y="0"/>
                      <a:pt x="292" y="0"/>
                    </a:cubicBezTo>
                    <a:cubicBezTo>
                      <a:pt x="249" y="0"/>
                      <a:pt x="207" y="0"/>
                      <a:pt x="164" y="0"/>
                    </a:cubicBezTo>
                    <a:cubicBezTo>
                      <a:pt x="147" y="0"/>
                      <a:pt x="129" y="0"/>
                      <a:pt x="112" y="0"/>
                    </a:cubicBezTo>
                    <a:cubicBezTo>
                      <a:pt x="93" y="0"/>
                      <a:pt x="75" y="0"/>
                      <a:pt x="56" y="0"/>
                    </a:cubicBezTo>
                    <a:close/>
                  </a:path>
                </a:pathLst>
              </a:custGeom>
              <a:blipFill dpi="0" rotWithShape="1">
                <a:blip r:embed="rId4" cstate="screen">
                  <a:extLst>
                    <a:ext uri="{28A0092B-C50C-407E-A947-70E740481C1C}">
                      <a14:useLocalDpi xmlns:a14="http://schemas.microsoft.com/office/drawing/2010/main"/>
                    </a:ext>
                  </a:extLst>
                </a:blip>
                <a:srcRect/>
                <a:stretch>
                  <a:fillRect/>
                </a:stretch>
              </a:blipFill>
              <a:ln w="57150">
                <a:solidFill>
                  <a:schemeClr val="bg1"/>
                </a:solidFill>
                <a:round/>
                <a:headEnd/>
                <a:tailEnd/>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微软雅黑" panose="020F0502020204030204"/>
                  <a:ea typeface="微软雅黑"/>
                  <a:cs typeface="+mn-ea"/>
                  <a:sym typeface="+mn-lt"/>
                </a:endParaRPr>
              </a:p>
            </p:txBody>
          </p:sp>
          <p:sp>
            <p:nvSpPr>
              <p:cNvPr id="29" name="Freeform: Shape 51">
                <a:extLst>
                  <a:ext uri="{FF2B5EF4-FFF2-40B4-BE49-F238E27FC236}">
                    <a16:creationId xmlns:a16="http://schemas.microsoft.com/office/drawing/2014/main" id="{8B32D59D-FB67-4B4F-86AE-89087BE9A77D}"/>
                  </a:ext>
                </a:extLst>
              </p:cNvPr>
              <p:cNvSpPr>
                <a:spLocks/>
              </p:cNvSpPr>
              <p:nvPr/>
            </p:nvSpPr>
            <p:spPr bwMode="auto">
              <a:xfrm>
                <a:off x="1738313" y="3700460"/>
                <a:ext cx="557213" cy="563563"/>
              </a:xfrm>
              <a:custGeom>
                <a:avLst/>
                <a:gdLst/>
                <a:ahLst/>
                <a:cxnLst>
                  <a:cxn ang="0">
                    <a:pos x="148" y="0"/>
                  </a:cxn>
                  <a:cxn ang="0">
                    <a:pos x="75" y="0"/>
                  </a:cxn>
                  <a:cxn ang="0">
                    <a:pos x="56" y="1"/>
                  </a:cxn>
                  <a:cxn ang="0">
                    <a:pos x="33" y="5"/>
                  </a:cxn>
                  <a:cxn ang="0">
                    <a:pos x="23" y="10"/>
                  </a:cxn>
                  <a:cxn ang="0">
                    <a:pos x="2" y="35"/>
                  </a:cxn>
                  <a:cxn ang="0">
                    <a:pos x="0" y="44"/>
                  </a:cxn>
                  <a:cxn ang="0">
                    <a:pos x="0" y="59"/>
                  </a:cxn>
                  <a:cxn ang="0">
                    <a:pos x="0" y="96"/>
                  </a:cxn>
                  <a:cxn ang="0">
                    <a:pos x="0" y="133"/>
                  </a:cxn>
                  <a:cxn ang="0">
                    <a:pos x="0" y="141"/>
                  </a:cxn>
                  <a:cxn ang="0">
                    <a:pos x="0" y="148"/>
                  </a:cxn>
                  <a:cxn ang="0">
                    <a:pos x="4" y="134"/>
                  </a:cxn>
                  <a:cxn ang="0">
                    <a:pos x="7" y="129"/>
                  </a:cxn>
                  <a:cxn ang="0">
                    <a:pos x="11" y="124"/>
                  </a:cxn>
                  <a:cxn ang="0">
                    <a:pos x="16" y="120"/>
                  </a:cxn>
                  <a:cxn ang="0">
                    <a:pos x="34" y="111"/>
                  </a:cxn>
                  <a:cxn ang="0">
                    <a:pos x="41" y="109"/>
                  </a:cxn>
                  <a:cxn ang="0">
                    <a:pos x="106" y="105"/>
                  </a:cxn>
                  <a:cxn ang="0">
                    <a:pos x="111" y="105"/>
                  </a:cxn>
                  <a:cxn ang="0">
                    <a:pos x="148" y="105"/>
                  </a:cxn>
                  <a:cxn ang="0">
                    <a:pos x="148" y="0"/>
                  </a:cxn>
                </a:cxnLst>
                <a:rect l="0" t="0" r="r" b="b"/>
                <a:pathLst>
                  <a:path w="148" h="148">
                    <a:moveTo>
                      <a:pt x="148" y="0"/>
                    </a:moveTo>
                    <a:cubicBezTo>
                      <a:pt x="75" y="0"/>
                      <a:pt x="75" y="0"/>
                      <a:pt x="75" y="0"/>
                    </a:cubicBezTo>
                    <a:cubicBezTo>
                      <a:pt x="69" y="0"/>
                      <a:pt x="63" y="0"/>
                      <a:pt x="56" y="1"/>
                    </a:cubicBezTo>
                    <a:cubicBezTo>
                      <a:pt x="49" y="1"/>
                      <a:pt x="41" y="3"/>
                      <a:pt x="33" y="5"/>
                    </a:cubicBezTo>
                    <a:cubicBezTo>
                      <a:pt x="30" y="7"/>
                      <a:pt x="27" y="8"/>
                      <a:pt x="23" y="10"/>
                    </a:cubicBezTo>
                    <a:cubicBezTo>
                      <a:pt x="13" y="16"/>
                      <a:pt x="5" y="24"/>
                      <a:pt x="2" y="35"/>
                    </a:cubicBezTo>
                    <a:cubicBezTo>
                      <a:pt x="1" y="38"/>
                      <a:pt x="0" y="41"/>
                      <a:pt x="0" y="44"/>
                    </a:cubicBezTo>
                    <a:cubicBezTo>
                      <a:pt x="0" y="49"/>
                      <a:pt x="0" y="54"/>
                      <a:pt x="0" y="59"/>
                    </a:cubicBezTo>
                    <a:cubicBezTo>
                      <a:pt x="0" y="72"/>
                      <a:pt x="0" y="84"/>
                      <a:pt x="0" y="96"/>
                    </a:cubicBezTo>
                    <a:cubicBezTo>
                      <a:pt x="0" y="109"/>
                      <a:pt x="0" y="121"/>
                      <a:pt x="0" y="133"/>
                    </a:cubicBezTo>
                    <a:cubicBezTo>
                      <a:pt x="0" y="136"/>
                      <a:pt x="0" y="139"/>
                      <a:pt x="0" y="141"/>
                    </a:cubicBezTo>
                    <a:cubicBezTo>
                      <a:pt x="0" y="144"/>
                      <a:pt x="0" y="146"/>
                      <a:pt x="0" y="148"/>
                    </a:cubicBezTo>
                    <a:cubicBezTo>
                      <a:pt x="1" y="143"/>
                      <a:pt x="2" y="138"/>
                      <a:pt x="4" y="134"/>
                    </a:cubicBezTo>
                    <a:cubicBezTo>
                      <a:pt x="5" y="132"/>
                      <a:pt x="6" y="131"/>
                      <a:pt x="7" y="129"/>
                    </a:cubicBezTo>
                    <a:cubicBezTo>
                      <a:pt x="8" y="127"/>
                      <a:pt x="10" y="126"/>
                      <a:pt x="11" y="124"/>
                    </a:cubicBezTo>
                    <a:cubicBezTo>
                      <a:pt x="13" y="123"/>
                      <a:pt x="14" y="121"/>
                      <a:pt x="16" y="120"/>
                    </a:cubicBezTo>
                    <a:cubicBezTo>
                      <a:pt x="22" y="116"/>
                      <a:pt x="28" y="113"/>
                      <a:pt x="34" y="111"/>
                    </a:cubicBezTo>
                    <a:cubicBezTo>
                      <a:pt x="36" y="110"/>
                      <a:pt x="39" y="110"/>
                      <a:pt x="41" y="109"/>
                    </a:cubicBezTo>
                    <a:cubicBezTo>
                      <a:pt x="62" y="103"/>
                      <a:pt x="84" y="105"/>
                      <a:pt x="106" y="105"/>
                    </a:cubicBezTo>
                    <a:cubicBezTo>
                      <a:pt x="107" y="105"/>
                      <a:pt x="109" y="105"/>
                      <a:pt x="111" y="105"/>
                    </a:cubicBezTo>
                    <a:cubicBezTo>
                      <a:pt x="131" y="105"/>
                      <a:pt x="148" y="105"/>
                      <a:pt x="148" y="105"/>
                    </a:cubicBezTo>
                    <a:lnTo>
                      <a:pt x="148" y="0"/>
                    </a:lnTo>
                    <a:close/>
                  </a:path>
                </a:pathLst>
              </a:custGeom>
              <a:blipFill dpi="0" rotWithShape="1">
                <a:blip r:embed="rId5" cstate="screen">
                  <a:extLst>
                    <a:ext uri="{28A0092B-C50C-407E-A947-70E740481C1C}">
                      <a14:useLocalDpi xmlns:a14="http://schemas.microsoft.com/office/drawing/2010/main"/>
                    </a:ext>
                  </a:extLst>
                </a:blip>
                <a:srcRect/>
                <a:stretch>
                  <a:fillRect/>
                </a:stretch>
              </a:blipFill>
              <a:ln w="57150">
                <a:solidFill>
                  <a:schemeClr val="bg1"/>
                </a:solidFill>
                <a:round/>
                <a:headEnd/>
                <a:tailEnd/>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微软雅黑" panose="020F0502020204030204"/>
                  <a:ea typeface="微软雅黑"/>
                  <a:cs typeface="+mn-ea"/>
                  <a:sym typeface="+mn-lt"/>
                </a:endParaRPr>
              </a:p>
            </p:txBody>
          </p:sp>
          <p:sp>
            <p:nvSpPr>
              <p:cNvPr id="30" name="Freeform: Shape 55">
                <a:extLst>
                  <a:ext uri="{FF2B5EF4-FFF2-40B4-BE49-F238E27FC236}">
                    <a16:creationId xmlns:a16="http://schemas.microsoft.com/office/drawing/2014/main" id="{7896C6A2-BC36-4C34-BC98-40AB0CC41171}"/>
                  </a:ext>
                </a:extLst>
              </p:cNvPr>
              <p:cNvSpPr>
                <a:spLocks/>
              </p:cNvSpPr>
              <p:nvPr/>
            </p:nvSpPr>
            <p:spPr bwMode="auto">
              <a:xfrm>
                <a:off x="1733550" y="4092575"/>
                <a:ext cx="1951038" cy="346075"/>
              </a:xfrm>
              <a:custGeom>
                <a:avLst/>
                <a:gdLst/>
                <a:ahLst/>
                <a:cxnLst>
                  <a:cxn ang="0">
                    <a:pos x="517" y="87"/>
                  </a:cxn>
                  <a:cxn ang="0">
                    <a:pos x="113" y="87"/>
                  </a:cxn>
                  <a:cxn ang="0">
                    <a:pos x="109" y="87"/>
                  </a:cxn>
                  <a:cxn ang="0">
                    <a:pos x="85" y="88"/>
                  </a:cxn>
                  <a:cxn ang="0">
                    <a:pos x="65" y="87"/>
                  </a:cxn>
                  <a:cxn ang="0">
                    <a:pos x="59" y="87"/>
                  </a:cxn>
                  <a:cxn ang="0">
                    <a:pos x="55" y="87"/>
                  </a:cxn>
                  <a:cxn ang="0">
                    <a:pos x="48" y="86"/>
                  </a:cxn>
                  <a:cxn ang="0">
                    <a:pos x="20" y="77"/>
                  </a:cxn>
                  <a:cxn ang="0">
                    <a:pos x="5" y="58"/>
                  </a:cxn>
                  <a:cxn ang="0">
                    <a:pos x="6" y="36"/>
                  </a:cxn>
                  <a:cxn ang="0">
                    <a:pos x="18" y="19"/>
                  </a:cxn>
                  <a:cxn ang="0">
                    <a:pos x="22" y="16"/>
                  </a:cxn>
                  <a:cxn ang="0">
                    <a:pos x="28" y="13"/>
                  </a:cxn>
                  <a:cxn ang="0">
                    <a:pos x="41" y="8"/>
                  </a:cxn>
                  <a:cxn ang="0">
                    <a:pos x="69" y="4"/>
                  </a:cxn>
                  <a:cxn ang="0">
                    <a:pos x="97" y="3"/>
                  </a:cxn>
                  <a:cxn ang="0">
                    <a:pos x="147" y="4"/>
                  </a:cxn>
                  <a:cxn ang="0">
                    <a:pos x="147" y="1"/>
                  </a:cxn>
                  <a:cxn ang="0">
                    <a:pos x="90" y="0"/>
                  </a:cxn>
                  <a:cxn ang="0">
                    <a:pos x="62" y="1"/>
                  </a:cxn>
                  <a:cxn ang="0">
                    <a:pos x="34" y="7"/>
                  </a:cxn>
                  <a:cxn ang="0">
                    <a:pos x="22" y="13"/>
                  </a:cxn>
                  <a:cxn ang="0">
                    <a:pos x="13" y="20"/>
                  </a:cxn>
                  <a:cxn ang="0">
                    <a:pos x="2" y="38"/>
                  </a:cxn>
                  <a:cxn ang="0">
                    <a:pos x="3" y="61"/>
                  </a:cxn>
                  <a:cxn ang="0">
                    <a:pos x="20" y="81"/>
                  </a:cxn>
                  <a:cxn ang="0">
                    <a:pos x="49" y="90"/>
                  </a:cxn>
                  <a:cxn ang="0">
                    <a:pos x="52" y="90"/>
                  </a:cxn>
                  <a:cxn ang="0">
                    <a:pos x="56" y="90"/>
                  </a:cxn>
                  <a:cxn ang="0">
                    <a:pos x="61" y="91"/>
                  </a:cxn>
                  <a:cxn ang="0">
                    <a:pos x="66" y="91"/>
                  </a:cxn>
                  <a:cxn ang="0">
                    <a:pos x="70" y="91"/>
                  </a:cxn>
                  <a:cxn ang="0">
                    <a:pos x="73" y="91"/>
                  </a:cxn>
                  <a:cxn ang="0">
                    <a:pos x="77" y="91"/>
                  </a:cxn>
                  <a:cxn ang="0">
                    <a:pos x="108" y="91"/>
                  </a:cxn>
                  <a:cxn ang="0">
                    <a:pos x="112" y="91"/>
                  </a:cxn>
                  <a:cxn ang="0">
                    <a:pos x="517" y="91"/>
                  </a:cxn>
                  <a:cxn ang="0">
                    <a:pos x="517" y="87"/>
                  </a:cxn>
                </a:cxnLst>
                <a:rect l="0" t="0" r="r" b="b"/>
                <a:pathLst>
                  <a:path w="517" h="91">
                    <a:moveTo>
                      <a:pt x="517" y="87"/>
                    </a:moveTo>
                    <a:cubicBezTo>
                      <a:pt x="312" y="87"/>
                      <a:pt x="113" y="87"/>
                      <a:pt x="113" y="87"/>
                    </a:cubicBezTo>
                    <a:cubicBezTo>
                      <a:pt x="112" y="87"/>
                      <a:pt x="111" y="87"/>
                      <a:pt x="109" y="87"/>
                    </a:cubicBezTo>
                    <a:cubicBezTo>
                      <a:pt x="101" y="87"/>
                      <a:pt x="93" y="87"/>
                      <a:pt x="85" y="88"/>
                    </a:cubicBezTo>
                    <a:cubicBezTo>
                      <a:pt x="78" y="88"/>
                      <a:pt x="72" y="88"/>
                      <a:pt x="65" y="87"/>
                    </a:cubicBezTo>
                    <a:cubicBezTo>
                      <a:pt x="63" y="87"/>
                      <a:pt x="61" y="87"/>
                      <a:pt x="59" y="87"/>
                    </a:cubicBezTo>
                    <a:cubicBezTo>
                      <a:pt x="58" y="87"/>
                      <a:pt x="56" y="87"/>
                      <a:pt x="55" y="87"/>
                    </a:cubicBezTo>
                    <a:cubicBezTo>
                      <a:pt x="52" y="87"/>
                      <a:pt x="50" y="87"/>
                      <a:pt x="48" y="86"/>
                    </a:cubicBezTo>
                    <a:cubicBezTo>
                      <a:pt x="38" y="85"/>
                      <a:pt x="28" y="82"/>
                      <a:pt x="20" y="77"/>
                    </a:cubicBezTo>
                    <a:cubicBezTo>
                      <a:pt x="13" y="72"/>
                      <a:pt x="8" y="66"/>
                      <a:pt x="5" y="58"/>
                    </a:cubicBezTo>
                    <a:cubicBezTo>
                      <a:pt x="3" y="51"/>
                      <a:pt x="3" y="43"/>
                      <a:pt x="6" y="36"/>
                    </a:cubicBezTo>
                    <a:cubicBezTo>
                      <a:pt x="8" y="29"/>
                      <a:pt x="13" y="24"/>
                      <a:pt x="18" y="19"/>
                    </a:cubicBezTo>
                    <a:cubicBezTo>
                      <a:pt x="19" y="18"/>
                      <a:pt x="21" y="17"/>
                      <a:pt x="22" y="16"/>
                    </a:cubicBezTo>
                    <a:cubicBezTo>
                      <a:pt x="24" y="15"/>
                      <a:pt x="26" y="14"/>
                      <a:pt x="28" y="13"/>
                    </a:cubicBezTo>
                    <a:cubicBezTo>
                      <a:pt x="32" y="11"/>
                      <a:pt x="36" y="9"/>
                      <a:pt x="41" y="8"/>
                    </a:cubicBezTo>
                    <a:cubicBezTo>
                      <a:pt x="50" y="5"/>
                      <a:pt x="59" y="4"/>
                      <a:pt x="69" y="4"/>
                    </a:cubicBezTo>
                    <a:cubicBezTo>
                      <a:pt x="78" y="3"/>
                      <a:pt x="88" y="3"/>
                      <a:pt x="97" y="3"/>
                    </a:cubicBezTo>
                    <a:cubicBezTo>
                      <a:pt x="114" y="3"/>
                      <a:pt x="131" y="3"/>
                      <a:pt x="147" y="4"/>
                    </a:cubicBezTo>
                    <a:cubicBezTo>
                      <a:pt x="149" y="4"/>
                      <a:pt x="149" y="1"/>
                      <a:pt x="147" y="1"/>
                    </a:cubicBezTo>
                    <a:cubicBezTo>
                      <a:pt x="128" y="0"/>
                      <a:pt x="109" y="0"/>
                      <a:pt x="90" y="0"/>
                    </a:cubicBezTo>
                    <a:cubicBezTo>
                      <a:pt x="81" y="0"/>
                      <a:pt x="71" y="0"/>
                      <a:pt x="62" y="1"/>
                    </a:cubicBezTo>
                    <a:cubicBezTo>
                      <a:pt x="52" y="2"/>
                      <a:pt x="43" y="3"/>
                      <a:pt x="34" y="7"/>
                    </a:cubicBezTo>
                    <a:cubicBezTo>
                      <a:pt x="30" y="8"/>
                      <a:pt x="25" y="10"/>
                      <a:pt x="22" y="13"/>
                    </a:cubicBezTo>
                    <a:cubicBezTo>
                      <a:pt x="18" y="15"/>
                      <a:pt x="15" y="17"/>
                      <a:pt x="13" y="20"/>
                    </a:cubicBezTo>
                    <a:cubicBezTo>
                      <a:pt x="7" y="25"/>
                      <a:pt x="3" y="31"/>
                      <a:pt x="2" y="38"/>
                    </a:cubicBezTo>
                    <a:cubicBezTo>
                      <a:pt x="0" y="46"/>
                      <a:pt x="0" y="54"/>
                      <a:pt x="3" y="61"/>
                    </a:cubicBezTo>
                    <a:cubicBezTo>
                      <a:pt x="6" y="69"/>
                      <a:pt x="12" y="76"/>
                      <a:pt x="20" y="81"/>
                    </a:cubicBezTo>
                    <a:cubicBezTo>
                      <a:pt x="28" y="86"/>
                      <a:pt x="38" y="89"/>
                      <a:pt x="49" y="90"/>
                    </a:cubicBezTo>
                    <a:cubicBezTo>
                      <a:pt x="50" y="90"/>
                      <a:pt x="51" y="90"/>
                      <a:pt x="52" y="90"/>
                    </a:cubicBezTo>
                    <a:cubicBezTo>
                      <a:pt x="54" y="90"/>
                      <a:pt x="55" y="90"/>
                      <a:pt x="56" y="90"/>
                    </a:cubicBezTo>
                    <a:cubicBezTo>
                      <a:pt x="58" y="91"/>
                      <a:pt x="60" y="91"/>
                      <a:pt x="61" y="91"/>
                    </a:cubicBezTo>
                    <a:cubicBezTo>
                      <a:pt x="63" y="91"/>
                      <a:pt x="64" y="91"/>
                      <a:pt x="66" y="91"/>
                    </a:cubicBezTo>
                    <a:cubicBezTo>
                      <a:pt x="67" y="91"/>
                      <a:pt x="68" y="91"/>
                      <a:pt x="70" y="91"/>
                    </a:cubicBezTo>
                    <a:cubicBezTo>
                      <a:pt x="71" y="91"/>
                      <a:pt x="72" y="91"/>
                      <a:pt x="73" y="91"/>
                    </a:cubicBezTo>
                    <a:cubicBezTo>
                      <a:pt x="74" y="91"/>
                      <a:pt x="75" y="91"/>
                      <a:pt x="77" y="91"/>
                    </a:cubicBezTo>
                    <a:cubicBezTo>
                      <a:pt x="87" y="91"/>
                      <a:pt x="98" y="91"/>
                      <a:pt x="108" y="91"/>
                    </a:cubicBezTo>
                    <a:cubicBezTo>
                      <a:pt x="110" y="91"/>
                      <a:pt x="111" y="91"/>
                      <a:pt x="112" y="91"/>
                    </a:cubicBezTo>
                    <a:cubicBezTo>
                      <a:pt x="112" y="91"/>
                      <a:pt x="311" y="91"/>
                      <a:pt x="517" y="91"/>
                    </a:cubicBezTo>
                    <a:lnTo>
                      <a:pt x="517" y="87"/>
                    </a:lnTo>
                    <a:close/>
                  </a:path>
                </a:pathLst>
              </a:custGeom>
              <a:solidFill>
                <a:schemeClr val="bg1"/>
              </a:solidFill>
              <a:ln w="57150">
                <a:solidFill>
                  <a:schemeClr val="bg1"/>
                </a:solidFill>
                <a:round/>
                <a:headEnd/>
                <a:tailEnd/>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微软雅黑" panose="020F0502020204030204"/>
                  <a:ea typeface="微软雅黑"/>
                  <a:cs typeface="+mn-ea"/>
                  <a:sym typeface="+mn-lt"/>
                </a:endParaRPr>
              </a:p>
            </p:txBody>
          </p:sp>
        </p:grpSp>
        <p:sp>
          <p:nvSpPr>
            <p:cNvPr id="16" name="TextBox 57">
              <a:extLst>
                <a:ext uri="{FF2B5EF4-FFF2-40B4-BE49-F238E27FC236}">
                  <a16:creationId xmlns:a16="http://schemas.microsoft.com/office/drawing/2014/main" id="{05725BC2-3AAF-4734-B573-B758F2528C2D}"/>
                </a:ext>
              </a:extLst>
            </p:cNvPr>
            <p:cNvSpPr txBox="1"/>
            <p:nvPr/>
          </p:nvSpPr>
          <p:spPr>
            <a:xfrm>
              <a:off x="2310131" y="3464029"/>
              <a:ext cx="522328" cy="500683"/>
            </a:xfrm>
            <a:prstGeom prst="rect">
              <a:avLst/>
            </a:prstGeom>
            <a:noFill/>
          </p:spPr>
          <p:txBody>
            <a:bodyPr wrap="none">
              <a:normAutofit lnSpcReduction="10000"/>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Arial" panose="020B0604020202020204" pitchFamily="34" charset="0"/>
                  <a:ea typeface="微软雅黑"/>
                  <a:cs typeface="Arial" panose="020B0604020202020204" pitchFamily="34" charset="0"/>
                  <a:sym typeface="+mn-lt"/>
                </a:rPr>
                <a:t>D</a:t>
              </a:r>
            </a:p>
          </p:txBody>
        </p:sp>
      </p:grpSp>
      <p:sp>
        <p:nvSpPr>
          <p:cNvPr id="37" name="Synergistically utilize technically sound portals with frictionless chains. Dramatically customize…">
            <a:extLst>
              <a:ext uri="{FF2B5EF4-FFF2-40B4-BE49-F238E27FC236}">
                <a16:creationId xmlns:a16="http://schemas.microsoft.com/office/drawing/2014/main" id="{24504C53-FEE1-41D1-847B-295A3E84A143}"/>
              </a:ext>
            </a:extLst>
          </p:cNvPr>
          <p:cNvSpPr txBox="1"/>
          <p:nvPr/>
        </p:nvSpPr>
        <p:spPr>
          <a:xfrm>
            <a:off x="4846473" y="2545670"/>
            <a:ext cx="4766889" cy="861774"/>
          </a:xfrm>
          <a:prstGeom prst="rect">
            <a:avLst/>
          </a:prstGeom>
          <a:ln w="12700">
            <a:miter lim="400000"/>
          </a:ln>
          <a:extLst>
            <a:ext uri="{C572A759-6A51-4108-AA02-DFA0A04FC94B}">
              <ma14:wrappingTextBoxFlag xmlns="" xmlns:ma14="http://schemas.microsoft.com/office/mac/drawingml/2011/main" val="1"/>
            </a:ext>
          </a:extLst>
        </p:spPr>
        <p:txBody>
          <a:bodyPr wrap="square" lIns="0" tIns="0" rIns="0" bIns="0">
            <a:spAutoFit/>
          </a:bodyPr>
          <a:lstStyle/>
          <a:p>
            <a:r>
              <a:rPr lang="en-US" sz="2800" dirty="0">
                <a:latin typeface="Times New Roman" panose="02020603050405020304" pitchFamily="18" charset="0"/>
                <a:ea typeface="SimSun" panose="02010600030101010101" pitchFamily="2" charset="-122"/>
              </a:rPr>
              <a:t>Vì </a:t>
            </a:r>
            <a:r>
              <a:rPr lang="en-US" sz="2800" dirty="0" err="1">
                <a:latin typeface="Times New Roman" panose="02020603050405020304" pitchFamily="18" charset="0"/>
                <a:ea typeface="SimSun" panose="02010600030101010101" pitchFamily="2" charset="-122"/>
              </a:rPr>
              <a:t>khối</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lượng</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riêng</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của</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gỗ</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nhỏ</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hơn</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khối</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lượng</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riêng</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của</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nước</a:t>
            </a:r>
            <a:r>
              <a:rPr lang="en-US" sz="2800" dirty="0">
                <a:latin typeface="Times New Roman" panose="02020603050405020304" pitchFamily="18" charset="0"/>
                <a:ea typeface="SimSun" panose="02010600030101010101" pitchFamily="2" charset="-122"/>
              </a:rPr>
              <a:t>.</a:t>
            </a:r>
          </a:p>
        </p:txBody>
      </p:sp>
      <p:sp>
        <p:nvSpPr>
          <p:cNvPr id="38" name="Synergistically utilize technically sound portals with frictionless chains. Dramatically customize…">
            <a:extLst>
              <a:ext uri="{FF2B5EF4-FFF2-40B4-BE49-F238E27FC236}">
                <a16:creationId xmlns:a16="http://schemas.microsoft.com/office/drawing/2014/main" id="{A7D0D17C-387D-4047-9565-F0602D97CBB0}"/>
              </a:ext>
            </a:extLst>
          </p:cNvPr>
          <p:cNvSpPr txBox="1"/>
          <p:nvPr/>
        </p:nvSpPr>
        <p:spPr>
          <a:xfrm>
            <a:off x="4613458" y="3657359"/>
            <a:ext cx="5151692" cy="861774"/>
          </a:xfrm>
          <a:prstGeom prst="rect">
            <a:avLst/>
          </a:prstGeom>
          <a:ln w="12700">
            <a:miter lim="400000"/>
          </a:ln>
          <a:extLst>
            <a:ext uri="{C572A759-6A51-4108-AA02-DFA0A04FC94B}">
              <ma14:wrappingTextBoxFlag xmlns="" xmlns:ma14="http://schemas.microsoft.com/office/mac/drawingml/2011/main" val="1"/>
            </a:ext>
          </a:extLst>
        </p:spPr>
        <p:txBody>
          <a:bodyPr wrap="square" lIns="0" tIns="0" rIns="0" bIns="0">
            <a:spAutoFit/>
          </a:bodyPr>
          <a:lstStyle/>
          <a:p>
            <a:pPr lvl="0" algn="just" defTabSz="412750" hangingPunct="0">
              <a:defRPr sz="2000" b="0">
                <a:solidFill>
                  <a:srgbClr val="1C1F25"/>
                </a:solidFill>
                <a:latin typeface="Roboto Bold"/>
                <a:ea typeface="Roboto Bold"/>
                <a:cs typeface="Roboto Bold"/>
                <a:sym typeface="Roboto Bold"/>
              </a:defRPr>
            </a:pPr>
            <a:r>
              <a:rPr lang="en-US" sz="2800" dirty="0">
                <a:latin typeface="Times New Roman" panose="02020603050405020304" pitchFamily="18" charset="0"/>
                <a:ea typeface="SimSun" panose="02010600030101010101" pitchFamily="2" charset="-122"/>
              </a:rPr>
              <a:t>Vì </a:t>
            </a:r>
            <a:r>
              <a:rPr lang="en-US" sz="2800" dirty="0" err="1">
                <a:latin typeface="Times New Roman" panose="02020603050405020304" pitchFamily="18" charset="0"/>
                <a:ea typeface="SimSun" panose="02010600030101010101" pitchFamily="2" charset="-122"/>
              </a:rPr>
              <a:t>khối</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lượng</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riêng</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của</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gỗ</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lớn</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hơn</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khối</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lượng</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riêng</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của</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nước</a:t>
            </a:r>
            <a:r>
              <a:rPr lang="en-US" sz="2800" dirty="0">
                <a:latin typeface="Times New Roman" panose="02020603050405020304" pitchFamily="18" charset="0"/>
                <a:ea typeface="SimSun" panose="02010600030101010101" pitchFamily="2" charset="-122"/>
              </a:rPr>
              <a:t>.</a:t>
            </a:r>
            <a:endParaRPr kumimoji="0" lang="en-US" altLang="zh-CN" sz="2800" b="0" i="0" u="none" strike="noStrike" kern="0" cap="none" spc="0" normalizeH="0" baseline="0" noProof="0" dirty="0">
              <a:ln>
                <a:noFill/>
              </a:ln>
              <a:solidFill>
                <a:prstClr val="white">
                  <a:lumMod val="65000"/>
                </a:prstClr>
              </a:solidFill>
              <a:effectLst/>
              <a:uLnTx/>
              <a:uFillTx/>
              <a:latin typeface="Arial" panose="020B0604020202020204" pitchFamily="34" charset="0"/>
              <a:cs typeface="Arial" panose="020B0604020202020204" pitchFamily="34" charset="0"/>
              <a:sym typeface="+mn-lt"/>
            </a:endParaRPr>
          </a:p>
        </p:txBody>
      </p:sp>
      <p:sp>
        <p:nvSpPr>
          <p:cNvPr id="39" name="Synergistically utilize technically sound portals with frictionless chains. Dramatically customize…">
            <a:extLst>
              <a:ext uri="{FF2B5EF4-FFF2-40B4-BE49-F238E27FC236}">
                <a16:creationId xmlns:a16="http://schemas.microsoft.com/office/drawing/2014/main" id="{05BAA714-5778-4711-AB43-8078C8D63C69}"/>
              </a:ext>
            </a:extLst>
          </p:cNvPr>
          <p:cNvSpPr txBox="1"/>
          <p:nvPr/>
        </p:nvSpPr>
        <p:spPr>
          <a:xfrm>
            <a:off x="4723677" y="4906893"/>
            <a:ext cx="3714748" cy="455766"/>
          </a:xfrm>
          <a:prstGeom prst="rect">
            <a:avLst/>
          </a:prstGeom>
          <a:ln w="12700">
            <a:miter lim="400000"/>
          </a:ln>
          <a:extLst>
            <a:ext uri="{C572A759-6A51-4108-AA02-DFA0A04FC94B}">
              <ma14:wrappingTextBoxFlag xmlns="" xmlns:ma14="http://schemas.microsoft.com/office/mac/drawingml/2011/main" val="1"/>
            </a:ext>
          </a:extLst>
        </p:spPr>
        <p:txBody>
          <a:bodyPr wrap="square" lIns="0" tIns="0" rIns="0" bIns="0">
            <a:spAutoFit/>
          </a:bodyPr>
          <a:lstStyle/>
          <a:p>
            <a:pPr>
              <a:lnSpc>
                <a:spcPct val="115000"/>
              </a:lnSpc>
            </a:pPr>
            <a:r>
              <a:rPr lang="en-US" sz="2800" dirty="0">
                <a:latin typeface="Times New Roman" panose="02020603050405020304" pitchFamily="18" charset="0"/>
                <a:ea typeface="SimSun" panose="02010600030101010101" pitchFamily="2" charset="-122"/>
              </a:rPr>
              <a:t>Vì </a:t>
            </a:r>
            <a:r>
              <a:rPr lang="en-US" sz="2800" dirty="0" err="1">
                <a:latin typeface="Times New Roman" panose="02020603050405020304" pitchFamily="18" charset="0"/>
                <a:ea typeface="SimSun" panose="02010600030101010101" pitchFamily="2" charset="-122"/>
              </a:rPr>
              <a:t>gỗ</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là</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vật</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nhẹ</a:t>
            </a:r>
            <a:r>
              <a:rPr lang="en-US" sz="2800" dirty="0">
                <a:latin typeface="Times New Roman" panose="02020603050405020304" pitchFamily="18" charset="0"/>
                <a:ea typeface="SimSun" panose="02010600030101010101" pitchFamily="2" charset="-122"/>
              </a:rPr>
              <a:t>.</a:t>
            </a:r>
          </a:p>
        </p:txBody>
      </p:sp>
      <p:sp>
        <p:nvSpPr>
          <p:cNvPr id="40" name="Synergistically utilize technically sound portals with frictionless chains. Dramatically customize…">
            <a:extLst>
              <a:ext uri="{FF2B5EF4-FFF2-40B4-BE49-F238E27FC236}">
                <a16:creationId xmlns:a16="http://schemas.microsoft.com/office/drawing/2014/main" id="{36831C2E-6B81-4740-A986-F33383A313DE}"/>
              </a:ext>
            </a:extLst>
          </p:cNvPr>
          <p:cNvSpPr txBox="1"/>
          <p:nvPr/>
        </p:nvSpPr>
        <p:spPr>
          <a:xfrm>
            <a:off x="4629150" y="5978659"/>
            <a:ext cx="4259715" cy="455766"/>
          </a:xfrm>
          <a:prstGeom prst="rect">
            <a:avLst/>
          </a:prstGeom>
          <a:ln w="12700">
            <a:miter lim="400000"/>
          </a:ln>
          <a:extLst>
            <a:ext uri="{C572A759-6A51-4108-AA02-DFA0A04FC94B}">
              <ma14:wrappingTextBoxFlag xmlns="" xmlns:ma14="http://schemas.microsoft.com/office/mac/drawingml/2011/main" val="1"/>
            </a:ext>
          </a:extLst>
        </p:spPr>
        <p:txBody>
          <a:bodyPr wrap="square" lIns="0" tIns="0" rIns="0" bIns="0">
            <a:spAutoFit/>
          </a:bodyPr>
          <a:lstStyle/>
          <a:p>
            <a:pPr>
              <a:lnSpc>
                <a:spcPct val="115000"/>
              </a:lnSpc>
            </a:pPr>
            <a:r>
              <a:rPr lang="en-US" sz="2800" dirty="0">
                <a:latin typeface="Times New Roman" panose="02020603050405020304" pitchFamily="18" charset="0"/>
                <a:ea typeface="SimSun" panose="02010600030101010101" pitchFamily="2" charset="-122"/>
              </a:rPr>
              <a:t>Vì </a:t>
            </a:r>
            <a:r>
              <a:rPr lang="en-US" sz="2800" dirty="0" err="1">
                <a:latin typeface="Times New Roman" panose="02020603050405020304" pitchFamily="18" charset="0"/>
                <a:ea typeface="SimSun" panose="02010600030101010101" pitchFamily="2" charset="-122"/>
              </a:rPr>
              <a:t>gỗ</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không</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thấm</a:t>
            </a:r>
            <a:r>
              <a:rPr lang="en-US" sz="2800" dirty="0">
                <a:latin typeface="Times New Roman" panose="02020603050405020304" pitchFamily="18" charset="0"/>
                <a:ea typeface="SimSun" panose="02010600030101010101" pitchFamily="2" charset="-122"/>
              </a:rPr>
              <a:t> </a:t>
            </a:r>
            <a:r>
              <a:rPr lang="en-US" sz="2800" dirty="0" err="1">
                <a:latin typeface="Times New Roman" panose="02020603050405020304" pitchFamily="18" charset="0"/>
                <a:ea typeface="SimSun" panose="02010600030101010101" pitchFamily="2" charset="-122"/>
              </a:rPr>
              <a:t>nước</a:t>
            </a:r>
            <a:r>
              <a:rPr lang="en-US" sz="2800" dirty="0">
                <a:latin typeface="Times New Roman" panose="02020603050405020304" pitchFamily="18" charset="0"/>
                <a:ea typeface="SimSun" panose="02010600030101010101" pitchFamily="2" charset="-122"/>
              </a:rPr>
              <a:t>.</a:t>
            </a:r>
          </a:p>
        </p:txBody>
      </p:sp>
      <p:grpSp>
        <p:nvGrpSpPr>
          <p:cNvPr id="41" name="组合 49">
            <a:extLst>
              <a:ext uri="{FF2B5EF4-FFF2-40B4-BE49-F238E27FC236}">
                <a16:creationId xmlns:a16="http://schemas.microsoft.com/office/drawing/2014/main" id="{6FD5D1DC-DB32-427C-89B3-7D6E243A7DEA}"/>
              </a:ext>
            </a:extLst>
          </p:cNvPr>
          <p:cNvGrpSpPr/>
          <p:nvPr/>
        </p:nvGrpSpPr>
        <p:grpSpPr>
          <a:xfrm>
            <a:off x="1152861" y="423575"/>
            <a:ext cx="10389704" cy="1953385"/>
            <a:chOff x="-1224351" y="374887"/>
            <a:chExt cx="14653406" cy="2480983"/>
          </a:xfrm>
        </p:grpSpPr>
        <p:sp>
          <p:nvSpPr>
            <p:cNvPr id="42" name="Google Shape;354;p33">
              <a:extLst>
                <a:ext uri="{FF2B5EF4-FFF2-40B4-BE49-F238E27FC236}">
                  <a16:creationId xmlns:a16="http://schemas.microsoft.com/office/drawing/2014/main" id="{FC6D084E-E858-4879-9114-5E74E31E5695}"/>
                </a:ext>
              </a:extLst>
            </p:cNvPr>
            <p:cNvSpPr/>
            <p:nvPr/>
          </p:nvSpPr>
          <p:spPr>
            <a:xfrm>
              <a:off x="-1224351" y="374887"/>
              <a:ext cx="14653406" cy="2480983"/>
            </a:xfrm>
            <a:custGeom>
              <a:avLst/>
              <a:gdLst/>
              <a:ahLst/>
              <a:cxnLst/>
              <a:rect l="l" t="t" r="r" b="b"/>
              <a:pathLst>
                <a:path w="204410" h="43337" extrusionOk="0">
                  <a:moveTo>
                    <a:pt x="9877" y="0"/>
                  </a:moveTo>
                  <a:cubicBezTo>
                    <a:pt x="4409" y="0"/>
                    <a:pt x="0" y="4204"/>
                    <a:pt x="0" y="9399"/>
                  </a:cubicBezTo>
                  <a:lnTo>
                    <a:pt x="0" y="27991"/>
                  </a:lnTo>
                  <a:cubicBezTo>
                    <a:pt x="0" y="32502"/>
                    <a:pt x="3349" y="36262"/>
                    <a:pt x="7792" y="37184"/>
                  </a:cubicBezTo>
                  <a:lnTo>
                    <a:pt x="5708" y="43336"/>
                  </a:lnTo>
                  <a:lnTo>
                    <a:pt x="5708" y="43336"/>
                  </a:lnTo>
                  <a:lnTo>
                    <a:pt x="15345" y="37424"/>
                  </a:lnTo>
                  <a:lnTo>
                    <a:pt x="194567" y="37424"/>
                  </a:lnTo>
                  <a:cubicBezTo>
                    <a:pt x="200001" y="37424"/>
                    <a:pt x="204410" y="33186"/>
                    <a:pt x="204410" y="28025"/>
                  </a:cubicBezTo>
                  <a:lnTo>
                    <a:pt x="204410" y="9433"/>
                  </a:lnTo>
                  <a:cubicBezTo>
                    <a:pt x="204410" y="4204"/>
                    <a:pt x="200001" y="0"/>
                    <a:pt x="194567" y="0"/>
                  </a:cubicBezTo>
                  <a:close/>
                </a:path>
              </a:pathLst>
            </a:custGeom>
            <a:solidFill>
              <a:srgbClr val="48B5BF"/>
            </a:solidFill>
            <a:ln w="57150" cap="flat" cmpd="sng">
              <a:solidFill>
                <a:schemeClr val="tx1"/>
              </a:solidFill>
              <a:prstDash val="solid"/>
              <a:miter lim="34176"/>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微软雅黑" panose="020F0502020204030204"/>
                <a:ea typeface="微软雅黑"/>
                <a:cs typeface="+mn-ea"/>
                <a:sym typeface="+mn-lt"/>
              </a:endParaRPr>
            </a:p>
          </p:txBody>
        </p:sp>
        <p:sp>
          <p:nvSpPr>
            <p:cNvPr id="43" name="文本框 51">
              <a:extLst>
                <a:ext uri="{FF2B5EF4-FFF2-40B4-BE49-F238E27FC236}">
                  <a16:creationId xmlns:a16="http://schemas.microsoft.com/office/drawing/2014/main" id="{48F7685F-7E19-4746-AA32-A2177E141FB7}"/>
                </a:ext>
              </a:extLst>
            </p:cNvPr>
            <p:cNvSpPr txBox="1"/>
            <p:nvPr/>
          </p:nvSpPr>
          <p:spPr>
            <a:xfrm>
              <a:off x="-1224350" y="480263"/>
              <a:ext cx="14419060" cy="136816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dirty="0">
                  <a:ln>
                    <a:noFill/>
                  </a:ln>
                  <a:solidFill>
                    <a:srgbClr val="FF0000"/>
                  </a:solidFill>
                  <a:effectLst/>
                  <a:uLnTx/>
                  <a:uFillTx/>
                  <a:latin typeface="Arial" panose="020B0604020202020204" pitchFamily="34" charset="0"/>
                  <a:ea typeface="微软雅黑"/>
                  <a:cs typeface="Arial" panose="020B0604020202020204" pitchFamily="34" charset="0"/>
                  <a:sym typeface="+mn-lt"/>
                </a:rPr>
                <a:t>Câu </a:t>
              </a:r>
              <a:r>
                <a:rPr lang="en-US" altLang="zh-CN" sz="3200" b="1" dirty="0">
                  <a:solidFill>
                    <a:srgbClr val="FF0000"/>
                  </a:solidFill>
                  <a:latin typeface="Arial" panose="020B0604020202020204" pitchFamily="34" charset="0"/>
                  <a:ea typeface="微软雅黑"/>
                  <a:cs typeface="Arial" panose="020B0604020202020204" pitchFamily="34" charset="0"/>
                  <a:sym typeface="+mn-lt"/>
                </a:rPr>
                <a:t>6</a:t>
              </a:r>
              <a:r>
                <a:rPr kumimoji="0" lang="vi-VN" altLang="zh-CN" sz="3200" b="1" i="0" u="none" strike="noStrike" kern="1200" cap="none" spc="0" normalizeH="0" baseline="0" noProof="0" dirty="0">
                  <a:ln>
                    <a:noFill/>
                  </a:ln>
                  <a:solidFill>
                    <a:srgbClr val="FF0000"/>
                  </a:solidFill>
                  <a:effectLst/>
                  <a:uLnTx/>
                  <a:uFillTx/>
                  <a:latin typeface="Arial" panose="020B0604020202020204" pitchFamily="34" charset="0"/>
                  <a:ea typeface="微软雅黑"/>
                  <a:cs typeface="Arial" panose="020B0604020202020204" pitchFamily="34" charset="0"/>
                  <a:sym typeface="+mn-lt"/>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0" i="0" u="none" strike="noStrike" kern="1200" cap="none" spc="0" normalizeH="0" baseline="0" noProof="0" dirty="0">
                  <a:ln>
                    <a:noFill/>
                  </a:ln>
                  <a:solidFill>
                    <a:prstClr val="white"/>
                  </a:solidFill>
                  <a:effectLst/>
                  <a:uLnTx/>
                  <a:uFillTx/>
                  <a:latin typeface="Arial" panose="020B0604020202020204" pitchFamily="34" charset="0"/>
                  <a:ea typeface="微软雅黑"/>
                  <a:cs typeface="Arial" panose="020B0604020202020204" pitchFamily="34" charset="0"/>
                  <a:sym typeface="+mn-lt"/>
                </a:rPr>
                <a:t>Tại sao miếng gỗ thả vào nước thì nổi?</a:t>
              </a:r>
              <a:endParaRPr kumimoji="0" lang="en-US" altLang="zh-CN" sz="3200" b="0" i="0" u="none" strike="noStrike" kern="1200" cap="none" spc="0" normalizeH="0" baseline="0" noProof="0" dirty="0">
                <a:ln>
                  <a:noFill/>
                </a:ln>
                <a:solidFill>
                  <a:prstClr val="white"/>
                </a:solidFill>
                <a:effectLst/>
                <a:uLnTx/>
                <a:uFillTx/>
                <a:latin typeface="Arial" panose="020B0604020202020204" pitchFamily="34" charset="0"/>
                <a:ea typeface="微软雅黑"/>
                <a:cs typeface="Arial" panose="020B0604020202020204" pitchFamily="34" charset="0"/>
                <a:sym typeface="+mn-lt"/>
              </a:endParaRPr>
            </a:p>
          </p:txBody>
        </p:sp>
      </p:grpSp>
      <p:sp>
        <p:nvSpPr>
          <p:cNvPr id="44" name="Rectangle: Rounded Corners 43">
            <a:extLst>
              <a:ext uri="{FF2B5EF4-FFF2-40B4-BE49-F238E27FC236}">
                <a16:creationId xmlns:a16="http://schemas.microsoft.com/office/drawing/2014/main" id="{F58B8D63-3EAB-44CD-AE96-A397898F2A8E}"/>
              </a:ext>
            </a:extLst>
          </p:cNvPr>
          <p:cNvSpPr/>
          <p:nvPr/>
        </p:nvSpPr>
        <p:spPr>
          <a:xfrm>
            <a:off x="4629150" y="2577589"/>
            <a:ext cx="5031521" cy="889543"/>
          </a:xfrm>
          <a:prstGeom prst="roundRect">
            <a:avLst/>
          </a:prstGeom>
          <a:noFill/>
          <a:ln w="57150">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ea typeface="微软雅黑"/>
              <a:cs typeface="+mn-cs"/>
            </a:endParaRPr>
          </a:p>
        </p:txBody>
      </p:sp>
      <p:pic>
        <p:nvPicPr>
          <p:cNvPr id="6" name="Picture 5">
            <a:extLst>
              <a:ext uri="{FF2B5EF4-FFF2-40B4-BE49-F238E27FC236}">
                <a16:creationId xmlns:a16="http://schemas.microsoft.com/office/drawing/2014/main" id="{D6D0A4B3-4FB6-213C-6904-0C2E40D1B931}"/>
              </a:ext>
            </a:extLst>
          </p:cNvPr>
          <p:cNvPicPr>
            <a:picLocks noChangeAspect="1"/>
          </p:cNvPicPr>
          <p:nvPr/>
        </p:nvPicPr>
        <p:blipFill>
          <a:blip r:embed="rId6"/>
          <a:stretch>
            <a:fillRect/>
          </a:stretch>
        </p:blipFill>
        <p:spPr>
          <a:xfrm>
            <a:off x="264670" y="0"/>
            <a:ext cx="11662659" cy="6038314"/>
          </a:xfrm>
          <a:prstGeom prst="rect">
            <a:avLst/>
          </a:prstGeom>
        </p:spPr>
      </p:pic>
      <p:pic>
        <p:nvPicPr>
          <p:cNvPr id="9" name="Đồng hồ đếm ngược 15 giây có âm thanh sinh động">
            <a:hlinkClick r:id="" action="ppaction://media"/>
            <a:extLst>
              <a:ext uri="{FF2B5EF4-FFF2-40B4-BE49-F238E27FC236}">
                <a16:creationId xmlns:a16="http://schemas.microsoft.com/office/drawing/2014/main" id="{AFA7BA9C-CC33-F2EF-C920-81C29896B8B3}"/>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61108" y="2492779"/>
            <a:ext cx="2139188" cy="1203293"/>
          </a:xfrm>
          <a:prstGeom prst="rect">
            <a:avLst/>
          </a:prstGeom>
        </p:spPr>
      </p:pic>
    </p:spTree>
    <p:extLst>
      <p:ext uri="{BB962C8B-B14F-4D97-AF65-F5344CB8AC3E}">
        <p14:creationId xmlns:p14="http://schemas.microsoft.com/office/powerpoint/2010/main" val="2257146768"/>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37"/>
                                        </p:tgtEl>
                                        <p:attrNameLst>
                                          <p:attrName>style.visibility</p:attrName>
                                        </p:attrNameLst>
                                      </p:cBhvr>
                                      <p:to>
                                        <p:strVal val="visible"/>
                                      </p:to>
                                    </p:set>
                                    <p:animEffect transition="in" filter="wipe(down)">
                                      <p:cBhvr>
                                        <p:cTn id="10" dur="500"/>
                                        <p:tgtEl>
                                          <p:spTgt spid="37"/>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38"/>
                                        </p:tgtEl>
                                        <p:attrNameLst>
                                          <p:attrName>style.visibility</p:attrName>
                                        </p:attrNameLst>
                                      </p:cBhvr>
                                      <p:to>
                                        <p:strVal val="visible"/>
                                      </p:to>
                                    </p:set>
                                    <p:animEffect transition="in" filter="wipe(down)">
                                      <p:cBhvr>
                                        <p:cTn id="13" dur="500"/>
                                        <p:tgtEl>
                                          <p:spTgt spid="38"/>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39"/>
                                        </p:tgtEl>
                                        <p:attrNameLst>
                                          <p:attrName>style.visibility</p:attrName>
                                        </p:attrNameLst>
                                      </p:cBhvr>
                                      <p:to>
                                        <p:strVal val="visible"/>
                                      </p:to>
                                    </p:set>
                                    <p:animEffect transition="in" filter="wipe(down)">
                                      <p:cBhvr>
                                        <p:cTn id="16" dur="500"/>
                                        <p:tgtEl>
                                          <p:spTgt spid="39"/>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40"/>
                                        </p:tgtEl>
                                        <p:attrNameLst>
                                          <p:attrName>style.visibility</p:attrName>
                                        </p:attrNameLst>
                                      </p:cBhvr>
                                      <p:to>
                                        <p:strVal val="visible"/>
                                      </p:to>
                                    </p:set>
                                    <p:animEffect transition="in" filter="wipe(down)">
                                      <p:cBhvr>
                                        <p:cTn id="19" dur="500"/>
                                        <p:tgtEl>
                                          <p:spTgt spid="40"/>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grpId="0" nodeType="clickEffect">
                                  <p:stCondLst>
                                    <p:cond delay="0"/>
                                  </p:stCondLst>
                                  <p:childTnLst>
                                    <p:set>
                                      <p:cBhvr>
                                        <p:cTn id="23" dur="1" fill="hold">
                                          <p:stCondLst>
                                            <p:cond delay="0"/>
                                          </p:stCondLst>
                                        </p:cTn>
                                        <p:tgtEl>
                                          <p:spTgt spid="44"/>
                                        </p:tgtEl>
                                        <p:attrNameLst>
                                          <p:attrName>style.visibility</p:attrName>
                                        </p:attrNameLst>
                                      </p:cBhvr>
                                      <p:to>
                                        <p:strVal val="visible"/>
                                      </p:to>
                                    </p:set>
                                    <p:animEffect transition="in" filter="circle(in)">
                                      <p:cBhvr>
                                        <p:cTn id="24" dur="2000"/>
                                        <p:tgtEl>
                                          <p:spTgt spid="44"/>
                                        </p:tgtEl>
                                      </p:cBhvr>
                                    </p:animEffect>
                                  </p:childTnLst>
                                </p:cTn>
                              </p:par>
                            </p:childTnLst>
                          </p:cTn>
                        </p:par>
                      </p:childTnLst>
                    </p:cTn>
                  </p:par>
                  <p:par>
                    <p:cTn id="25" fill="hold">
                      <p:stCondLst>
                        <p:cond delay="indefinite"/>
                      </p:stCondLst>
                      <p:childTnLst>
                        <p:par>
                          <p:cTn id="26" fill="hold">
                            <p:stCondLst>
                              <p:cond delay="0"/>
                            </p:stCondLst>
                            <p:childTnLst>
                              <p:par>
                                <p:cTn id="27" presetID="1" presetClass="mediacall" presetSubtype="0" fill="hold" nodeType="clickEffect">
                                  <p:stCondLst>
                                    <p:cond delay="0"/>
                                  </p:stCondLst>
                                  <p:childTnLst>
                                    <p:cmd type="call" cmd="playFrom(0.0)">
                                      <p:cBhvr>
                                        <p:cTn id="28" dur="18066"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29" fill="hold" display="0">
                  <p:stCondLst>
                    <p:cond delay="indefinite"/>
                  </p:stCondLst>
                </p:cTn>
                <p:tgtEl>
                  <p:spTgt spid="9"/>
                </p:tgtEl>
              </p:cMediaNode>
            </p:video>
            <p:seq concurrent="1" nextAc="seek">
              <p:cTn id="30" restart="whenNotActive" fill="hold" evtFilter="cancelBubble" nodeType="interactiveSeq">
                <p:stCondLst>
                  <p:cond evt="onClick" delay="0">
                    <p:tgtEl>
                      <p:spTgt spid="9"/>
                    </p:tgtEl>
                  </p:cond>
                </p:stCondLst>
                <p:endSync evt="end" delay="0">
                  <p:rtn val="all"/>
                </p:endSync>
                <p:childTnLst>
                  <p:par>
                    <p:cTn id="31" fill="hold">
                      <p:stCondLst>
                        <p:cond delay="0"/>
                      </p:stCondLst>
                      <p:childTnLst>
                        <p:par>
                          <p:cTn id="32" fill="hold">
                            <p:stCondLst>
                              <p:cond delay="0"/>
                            </p:stCondLst>
                            <p:childTnLst>
                              <p:par>
                                <p:cTn id="33" presetID="2" presetClass="mediacall" presetSubtype="0" fill="hold" nodeType="clickEffect">
                                  <p:stCondLst>
                                    <p:cond delay="0"/>
                                  </p:stCondLst>
                                  <p:childTnLst>
                                    <p:cmd type="call" cmd="togglePause">
                                      <p:cBhvr>
                                        <p:cTn id="34" dur="1" fill="hold"/>
                                        <p:tgtEl>
                                          <p:spTgt spid="9"/>
                                        </p:tgtEl>
                                      </p:cBhvr>
                                    </p:cmd>
                                  </p:childTnLst>
                                </p:cTn>
                              </p:par>
                            </p:childTnLst>
                          </p:cTn>
                        </p:par>
                      </p:childTnLst>
                    </p:cTn>
                  </p:par>
                </p:childTnLst>
              </p:cTn>
              <p:nextCondLst>
                <p:cond evt="onClick" delay="0">
                  <p:tgtEl>
                    <p:spTgt spid="9"/>
                  </p:tgtEl>
                </p:cond>
              </p:nextCondLst>
            </p:seq>
          </p:childTnLst>
        </p:cTn>
      </p:par>
    </p:tnLst>
    <p:bldLst>
      <p:bldP spid="37" grpId="0" animBg="1"/>
      <p:bldP spid="38" grpId="0" animBg="1"/>
      <p:bldP spid="39" grpId="0" animBg="1"/>
      <p:bldP spid="40" grpId="0" animBg="1"/>
      <p:bldP spid="44"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oogle Shape;68;p16">
            <a:extLst>
              <a:ext uri="{FF2B5EF4-FFF2-40B4-BE49-F238E27FC236}">
                <a16:creationId xmlns:a16="http://schemas.microsoft.com/office/drawing/2014/main" id="{E6F563C4-3423-4A59-BDC1-1E8FF1240A5F}"/>
              </a:ext>
            </a:extLst>
          </p:cNvPr>
          <p:cNvGrpSpPr/>
          <p:nvPr/>
        </p:nvGrpSpPr>
        <p:grpSpPr>
          <a:xfrm>
            <a:off x="975313" y="2818827"/>
            <a:ext cx="1894293" cy="2061081"/>
            <a:chOff x="697483" y="1532161"/>
            <a:chExt cx="1420720" cy="1545811"/>
          </a:xfrm>
        </p:grpSpPr>
        <p:grpSp>
          <p:nvGrpSpPr>
            <p:cNvPr id="3" name="Google Shape;69;p16">
              <a:extLst>
                <a:ext uri="{FF2B5EF4-FFF2-40B4-BE49-F238E27FC236}">
                  <a16:creationId xmlns:a16="http://schemas.microsoft.com/office/drawing/2014/main" id="{DC68D006-0BE2-4368-99E1-B9C96152BC32}"/>
                </a:ext>
              </a:extLst>
            </p:cNvPr>
            <p:cNvGrpSpPr/>
            <p:nvPr/>
          </p:nvGrpSpPr>
          <p:grpSpPr>
            <a:xfrm>
              <a:off x="697483" y="1532161"/>
              <a:ext cx="1420720" cy="1545811"/>
              <a:chOff x="697483" y="1532161"/>
              <a:chExt cx="1420720" cy="1545811"/>
            </a:xfrm>
          </p:grpSpPr>
          <p:grpSp>
            <p:nvGrpSpPr>
              <p:cNvPr id="5" name="Google Shape;70;p16">
                <a:extLst>
                  <a:ext uri="{FF2B5EF4-FFF2-40B4-BE49-F238E27FC236}">
                    <a16:creationId xmlns:a16="http://schemas.microsoft.com/office/drawing/2014/main" id="{8FFDA65C-A096-4D53-BD82-B3DDA0A8FD63}"/>
                  </a:ext>
                </a:extLst>
              </p:cNvPr>
              <p:cNvGrpSpPr/>
              <p:nvPr/>
            </p:nvGrpSpPr>
            <p:grpSpPr>
              <a:xfrm>
                <a:off x="697483" y="1532161"/>
                <a:ext cx="1420720" cy="1545811"/>
                <a:chOff x="969863" y="1767400"/>
                <a:chExt cx="1791350" cy="1949075"/>
              </a:xfrm>
            </p:grpSpPr>
            <p:sp>
              <p:nvSpPr>
                <p:cNvPr id="7" name="Google Shape;71;p16">
                  <a:extLst>
                    <a:ext uri="{FF2B5EF4-FFF2-40B4-BE49-F238E27FC236}">
                      <a16:creationId xmlns:a16="http://schemas.microsoft.com/office/drawing/2014/main" id="{9083C111-8F01-426E-8F6A-284B513D00E4}"/>
                    </a:ext>
                  </a:extLst>
                </p:cNvPr>
                <p:cNvSpPr/>
                <p:nvPr/>
              </p:nvSpPr>
              <p:spPr>
                <a:xfrm>
                  <a:off x="969863" y="1767400"/>
                  <a:ext cx="1791350" cy="1949075"/>
                </a:xfrm>
                <a:custGeom>
                  <a:avLst/>
                  <a:gdLst/>
                  <a:ahLst/>
                  <a:cxnLst/>
                  <a:rect l="l" t="t" r="r" b="b"/>
                  <a:pathLst>
                    <a:path w="71654" h="77963" extrusionOk="0">
                      <a:moveTo>
                        <a:pt x="35179" y="0"/>
                      </a:moveTo>
                      <a:cubicBezTo>
                        <a:pt x="30166" y="0"/>
                        <a:pt x="25239" y="1037"/>
                        <a:pt x="20658" y="3025"/>
                      </a:cubicBezTo>
                      <a:cubicBezTo>
                        <a:pt x="13138" y="6223"/>
                        <a:pt x="7088" y="12274"/>
                        <a:pt x="3976" y="19793"/>
                      </a:cubicBezTo>
                      <a:cubicBezTo>
                        <a:pt x="0" y="28782"/>
                        <a:pt x="0" y="38895"/>
                        <a:pt x="3803" y="47884"/>
                      </a:cubicBezTo>
                      <a:cubicBezTo>
                        <a:pt x="7606" y="56441"/>
                        <a:pt x="14608" y="63096"/>
                        <a:pt x="23424" y="66294"/>
                      </a:cubicBezTo>
                      <a:cubicBezTo>
                        <a:pt x="24547" y="66726"/>
                        <a:pt x="25498" y="67504"/>
                        <a:pt x="26017" y="68455"/>
                      </a:cubicBezTo>
                      <a:lnTo>
                        <a:pt x="29733" y="74938"/>
                      </a:lnTo>
                      <a:cubicBezTo>
                        <a:pt x="30857" y="76839"/>
                        <a:pt x="32931" y="77963"/>
                        <a:pt x="35179" y="77963"/>
                      </a:cubicBezTo>
                      <a:cubicBezTo>
                        <a:pt x="37340" y="77963"/>
                        <a:pt x="39414" y="76839"/>
                        <a:pt x="40538" y="74938"/>
                      </a:cubicBezTo>
                      <a:lnTo>
                        <a:pt x="44168" y="68628"/>
                      </a:lnTo>
                      <a:cubicBezTo>
                        <a:pt x="44686" y="67591"/>
                        <a:pt x="45551" y="66813"/>
                        <a:pt x="46674" y="66467"/>
                      </a:cubicBezTo>
                      <a:cubicBezTo>
                        <a:pt x="62319" y="60849"/>
                        <a:pt x="71654" y="44772"/>
                        <a:pt x="68888" y="28350"/>
                      </a:cubicBezTo>
                      <a:cubicBezTo>
                        <a:pt x="66036" y="12014"/>
                        <a:pt x="51774" y="0"/>
                        <a:pt x="35179" y="0"/>
                      </a:cubicBezTo>
                      <a:close/>
                    </a:path>
                  </a:pathLst>
                </a:custGeom>
                <a:solidFill>
                  <a:sysClr val="window" lastClr="FFFFFF">
                    <a:lumMod val="85000"/>
                    <a:alpha val="70000"/>
                  </a:sys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000" b="1" i="0" u="none" strike="noStrike" kern="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sym typeface="+mn-lt"/>
                  </a:endParaRPr>
                </a:p>
              </p:txBody>
            </p:sp>
            <p:sp>
              <p:nvSpPr>
                <p:cNvPr id="8" name="Google Shape;72;p16">
                  <a:extLst>
                    <a:ext uri="{FF2B5EF4-FFF2-40B4-BE49-F238E27FC236}">
                      <a16:creationId xmlns:a16="http://schemas.microsoft.com/office/drawing/2014/main" id="{42205013-C4E8-49A5-9B18-E6DBA41FB09F}"/>
                    </a:ext>
                  </a:extLst>
                </p:cNvPr>
                <p:cNvSpPr/>
                <p:nvPr/>
              </p:nvSpPr>
              <p:spPr>
                <a:xfrm>
                  <a:off x="1172988" y="1969475"/>
                  <a:ext cx="1333250" cy="1310825"/>
                </a:xfrm>
                <a:custGeom>
                  <a:avLst/>
                  <a:gdLst/>
                  <a:ahLst/>
                  <a:cxnLst/>
                  <a:rect l="l" t="t" r="r" b="b"/>
                  <a:pathLst>
                    <a:path w="53330" h="52433" extrusionOk="0">
                      <a:moveTo>
                        <a:pt x="27142" y="1"/>
                      </a:moveTo>
                      <a:cubicBezTo>
                        <a:pt x="26284" y="1"/>
                        <a:pt x="25419" y="43"/>
                        <a:pt x="24547" y="128"/>
                      </a:cubicBezTo>
                      <a:cubicBezTo>
                        <a:pt x="10458" y="1511"/>
                        <a:pt x="0" y="13785"/>
                        <a:pt x="951" y="27873"/>
                      </a:cubicBezTo>
                      <a:cubicBezTo>
                        <a:pt x="1883" y="41774"/>
                        <a:pt x="13372" y="52433"/>
                        <a:pt x="27102" y="52433"/>
                      </a:cubicBezTo>
                      <a:cubicBezTo>
                        <a:pt x="27373" y="52433"/>
                        <a:pt x="27645" y="52429"/>
                        <a:pt x="27918" y="52420"/>
                      </a:cubicBezTo>
                      <a:cubicBezTo>
                        <a:pt x="42093" y="51988"/>
                        <a:pt x="53330" y="40406"/>
                        <a:pt x="53330" y="26231"/>
                      </a:cubicBezTo>
                      <a:cubicBezTo>
                        <a:pt x="53330" y="25107"/>
                        <a:pt x="53243" y="23897"/>
                        <a:pt x="53070" y="22774"/>
                      </a:cubicBezTo>
                      <a:cubicBezTo>
                        <a:pt x="51367" y="9638"/>
                        <a:pt x="40156" y="1"/>
                        <a:pt x="27142"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000" b="1" i="0" u="none" strike="noStrike" kern="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sym typeface="+mn-lt"/>
                  </a:endParaRPr>
                </a:p>
              </p:txBody>
            </p:sp>
            <p:sp>
              <p:nvSpPr>
                <p:cNvPr id="9" name="Google Shape;73;p16">
                  <a:extLst>
                    <a:ext uri="{FF2B5EF4-FFF2-40B4-BE49-F238E27FC236}">
                      <a16:creationId xmlns:a16="http://schemas.microsoft.com/office/drawing/2014/main" id="{961F447A-F5E9-494B-A747-D88F5A9F8AA6}"/>
                    </a:ext>
                  </a:extLst>
                </p:cNvPr>
                <p:cNvSpPr/>
                <p:nvPr/>
              </p:nvSpPr>
              <p:spPr>
                <a:xfrm>
                  <a:off x="1198913" y="1968350"/>
                  <a:ext cx="1300850" cy="570475"/>
                </a:xfrm>
                <a:custGeom>
                  <a:avLst/>
                  <a:gdLst/>
                  <a:ahLst/>
                  <a:cxnLst/>
                  <a:rect l="l" t="t" r="r" b="b"/>
                  <a:pathLst>
                    <a:path w="52034" h="22819" extrusionOk="0">
                      <a:moveTo>
                        <a:pt x="26017" y="0"/>
                      </a:moveTo>
                      <a:cubicBezTo>
                        <a:pt x="12879" y="0"/>
                        <a:pt x="1729" y="9767"/>
                        <a:pt x="0" y="22819"/>
                      </a:cubicBezTo>
                      <a:lnTo>
                        <a:pt x="52033" y="22819"/>
                      </a:lnTo>
                      <a:cubicBezTo>
                        <a:pt x="50305" y="9767"/>
                        <a:pt x="39155" y="0"/>
                        <a:pt x="26017" y="0"/>
                      </a:cubicBezTo>
                      <a:close/>
                    </a:path>
                  </a:pathLst>
                </a:custGeom>
                <a:solidFill>
                  <a:srgbClr val="92D05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000" b="1" i="0" u="none" strike="noStrike" kern="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sym typeface="+mn-lt"/>
                  </a:endParaRPr>
                </a:p>
              </p:txBody>
            </p:sp>
            <p:sp>
              <p:nvSpPr>
                <p:cNvPr id="10" name="Google Shape;74;p16">
                  <a:extLst>
                    <a:ext uri="{FF2B5EF4-FFF2-40B4-BE49-F238E27FC236}">
                      <a16:creationId xmlns:a16="http://schemas.microsoft.com/office/drawing/2014/main" id="{846C02CF-DD84-444F-A56D-53A5635225A9}"/>
                    </a:ext>
                  </a:extLst>
                </p:cNvPr>
                <p:cNvSpPr/>
                <p:nvPr/>
              </p:nvSpPr>
              <p:spPr>
                <a:xfrm>
                  <a:off x="1747763" y="3437700"/>
                  <a:ext cx="200975" cy="198825"/>
                </a:xfrm>
                <a:custGeom>
                  <a:avLst/>
                  <a:gdLst/>
                  <a:ahLst/>
                  <a:cxnLst/>
                  <a:rect l="l" t="t" r="r" b="b"/>
                  <a:pathLst>
                    <a:path w="8039" h="7953" extrusionOk="0">
                      <a:moveTo>
                        <a:pt x="4063" y="1"/>
                      </a:moveTo>
                      <a:cubicBezTo>
                        <a:pt x="1815" y="1"/>
                        <a:pt x="0" y="1730"/>
                        <a:pt x="0" y="3977"/>
                      </a:cubicBezTo>
                      <a:cubicBezTo>
                        <a:pt x="0" y="6138"/>
                        <a:pt x="1815" y="7953"/>
                        <a:pt x="4063" y="7953"/>
                      </a:cubicBezTo>
                      <a:cubicBezTo>
                        <a:pt x="6224" y="7953"/>
                        <a:pt x="8039" y="6138"/>
                        <a:pt x="8039" y="3977"/>
                      </a:cubicBezTo>
                      <a:cubicBezTo>
                        <a:pt x="8039" y="1730"/>
                        <a:pt x="6224" y="1"/>
                        <a:pt x="4063" y="1"/>
                      </a:cubicBezTo>
                      <a:close/>
                    </a:path>
                  </a:pathLst>
                </a:custGeom>
                <a:solidFill>
                  <a:srgbClr val="03318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000" b="1" i="0" u="none" strike="noStrike" kern="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sym typeface="+mn-lt"/>
                  </a:endParaRPr>
                </a:p>
              </p:txBody>
            </p:sp>
          </p:grpSp>
          <p:sp>
            <p:nvSpPr>
              <p:cNvPr id="6" name="Google Shape;75;p16">
                <a:extLst>
                  <a:ext uri="{FF2B5EF4-FFF2-40B4-BE49-F238E27FC236}">
                    <a16:creationId xmlns:a16="http://schemas.microsoft.com/office/drawing/2014/main" id="{98221890-778E-4C30-A1E9-6B0C10307E6B}"/>
                  </a:ext>
                </a:extLst>
              </p:cNvPr>
              <p:cNvSpPr/>
              <p:nvPr/>
            </p:nvSpPr>
            <p:spPr>
              <a:xfrm>
                <a:off x="1247878" y="2218667"/>
                <a:ext cx="319799" cy="366269"/>
              </a:xfrm>
              <a:custGeom>
                <a:avLst/>
                <a:gdLst/>
                <a:ahLst/>
                <a:cxnLst/>
                <a:rect l="l" t="t" r="r" b="b"/>
                <a:pathLst>
                  <a:path w="11059" h="12666" extrusionOk="0">
                    <a:moveTo>
                      <a:pt x="4285" y="789"/>
                    </a:moveTo>
                    <a:cubicBezTo>
                      <a:pt x="4758" y="789"/>
                      <a:pt x="5136" y="1135"/>
                      <a:pt x="5136" y="1608"/>
                    </a:cubicBezTo>
                    <a:lnTo>
                      <a:pt x="5136" y="4128"/>
                    </a:lnTo>
                    <a:cubicBezTo>
                      <a:pt x="4190" y="4317"/>
                      <a:pt x="3466" y="5168"/>
                      <a:pt x="3466" y="6144"/>
                    </a:cubicBezTo>
                    <a:cubicBezTo>
                      <a:pt x="3466" y="6365"/>
                      <a:pt x="3655" y="6585"/>
                      <a:pt x="3907" y="6585"/>
                    </a:cubicBezTo>
                    <a:cubicBezTo>
                      <a:pt x="4127" y="6585"/>
                      <a:pt x="4285" y="6365"/>
                      <a:pt x="4285" y="6144"/>
                    </a:cubicBezTo>
                    <a:cubicBezTo>
                      <a:pt x="4285" y="5577"/>
                      <a:pt x="4663" y="5168"/>
                      <a:pt x="5136" y="4947"/>
                    </a:cubicBezTo>
                    <a:lnTo>
                      <a:pt x="5136" y="8192"/>
                    </a:lnTo>
                    <a:cubicBezTo>
                      <a:pt x="5136" y="8665"/>
                      <a:pt x="4758" y="9011"/>
                      <a:pt x="4285" y="9011"/>
                    </a:cubicBezTo>
                    <a:cubicBezTo>
                      <a:pt x="3938" y="9011"/>
                      <a:pt x="3592" y="8791"/>
                      <a:pt x="3497" y="8381"/>
                    </a:cubicBezTo>
                    <a:cubicBezTo>
                      <a:pt x="3434" y="8318"/>
                      <a:pt x="3277" y="8192"/>
                      <a:pt x="3119" y="8192"/>
                    </a:cubicBezTo>
                    <a:cubicBezTo>
                      <a:pt x="2962" y="8192"/>
                      <a:pt x="2899" y="8255"/>
                      <a:pt x="2647" y="8255"/>
                    </a:cubicBezTo>
                    <a:cubicBezTo>
                      <a:pt x="1544" y="8255"/>
                      <a:pt x="1544" y="6617"/>
                      <a:pt x="2647" y="6617"/>
                    </a:cubicBezTo>
                    <a:cubicBezTo>
                      <a:pt x="2867" y="6617"/>
                      <a:pt x="3025" y="6428"/>
                      <a:pt x="3025" y="6176"/>
                    </a:cubicBezTo>
                    <a:cubicBezTo>
                      <a:pt x="3025" y="5955"/>
                      <a:pt x="2836" y="5735"/>
                      <a:pt x="2647" y="5735"/>
                    </a:cubicBezTo>
                    <a:cubicBezTo>
                      <a:pt x="2080" y="5735"/>
                      <a:pt x="1607" y="6018"/>
                      <a:pt x="1292" y="6428"/>
                    </a:cubicBezTo>
                    <a:cubicBezTo>
                      <a:pt x="1103" y="6270"/>
                      <a:pt x="977" y="6018"/>
                      <a:pt x="977" y="5735"/>
                    </a:cubicBezTo>
                    <a:cubicBezTo>
                      <a:pt x="977" y="5483"/>
                      <a:pt x="1103" y="5325"/>
                      <a:pt x="1166" y="5199"/>
                    </a:cubicBezTo>
                    <a:cubicBezTo>
                      <a:pt x="1323" y="5042"/>
                      <a:pt x="1323" y="4790"/>
                      <a:pt x="1166" y="4632"/>
                    </a:cubicBezTo>
                    <a:cubicBezTo>
                      <a:pt x="662" y="4097"/>
                      <a:pt x="1103" y="3277"/>
                      <a:pt x="1828" y="3277"/>
                    </a:cubicBezTo>
                    <a:cubicBezTo>
                      <a:pt x="2048" y="3277"/>
                      <a:pt x="2237" y="3340"/>
                      <a:pt x="2395" y="3498"/>
                    </a:cubicBezTo>
                    <a:cubicBezTo>
                      <a:pt x="2473" y="3577"/>
                      <a:pt x="2584" y="3616"/>
                      <a:pt x="2694" y="3616"/>
                    </a:cubicBezTo>
                    <a:cubicBezTo>
                      <a:pt x="2804" y="3616"/>
                      <a:pt x="2914" y="3577"/>
                      <a:pt x="2993" y="3498"/>
                    </a:cubicBezTo>
                    <a:cubicBezTo>
                      <a:pt x="3151" y="3340"/>
                      <a:pt x="3151" y="3057"/>
                      <a:pt x="2993" y="2899"/>
                    </a:cubicBezTo>
                    <a:cubicBezTo>
                      <a:pt x="2678" y="2584"/>
                      <a:pt x="2269" y="2427"/>
                      <a:pt x="1828" y="2427"/>
                    </a:cubicBezTo>
                    <a:cubicBezTo>
                      <a:pt x="1828" y="1954"/>
                      <a:pt x="2174" y="1608"/>
                      <a:pt x="2647" y="1608"/>
                    </a:cubicBezTo>
                    <a:cubicBezTo>
                      <a:pt x="2773" y="1608"/>
                      <a:pt x="2836" y="1639"/>
                      <a:pt x="2962" y="1702"/>
                    </a:cubicBezTo>
                    <a:cubicBezTo>
                      <a:pt x="3000" y="1713"/>
                      <a:pt x="3040" y="1718"/>
                      <a:pt x="3079" y="1718"/>
                    </a:cubicBezTo>
                    <a:cubicBezTo>
                      <a:pt x="3264" y="1718"/>
                      <a:pt x="3445" y="1601"/>
                      <a:pt x="3497" y="1419"/>
                    </a:cubicBezTo>
                    <a:cubicBezTo>
                      <a:pt x="3592" y="1072"/>
                      <a:pt x="3938" y="789"/>
                      <a:pt x="4285" y="789"/>
                    </a:cubicBezTo>
                    <a:close/>
                    <a:moveTo>
                      <a:pt x="6711" y="915"/>
                    </a:moveTo>
                    <a:cubicBezTo>
                      <a:pt x="7057" y="915"/>
                      <a:pt x="7404" y="1135"/>
                      <a:pt x="7498" y="1545"/>
                    </a:cubicBezTo>
                    <a:cubicBezTo>
                      <a:pt x="7547" y="1715"/>
                      <a:pt x="7708" y="1828"/>
                      <a:pt x="7880" y="1828"/>
                    </a:cubicBezTo>
                    <a:cubicBezTo>
                      <a:pt x="7931" y="1828"/>
                      <a:pt x="7983" y="1818"/>
                      <a:pt x="8034" y="1797"/>
                    </a:cubicBezTo>
                    <a:cubicBezTo>
                      <a:pt x="8160" y="1765"/>
                      <a:pt x="8223" y="1734"/>
                      <a:pt x="8349" y="1734"/>
                    </a:cubicBezTo>
                    <a:cubicBezTo>
                      <a:pt x="8822" y="1734"/>
                      <a:pt x="9168" y="2080"/>
                      <a:pt x="9168" y="2553"/>
                    </a:cubicBezTo>
                    <a:cubicBezTo>
                      <a:pt x="8759" y="2553"/>
                      <a:pt x="8318" y="2710"/>
                      <a:pt x="8003" y="3025"/>
                    </a:cubicBezTo>
                    <a:cubicBezTo>
                      <a:pt x="7845" y="3183"/>
                      <a:pt x="7845" y="3467"/>
                      <a:pt x="8003" y="3624"/>
                    </a:cubicBezTo>
                    <a:cubicBezTo>
                      <a:pt x="8081" y="3703"/>
                      <a:pt x="8192" y="3742"/>
                      <a:pt x="8302" y="3742"/>
                    </a:cubicBezTo>
                    <a:cubicBezTo>
                      <a:pt x="8412" y="3742"/>
                      <a:pt x="8522" y="3703"/>
                      <a:pt x="8601" y="3624"/>
                    </a:cubicBezTo>
                    <a:cubicBezTo>
                      <a:pt x="8759" y="3467"/>
                      <a:pt x="8948" y="3372"/>
                      <a:pt x="9168" y="3372"/>
                    </a:cubicBezTo>
                    <a:cubicBezTo>
                      <a:pt x="9893" y="3372"/>
                      <a:pt x="10271" y="4191"/>
                      <a:pt x="9798" y="4758"/>
                    </a:cubicBezTo>
                    <a:cubicBezTo>
                      <a:pt x="9735" y="4853"/>
                      <a:pt x="9735" y="5073"/>
                      <a:pt x="9830" y="5231"/>
                    </a:cubicBezTo>
                    <a:cubicBezTo>
                      <a:pt x="9956" y="5357"/>
                      <a:pt x="10050" y="5514"/>
                      <a:pt x="10050" y="5798"/>
                    </a:cubicBezTo>
                    <a:cubicBezTo>
                      <a:pt x="10050" y="6050"/>
                      <a:pt x="9924" y="6302"/>
                      <a:pt x="9735" y="6459"/>
                    </a:cubicBezTo>
                    <a:cubicBezTo>
                      <a:pt x="9420" y="6050"/>
                      <a:pt x="8948" y="5798"/>
                      <a:pt x="8381" y="5798"/>
                    </a:cubicBezTo>
                    <a:cubicBezTo>
                      <a:pt x="8160" y="5798"/>
                      <a:pt x="8003" y="5987"/>
                      <a:pt x="8003" y="6207"/>
                    </a:cubicBezTo>
                    <a:cubicBezTo>
                      <a:pt x="8003" y="6459"/>
                      <a:pt x="8192" y="6648"/>
                      <a:pt x="8381" y="6648"/>
                    </a:cubicBezTo>
                    <a:cubicBezTo>
                      <a:pt x="9483" y="6648"/>
                      <a:pt x="9483" y="8318"/>
                      <a:pt x="8381" y="8318"/>
                    </a:cubicBezTo>
                    <a:cubicBezTo>
                      <a:pt x="8255" y="8318"/>
                      <a:pt x="8192" y="8255"/>
                      <a:pt x="8066" y="8224"/>
                    </a:cubicBezTo>
                    <a:cubicBezTo>
                      <a:pt x="8021" y="8211"/>
                      <a:pt x="7976" y="8205"/>
                      <a:pt x="7931" y="8205"/>
                    </a:cubicBezTo>
                    <a:cubicBezTo>
                      <a:pt x="7752" y="8205"/>
                      <a:pt x="7580" y="8306"/>
                      <a:pt x="7530" y="8507"/>
                    </a:cubicBezTo>
                    <a:cubicBezTo>
                      <a:pt x="7435" y="8854"/>
                      <a:pt x="7089" y="9137"/>
                      <a:pt x="6742" y="9137"/>
                    </a:cubicBezTo>
                    <a:cubicBezTo>
                      <a:pt x="6270" y="9137"/>
                      <a:pt x="5892" y="8759"/>
                      <a:pt x="5892" y="8318"/>
                    </a:cubicBezTo>
                    <a:lnTo>
                      <a:pt x="5892" y="5073"/>
                    </a:lnTo>
                    <a:cubicBezTo>
                      <a:pt x="6364" y="5231"/>
                      <a:pt x="6742" y="5703"/>
                      <a:pt x="6742" y="6270"/>
                    </a:cubicBezTo>
                    <a:cubicBezTo>
                      <a:pt x="6742" y="6491"/>
                      <a:pt x="6931" y="6680"/>
                      <a:pt x="7120" y="6680"/>
                    </a:cubicBezTo>
                    <a:cubicBezTo>
                      <a:pt x="7341" y="6680"/>
                      <a:pt x="7530" y="6491"/>
                      <a:pt x="7530" y="6270"/>
                    </a:cubicBezTo>
                    <a:cubicBezTo>
                      <a:pt x="7530" y="5262"/>
                      <a:pt x="6805" y="4412"/>
                      <a:pt x="5860" y="4254"/>
                    </a:cubicBezTo>
                    <a:lnTo>
                      <a:pt x="5860" y="1734"/>
                    </a:lnTo>
                    <a:cubicBezTo>
                      <a:pt x="5860" y="1261"/>
                      <a:pt x="6207" y="915"/>
                      <a:pt x="6711" y="915"/>
                    </a:cubicBezTo>
                    <a:close/>
                    <a:moveTo>
                      <a:pt x="5514" y="9358"/>
                    </a:moveTo>
                    <a:cubicBezTo>
                      <a:pt x="5829" y="9736"/>
                      <a:pt x="6270" y="9925"/>
                      <a:pt x="6774" y="9925"/>
                    </a:cubicBezTo>
                    <a:lnTo>
                      <a:pt x="6774" y="10209"/>
                    </a:lnTo>
                    <a:lnTo>
                      <a:pt x="4285" y="10209"/>
                    </a:lnTo>
                    <a:lnTo>
                      <a:pt x="4285" y="9925"/>
                    </a:lnTo>
                    <a:cubicBezTo>
                      <a:pt x="4789" y="9925"/>
                      <a:pt x="5230" y="9673"/>
                      <a:pt x="5514" y="9358"/>
                    </a:cubicBezTo>
                    <a:close/>
                    <a:moveTo>
                      <a:pt x="6648" y="11028"/>
                    </a:moveTo>
                    <a:cubicBezTo>
                      <a:pt x="6522" y="11500"/>
                      <a:pt x="6049" y="11847"/>
                      <a:pt x="5514" y="11847"/>
                    </a:cubicBezTo>
                    <a:cubicBezTo>
                      <a:pt x="4978" y="11847"/>
                      <a:pt x="4537" y="11500"/>
                      <a:pt x="4316" y="11028"/>
                    </a:cubicBezTo>
                    <a:close/>
                    <a:moveTo>
                      <a:pt x="4285" y="1"/>
                    </a:moveTo>
                    <a:cubicBezTo>
                      <a:pt x="3686" y="1"/>
                      <a:pt x="3151" y="316"/>
                      <a:pt x="2867" y="820"/>
                    </a:cubicBezTo>
                    <a:cubicBezTo>
                      <a:pt x="2796" y="811"/>
                      <a:pt x="2724" y="806"/>
                      <a:pt x="2654" y="806"/>
                    </a:cubicBezTo>
                    <a:cubicBezTo>
                      <a:pt x="1762" y="806"/>
                      <a:pt x="977" y="1526"/>
                      <a:pt x="977" y="2490"/>
                    </a:cubicBezTo>
                    <a:lnTo>
                      <a:pt x="977" y="2679"/>
                    </a:lnTo>
                    <a:cubicBezTo>
                      <a:pt x="851" y="2742"/>
                      <a:pt x="756" y="2836"/>
                      <a:pt x="630" y="2962"/>
                    </a:cubicBezTo>
                    <a:cubicBezTo>
                      <a:pt x="63" y="3498"/>
                      <a:pt x="0" y="4286"/>
                      <a:pt x="347" y="4947"/>
                    </a:cubicBezTo>
                    <a:cubicBezTo>
                      <a:pt x="189" y="5199"/>
                      <a:pt x="126" y="5514"/>
                      <a:pt x="126" y="5766"/>
                    </a:cubicBezTo>
                    <a:cubicBezTo>
                      <a:pt x="126" y="6365"/>
                      <a:pt x="441" y="6932"/>
                      <a:pt x="945" y="7184"/>
                    </a:cubicBezTo>
                    <a:cubicBezTo>
                      <a:pt x="819" y="8192"/>
                      <a:pt x="1576" y="9043"/>
                      <a:pt x="2584" y="9043"/>
                    </a:cubicBezTo>
                    <a:lnTo>
                      <a:pt x="2836" y="9043"/>
                    </a:lnTo>
                    <a:cubicBezTo>
                      <a:pt x="2993" y="9326"/>
                      <a:pt x="3182" y="9515"/>
                      <a:pt x="3434" y="9673"/>
                    </a:cubicBezTo>
                    <a:lnTo>
                      <a:pt x="3434" y="10587"/>
                    </a:lnTo>
                    <a:cubicBezTo>
                      <a:pt x="3434" y="11721"/>
                      <a:pt x="4379" y="12666"/>
                      <a:pt x="5514" y="12666"/>
                    </a:cubicBezTo>
                    <a:cubicBezTo>
                      <a:pt x="6648" y="12666"/>
                      <a:pt x="7593" y="11721"/>
                      <a:pt x="7593" y="10587"/>
                    </a:cubicBezTo>
                    <a:lnTo>
                      <a:pt x="7593" y="9673"/>
                    </a:lnTo>
                    <a:cubicBezTo>
                      <a:pt x="7845" y="9515"/>
                      <a:pt x="8066" y="9326"/>
                      <a:pt x="8192" y="9043"/>
                    </a:cubicBezTo>
                    <a:lnTo>
                      <a:pt x="8444" y="9043"/>
                    </a:lnTo>
                    <a:cubicBezTo>
                      <a:pt x="9420" y="9043"/>
                      <a:pt x="10208" y="8129"/>
                      <a:pt x="10082" y="7153"/>
                    </a:cubicBezTo>
                    <a:cubicBezTo>
                      <a:pt x="10586" y="6869"/>
                      <a:pt x="10901" y="6333"/>
                      <a:pt x="10901" y="5735"/>
                    </a:cubicBezTo>
                    <a:cubicBezTo>
                      <a:pt x="10901" y="5451"/>
                      <a:pt x="10838" y="5136"/>
                      <a:pt x="10680" y="4916"/>
                    </a:cubicBezTo>
                    <a:cubicBezTo>
                      <a:pt x="11059" y="4317"/>
                      <a:pt x="10933" y="3498"/>
                      <a:pt x="10428" y="2962"/>
                    </a:cubicBezTo>
                    <a:cubicBezTo>
                      <a:pt x="10302" y="2836"/>
                      <a:pt x="10208" y="2742"/>
                      <a:pt x="10082" y="2679"/>
                    </a:cubicBezTo>
                    <a:lnTo>
                      <a:pt x="10082" y="2490"/>
                    </a:lnTo>
                    <a:cubicBezTo>
                      <a:pt x="10082" y="1576"/>
                      <a:pt x="9326" y="820"/>
                      <a:pt x="8444" y="820"/>
                    </a:cubicBezTo>
                    <a:lnTo>
                      <a:pt x="8192" y="820"/>
                    </a:lnTo>
                    <a:cubicBezTo>
                      <a:pt x="7908" y="316"/>
                      <a:pt x="7372" y="1"/>
                      <a:pt x="6774" y="1"/>
                    </a:cubicBezTo>
                    <a:cubicBezTo>
                      <a:pt x="6270" y="1"/>
                      <a:pt x="5829" y="222"/>
                      <a:pt x="5514" y="537"/>
                    </a:cubicBezTo>
                    <a:cubicBezTo>
                      <a:pt x="5199" y="190"/>
                      <a:pt x="4758" y="1"/>
                      <a:pt x="4285" y="1"/>
                    </a:cubicBezTo>
                    <a:close/>
                  </a:path>
                </a:pathLst>
              </a:custGeom>
              <a:solidFill>
                <a:srgbClr val="03318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000" b="1" i="0" u="none" strike="noStrike" kern="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sym typeface="+mn-lt"/>
                </a:endParaRPr>
              </a:p>
            </p:txBody>
          </p:sp>
        </p:grpSp>
        <p:sp>
          <p:nvSpPr>
            <p:cNvPr id="4" name="Google Shape;76;p16">
              <a:extLst>
                <a:ext uri="{FF2B5EF4-FFF2-40B4-BE49-F238E27FC236}">
                  <a16:creationId xmlns:a16="http://schemas.microsoft.com/office/drawing/2014/main" id="{365434CE-D02F-43E4-BB71-0BE7E53AF588}"/>
                </a:ext>
              </a:extLst>
            </p:cNvPr>
            <p:cNvSpPr txBox="1"/>
            <p:nvPr/>
          </p:nvSpPr>
          <p:spPr>
            <a:xfrm>
              <a:off x="899043" y="1793500"/>
              <a:ext cx="1017600" cy="340200"/>
            </a:xfrm>
            <a:prstGeom prst="rect">
              <a:avLst/>
            </a:prstGeom>
            <a:noFill/>
            <a:ln>
              <a:noFill/>
            </a:ln>
          </p:spPr>
          <p:txBody>
            <a:bodyPr spcFirstLastPara="1" wrap="square" lIns="121900" tIns="121900" rIns="121900" bIns="121900"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 sz="2800" b="1" i="0" u="none" strike="noStrike" kern="0" cap="none" spc="0" normalizeH="0" baseline="0" noProof="0" dirty="0">
                  <a:ln>
                    <a:noFill/>
                  </a:ln>
                  <a:solidFill>
                    <a:srgbClr val="FFFFFF"/>
                  </a:solidFill>
                  <a:effectLst/>
                  <a:uLnTx/>
                  <a:uFillTx/>
                  <a:latin typeface="Arial" panose="020B0604020202020204" pitchFamily="34" charset="0"/>
                  <a:ea typeface="微软雅黑"/>
                  <a:cs typeface="Arial" panose="020B0604020202020204" pitchFamily="34" charset="0"/>
                  <a:sym typeface="+mn-lt"/>
                </a:rPr>
                <a:t>A</a:t>
              </a:r>
              <a:endParaRPr kumimoji="0" sz="2800" b="1" i="0" u="none" strike="noStrike" kern="0" cap="none" spc="0" normalizeH="0" baseline="0" noProof="0" dirty="0">
                <a:ln>
                  <a:noFill/>
                </a:ln>
                <a:solidFill>
                  <a:srgbClr val="FFFFFF"/>
                </a:solidFill>
                <a:effectLst/>
                <a:uLnTx/>
                <a:uFillTx/>
                <a:latin typeface="Arial" panose="020B0604020202020204" pitchFamily="34" charset="0"/>
                <a:ea typeface="微软雅黑"/>
                <a:cs typeface="Arial" panose="020B0604020202020204" pitchFamily="34" charset="0"/>
                <a:sym typeface="+mn-lt"/>
              </a:endParaRPr>
            </a:p>
          </p:txBody>
        </p:sp>
      </p:grpSp>
      <p:grpSp>
        <p:nvGrpSpPr>
          <p:cNvPr id="11" name="Google Shape;78;p16">
            <a:extLst>
              <a:ext uri="{FF2B5EF4-FFF2-40B4-BE49-F238E27FC236}">
                <a16:creationId xmlns:a16="http://schemas.microsoft.com/office/drawing/2014/main" id="{2DFB846D-3CB8-4D25-9C71-28159C802D3E}"/>
              </a:ext>
            </a:extLst>
          </p:cNvPr>
          <p:cNvGrpSpPr/>
          <p:nvPr/>
        </p:nvGrpSpPr>
        <p:grpSpPr>
          <a:xfrm>
            <a:off x="3787746" y="2818827"/>
            <a:ext cx="1894320" cy="2061081"/>
            <a:chOff x="2806808" y="1532161"/>
            <a:chExt cx="1420740" cy="1545811"/>
          </a:xfrm>
        </p:grpSpPr>
        <p:grpSp>
          <p:nvGrpSpPr>
            <p:cNvPr id="12" name="Google Shape;79;p16">
              <a:extLst>
                <a:ext uri="{FF2B5EF4-FFF2-40B4-BE49-F238E27FC236}">
                  <a16:creationId xmlns:a16="http://schemas.microsoft.com/office/drawing/2014/main" id="{7DD6FCF8-0E2B-4DBC-8B1B-2ABDEF0CE3E4}"/>
                </a:ext>
              </a:extLst>
            </p:cNvPr>
            <p:cNvGrpSpPr/>
            <p:nvPr/>
          </p:nvGrpSpPr>
          <p:grpSpPr>
            <a:xfrm>
              <a:off x="2806808" y="1532161"/>
              <a:ext cx="1420740" cy="1545811"/>
              <a:chOff x="2806808" y="1532161"/>
              <a:chExt cx="1420740" cy="1545811"/>
            </a:xfrm>
          </p:grpSpPr>
          <p:grpSp>
            <p:nvGrpSpPr>
              <p:cNvPr id="14" name="Google Shape;80;p16">
                <a:extLst>
                  <a:ext uri="{FF2B5EF4-FFF2-40B4-BE49-F238E27FC236}">
                    <a16:creationId xmlns:a16="http://schemas.microsoft.com/office/drawing/2014/main" id="{F039440C-B6C8-45CC-8F34-1FE934A978CA}"/>
                  </a:ext>
                </a:extLst>
              </p:cNvPr>
              <p:cNvGrpSpPr/>
              <p:nvPr/>
            </p:nvGrpSpPr>
            <p:grpSpPr>
              <a:xfrm>
                <a:off x="2806808" y="1532161"/>
                <a:ext cx="1420740" cy="1545811"/>
                <a:chOff x="2771988" y="1767400"/>
                <a:chExt cx="1791375" cy="1949075"/>
              </a:xfrm>
            </p:grpSpPr>
            <p:sp>
              <p:nvSpPr>
                <p:cNvPr id="20" name="Google Shape;81;p16">
                  <a:extLst>
                    <a:ext uri="{FF2B5EF4-FFF2-40B4-BE49-F238E27FC236}">
                      <a16:creationId xmlns:a16="http://schemas.microsoft.com/office/drawing/2014/main" id="{D82D3B0B-1BC4-41EE-BC7C-08EBE67CA55A}"/>
                    </a:ext>
                  </a:extLst>
                </p:cNvPr>
                <p:cNvSpPr/>
                <p:nvPr/>
              </p:nvSpPr>
              <p:spPr>
                <a:xfrm>
                  <a:off x="2771988" y="1767400"/>
                  <a:ext cx="1791375" cy="1949075"/>
                </a:xfrm>
                <a:custGeom>
                  <a:avLst/>
                  <a:gdLst/>
                  <a:ahLst/>
                  <a:cxnLst/>
                  <a:rect l="l" t="t" r="r" b="b"/>
                  <a:pathLst>
                    <a:path w="71655" h="77963" extrusionOk="0">
                      <a:moveTo>
                        <a:pt x="35180" y="0"/>
                      </a:moveTo>
                      <a:cubicBezTo>
                        <a:pt x="30253" y="0"/>
                        <a:pt x="25326" y="1037"/>
                        <a:pt x="20745" y="3025"/>
                      </a:cubicBezTo>
                      <a:cubicBezTo>
                        <a:pt x="13139" y="6223"/>
                        <a:pt x="7175" y="12274"/>
                        <a:pt x="3977" y="19793"/>
                      </a:cubicBezTo>
                      <a:cubicBezTo>
                        <a:pt x="87" y="28782"/>
                        <a:pt x="1" y="38895"/>
                        <a:pt x="3891" y="47884"/>
                      </a:cubicBezTo>
                      <a:cubicBezTo>
                        <a:pt x="7607" y="56441"/>
                        <a:pt x="14695" y="63096"/>
                        <a:pt x="23511" y="66294"/>
                      </a:cubicBezTo>
                      <a:cubicBezTo>
                        <a:pt x="24548" y="66726"/>
                        <a:pt x="25499" y="67504"/>
                        <a:pt x="26104" y="68455"/>
                      </a:cubicBezTo>
                      <a:lnTo>
                        <a:pt x="29821" y="74938"/>
                      </a:lnTo>
                      <a:cubicBezTo>
                        <a:pt x="30944" y="76839"/>
                        <a:pt x="33019" y="77963"/>
                        <a:pt x="35180" y="77963"/>
                      </a:cubicBezTo>
                      <a:cubicBezTo>
                        <a:pt x="37340" y="77963"/>
                        <a:pt x="39415" y="76839"/>
                        <a:pt x="40538" y="74938"/>
                      </a:cubicBezTo>
                      <a:lnTo>
                        <a:pt x="44169" y="68628"/>
                      </a:lnTo>
                      <a:cubicBezTo>
                        <a:pt x="44687" y="67591"/>
                        <a:pt x="45552" y="66813"/>
                        <a:pt x="46675" y="66467"/>
                      </a:cubicBezTo>
                      <a:cubicBezTo>
                        <a:pt x="62320" y="60849"/>
                        <a:pt x="71655" y="44772"/>
                        <a:pt x="68889" y="28437"/>
                      </a:cubicBezTo>
                      <a:cubicBezTo>
                        <a:pt x="66036" y="12014"/>
                        <a:pt x="51861" y="0"/>
                        <a:pt x="35180" y="0"/>
                      </a:cubicBezTo>
                      <a:close/>
                    </a:path>
                  </a:pathLst>
                </a:custGeom>
                <a:solidFill>
                  <a:sysClr val="window" lastClr="FFFFFF">
                    <a:lumMod val="85000"/>
                    <a:alpha val="70000"/>
                  </a:sys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000" b="1" i="0" u="none" strike="noStrike" kern="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sym typeface="+mn-lt"/>
                  </a:endParaRPr>
                </a:p>
              </p:txBody>
            </p:sp>
            <p:sp>
              <p:nvSpPr>
                <p:cNvPr id="21" name="Google Shape;82;p16">
                  <a:extLst>
                    <a:ext uri="{FF2B5EF4-FFF2-40B4-BE49-F238E27FC236}">
                      <a16:creationId xmlns:a16="http://schemas.microsoft.com/office/drawing/2014/main" id="{3A215CDA-1D9F-4F31-B0B0-CA358E475A6E}"/>
                    </a:ext>
                  </a:extLst>
                </p:cNvPr>
                <p:cNvSpPr/>
                <p:nvPr/>
              </p:nvSpPr>
              <p:spPr>
                <a:xfrm>
                  <a:off x="2994563" y="1968350"/>
                  <a:ext cx="1313825" cy="1300850"/>
                </a:xfrm>
                <a:custGeom>
                  <a:avLst/>
                  <a:gdLst/>
                  <a:ahLst/>
                  <a:cxnLst/>
                  <a:rect l="l" t="t" r="r" b="b"/>
                  <a:pathLst>
                    <a:path w="52553" h="52034" extrusionOk="0">
                      <a:moveTo>
                        <a:pt x="26277" y="0"/>
                      </a:moveTo>
                      <a:cubicBezTo>
                        <a:pt x="13139" y="0"/>
                        <a:pt x="1989" y="9767"/>
                        <a:pt x="260" y="22819"/>
                      </a:cubicBezTo>
                      <a:cubicBezTo>
                        <a:pt x="87" y="23942"/>
                        <a:pt x="1" y="25152"/>
                        <a:pt x="1" y="26276"/>
                      </a:cubicBezTo>
                      <a:cubicBezTo>
                        <a:pt x="346" y="40537"/>
                        <a:pt x="12015" y="52033"/>
                        <a:pt x="26277" y="52033"/>
                      </a:cubicBezTo>
                      <a:cubicBezTo>
                        <a:pt x="40625" y="52033"/>
                        <a:pt x="52293" y="40537"/>
                        <a:pt x="52552" y="26276"/>
                      </a:cubicBezTo>
                      <a:cubicBezTo>
                        <a:pt x="52552" y="25152"/>
                        <a:pt x="52466" y="23942"/>
                        <a:pt x="52293" y="22819"/>
                      </a:cubicBezTo>
                      <a:cubicBezTo>
                        <a:pt x="50564" y="9767"/>
                        <a:pt x="39501" y="0"/>
                        <a:pt x="26277"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000" b="1" i="0" u="none" strike="noStrike" kern="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sym typeface="+mn-lt"/>
                  </a:endParaRPr>
                </a:p>
              </p:txBody>
            </p:sp>
            <p:sp>
              <p:nvSpPr>
                <p:cNvPr id="22" name="Google Shape;83;p16">
                  <a:extLst>
                    <a:ext uri="{FF2B5EF4-FFF2-40B4-BE49-F238E27FC236}">
                      <a16:creationId xmlns:a16="http://schemas.microsoft.com/office/drawing/2014/main" id="{F22E5FE5-AABC-467C-B2C5-CC9D1AADA03C}"/>
                    </a:ext>
                  </a:extLst>
                </p:cNvPr>
                <p:cNvSpPr/>
                <p:nvPr/>
              </p:nvSpPr>
              <p:spPr>
                <a:xfrm>
                  <a:off x="3001038" y="1968350"/>
                  <a:ext cx="1300875" cy="570475"/>
                </a:xfrm>
                <a:custGeom>
                  <a:avLst/>
                  <a:gdLst/>
                  <a:ahLst/>
                  <a:cxnLst/>
                  <a:rect l="l" t="t" r="r" b="b"/>
                  <a:pathLst>
                    <a:path w="52035" h="22819" extrusionOk="0">
                      <a:moveTo>
                        <a:pt x="26018" y="0"/>
                      </a:moveTo>
                      <a:cubicBezTo>
                        <a:pt x="12880" y="0"/>
                        <a:pt x="1730" y="9767"/>
                        <a:pt x="1" y="22819"/>
                      </a:cubicBezTo>
                      <a:lnTo>
                        <a:pt x="52034" y="22819"/>
                      </a:lnTo>
                      <a:cubicBezTo>
                        <a:pt x="50305" y="9767"/>
                        <a:pt x="39242" y="0"/>
                        <a:pt x="26018" y="0"/>
                      </a:cubicBezTo>
                      <a:close/>
                    </a:path>
                  </a:pathLst>
                </a:custGeom>
                <a:solidFill>
                  <a:srgbClr val="03318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000" b="1" i="0" u="none" strike="noStrike" kern="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sym typeface="+mn-lt"/>
                  </a:endParaRPr>
                </a:p>
              </p:txBody>
            </p:sp>
            <p:sp>
              <p:nvSpPr>
                <p:cNvPr id="23" name="Google Shape;84;p16">
                  <a:extLst>
                    <a:ext uri="{FF2B5EF4-FFF2-40B4-BE49-F238E27FC236}">
                      <a16:creationId xmlns:a16="http://schemas.microsoft.com/office/drawing/2014/main" id="{420C01E9-F918-4514-9272-2229907A4A2D}"/>
                    </a:ext>
                  </a:extLst>
                </p:cNvPr>
                <p:cNvSpPr/>
                <p:nvPr/>
              </p:nvSpPr>
              <p:spPr>
                <a:xfrm>
                  <a:off x="3517488" y="3437700"/>
                  <a:ext cx="235550" cy="199825"/>
                </a:xfrm>
                <a:custGeom>
                  <a:avLst/>
                  <a:gdLst/>
                  <a:ahLst/>
                  <a:cxnLst/>
                  <a:rect l="l" t="t" r="r" b="b"/>
                  <a:pathLst>
                    <a:path w="9422" h="7993" extrusionOk="0">
                      <a:moveTo>
                        <a:pt x="5360" y="1"/>
                      </a:moveTo>
                      <a:cubicBezTo>
                        <a:pt x="1816" y="1"/>
                        <a:pt x="1" y="4236"/>
                        <a:pt x="2507" y="6829"/>
                      </a:cubicBezTo>
                      <a:cubicBezTo>
                        <a:pt x="3339" y="7633"/>
                        <a:pt x="4349" y="7993"/>
                        <a:pt x="5338" y="7993"/>
                      </a:cubicBezTo>
                      <a:cubicBezTo>
                        <a:pt x="7429" y="7993"/>
                        <a:pt x="9422" y="6383"/>
                        <a:pt x="9422" y="3977"/>
                      </a:cubicBezTo>
                      <a:cubicBezTo>
                        <a:pt x="9422" y="1730"/>
                        <a:pt x="7607" y="1"/>
                        <a:pt x="5360" y="1"/>
                      </a:cubicBezTo>
                      <a:close/>
                    </a:path>
                  </a:pathLst>
                </a:custGeom>
                <a:solidFill>
                  <a:srgbClr val="03318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000" b="1" i="0" u="none" strike="noStrike" kern="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sym typeface="+mn-lt"/>
                  </a:endParaRPr>
                </a:p>
              </p:txBody>
            </p:sp>
          </p:grpSp>
          <p:grpSp>
            <p:nvGrpSpPr>
              <p:cNvPr id="15" name="Google Shape;85;p16">
                <a:extLst>
                  <a:ext uri="{FF2B5EF4-FFF2-40B4-BE49-F238E27FC236}">
                    <a16:creationId xmlns:a16="http://schemas.microsoft.com/office/drawing/2014/main" id="{C2B64819-2027-4284-A4D8-BB07116E6249}"/>
                  </a:ext>
                </a:extLst>
              </p:cNvPr>
              <p:cNvGrpSpPr/>
              <p:nvPr/>
            </p:nvGrpSpPr>
            <p:grpSpPr>
              <a:xfrm>
                <a:off x="3333647" y="2217756"/>
                <a:ext cx="366269" cy="368091"/>
                <a:chOff x="-62150375" y="2664925"/>
                <a:chExt cx="316650" cy="318225"/>
              </a:xfrm>
            </p:grpSpPr>
            <p:sp>
              <p:nvSpPr>
                <p:cNvPr id="16" name="Google Shape;86;p16">
                  <a:extLst>
                    <a:ext uri="{FF2B5EF4-FFF2-40B4-BE49-F238E27FC236}">
                      <a16:creationId xmlns:a16="http://schemas.microsoft.com/office/drawing/2014/main" id="{C922F5DE-102F-49D0-9CD4-9B51E5D4C84E}"/>
                    </a:ext>
                  </a:extLst>
                </p:cNvPr>
                <p:cNvSpPr/>
                <p:nvPr/>
              </p:nvSpPr>
              <p:spPr>
                <a:xfrm>
                  <a:off x="-62150375" y="2961850"/>
                  <a:ext cx="316650" cy="21300"/>
                </a:xfrm>
                <a:custGeom>
                  <a:avLst/>
                  <a:gdLst/>
                  <a:ahLst/>
                  <a:cxnLst/>
                  <a:rect l="l" t="t" r="r" b="b"/>
                  <a:pathLst>
                    <a:path w="12666" h="852" extrusionOk="0">
                      <a:moveTo>
                        <a:pt x="379" y="0"/>
                      </a:moveTo>
                      <a:cubicBezTo>
                        <a:pt x="158" y="0"/>
                        <a:pt x="1" y="189"/>
                        <a:pt x="1" y="410"/>
                      </a:cubicBezTo>
                      <a:cubicBezTo>
                        <a:pt x="1" y="662"/>
                        <a:pt x="190" y="851"/>
                        <a:pt x="379" y="851"/>
                      </a:cubicBezTo>
                      <a:lnTo>
                        <a:pt x="12225" y="851"/>
                      </a:lnTo>
                      <a:cubicBezTo>
                        <a:pt x="12477" y="851"/>
                        <a:pt x="12634" y="662"/>
                        <a:pt x="12634" y="410"/>
                      </a:cubicBezTo>
                      <a:cubicBezTo>
                        <a:pt x="12666" y="158"/>
                        <a:pt x="12477" y="0"/>
                        <a:pt x="12225" y="0"/>
                      </a:cubicBezTo>
                      <a:close/>
                    </a:path>
                  </a:pathLst>
                </a:custGeom>
                <a:solidFill>
                  <a:srgbClr val="03318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000" b="1" i="0" u="none" strike="noStrike" kern="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sym typeface="+mn-lt"/>
                  </a:endParaRPr>
                </a:p>
              </p:txBody>
            </p:sp>
            <p:sp>
              <p:nvSpPr>
                <p:cNvPr id="17" name="Google Shape;87;p16">
                  <a:extLst>
                    <a:ext uri="{FF2B5EF4-FFF2-40B4-BE49-F238E27FC236}">
                      <a16:creationId xmlns:a16="http://schemas.microsoft.com/office/drawing/2014/main" id="{B8DE6037-5C12-4ECA-BEEA-7BA60054756D}"/>
                    </a:ext>
                  </a:extLst>
                </p:cNvPr>
                <p:cNvSpPr/>
                <p:nvPr/>
              </p:nvSpPr>
              <p:spPr>
                <a:xfrm>
                  <a:off x="-62150375" y="2838200"/>
                  <a:ext cx="82725" cy="102400"/>
                </a:xfrm>
                <a:custGeom>
                  <a:avLst/>
                  <a:gdLst/>
                  <a:ahLst/>
                  <a:cxnLst/>
                  <a:rect l="l" t="t" r="r" b="b"/>
                  <a:pathLst>
                    <a:path w="3309" h="4096" extrusionOk="0">
                      <a:moveTo>
                        <a:pt x="2363" y="756"/>
                      </a:moveTo>
                      <a:cubicBezTo>
                        <a:pt x="2427" y="756"/>
                        <a:pt x="2521" y="851"/>
                        <a:pt x="2521" y="914"/>
                      </a:cubicBezTo>
                      <a:lnTo>
                        <a:pt x="2521" y="3119"/>
                      </a:lnTo>
                      <a:cubicBezTo>
                        <a:pt x="2521" y="3214"/>
                        <a:pt x="2427" y="3245"/>
                        <a:pt x="2363" y="3245"/>
                      </a:cubicBezTo>
                      <a:lnTo>
                        <a:pt x="977" y="3245"/>
                      </a:lnTo>
                      <a:cubicBezTo>
                        <a:pt x="883" y="3245"/>
                        <a:pt x="820" y="3151"/>
                        <a:pt x="820" y="3119"/>
                      </a:cubicBezTo>
                      <a:lnTo>
                        <a:pt x="820" y="914"/>
                      </a:lnTo>
                      <a:cubicBezTo>
                        <a:pt x="820" y="851"/>
                        <a:pt x="883" y="756"/>
                        <a:pt x="977" y="756"/>
                      </a:cubicBezTo>
                      <a:close/>
                      <a:moveTo>
                        <a:pt x="946" y="0"/>
                      </a:moveTo>
                      <a:cubicBezTo>
                        <a:pt x="379" y="0"/>
                        <a:pt x="1" y="441"/>
                        <a:pt x="1" y="945"/>
                      </a:cubicBezTo>
                      <a:lnTo>
                        <a:pt x="1" y="3151"/>
                      </a:lnTo>
                      <a:cubicBezTo>
                        <a:pt x="1" y="3686"/>
                        <a:pt x="410" y="4096"/>
                        <a:pt x="946" y="4096"/>
                      </a:cubicBezTo>
                      <a:lnTo>
                        <a:pt x="2300" y="4096"/>
                      </a:lnTo>
                      <a:cubicBezTo>
                        <a:pt x="2868" y="4096"/>
                        <a:pt x="3309" y="3686"/>
                        <a:pt x="3309" y="3151"/>
                      </a:cubicBezTo>
                      <a:lnTo>
                        <a:pt x="3309" y="945"/>
                      </a:lnTo>
                      <a:cubicBezTo>
                        <a:pt x="3309" y="410"/>
                        <a:pt x="2868" y="0"/>
                        <a:pt x="2300" y="0"/>
                      </a:cubicBezTo>
                      <a:close/>
                    </a:path>
                  </a:pathLst>
                </a:custGeom>
                <a:solidFill>
                  <a:srgbClr val="03318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000" b="1" i="0" u="none" strike="noStrike" kern="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sym typeface="+mn-lt"/>
                  </a:endParaRPr>
                </a:p>
              </p:txBody>
            </p:sp>
            <p:sp>
              <p:nvSpPr>
                <p:cNvPr id="18" name="Google Shape;88;p16">
                  <a:extLst>
                    <a:ext uri="{FF2B5EF4-FFF2-40B4-BE49-F238E27FC236}">
                      <a16:creationId xmlns:a16="http://schemas.microsoft.com/office/drawing/2014/main" id="{A11325F1-6F17-43B5-B0C8-FFB4B3F8E6DC}"/>
                    </a:ext>
                  </a:extLst>
                </p:cNvPr>
                <p:cNvSpPr/>
                <p:nvPr/>
              </p:nvSpPr>
              <p:spPr>
                <a:xfrm>
                  <a:off x="-62033800" y="2664925"/>
                  <a:ext cx="82725" cy="274900"/>
                </a:xfrm>
                <a:custGeom>
                  <a:avLst/>
                  <a:gdLst/>
                  <a:ahLst/>
                  <a:cxnLst/>
                  <a:rect l="l" t="t" r="r" b="b"/>
                  <a:pathLst>
                    <a:path w="3309" h="10996" extrusionOk="0">
                      <a:moveTo>
                        <a:pt x="2332" y="788"/>
                      </a:moveTo>
                      <a:cubicBezTo>
                        <a:pt x="2426" y="851"/>
                        <a:pt x="2489" y="882"/>
                        <a:pt x="2489" y="945"/>
                      </a:cubicBezTo>
                      <a:lnTo>
                        <a:pt x="2489" y="10050"/>
                      </a:lnTo>
                      <a:cubicBezTo>
                        <a:pt x="2489" y="10145"/>
                        <a:pt x="2426" y="10176"/>
                        <a:pt x="2332" y="10176"/>
                      </a:cubicBezTo>
                      <a:lnTo>
                        <a:pt x="946" y="10176"/>
                      </a:lnTo>
                      <a:cubicBezTo>
                        <a:pt x="882" y="10176"/>
                        <a:pt x="851" y="10082"/>
                        <a:pt x="851" y="10050"/>
                      </a:cubicBezTo>
                      <a:lnTo>
                        <a:pt x="851" y="945"/>
                      </a:lnTo>
                      <a:cubicBezTo>
                        <a:pt x="851" y="882"/>
                        <a:pt x="914" y="788"/>
                        <a:pt x="946" y="788"/>
                      </a:cubicBezTo>
                      <a:close/>
                      <a:moveTo>
                        <a:pt x="946" y="0"/>
                      </a:moveTo>
                      <a:cubicBezTo>
                        <a:pt x="410" y="0"/>
                        <a:pt x="0" y="441"/>
                        <a:pt x="0" y="945"/>
                      </a:cubicBezTo>
                      <a:lnTo>
                        <a:pt x="0" y="10050"/>
                      </a:lnTo>
                      <a:cubicBezTo>
                        <a:pt x="0" y="10617"/>
                        <a:pt x="441" y="10995"/>
                        <a:pt x="946" y="10995"/>
                      </a:cubicBezTo>
                      <a:lnTo>
                        <a:pt x="2332" y="10995"/>
                      </a:lnTo>
                      <a:cubicBezTo>
                        <a:pt x="2899" y="10995"/>
                        <a:pt x="3308" y="10554"/>
                        <a:pt x="3308" y="10050"/>
                      </a:cubicBezTo>
                      <a:lnTo>
                        <a:pt x="3308" y="945"/>
                      </a:lnTo>
                      <a:cubicBezTo>
                        <a:pt x="3308" y="410"/>
                        <a:pt x="2899" y="0"/>
                        <a:pt x="2332" y="0"/>
                      </a:cubicBezTo>
                      <a:close/>
                    </a:path>
                  </a:pathLst>
                </a:custGeom>
                <a:solidFill>
                  <a:srgbClr val="03318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000" b="1" i="0" u="none" strike="noStrike" kern="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sym typeface="+mn-lt"/>
                  </a:endParaRPr>
                </a:p>
              </p:txBody>
            </p:sp>
            <p:sp>
              <p:nvSpPr>
                <p:cNvPr id="19" name="Google Shape;89;p16">
                  <a:extLst>
                    <a:ext uri="{FF2B5EF4-FFF2-40B4-BE49-F238E27FC236}">
                      <a16:creationId xmlns:a16="http://schemas.microsoft.com/office/drawing/2014/main" id="{50604B11-6874-42B1-94B1-D54550B00D44}"/>
                    </a:ext>
                  </a:extLst>
                </p:cNvPr>
                <p:cNvSpPr/>
                <p:nvPr/>
              </p:nvSpPr>
              <p:spPr>
                <a:xfrm>
                  <a:off x="-61917225" y="2754700"/>
                  <a:ext cx="83500" cy="185900"/>
                </a:xfrm>
                <a:custGeom>
                  <a:avLst/>
                  <a:gdLst/>
                  <a:ahLst/>
                  <a:cxnLst/>
                  <a:rect l="l" t="t" r="r" b="b"/>
                  <a:pathLst>
                    <a:path w="3340" h="7436" extrusionOk="0">
                      <a:moveTo>
                        <a:pt x="2394" y="788"/>
                      </a:moveTo>
                      <a:cubicBezTo>
                        <a:pt x="2489" y="788"/>
                        <a:pt x="2520" y="883"/>
                        <a:pt x="2520" y="946"/>
                      </a:cubicBezTo>
                      <a:lnTo>
                        <a:pt x="2520" y="6459"/>
                      </a:lnTo>
                      <a:cubicBezTo>
                        <a:pt x="2520" y="6554"/>
                        <a:pt x="2426" y="6585"/>
                        <a:pt x="2394" y="6585"/>
                      </a:cubicBezTo>
                      <a:lnTo>
                        <a:pt x="1008" y="6585"/>
                      </a:lnTo>
                      <a:cubicBezTo>
                        <a:pt x="945" y="6585"/>
                        <a:pt x="851" y="6491"/>
                        <a:pt x="851" y="6459"/>
                      </a:cubicBezTo>
                      <a:lnTo>
                        <a:pt x="851" y="946"/>
                      </a:lnTo>
                      <a:cubicBezTo>
                        <a:pt x="851" y="883"/>
                        <a:pt x="945" y="788"/>
                        <a:pt x="1008" y="788"/>
                      </a:cubicBezTo>
                      <a:close/>
                      <a:moveTo>
                        <a:pt x="977" y="1"/>
                      </a:moveTo>
                      <a:cubicBezTo>
                        <a:pt x="441" y="1"/>
                        <a:pt x="0" y="442"/>
                        <a:pt x="0" y="977"/>
                      </a:cubicBezTo>
                      <a:lnTo>
                        <a:pt x="0" y="6491"/>
                      </a:lnTo>
                      <a:cubicBezTo>
                        <a:pt x="0" y="7058"/>
                        <a:pt x="441" y="7436"/>
                        <a:pt x="977" y="7436"/>
                      </a:cubicBezTo>
                      <a:lnTo>
                        <a:pt x="2363" y="7436"/>
                      </a:lnTo>
                      <a:cubicBezTo>
                        <a:pt x="2899" y="7436"/>
                        <a:pt x="3308" y="7026"/>
                        <a:pt x="3308" y="6491"/>
                      </a:cubicBezTo>
                      <a:lnTo>
                        <a:pt x="3308" y="977"/>
                      </a:lnTo>
                      <a:cubicBezTo>
                        <a:pt x="3340" y="442"/>
                        <a:pt x="2899" y="1"/>
                        <a:pt x="2363" y="1"/>
                      </a:cubicBezTo>
                      <a:close/>
                    </a:path>
                  </a:pathLst>
                </a:custGeom>
                <a:solidFill>
                  <a:srgbClr val="03318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000" b="1" i="0" u="none" strike="noStrike" kern="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sym typeface="+mn-lt"/>
                  </a:endParaRPr>
                </a:p>
              </p:txBody>
            </p:sp>
          </p:grpSp>
        </p:grpSp>
        <p:sp>
          <p:nvSpPr>
            <p:cNvPr id="13" name="Google Shape;90;p16">
              <a:extLst>
                <a:ext uri="{FF2B5EF4-FFF2-40B4-BE49-F238E27FC236}">
                  <a16:creationId xmlns:a16="http://schemas.microsoft.com/office/drawing/2014/main" id="{82B75A71-A8E9-4E3E-8596-E61A86E8C88B}"/>
                </a:ext>
              </a:extLst>
            </p:cNvPr>
            <p:cNvSpPr txBox="1"/>
            <p:nvPr/>
          </p:nvSpPr>
          <p:spPr>
            <a:xfrm>
              <a:off x="3008378" y="1793500"/>
              <a:ext cx="1017600" cy="340200"/>
            </a:xfrm>
            <a:prstGeom prst="rect">
              <a:avLst/>
            </a:prstGeom>
            <a:noFill/>
            <a:ln>
              <a:noFill/>
            </a:ln>
          </p:spPr>
          <p:txBody>
            <a:bodyPr spcFirstLastPara="1" wrap="square" lIns="121900" tIns="121900" rIns="121900" bIns="121900"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 sz="2800" b="1" i="0" u="none" strike="noStrike" kern="0" cap="none" spc="0" normalizeH="0" baseline="0" noProof="0" dirty="0">
                  <a:ln>
                    <a:noFill/>
                  </a:ln>
                  <a:solidFill>
                    <a:srgbClr val="FFFFFF"/>
                  </a:solidFill>
                  <a:effectLst/>
                  <a:uLnTx/>
                  <a:uFillTx/>
                  <a:latin typeface="Arial" panose="020B0604020202020204" pitchFamily="34" charset="0"/>
                  <a:ea typeface="微软雅黑"/>
                  <a:cs typeface="Arial" panose="020B0604020202020204" pitchFamily="34" charset="0"/>
                  <a:sym typeface="+mn-lt"/>
                </a:rPr>
                <a:t>B</a:t>
              </a:r>
              <a:endParaRPr kumimoji="0" sz="2800" b="1" i="0" u="none" strike="noStrike" kern="0" cap="none" spc="0" normalizeH="0" baseline="0" noProof="0" dirty="0">
                <a:ln>
                  <a:noFill/>
                </a:ln>
                <a:solidFill>
                  <a:srgbClr val="FFFFFF"/>
                </a:solidFill>
                <a:effectLst/>
                <a:uLnTx/>
                <a:uFillTx/>
                <a:latin typeface="Arial" panose="020B0604020202020204" pitchFamily="34" charset="0"/>
                <a:ea typeface="微软雅黑"/>
                <a:cs typeface="Arial" panose="020B0604020202020204" pitchFamily="34" charset="0"/>
                <a:sym typeface="+mn-lt"/>
              </a:endParaRPr>
            </a:p>
          </p:txBody>
        </p:sp>
      </p:grpSp>
      <p:grpSp>
        <p:nvGrpSpPr>
          <p:cNvPr id="24" name="Google Shape;95;p16">
            <a:extLst>
              <a:ext uri="{FF2B5EF4-FFF2-40B4-BE49-F238E27FC236}">
                <a16:creationId xmlns:a16="http://schemas.microsoft.com/office/drawing/2014/main" id="{74D97C7D-884B-481E-8675-9269F5879063}"/>
              </a:ext>
            </a:extLst>
          </p:cNvPr>
          <p:cNvGrpSpPr/>
          <p:nvPr/>
        </p:nvGrpSpPr>
        <p:grpSpPr>
          <a:xfrm>
            <a:off x="6599154" y="2818827"/>
            <a:ext cx="1896593" cy="2061081"/>
            <a:chOff x="4915364" y="1532161"/>
            <a:chExt cx="1422445" cy="1545811"/>
          </a:xfrm>
        </p:grpSpPr>
        <p:grpSp>
          <p:nvGrpSpPr>
            <p:cNvPr id="25" name="Google Shape;96;p16">
              <a:extLst>
                <a:ext uri="{FF2B5EF4-FFF2-40B4-BE49-F238E27FC236}">
                  <a16:creationId xmlns:a16="http://schemas.microsoft.com/office/drawing/2014/main" id="{BE9A8355-4104-444B-979F-F0523F991E55}"/>
                </a:ext>
              </a:extLst>
            </p:cNvPr>
            <p:cNvGrpSpPr/>
            <p:nvPr/>
          </p:nvGrpSpPr>
          <p:grpSpPr>
            <a:xfrm>
              <a:off x="4915364" y="1532161"/>
              <a:ext cx="1422445" cy="1545811"/>
              <a:chOff x="4915364" y="1532161"/>
              <a:chExt cx="1422445" cy="1545811"/>
            </a:xfrm>
          </p:grpSpPr>
          <p:grpSp>
            <p:nvGrpSpPr>
              <p:cNvPr id="27" name="Google Shape;97;p16">
                <a:extLst>
                  <a:ext uri="{FF2B5EF4-FFF2-40B4-BE49-F238E27FC236}">
                    <a16:creationId xmlns:a16="http://schemas.microsoft.com/office/drawing/2014/main" id="{E592FD9E-59C6-45FF-93C7-A5D8FD92B326}"/>
                  </a:ext>
                </a:extLst>
              </p:cNvPr>
              <p:cNvGrpSpPr/>
              <p:nvPr/>
            </p:nvGrpSpPr>
            <p:grpSpPr>
              <a:xfrm>
                <a:off x="4915364" y="1532161"/>
                <a:ext cx="1422445" cy="1545811"/>
                <a:chOff x="4574138" y="1767400"/>
                <a:chExt cx="1793525" cy="1949075"/>
              </a:xfrm>
            </p:grpSpPr>
            <p:sp>
              <p:nvSpPr>
                <p:cNvPr id="35" name="Google Shape;98;p16">
                  <a:extLst>
                    <a:ext uri="{FF2B5EF4-FFF2-40B4-BE49-F238E27FC236}">
                      <a16:creationId xmlns:a16="http://schemas.microsoft.com/office/drawing/2014/main" id="{4E824AAE-284B-4612-91E9-04E35511F40D}"/>
                    </a:ext>
                  </a:extLst>
                </p:cNvPr>
                <p:cNvSpPr/>
                <p:nvPr/>
              </p:nvSpPr>
              <p:spPr>
                <a:xfrm>
                  <a:off x="4574138" y="1767400"/>
                  <a:ext cx="1793525" cy="1949075"/>
                </a:xfrm>
                <a:custGeom>
                  <a:avLst/>
                  <a:gdLst/>
                  <a:ahLst/>
                  <a:cxnLst/>
                  <a:rect l="l" t="t" r="r" b="b"/>
                  <a:pathLst>
                    <a:path w="71741" h="77963" extrusionOk="0">
                      <a:moveTo>
                        <a:pt x="35266" y="0"/>
                      </a:moveTo>
                      <a:cubicBezTo>
                        <a:pt x="30253" y="0"/>
                        <a:pt x="25326" y="1037"/>
                        <a:pt x="20745" y="3025"/>
                      </a:cubicBezTo>
                      <a:cubicBezTo>
                        <a:pt x="13225" y="6223"/>
                        <a:pt x="7175" y="12187"/>
                        <a:pt x="3977" y="19793"/>
                      </a:cubicBezTo>
                      <a:cubicBezTo>
                        <a:pt x="87" y="28696"/>
                        <a:pt x="1" y="38895"/>
                        <a:pt x="3890" y="47884"/>
                      </a:cubicBezTo>
                      <a:cubicBezTo>
                        <a:pt x="7607" y="56441"/>
                        <a:pt x="14694" y="63096"/>
                        <a:pt x="23511" y="66294"/>
                      </a:cubicBezTo>
                      <a:cubicBezTo>
                        <a:pt x="24634" y="66726"/>
                        <a:pt x="25585" y="67504"/>
                        <a:pt x="26104" y="68455"/>
                      </a:cubicBezTo>
                      <a:lnTo>
                        <a:pt x="29820" y="74938"/>
                      </a:lnTo>
                      <a:cubicBezTo>
                        <a:pt x="30944" y="76839"/>
                        <a:pt x="33018" y="77963"/>
                        <a:pt x="35266" y="77963"/>
                      </a:cubicBezTo>
                      <a:cubicBezTo>
                        <a:pt x="37427" y="77963"/>
                        <a:pt x="39501" y="76839"/>
                        <a:pt x="40625" y="74938"/>
                      </a:cubicBezTo>
                      <a:lnTo>
                        <a:pt x="44255" y="68628"/>
                      </a:lnTo>
                      <a:cubicBezTo>
                        <a:pt x="44773" y="67591"/>
                        <a:pt x="45638" y="66813"/>
                        <a:pt x="46761" y="66467"/>
                      </a:cubicBezTo>
                      <a:cubicBezTo>
                        <a:pt x="62406" y="60849"/>
                        <a:pt x="71741" y="44772"/>
                        <a:pt x="68975" y="28350"/>
                      </a:cubicBezTo>
                      <a:cubicBezTo>
                        <a:pt x="66123" y="12014"/>
                        <a:pt x="51861" y="0"/>
                        <a:pt x="35266" y="0"/>
                      </a:cubicBezTo>
                      <a:close/>
                    </a:path>
                  </a:pathLst>
                </a:custGeom>
                <a:solidFill>
                  <a:sysClr val="window" lastClr="FFFFFF">
                    <a:lumMod val="85000"/>
                    <a:alpha val="70000"/>
                  </a:sys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000" b="1" i="0" u="none" strike="noStrike" kern="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sym typeface="+mn-lt"/>
                  </a:endParaRPr>
                </a:p>
              </p:txBody>
            </p:sp>
            <p:sp>
              <p:nvSpPr>
                <p:cNvPr id="36" name="Google Shape;99;p16">
                  <a:extLst>
                    <a:ext uri="{FF2B5EF4-FFF2-40B4-BE49-F238E27FC236}">
                      <a16:creationId xmlns:a16="http://schemas.microsoft.com/office/drawing/2014/main" id="{0667CCFB-FFED-42BB-ADD3-20F17029C3D5}"/>
                    </a:ext>
                  </a:extLst>
                </p:cNvPr>
                <p:cNvSpPr/>
                <p:nvPr/>
              </p:nvSpPr>
              <p:spPr>
                <a:xfrm>
                  <a:off x="4779413" y="1969475"/>
                  <a:ext cx="1333275" cy="1310825"/>
                </a:xfrm>
                <a:custGeom>
                  <a:avLst/>
                  <a:gdLst/>
                  <a:ahLst/>
                  <a:cxnLst/>
                  <a:rect l="l" t="t" r="r" b="b"/>
                  <a:pathLst>
                    <a:path w="53331" h="52433" extrusionOk="0">
                      <a:moveTo>
                        <a:pt x="27057" y="1"/>
                      </a:moveTo>
                      <a:cubicBezTo>
                        <a:pt x="26199" y="1"/>
                        <a:pt x="25333" y="43"/>
                        <a:pt x="24462" y="128"/>
                      </a:cubicBezTo>
                      <a:cubicBezTo>
                        <a:pt x="10373" y="1511"/>
                        <a:pt x="1" y="13785"/>
                        <a:pt x="865" y="27873"/>
                      </a:cubicBezTo>
                      <a:cubicBezTo>
                        <a:pt x="1798" y="41774"/>
                        <a:pt x="13286" y="52433"/>
                        <a:pt x="27098" y="52433"/>
                      </a:cubicBezTo>
                      <a:cubicBezTo>
                        <a:pt x="27371" y="52433"/>
                        <a:pt x="27645" y="52429"/>
                        <a:pt x="27919" y="52420"/>
                      </a:cubicBezTo>
                      <a:cubicBezTo>
                        <a:pt x="42008" y="51988"/>
                        <a:pt x="53244" y="40406"/>
                        <a:pt x="53331" y="26231"/>
                      </a:cubicBezTo>
                      <a:cubicBezTo>
                        <a:pt x="53331" y="25107"/>
                        <a:pt x="53244" y="23897"/>
                        <a:pt x="53071" y="22774"/>
                      </a:cubicBezTo>
                      <a:cubicBezTo>
                        <a:pt x="51287" y="9638"/>
                        <a:pt x="40070" y="1"/>
                        <a:pt x="27057"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000" b="1" i="0" u="none" strike="noStrike" kern="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sym typeface="+mn-lt"/>
                  </a:endParaRPr>
                </a:p>
              </p:txBody>
            </p:sp>
            <p:sp>
              <p:nvSpPr>
                <p:cNvPr id="37" name="Google Shape;100;p16">
                  <a:extLst>
                    <a:ext uri="{FF2B5EF4-FFF2-40B4-BE49-F238E27FC236}">
                      <a16:creationId xmlns:a16="http://schemas.microsoft.com/office/drawing/2014/main" id="{F16D6D48-FE01-424A-9B93-98A62EEC80C0}"/>
                    </a:ext>
                  </a:extLst>
                </p:cNvPr>
                <p:cNvSpPr/>
                <p:nvPr/>
              </p:nvSpPr>
              <p:spPr>
                <a:xfrm>
                  <a:off x="4805363" y="1968350"/>
                  <a:ext cx="1300850" cy="570475"/>
                </a:xfrm>
                <a:custGeom>
                  <a:avLst/>
                  <a:gdLst/>
                  <a:ahLst/>
                  <a:cxnLst/>
                  <a:rect l="l" t="t" r="r" b="b"/>
                  <a:pathLst>
                    <a:path w="52034" h="22819" extrusionOk="0">
                      <a:moveTo>
                        <a:pt x="26017" y="0"/>
                      </a:moveTo>
                      <a:cubicBezTo>
                        <a:pt x="12879" y="0"/>
                        <a:pt x="1729" y="9767"/>
                        <a:pt x="0" y="22819"/>
                      </a:cubicBezTo>
                      <a:lnTo>
                        <a:pt x="52033" y="22819"/>
                      </a:lnTo>
                      <a:cubicBezTo>
                        <a:pt x="50305" y="9767"/>
                        <a:pt x="39155" y="0"/>
                        <a:pt x="26017" y="0"/>
                      </a:cubicBezTo>
                      <a:close/>
                    </a:path>
                  </a:pathLst>
                </a:custGeom>
                <a:solidFill>
                  <a:srgbClr val="D686A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000" b="1" i="0" u="none" strike="noStrike" kern="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sym typeface="+mn-lt"/>
                  </a:endParaRPr>
                </a:p>
              </p:txBody>
            </p:sp>
            <p:sp>
              <p:nvSpPr>
                <p:cNvPr id="38" name="Google Shape;101;p16">
                  <a:extLst>
                    <a:ext uri="{FF2B5EF4-FFF2-40B4-BE49-F238E27FC236}">
                      <a16:creationId xmlns:a16="http://schemas.microsoft.com/office/drawing/2014/main" id="{F6FF9244-9A23-4B72-AC69-3928E7579F97}"/>
                    </a:ext>
                  </a:extLst>
                </p:cNvPr>
                <p:cNvSpPr/>
                <p:nvPr/>
              </p:nvSpPr>
              <p:spPr>
                <a:xfrm>
                  <a:off x="5356363" y="3437700"/>
                  <a:ext cx="198825" cy="198825"/>
                </a:xfrm>
                <a:custGeom>
                  <a:avLst/>
                  <a:gdLst/>
                  <a:ahLst/>
                  <a:cxnLst/>
                  <a:rect l="l" t="t" r="r" b="b"/>
                  <a:pathLst>
                    <a:path w="7953" h="7953" extrusionOk="0">
                      <a:moveTo>
                        <a:pt x="3977" y="1"/>
                      </a:moveTo>
                      <a:cubicBezTo>
                        <a:pt x="1729" y="1"/>
                        <a:pt x="1" y="1730"/>
                        <a:pt x="1" y="3977"/>
                      </a:cubicBezTo>
                      <a:cubicBezTo>
                        <a:pt x="1" y="6138"/>
                        <a:pt x="1729" y="7953"/>
                        <a:pt x="3977" y="7953"/>
                      </a:cubicBezTo>
                      <a:cubicBezTo>
                        <a:pt x="6138" y="7953"/>
                        <a:pt x="7953" y="6138"/>
                        <a:pt x="7953" y="3977"/>
                      </a:cubicBezTo>
                      <a:cubicBezTo>
                        <a:pt x="7953" y="1730"/>
                        <a:pt x="6138" y="1"/>
                        <a:pt x="3977" y="1"/>
                      </a:cubicBezTo>
                      <a:close/>
                    </a:path>
                  </a:pathLst>
                </a:custGeom>
                <a:solidFill>
                  <a:srgbClr val="03318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000" b="1" i="0" u="none" strike="noStrike" kern="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sym typeface="+mn-lt"/>
                  </a:endParaRPr>
                </a:p>
              </p:txBody>
            </p:sp>
          </p:grpSp>
          <p:grpSp>
            <p:nvGrpSpPr>
              <p:cNvPr id="28" name="Google Shape;102;p16">
                <a:extLst>
                  <a:ext uri="{FF2B5EF4-FFF2-40B4-BE49-F238E27FC236}">
                    <a16:creationId xmlns:a16="http://schemas.microsoft.com/office/drawing/2014/main" id="{E226D3DD-195B-46BC-A0DE-54A72CE49A61}"/>
                  </a:ext>
                </a:extLst>
              </p:cNvPr>
              <p:cNvGrpSpPr/>
              <p:nvPr/>
            </p:nvGrpSpPr>
            <p:grpSpPr>
              <a:xfrm>
                <a:off x="5443059" y="2221846"/>
                <a:ext cx="366269" cy="359907"/>
                <a:chOff x="-60988625" y="2310475"/>
                <a:chExt cx="316650" cy="311150"/>
              </a:xfrm>
            </p:grpSpPr>
            <p:sp>
              <p:nvSpPr>
                <p:cNvPr id="29" name="Google Shape;103;p16">
                  <a:extLst>
                    <a:ext uri="{FF2B5EF4-FFF2-40B4-BE49-F238E27FC236}">
                      <a16:creationId xmlns:a16="http://schemas.microsoft.com/office/drawing/2014/main" id="{858C99A5-36FA-44B6-86BE-241F0F80F0D1}"/>
                    </a:ext>
                  </a:extLst>
                </p:cNvPr>
                <p:cNvSpPr/>
                <p:nvPr/>
              </p:nvSpPr>
              <p:spPr>
                <a:xfrm>
                  <a:off x="-60988625" y="2310475"/>
                  <a:ext cx="311125" cy="311150"/>
                </a:xfrm>
                <a:custGeom>
                  <a:avLst/>
                  <a:gdLst/>
                  <a:ahLst/>
                  <a:cxnLst/>
                  <a:rect l="l" t="t" r="r" b="b"/>
                  <a:pathLst>
                    <a:path w="12445" h="12446" extrusionOk="0">
                      <a:moveTo>
                        <a:pt x="7877" y="883"/>
                      </a:moveTo>
                      <a:cubicBezTo>
                        <a:pt x="8097" y="883"/>
                        <a:pt x="8318" y="1072"/>
                        <a:pt x="8318" y="1324"/>
                      </a:cubicBezTo>
                      <a:lnTo>
                        <a:pt x="8318" y="10398"/>
                      </a:lnTo>
                      <a:cubicBezTo>
                        <a:pt x="8318" y="10870"/>
                        <a:pt x="8444" y="11311"/>
                        <a:pt x="8727" y="11626"/>
                      </a:cubicBezTo>
                      <a:lnTo>
                        <a:pt x="2111" y="11626"/>
                      </a:lnTo>
                      <a:cubicBezTo>
                        <a:pt x="1450" y="11626"/>
                        <a:pt x="851" y="11091"/>
                        <a:pt x="851" y="10398"/>
                      </a:cubicBezTo>
                      <a:lnTo>
                        <a:pt x="851" y="1324"/>
                      </a:lnTo>
                      <a:lnTo>
                        <a:pt x="820" y="1324"/>
                      </a:lnTo>
                      <a:cubicBezTo>
                        <a:pt x="820" y="1072"/>
                        <a:pt x="1009" y="883"/>
                        <a:pt x="1261" y="883"/>
                      </a:cubicBezTo>
                      <a:close/>
                      <a:moveTo>
                        <a:pt x="11500" y="10807"/>
                      </a:moveTo>
                      <a:cubicBezTo>
                        <a:pt x="11342" y="11280"/>
                        <a:pt x="10870" y="11626"/>
                        <a:pt x="10303" y="11626"/>
                      </a:cubicBezTo>
                      <a:cubicBezTo>
                        <a:pt x="9767" y="11626"/>
                        <a:pt x="9326" y="11280"/>
                        <a:pt x="9137" y="10807"/>
                      </a:cubicBezTo>
                      <a:close/>
                      <a:moveTo>
                        <a:pt x="1261" y="1"/>
                      </a:moveTo>
                      <a:cubicBezTo>
                        <a:pt x="568" y="1"/>
                        <a:pt x="32" y="568"/>
                        <a:pt x="32" y="1230"/>
                      </a:cubicBezTo>
                      <a:lnTo>
                        <a:pt x="32" y="10334"/>
                      </a:lnTo>
                      <a:cubicBezTo>
                        <a:pt x="0" y="11563"/>
                        <a:pt x="946" y="12445"/>
                        <a:pt x="2080" y="12445"/>
                      </a:cubicBezTo>
                      <a:lnTo>
                        <a:pt x="10334" y="12445"/>
                      </a:lnTo>
                      <a:cubicBezTo>
                        <a:pt x="11500" y="12445"/>
                        <a:pt x="12445" y="11500"/>
                        <a:pt x="12445" y="10366"/>
                      </a:cubicBezTo>
                      <a:cubicBezTo>
                        <a:pt x="12445" y="10145"/>
                        <a:pt x="12224" y="9925"/>
                        <a:pt x="12004" y="9925"/>
                      </a:cubicBezTo>
                      <a:lnTo>
                        <a:pt x="9074" y="9925"/>
                      </a:lnTo>
                      <a:lnTo>
                        <a:pt x="9074" y="1230"/>
                      </a:lnTo>
                      <a:cubicBezTo>
                        <a:pt x="9074" y="568"/>
                        <a:pt x="8538" y="1"/>
                        <a:pt x="7877" y="1"/>
                      </a:cubicBezTo>
                      <a:close/>
                    </a:path>
                  </a:pathLst>
                </a:custGeom>
                <a:solidFill>
                  <a:srgbClr val="03318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000" b="1" i="0" u="none" strike="noStrike" kern="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sym typeface="+mn-lt"/>
                  </a:endParaRPr>
                </a:p>
              </p:txBody>
            </p:sp>
            <p:sp>
              <p:nvSpPr>
                <p:cNvPr id="30" name="Google Shape;104;p16">
                  <a:extLst>
                    <a:ext uri="{FF2B5EF4-FFF2-40B4-BE49-F238E27FC236}">
                      <a16:creationId xmlns:a16="http://schemas.microsoft.com/office/drawing/2014/main" id="{6B4D13DD-7F45-4399-A273-2AF12C33B798}"/>
                    </a:ext>
                  </a:extLst>
                </p:cNvPr>
                <p:cNvSpPr/>
                <p:nvPr/>
              </p:nvSpPr>
              <p:spPr>
                <a:xfrm>
                  <a:off x="-60947675" y="2353025"/>
                  <a:ext cx="145725" cy="20500"/>
                </a:xfrm>
                <a:custGeom>
                  <a:avLst/>
                  <a:gdLst/>
                  <a:ahLst/>
                  <a:cxnLst/>
                  <a:rect l="l" t="t" r="r" b="b"/>
                  <a:pathLst>
                    <a:path w="5829" h="820" extrusionOk="0">
                      <a:moveTo>
                        <a:pt x="442" y="0"/>
                      </a:moveTo>
                      <a:cubicBezTo>
                        <a:pt x="190" y="0"/>
                        <a:pt x="1" y="189"/>
                        <a:pt x="1" y="441"/>
                      </a:cubicBezTo>
                      <a:cubicBezTo>
                        <a:pt x="1" y="630"/>
                        <a:pt x="190" y="819"/>
                        <a:pt x="442" y="819"/>
                      </a:cubicBezTo>
                      <a:lnTo>
                        <a:pt x="5388" y="819"/>
                      </a:lnTo>
                      <a:cubicBezTo>
                        <a:pt x="5640" y="819"/>
                        <a:pt x="5829" y="630"/>
                        <a:pt x="5829" y="441"/>
                      </a:cubicBezTo>
                      <a:cubicBezTo>
                        <a:pt x="5829" y="189"/>
                        <a:pt x="5640" y="0"/>
                        <a:pt x="5388" y="0"/>
                      </a:cubicBezTo>
                      <a:close/>
                    </a:path>
                  </a:pathLst>
                </a:custGeom>
                <a:solidFill>
                  <a:srgbClr val="03318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000" b="1" i="0" u="none" strike="noStrike" kern="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sym typeface="+mn-lt"/>
                  </a:endParaRPr>
                </a:p>
              </p:txBody>
            </p:sp>
            <p:sp>
              <p:nvSpPr>
                <p:cNvPr id="31" name="Google Shape;105;p16">
                  <a:extLst>
                    <a:ext uri="{FF2B5EF4-FFF2-40B4-BE49-F238E27FC236}">
                      <a16:creationId xmlns:a16="http://schemas.microsoft.com/office/drawing/2014/main" id="{C606DC21-C6E1-4F60-B74A-AEBA8F19F64C}"/>
                    </a:ext>
                  </a:extLst>
                </p:cNvPr>
                <p:cNvSpPr/>
                <p:nvPr/>
              </p:nvSpPr>
              <p:spPr>
                <a:xfrm>
                  <a:off x="-60947675" y="2415250"/>
                  <a:ext cx="145725" cy="20500"/>
                </a:xfrm>
                <a:custGeom>
                  <a:avLst/>
                  <a:gdLst/>
                  <a:ahLst/>
                  <a:cxnLst/>
                  <a:rect l="l" t="t" r="r" b="b"/>
                  <a:pathLst>
                    <a:path w="5829" h="820" extrusionOk="0">
                      <a:moveTo>
                        <a:pt x="442" y="0"/>
                      </a:moveTo>
                      <a:cubicBezTo>
                        <a:pt x="190" y="0"/>
                        <a:pt x="1" y="189"/>
                        <a:pt x="1" y="378"/>
                      </a:cubicBezTo>
                      <a:cubicBezTo>
                        <a:pt x="1" y="630"/>
                        <a:pt x="190" y="819"/>
                        <a:pt x="442" y="819"/>
                      </a:cubicBezTo>
                      <a:lnTo>
                        <a:pt x="5388" y="819"/>
                      </a:lnTo>
                      <a:cubicBezTo>
                        <a:pt x="5640" y="819"/>
                        <a:pt x="5829" y="630"/>
                        <a:pt x="5829" y="378"/>
                      </a:cubicBezTo>
                      <a:cubicBezTo>
                        <a:pt x="5829" y="158"/>
                        <a:pt x="5640" y="0"/>
                        <a:pt x="5388" y="0"/>
                      </a:cubicBezTo>
                      <a:close/>
                    </a:path>
                  </a:pathLst>
                </a:custGeom>
                <a:solidFill>
                  <a:srgbClr val="03318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000" b="1" i="0" u="none" strike="noStrike" kern="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sym typeface="+mn-lt"/>
                  </a:endParaRPr>
                </a:p>
              </p:txBody>
            </p:sp>
            <p:sp>
              <p:nvSpPr>
                <p:cNvPr id="32" name="Google Shape;106;p16">
                  <a:extLst>
                    <a:ext uri="{FF2B5EF4-FFF2-40B4-BE49-F238E27FC236}">
                      <a16:creationId xmlns:a16="http://schemas.microsoft.com/office/drawing/2014/main" id="{EFA02EEE-F525-49FA-938E-602E00E2A4A4}"/>
                    </a:ext>
                  </a:extLst>
                </p:cNvPr>
                <p:cNvSpPr/>
                <p:nvPr/>
              </p:nvSpPr>
              <p:spPr>
                <a:xfrm>
                  <a:off x="-60947675" y="2475875"/>
                  <a:ext cx="145725" cy="22100"/>
                </a:xfrm>
                <a:custGeom>
                  <a:avLst/>
                  <a:gdLst/>
                  <a:ahLst/>
                  <a:cxnLst/>
                  <a:rect l="l" t="t" r="r" b="b"/>
                  <a:pathLst>
                    <a:path w="5829" h="884" extrusionOk="0">
                      <a:moveTo>
                        <a:pt x="442" y="1"/>
                      </a:moveTo>
                      <a:cubicBezTo>
                        <a:pt x="190" y="1"/>
                        <a:pt x="1" y="221"/>
                        <a:pt x="1" y="442"/>
                      </a:cubicBezTo>
                      <a:cubicBezTo>
                        <a:pt x="1" y="694"/>
                        <a:pt x="190" y="883"/>
                        <a:pt x="442" y="883"/>
                      </a:cubicBezTo>
                      <a:lnTo>
                        <a:pt x="5388" y="883"/>
                      </a:lnTo>
                      <a:cubicBezTo>
                        <a:pt x="5640" y="883"/>
                        <a:pt x="5829" y="694"/>
                        <a:pt x="5829" y="442"/>
                      </a:cubicBezTo>
                      <a:cubicBezTo>
                        <a:pt x="5829" y="221"/>
                        <a:pt x="5640" y="1"/>
                        <a:pt x="5388" y="1"/>
                      </a:cubicBezTo>
                      <a:close/>
                    </a:path>
                  </a:pathLst>
                </a:custGeom>
                <a:solidFill>
                  <a:srgbClr val="03318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000" b="1" i="0" u="none" strike="noStrike" kern="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sym typeface="+mn-lt"/>
                  </a:endParaRPr>
                </a:p>
              </p:txBody>
            </p:sp>
            <p:sp>
              <p:nvSpPr>
                <p:cNvPr id="33" name="Google Shape;107;p16">
                  <a:extLst>
                    <a:ext uri="{FF2B5EF4-FFF2-40B4-BE49-F238E27FC236}">
                      <a16:creationId xmlns:a16="http://schemas.microsoft.com/office/drawing/2014/main" id="{FD28EADB-BBB5-4207-B856-450F489ABBC1}"/>
                    </a:ext>
                  </a:extLst>
                </p:cNvPr>
                <p:cNvSpPr/>
                <p:nvPr/>
              </p:nvSpPr>
              <p:spPr>
                <a:xfrm>
                  <a:off x="-60947675" y="2538100"/>
                  <a:ext cx="145725" cy="22075"/>
                </a:xfrm>
                <a:custGeom>
                  <a:avLst/>
                  <a:gdLst/>
                  <a:ahLst/>
                  <a:cxnLst/>
                  <a:rect l="l" t="t" r="r" b="b"/>
                  <a:pathLst>
                    <a:path w="5829" h="883" extrusionOk="0">
                      <a:moveTo>
                        <a:pt x="442" y="1"/>
                      </a:moveTo>
                      <a:cubicBezTo>
                        <a:pt x="190" y="1"/>
                        <a:pt x="1" y="190"/>
                        <a:pt x="1" y="442"/>
                      </a:cubicBezTo>
                      <a:cubicBezTo>
                        <a:pt x="1" y="662"/>
                        <a:pt x="190" y="883"/>
                        <a:pt x="442" y="883"/>
                      </a:cubicBezTo>
                      <a:lnTo>
                        <a:pt x="5388" y="883"/>
                      </a:lnTo>
                      <a:cubicBezTo>
                        <a:pt x="5640" y="883"/>
                        <a:pt x="5829" y="662"/>
                        <a:pt x="5829" y="442"/>
                      </a:cubicBezTo>
                      <a:cubicBezTo>
                        <a:pt x="5829" y="190"/>
                        <a:pt x="5640" y="1"/>
                        <a:pt x="5388" y="1"/>
                      </a:cubicBezTo>
                      <a:close/>
                    </a:path>
                  </a:pathLst>
                </a:custGeom>
                <a:solidFill>
                  <a:srgbClr val="03318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000" b="1" i="0" u="none" strike="noStrike" kern="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sym typeface="+mn-lt"/>
                  </a:endParaRPr>
                </a:p>
              </p:txBody>
            </p:sp>
            <p:sp>
              <p:nvSpPr>
                <p:cNvPr id="34" name="Google Shape;108;p16">
                  <a:extLst>
                    <a:ext uri="{FF2B5EF4-FFF2-40B4-BE49-F238E27FC236}">
                      <a16:creationId xmlns:a16="http://schemas.microsoft.com/office/drawing/2014/main" id="{C6FCD30F-3926-4169-976C-DDCC65311298}"/>
                    </a:ext>
                  </a:extLst>
                </p:cNvPr>
                <p:cNvSpPr/>
                <p:nvPr/>
              </p:nvSpPr>
              <p:spPr>
                <a:xfrm>
                  <a:off x="-60740525" y="2312050"/>
                  <a:ext cx="68550" cy="233950"/>
                </a:xfrm>
                <a:custGeom>
                  <a:avLst/>
                  <a:gdLst/>
                  <a:ahLst/>
                  <a:cxnLst/>
                  <a:rect l="l" t="t" r="r" b="b"/>
                  <a:pathLst>
                    <a:path w="2742" h="9358" extrusionOk="0">
                      <a:moveTo>
                        <a:pt x="1796" y="789"/>
                      </a:moveTo>
                      <a:cubicBezTo>
                        <a:pt x="1891" y="789"/>
                        <a:pt x="1922" y="852"/>
                        <a:pt x="1922" y="946"/>
                      </a:cubicBezTo>
                      <a:lnTo>
                        <a:pt x="1922" y="1639"/>
                      </a:lnTo>
                      <a:lnTo>
                        <a:pt x="820" y="1639"/>
                      </a:lnTo>
                      <a:lnTo>
                        <a:pt x="820" y="946"/>
                      </a:lnTo>
                      <a:cubicBezTo>
                        <a:pt x="820" y="852"/>
                        <a:pt x="883" y="789"/>
                        <a:pt x="977" y="789"/>
                      </a:cubicBezTo>
                      <a:close/>
                      <a:moveTo>
                        <a:pt x="1922" y="2458"/>
                      </a:moveTo>
                      <a:lnTo>
                        <a:pt x="1922" y="6617"/>
                      </a:lnTo>
                      <a:lnTo>
                        <a:pt x="820" y="6617"/>
                      </a:lnTo>
                      <a:lnTo>
                        <a:pt x="820" y="2458"/>
                      </a:lnTo>
                      <a:close/>
                      <a:moveTo>
                        <a:pt x="1639" y="7436"/>
                      </a:moveTo>
                      <a:lnTo>
                        <a:pt x="1355" y="8035"/>
                      </a:lnTo>
                      <a:lnTo>
                        <a:pt x="1040" y="7436"/>
                      </a:lnTo>
                      <a:close/>
                      <a:moveTo>
                        <a:pt x="977" y="1"/>
                      </a:moveTo>
                      <a:cubicBezTo>
                        <a:pt x="410" y="1"/>
                        <a:pt x="1" y="410"/>
                        <a:pt x="1" y="946"/>
                      </a:cubicBezTo>
                      <a:lnTo>
                        <a:pt x="1" y="6995"/>
                      </a:lnTo>
                      <a:cubicBezTo>
                        <a:pt x="1" y="7090"/>
                        <a:pt x="1" y="7121"/>
                        <a:pt x="32" y="7184"/>
                      </a:cubicBezTo>
                      <a:lnTo>
                        <a:pt x="1009" y="9137"/>
                      </a:lnTo>
                      <a:cubicBezTo>
                        <a:pt x="1103" y="9295"/>
                        <a:pt x="1198" y="9358"/>
                        <a:pt x="1355" y="9358"/>
                      </a:cubicBezTo>
                      <a:cubicBezTo>
                        <a:pt x="1513" y="9358"/>
                        <a:pt x="1670" y="9295"/>
                        <a:pt x="1733" y="9137"/>
                      </a:cubicBezTo>
                      <a:lnTo>
                        <a:pt x="2678" y="7184"/>
                      </a:lnTo>
                      <a:cubicBezTo>
                        <a:pt x="2710" y="7153"/>
                        <a:pt x="2710" y="7090"/>
                        <a:pt x="2710" y="6995"/>
                      </a:cubicBezTo>
                      <a:lnTo>
                        <a:pt x="2710" y="946"/>
                      </a:lnTo>
                      <a:cubicBezTo>
                        <a:pt x="2741" y="410"/>
                        <a:pt x="2300" y="1"/>
                        <a:pt x="1796" y="1"/>
                      </a:cubicBezTo>
                      <a:close/>
                    </a:path>
                  </a:pathLst>
                </a:custGeom>
                <a:solidFill>
                  <a:srgbClr val="03318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000" b="1" i="0" u="none" strike="noStrike" kern="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sym typeface="+mn-lt"/>
                  </a:endParaRPr>
                </a:p>
              </p:txBody>
            </p:sp>
          </p:grpSp>
        </p:grpSp>
        <p:sp>
          <p:nvSpPr>
            <p:cNvPr id="26" name="Google Shape;109;p16">
              <a:extLst>
                <a:ext uri="{FF2B5EF4-FFF2-40B4-BE49-F238E27FC236}">
                  <a16:creationId xmlns:a16="http://schemas.microsoft.com/office/drawing/2014/main" id="{8F057CCB-7E0B-4006-B001-6F8FD45E512C}"/>
                </a:ext>
              </a:extLst>
            </p:cNvPr>
            <p:cNvSpPr txBox="1"/>
            <p:nvPr/>
          </p:nvSpPr>
          <p:spPr>
            <a:xfrm>
              <a:off x="5117786" y="1793500"/>
              <a:ext cx="1017600" cy="340200"/>
            </a:xfrm>
            <a:prstGeom prst="rect">
              <a:avLst/>
            </a:prstGeom>
            <a:noFill/>
            <a:ln>
              <a:noFill/>
            </a:ln>
          </p:spPr>
          <p:txBody>
            <a:bodyPr spcFirstLastPara="1" wrap="square" lIns="121900" tIns="121900" rIns="121900" bIns="121900"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 sz="2800" b="1" i="0" u="none" strike="noStrike" kern="0" cap="none" spc="0" normalizeH="0" baseline="0" noProof="0" dirty="0">
                  <a:ln>
                    <a:noFill/>
                  </a:ln>
                  <a:solidFill>
                    <a:srgbClr val="FFFFFF"/>
                  </a:solidFill>
                  <a:effectLst/>
                  <a:uLnTx/>
                  <a:uFillTx/>
                  <a:latin typeface="Arial" panose="020B0604020202020204" pitchFamily="34" charset="0"/>
                  <a:ea typeface="微软雅黑"/>
                  <a:cs typeface="Arial" panose="020B0604020202020204" pitchFamily="34" charset="0"/>
                  <a:sym typeface="+mn-lt"/>
                </a:rPr>
                <a:t>C</a:t>
              </a:r>
              <a:endParaRPr kumimoji="0" sz="2800" b="1" i="0" u="none" strike="noStrike" kern="0" cap="none" spc="0" normalizeH="0" baseline="0" noProof="0" dirty="0">
                <a:ln>
                  <a:noFill/>
                </a:ln>
                <a:solidFill>
                  <a:srgbClr val="FFFFFF"/>
                </a:solidFill>
                <a:effectLst/>
                <a:uLnTx/>
                <a:uFillTx/>
                <a:latin typeface="Arial" panose="020B0604020202020204" pitchFamily="34" charset="0"/>
                <a:ea typeface="微软雅黑"/>
                <a:cs typeface="Arial" panose="020B0604020202020204" pitchFamily="34" charset="0"/>
                <a:sym typeface="+mn-lt"/>
              </a:endParaRPr>
            </a:p>
          </p:txBody>
        </p:sp>
      </p:grpSp>
      <p:grpSp>
        <p:nvGrpSpPr>
          <p:cNvPr id="39" name="组合 45">
            <a:extLst>
              <a:ext uri="{FF2B5EF4-FFF2-40B4-BE49-F238E27FC236}">
                <a16:creationId xmlns:a16="http://schemas.microsoft.com/office/drawing/2014/main" id="{953A5B6A-887B-4542-A16C-2AE60EA04A47}"/>
              </a:ext>
            </a:extLst>
          </p:cNvPr>
          <p:cNvGrpSpPr/>
          <p:nvPr/>
        </p:nvGrpSpPr>
        <p:grpSpPr>
          <a:xfrm>
            <a:off x="9411794" y="2818827"/>
            <a:ext cx="1896593" cy="2061081"/>
            <a:chOff x="9398542" y="1693014"/>
            <a:chExt cx="1896593" cy="2061081"/>
          </a:xfrm>
        </p:grpSpPr>
        <p:grpSp>
          <p:nvGrpSpPr>
            <p:cNvPr id="40" name="Google Shape;115;p16">
              <a:extLst>
                <a:ext uri="{FF2B5EF4-FFF2-40B4-BE49-F238E27FC236}">
                  <a16:creationId xmlns:a16="http://schemas.microsoft.com/office/drawing/2014/main" id="{B87FD25A-6A29-4A9A-9644-51D74F8CE2A2}"/>
                </a:ext>
              </a:extLst>
            </p:cNvPr>
            <p:cNvGrpSpPr/>
            <p:nvPr/>
          </p:nvGrpSpPr>
          <p:grpSpPr>
            <a:xfrm>
              <a:off x="9398542" y="1693014"/>
              <a:ext cx="1896593" cy="2061081"/>
              <a:chOff x="7024844" y="1532161"/>
              <a:chExt cx="1422445" cy="1545811"/>
            </a:xfrm>
          </p:grpSpPr>
          <p:grpSp>
            <p:nvGrpSpPr>
              <p:cNvPr id="42" name="Google Shape;116;p16">
                <a:extLst>
                  <a:ext uri="{FF2B5EF4-FFF2-40B4-BE49-F238E27FC236}">
                    <a16:creationId xmlns:a16="http://schemas.microsoft.com/office/drawing/2014/main" id="{FC99A840-F9A4-4A4E-90D2-0C7E8D8D3564}"/>
                  </a:ext>
                </a:extLst>
              </p:cNvPr>
              <p:cNvGrpSpPr/>
              <p:nvPr/>
            </p:nvGrpSpPr>
            <p:grpSpPr>
              <a:xfrm>
                <a:off x="7024844" y="1532161"/>
                <a:ext cx="1422445" cy="1545811"/>
                <a:chOff x="6380613" y="1767400"/>
                <a:chExt cx="1793525" cy="1949075"/>
              </a:xfrm>
            </p:grpSpPr>
            <p:sp>
              <p:nvSpPr>
                <p:cNvPr id="46" name="Google Shape;117;p16">
                  <a:extLst>
                    <a:ext uri="{FF2B5EF4-FFF2-40B4-BE49-F238E27FC236}">
                      <a16:creationId xmlns:a16="http://schemas.microsoft.com/office/drawing/2014/main" id="{D368AB34-89AF-47A6-9CBC-0C35DDF19812}"/>
                    </a:ext>
                  </a:extLst>
                </p:cNvPr>
                <p:cNvSpPr/>
                <p:nvPr/>
              </p:nvSpPr>
              <p:spPr>
                <a:xfrm>
                  <a:off x="6380613" y="1767400"/>
                  <a:ext cx="1793525" cy="1949075"/>
                </a:xfrm>
                <a:custGeom>
                  <a:avLst/>
                  <a:gdLst/>
                  <a:ahLst/>
                  <a:cxnLst/>
                  <a:rect l="l" t="t" r="r" b="b"/>
                  <a:pathLst>
                    <a:path w="71741" h="77963" extrusionOk="0">
                      <a:moveTo>
                        <a:pt x="35179" y="0"/>
                      </a:moveTo>
                      <a:cubicBezTo>
                        <a:pt x="30166" y="0"/>
                        <a:pt x="25239" y="1037"/>
                        <a:pt x="20658" y="3025"/>
                      </a:cubicBezTo>
                      <a:cubicBezTo>
                        <a:pt x="13138" y="6223"/>
                        <a:pt x="7088" y="12274"/>
                        <a:pt x="3976" y="19793"/>
                      </a:cubicBezTo>
                      <a:cubicBezTo>
                        <a:pt x="0" y="28696"/>
                        <a:pt x="0" y="38895"/>
                        <a:pt x="3803" y="47884"/>
                      </a:cubicBezTo>
                      <a:cubicBezTo>
                        <a:pt x="7520" y="56441"/>
                        <a:pt x="14694" y="63096"/>
                        <a:pt x="23424" y="66294"/>
                      </a:cubicBezTo>
                      <a:cubicBezTo>
                        <a:pt x="24548" y="66726"/>
                        <a:pt x="25498" y="67504"/>
                        <a:pt x="26103" y="68455"/>
                      </a:cubicBezTo>
                      <a:lnTo>
                        <a:pt x="29820" y="74938"/>
                      </a:lnTo>
                      <a:cubicBezTo>
                        <a:pt x="30857" y="76839"/>
                        <a:pt x="32932" y="77963"/>
                        <a:pt x="35179" y="77963"/>
                      </a:cubicBezTo>
                      <a:cubicBezTo>
                        <a:pt x="37340" y="77963"/>
                        <a:pt x="39414" y="76839"/>
                        <a:pt x="40538" y="74938"/>
                      </a:cubicBezTo>
                      <a:lnTo>
                        <a:pt x="44254" y="68628"/>
                      </a:lnTo>
                      <a:cubicBezTo>
                        <a:pt x="44773" y="67591"/>
                        <a:pt x="45637" y="66813"/>
                        <a:pt x="46675" y="66467"/>
                      </a:cubicBezTo>
                      <a:cubicBezTo>
                        <a:pt x="62319" y="60849"/>
                        <a:pt x="71740" y="44772"/>
                        <a:pt x="68888" y="28350"/>
                      </a:cubicBezTo>
                      <a:cubicBezTo>
                        <a:pt x="66036" y="12014"/>
                        <a:pt x="51861" y="0"/>
                        <a:pt x="35179" y="0"/>
                      </a:cubicBezTo>
                      <a:close/>
                    </a:path>
                  </a:pathLst>
                </a:custGeom>
                <a:solidFill>
                  <a:sysClr val="window" lastClr="FFFFFF">
                    <a:lumMod val="85000"/>
                    <a:alpha val="70000"/>
                  </a:sys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000" b="1" i="0" u="none" strike="noStrike" kern="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sym typeface="+mn-lt"/>
                  </a:endParaRPr>
                </a:p>
              </p:txBody>
            </p:sp>
            <p:sp>
              <p:nvSpPr>
                <p:cNvPr id="47" name="Google Shape;118;p16">
                  <a:extLst>
                    <a:ext uri="{FF2B5EF4-FFF2-40B4-BE49-F238E27FC236}">
                      <a16:creationId xmlns:a16="http://schemas.microsoft.com/office/drawing/2014/main" id="{A68ECC9D-230C-48CE-BDBD-4DF3F0F48229}"/>
                    </a:ext>
                  </a:extLst>
                </p:cNvPr>
                <p:cNvSpPr/>
                <p:nvPr/>
              </p:nvSpPr>
              <p:spPr>
                <a:xfrm>
                  <a:off x="6577238" y="1969100"/>
                  <a:ext cx="1339750" cy="1315650"/>
                </a:xfrm>
                <a:custGeom>
                  <a:avLst/>
                  <a:gdLst/>
                  <a:ahLst/>
                  <a:cxnLst/>
                  <a:rect l="l" t="t" r="r" b="b"/>
                  <a:pathLst>
                    <a:path w="53590" h="52626" extrusionOk="0">
                      <a:moveTo>
                        <a:pt x="27287" y="0"/>
                      </a:moveTo>
                      <a:cubicBezTo>
                        <a:pt x="26382" y="0"/>
                        <a:pt x="25468" y="47"/>
                        <a:pt x="24548" y="143"/>
                      </a:cubicBezTo>
                      <a:cubicBezTo>
                        <a:pt x="10459" y="1526"/>
                        <a:pt x="1" y="13972"/>
                        <a:pt x="952" y="28148"/>
                      </a:cubicBezTo>
                      <a:cubicBezTo>
                        <a:pt x="1881" y="41913"/>
                        <a:pt x="13372" y="52626"/>
                        <a:pt x="27121" y="52626"/>
                      </a:cubicBezTo>
                      <a:cubicBezTo>
                        <a:pt x="27443" y="52626"/>
                        <a:pt x="27767" y="52620"/>
                        <a:pt x="28092" y="52608"/>
                      </a:cubicBezTo>
                      <a:cubicBezTo>
                        <a:pt x="42353" y="52090"/>
                        <a:pt x="53590" y="40421"/>
                        <a:pt x="53503" y="26246"/>
                      </a:cubicBezTo>
                      <a:cubicBezTo>
                        <a:pt x="53503" y="25122"/>
                        <a:pt x="53417" y="23912"/>
                        <a:pt x="53244" y="22789"/>
                      </a:cubicBezTo>
                      <a:cubicBezTo>
                        <a:pt x="51467" y="9620"/>
                        <a:pt x="40250" y="0"/>
                        <a:pt x="27287"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000" b="1" i="0" u="none" strike="noStrike" kern="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sym typeface="+mn-lt"/>
                  </a:endParaRPr>
                </a:p>
              </p:txBody>
            </p:sp>
            <p:sp>
              <p:nvSpPr>
                <p:cNvPr id="48" name="Google Shape;119;p16">
                  <a:extLst>
                    <a:ext uri="{FF2B5EF4-FFF2-40B4-BE49-F238E27FC236}">
                      <a16:creationId xmlns:a16="http://schemas.microsoft.com/office/drawing/2014/main" id="{D7433BF2-8FAE-4B08-A9B6-4A09F6D8CB08}"/>
                    </a:ext>
                  </a:extLst>
                </p:cNvPr>
                <p:cNvSpPr/>
                <p:nvPr/>
              </p:nvSpPr>
              <p:spPr>
                <a:xfrm>
                  <a:off x="6607488" y="1968350"/>
                  <a:ext cx="1300875" cy="570475"/>
                </a:xfrm>
                <a:custGeom>
                  <a:avLst/>
                  <a:gdLst/>
                  <a:ahLst/>
                  <a:cxnLst/>
                  <a:rect l="l" t="t" r="r" b="b"/>
                  <a:pathLst>
                    <a:path w="52035" h="22819" extrusionOk="0">
                      <a:moveTo>
                        <a:pt x="26017" y="0"/>
                      </a:moveTo>
                      <a:cubicBezTo>
                        <a:pt x="12880" y="0"/>
                        <a:pt x="1730" y="9767"/>
                        <a:pt x="1" y="22819"/>
                      </a:cubicBezTo>
                      <a:lnTo>
                        <a:pt x="52034" y="22819"/>
                      </a:lnTo>
                      <a:cubicBezTo>
                        <a:pt x="50305" y="9767"/>
                        <a:pt x="39242" y="0"/>
                        <a:pt x="26017" y="0"/>
                      </a:cubicBezTo>
                      <a:close/>
                    </a:path>
                  </a:pathLst>
                </a:custGeom>
                <a:solidFill>
                  <a:srgbClr val="FFC00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000" b="1" i="0" u="none" strike="noStrike" kern="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sym typeface="+mn-lt"/>
                  </a:endParaRPr>
                </a:p>
              </p:txBody>
            </p:sp>
            <p:sp>
              <p:nvSpPr>
                <p:cNvPr id="49" name="Google Shape;120;p16">
                  <a:extLst>
                    <a:ext uri="{FF2B5EF4-FFF2-40B4-BE49-F238E27FC236}">
                      <a16:creationId xmlns:a16="http://schemas.microsoft.com/office/drawing/2014/main" id="{6A118D7C-57F0-42FD-AFAD-720E24AA3777}"/>
                    </a:ext>
                  </a:extLst>
                </p:cNvPr>
                <p:cNvSpPr/>
                <p:nvPr/>
              </p:nvSpPr>
              <p:spPr>
                <a:xfrm>
                  <a:off x="7158513" y="3437700"/>
                  <a:ext cx="200975" cy="198825"/>
                </a:xfrm>
                <a:custGeom>
                  <a:avLst/>
                  <a:gdLst/>
                  <a:ahLst/>
                  <a:cxnLst/>
                  <a:rect l="l" t="t" r="r" b="b"/>
                  <a:pathLst>
                    <a:path w="8039" h="7953" extrusionOk="0">
                      <a:moveTo>
                        <a:pt x="3976" y="1"/>
                      </a:moveTo>
                      <a:cubicBezTo>
                        <a:pt x="1816" y="1"/>
                        <a:pt x="1" y="1730"/>
                        <a:pt x="1" y="3977"/>
                      </a:cubicBezTo>
                      <a:cubicBezTo>
                        <a:pt x="1" y="6138"/>
                        <a:pt x="1816" y="7953"/>
                        <a:pt x="3976" y="7953"/>
                      </a:cubicBezTo>
                      <a:cubicBezTo>
                        <a:pt x="6224" y="7953"/>
                        <a:pt x="8039" y="6138"/>
                        <a:pt x="8039" y="3977"/>
                      </a:cubicBezTo>
                      <a:cubicBezTo>
                        <a:pt x="8039" y="1730"/>
                        <a:pt x="6224" y="1"/>
                        <a:pt x="3976" y="1"/>
                      </a:cubicBezTo>
                      <a:close/>
                    </a:path>
                  </a:pathLst>
                </a:custGeom>
                <a:solidFill>
                  <a:srgbClr val="03318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000" b="1" i="0" u="none" strike="noStrike" kern="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sym typeface="+mn-lt"/>
                  </a:endParaRPr>
                </a:p>
              </p:txBody>
            </p:sp>
          </p:grpSp>
          <p:grpSp>
            <p:nvGrpSpPr>
              <p:cNvPr id="43" name="Google Shape;121;p16">
                <a:extLst>
                  <a:ext uri="{FF2B5EF4-FFF2-40B4-BE49-F238E27FC236}">
                    <a16:creationId xmlns:a16="http://schemas.microsoft.com/office/drawing/2014/main" id="{FBB6E849-FD05-41E9-A7B6-9F7CFD385688}"/>
                  </a:ext>
                </a:extLst>
              </p:cNvPr>
              <p:cNvGrpSpPr/>
              <p:nvPr/>
            </p:nvGrpSpPr>
            <p:grpSpPr>
              <a:xfrm>
                <a:off x="7553260" y="2218665"/>
                <a:ext cx="366269" cy="366269"/>
                <a:chOff x="-61783350" y="2297100"/>
                <a:chExt cx="316650" cy="316650"/>
              </a:xfrm>
            </p:grpSpPr>
            <p:sp>
              <p:nvSpPr>
                <p:cNvPr id="44" name="Google Shape;122;p16">
                  <a:extLst>
                    <a:ext uri="{FF2B5EF4-FFF2-40B4-BE49-F238E27FC236}">
                      <a16:creationId xmlns:a16="http://schemas.microsoft.com/office/drawing/2014/main" id="{AD4B7758-18E5-4152-A3A9-F962EAA4DE75}"/>
                    </a:ext>
                  </a:extLst>
                </p:cNvPr>
                <p:cNvSpPr/>
                <p:nvPr/>
              </p:nvSpPr>
              <p:spPr>
                <a:xfrm>
                  <a:off x="-61783350" y="2297100"/>
                  <a:ext cx="316650" cy="316650"/>
                </a:xfrm>
                <a:custGeom>
                  <a:avLst/>
                  <a:gdLst/>
                  <a:ahLst/>
                  <a:cxnLst/>
                  <a:rect l="l" t="t" r="r" b="b"/>
                  <a:pathLst>
                    <a:path w="12666" h="12666" extrusionOk="0">
                      <a:moveTo>
                        <a:pt x="379" y="0"/>
                      </a:moveTo>
                      <a:cubicBezTo>
                        <a:pt x="158" y="0"/>
                        <a:pt x="1" y="189"/>
                        <a:pt x="1" y="441"/>
                      </a:cubicBezTo>
                      <a:lnTo>
                        <a:pt x="1" y="12287"/>
                      </a:lnTo>
                      <a:cubicBezTo>
                        <a:pt x="1" y="12508"/>
                        <a:pt x="190" y="12665"/>
                        <a:pt x="379" y="12665"/>
                      </a:cubicBezTo>
                      <a:lnTo>
                        <a:pt x="12256" y="12665"/>
                      </a:lnTo>
                      <a:cubicBezTo>
                        <a:pt x="12477" y="12665"/>
                        <a:pt x="12666" y="12476"/>
                        <a:pt x="12666" y="12287"/>
                      </a:cubicBezTo>
                      <a:cubicBezTo>
                        <a:pt x="12634" y="12098"/>
                        <a:pt x="12477" y="11878"/>
                        <a:pt x="12256" y="11878"/>
                      </a:cubicBezTo>
                      <a:lnTo>
                        <a:pt x="820" y="11878"/>
                      </a:lnTo>
                      <a:lnTo>
                        <a:pt x="820" y="441"/>
                      </a:lnTo>
                      <a:cubicBezTo>
                        <a:pt x="820" y="189"/>
                        <a:pt x="631" y="0"/>
                        <a:pt x="379" y="0"/>
                      </a:cubicBezTo>
                      <a:close/>
                    </a:path>
                  </a:pathLst>
                </a:custGeom>
                <a:solidFill>
                  <a:srgbClr val="03318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000" b="1" i="0" u="none" strike="noStrike" kern="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sym typeface="+mn-lt"/>
                  </a:endParaRPr>
                </a:p>
              </p:txBody>
            </p:sp>
            <p:sp>
              <p:nvSpPr>
                <p:cNvPr id="45" name="Google Shape;123;p16">
                  <a:extLst>
                    <a:ext uri="{FF2B5EF4-FFF2-40B4-BE49-F238E27FC236}">
                      <a16:creationId xmlns:a16="http://schemas.microsoft.com/office/drawing/2014/main" id="{E0975FF8-A6E0-4C14-A6C6-E2B1086D4BE1}"/>
                    </a:ext>
                  </a:extLst>
                </p:cNvPr>
                <p:cNvSpPr/>
                <p:nvPr/>
              </p:nvSpPr>
              <p:spPr>
                <a:xfrm>
                  <a:off x="-61742375" y="2387675"/>
                  <a:ext cx="275675" cy="151250"/>
                </a:xfrm>
                <a:custGeom>
                  <a:avLst/>
                  <a:gdLst/>
                  <a:ahLst/>
                  <a:cxnLst/>
                  <a:rect l="l" t="t" r="r" b="b"/>
                  <a:pathLst>
                    <a:path w="11027" h="6050" extrusionOk="0">
                      <a:moveTo>
                        <a:pt x="9767" y="788"/>
                      </a:moveTo>
                      <a:cubicBezTo>
                        <a:pt x="10019" y="788"/>
                        <a:pt x="10208" y="977"/>
                        <a:pt x="10208" y="1229"/>
                      </a:cubicBezTo>
                      <a:cubicBezTo>
                        <a:pt x="10176" y="1450"/>
                        <a:pt x="10019" y="1639"/>
                        <a:pt x="9767" y="1639"/>
                      </a:cubicBezTo>
                      <a:cubicBezTo>
                        <a:pt x="9546" y="1639"/>
                        <a:pt x="9389" y="1450"/>
                        <a:pt x="9389" y="1229"/>
                      </a:cubicBezTo>
                      <a:cubicBezTo>
                        <a:pt x="9389" y="977"/>
                        <a:pt x="9578" y="788"/>
                        <a:pt x="9767" y="788"/>
                      </a:cubicBezTo>
                      <a:close/>
                      <a:moveTo>
                        <a:pt x="4001" y="1607"/>
                      </a:moveTo>
                      <a:cubicBezTo>
                        <a:pt x="4222" y="1607"/>
                        <a:pt x="4379" y="1796"/>
                        <a:pt x="4379" y="2048"/>
                      </a:cubicBezTo>
                      <a:cubicBezTo>
                        <a:pt x="4379" y="2269"/>
                        <a:pt x="4222" y="2489"/>
                        <a:pt x="4001" y="2489"/>
                      </a:cubicBezTo>
                      <a:cubicBezTo>
                        <a:pt x="3749" y="2489"/>
                        <a:pt x="3560" y="2269"/>
                        <a:pt x="3560" y="2048"/>
                      </a:cubicBezTo>
                      <a:cubicBezTo>
                        <a:pt x="3560" y="1796"/>
                        <a:pt x="3749" y="1607"/>
                        <a:pt x="4001" y="1607"/>
                      </a:cubicBezTo>
                      <a:close/>
                      <a:moveTo>
                        <a:pt x="6459" y="4128"/>
                      </a:moveTo>
                      <a:cubicBezTo>
                        <a:pt x="6679" y="4128"/>
                        <a:pt x="6900" y="4317"/>
                        <a:pt x="6900" y="4569"/>
                      </a:cubicBezTo>
                      <a:cubicBezTo>
                        <a:pt x="6868" y="4758"/>
                        <a:pt x="6711" y="4947"/>
                        <a:pt x="6459" y="4947"/>
                      </a:cubicBezTo>
                      <a:cubicBezTo>
                        <a:pt x="6238" y="4947"/>
                        <a:pt x="6081" y="4758"/>
                        <a:pt x="6081" y="4569"/>
                      </a:cubicBezTo>
                      <a:cubicBezTo>
                        <a:pt x="6081" y="4317"/>
                        <a:pt x="6270" y="4128"/>
                        <a:pt x="6459" y="4128"/>
                      </a:cubicBezTo>
                      <a:close/>
                      <a:moveTo>
                        <a:pt x="1229" y="4380"/>
                      </a:moveTo>
                      <a:cubicBezTo>
                        <a:pt x="1481" y="4380"/>
                        <a:pt x="1638" y="4569"/>
                        <a:pt x="1638" y="4789"/>
                      </a:cubicBezTo>
                      <a:cubicBezTo>
                        <a:pt x="1638" y="5041"/>
                        <a:pt x="1481" y="5230"/>
                        <a:pt x="1229" y="5230"/>
                      </a:cubicBezTo>
                      <a:cubicBezTo>
                        <a:pt x="1008" y="5230"/>
                        <a:pt x="788" y="5041"/>
                        <a:pt x="788" y="4789"/>
                      </a:cubicBezTo>
                      <a:cubicBezTo>
                        <a:pt x="788" y="4569"/>
                        <a:pt x="1008" y="4380"/>
                        <a:pt x="1229" y="4380"/>
                      </a:cubicBezTo>
                      <a:close/>
                      <a:moveTo>
                        <a:pt x="9767" y="0"/>
                      </a:moveTo>
                      <a:cubicBezTo>
                        <a:pt x="9105" y="0"/>
                        <a:pt x="8570" y="536"/>
                        <a:pt x="8570" y="1229"/>
                      </a:cubicBezTo>
                      <a:cubicBezTo>
                        <a:pt x="8570" y="1418"/>
                        <a:pt x="8601" y="1576"/>
                        <a:pt x="8664" y="1765"/>
                      </a:cubicBezTo>
                      <a:lnTo>
                        <a:pt x="7026" y="3434"/>
                      </a:lnTo>
                      <a:cubicBezTo>
                        <a:pt x="6868" y="3340"/>
                        <a:pt x="6679" y="3308"/>
                        <a:pt x="6459" y="3308"/>
                      </a:cubicBezTo>
                      <a:cubicBezTo>
                        <a:pt x="6270" y="3308"/>
                        <a:pt x="6112" y="3340"/>
                        <a:pt x="5923" y="3434"/>
                      </a:cubicBezTo>
                      <a:lnTo>
                        <a:pt x="5104" y="2584"/>
                      </a:lnTo>
                      <a:cubicBezTo>
                        <a:pt x="5167" y="2426"/>
                        <a:pt x="5199" y="2237"/>
                        <a:pt x="5199" y="2048"/>
                      </a:cubicBezTo>
                      <a:cubicBezTo>
                        <a:pt x="5199" y="1387"/>
                        <a:pt x="4663" y="788"/>
                        <a:pt x="4001" y="788"/>
                      </a:cubicBezTo>
                      <a:cubicBezTo>
                        <a:pt x="3308" y="788"/>
                        <a:pt x="2773" y="1324"/>
                        <a:pt x="2773" y="2048"/>
                      </a:cubicBezTo>
                      <a:cubicBezTo>
                        <a:pt x="2773" y="2237"/>
                        <a:pt x="2804" y="2395"/>
                        <a:pt x="2899" y="2584"/>
                      </a:cubicBezTo>
                      <a:lnTo>
                        <a:pt x="1796" y="3686"/>
                      </a:lnTo>
                      <a:cubicBezTo>
                        <a:pt x="1638" y="3623"/>
                        <a:pt x="1418" y="3592"/>
                        <a:pt x="1229" y="3592"/>
                      </a:cubicBezTo>
                      <a:cubicBezTo>
                        <a:pt x="567" y="3592"/>
                        <a:pt x="0" y="4128"/>
                        <a:pt x="0" y="4852"/>
                      </a:cubicBezTo>
                      <a:cubicBezTo>
                        <a:pt x="0" y="5514"/>
                        <a:pt x="567" y="6049"/>
                        <a:pt x="1229" y="6049"/>
                      </a:cubicBezTo>
                      <a:cubicBezTo>
                        <a:pt x="1890" y="6049"/>
                        <a:pt x="2458" y="5514"/>
                        <a:pt x="2458" y="4852"/>
                      </a:cubicBezTo>
                      <a:cubicBezTo>
                        <a:pt x="2458" y="4632"/>
                        <a:pt x="2426" y="4474"/>
                        <a:pt x="2332" y="4285"/>
                      </a:cubicBezTo>
                      <a:lnTo>
                        <a:pt x="3434" y="3182"/>
                      </a:lnTo>
                      <a:cubicBezTo>
                        <a:pt x="3592" y="3245"/>
                        <a:pt x="3781" y="3308"/>
                        <a:pt x="4001" y="3308"/>
                      </a:cubicBezTo>
                      <a:cubicBezTo>
                        <a:pt x="4190" y="3308"/>
                        <a:pt x="4348" y="3277"/>
                        <a:pt x="4537" y="3182"/>
                      </a:cubicBezTo>
                      <a:lnTo>
                        <a:pt x="5356" y="4001"/>
                      </a:lnTo>
                      <a:cubicBezTo>
                        <a:pt x="5293" y="4159"/>
                        <a:pt x="5262" y="4348"/>
                        <a:pt x="5262" y="4569"/>
                      </a:cubicBezTo>
                      <a:cubicBezTo>
                        <a:pt x="5262" y="5230"/>
                        <a:pt x="5797" y="5766"/>
                        <a:pt x="6459" y="5766"/>
                      </a:cubicBezTo>
                      <a:cubicBezTo>
                        <a:pt x="7152" y="5766"/>
                        <a:pt x="7687" y="5230"/>
                        <a:pt x="7687" y="4569"/>
                      </a:cubicBezTo>
                      <a:cubicBezTo>
                        <a:pt x="7687" y="4348"/>
                        <a:pt x="7656" y="4191"/>
                        <a:pt x="7561" y="4001"/>
                      </a:cubicBezTo>
                      <a:lnTo>
                        <a:pt x="9231" y="2363"/>
                      </a:lnTo>
                      <a:cubicBezTo>
                        <a:pt x="9389" y="2426"/>
                        <a:pt x="9578" y="2489"/>
                        <a:pt x="9767" y="2489"/>
                      </a:cubicBezTo>
                      <a:cubicBezTo>
                        <a:pt x="10460" y="2489"/>
                        <a:pt x="11027" y="1922"/>
                        <a:pt x="11027" y="1229"/>
                      </a:cubicBezTo>
                      <a:cubicBezTo>
                        <a:pt x="10995" y="536"/>
                        <a:pt x="10460" y="0"/>
                        <a:pt x="9767" y="0"/>
                      </a:cubicBezTo>
                      <a:close/>
                    </a:path>
                  </a:pathLst>
                </a:custGeom>
                <a:solidFill>
                  <a:srgbClr val="03318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000" b="1" i="0" u="none" strike="noStrike" kern="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sym typeface="+mn-lt"/>
                  </a:endParaRPr>
                </a:p>
              </p:txBody>
            </p:sp>
          </p:grpSp>
        </p:grpSp>
        <p:sp>
          <p:nvSpPr>
            <p:cNvPr id="41" name="Google Shape;124;p16">
              <a:extLst>
                <a:ext uri="{FF2B5EF4-FFF2-40B4-BE49-F238E27FC236}">
                  <a16:creationId xmlns:a16="http://schemas.microsoft.com/office/drawing/2014/main" id="{2EFC22C3-C48E-49A3-A778-F9134C82563A}"/>
                </a:ext>
              </a:extLst>
            </p:cNvPr>
            <p:cNvSpPr txBox="1"/>
            <p:nvPr/>
          </p:nvSpPr>
          <p:spPr>
            <a:xfrm>
              <a:off x="9668438" y="2041466"/>
              <a:ext cx="1356800" cy="453600"/>
            </a:xfrm>
            <a:prstGeom prst="rect">
              <a:avLst/>
            </a:prstGeom>
            <a:noFill/>
            <a:ln>
              <a:noFill/>
            </a:ln>
          </p:spPr>
          <p:txBody>
            <a:bodyPr spcFirstLastPara="1" wrap="square" lIns="121900" tIns="121900" rIns="121900" bIns="121900"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 sz="2800" b="1" i="0" u="none" strike="noStrike" kern="0" cap="none" spc="0" normalizeH="0" baseline="0" noProof="0" dirty="0">
                  <a:ln>
                    <a:noFill/>
                  </a:ln>
                  <a:solidFill>
                    <a:srgbClr val="FFFFFF"/>
                  </a:solidFill>
                  <a:effectLst/>
                  <a:uLnTx/>
                  <a:uFillTx/>
                  <a:latin typeface="Arial" panose="020B0604020202020204" pitchFamily="34" charset="0"/>
                  <a:ea typeface="微软雅黑"/>
                  <a:cs typeface="Arial" panose="020B0604020202020204" pitchFamily="34" charset="0"/>
                  <a:sym typeface="+mn-lt"/>
                </a:rPr>
                <a:t>D</a:t>
              </a:r>
              <a:endParaRPr kumimoji="0" sz="2800" b="1" i="0" u="none" strike="noStrike" kern="0" cap="none" spc="0" normalizeH="0" baseline="0" noProof="0" dirty="0">
                <a:ln>
                  <a:noFill/>
                </a:ln>
                <a:solidFill>
                  <a:srgbClr val="FFFFFF"/>
                </a:solidFill>
                <a:effectLst/>
                <a:uLnTx/>
                <a:uFillTx/>
                <a:latin typeface="Arial" panose="020B0604020202020204" pitchFamily="34" charset="0"/>
                <a:ea typeface="微软雅黑"/>
                <a:cs typeface="Arial" panose="020B0604020202020204" pitchFamily="34" charset="0"/>
                <a:sym typeface="+mn-lt"/>
              </a:endParaRPr>
            </a:p>
          </p:txBody>
        </p:sp>
      </p:grpSp>
      <p:sp>
        <p:nvSpPr>
          <p:cNvPr id="50" name="矩形 56">
            <a:extLst>
              <a:ext uri="{FF2B5EF4-FFF2-40B4-BE49-F238E27FC236}">
                <a16:creationId xmlns:a16="http://schemas.microsoft.com/office/drawing/2014/main" id="{2EA093D0-8FC5-4C8D-87BA-5884D84CED61}"/>
              </a:ext>
            </a:extLst>
          </p:cNvPr>
          <p:cNvSpPr/>
          <p:nvPr/>
        </p:nvSpPr>
        <p:spPr>
          <a:xfrm>
            <a:off x="797029" y="4908735"/>
            <a:ext cx="2220682" cy="1386085"/>
          </a:xfrm>
          <a:prstGeom prst="rect">
            <a:avLst/>
          </a:prstGeom>
          <a:solidFill>
            <a:srgbClr val="FFFFCC"/>
          </a:solidFill>
        </p:spPr>
        <p:txBody>
          <a:bodyPr wrap="square" lIns="0" tIns="0" rIns="0" bIns="0" rtlCol="0">
            <a:spAutoFit/>
          </a:bodyPr>
          <a:lstStyle/>
          <a:p>
            <a:pPr lvl="0" algn="ctr">
              <a:lnSpc>
                <a:spcPct val="150000"/>
              </a:lnSpc>
              <a:defRPr/>
            </a:pPr>
            <a:r>
              <a:rPr lang="en-US" altLang="en-US" sz="3200" dirty="0">
                <a:solidFill>
                  <a:prstClr val="black"/>
                </a:solidFill>
                <a:latin typeface="Arial" panose="020B0604020202020204" pitchFamily="34" charset="0"/>
                <a:ea typeface="Autocar Bold Condensed" panose="020B0500000000000000" pitchFamily="34" charset="0"/>
                <a:cs typeface="Arial" panose="020B0604020202020204" pitchFamily="34" charset="0"/>
              </a:rPr>
              <a:t>v</a:t>
            </a:r>
            <a:r>
              <a:rPr lang="vi-VN" altLang="en-US" sz="3200" dirty="0">
                <a:solidFill>
                  <a:prstClr val="black"/>
                </a:solidFill>
                <a:latin typeface="Arial" panose="020B0604020202020204" pitchFamily="34" charset="0"/>
                <a:ea typeface="Autocar Bold Condensed" panose="020B0500000000000000" pitchFamily="34" charset="0"/>
                <a:cs typeface="Arial" panose="020B0604020202020204" pitchFamily="34" charset="0"/>
              </a:rPr>
              <a:t>ật chìm xuống</a:t>
            </a:r>
            <a:r>
              <a:rPr lang="en-US" altLang="en-US" sz="3200" dirty="0">
                <a:solidFill>
                  <a:prstClr val="black"/>
                </a:solidFill>
                <a:latin typeface="Arial" panose="020B0604020202020204" pitchFamily="34" charset="0"/>
                <a:ea typeface="Autocar Bold Condensed" panose="020B0500000000000000" pitchFamily="34" charset="0"/>
                <a:cs typeface="Arial" panose="020B0604020202020204" pitchFamily="34" charset="0"/>
              </a:rPr>
              <a:t>.</a:t>
            </a:r>
            <a:endParaRPr kumimoji="0" lang="zh-CN" altLang="en-US" sz="3200" b="1" i="0" u="none" strike="noStrike" kern="0" cap="none" spc="0" normalizeH="0" baseline="0" noProof="0" dirty="0">
              <a:ln>
                <a:noFill/>
              </a:ln>
              <a:solidFill>
                <a:prstClr val="black"/>
              </a:solidFill>
              <a:effectLst/>
              <a:uLnTx/>
              <a:uFillTx/>
              <a:latin typeface="Arial" panose="020B0604020202020204" pitchFamily="34" charset="0"/>
              <a:ea typeface="微软雅黑"/>
              <a:cs typeface="Arial" panose="020B0604020202020204" pitchFamily="34" charset="0"/>
              <a:sym typeface="+mn-lt"/>
            </a:endParaRPr>
          </a:p>
        </p:txBody>
      </p:sp>
      <p:sp>
        <p:nvSpPr>
          <p:cNvPr id="51" name="矩形 57">
            <a:extLst>
              <a:ext uri="{FF2B5EF4-FFF2-40B4-BE49-F238E27FC236}">
                <a16:creationId xmlns:a16="http://schemas.microsoft.com/office/drawing/2014/main" id="{D749BB08-D1F7-44AD-88F0-418D96FFD36E}"/>
              </a:ext>
            </a:extLst>
          </p:cNvPr>
          <p:cNvSpPr/>
          <p:nvPr/>
        </p:nvSpPr>
        <p:spPr>
          <a:xfrm>
            <a:off x="3627315" y="4908735"/>
            <a:ext cx="2220682" cy="647421"/>
          </a:xfrm>
          <a:prstGeom prst="rect">
            <a:avLst/>
          </a:prstGeom>
          <a:solidFill>
            <a:srgbClr val="FFFFCC"/>
          </a:solidFill>
        </p:spPr>
        <p:txBody>
          <a:bodyPr wrap="square" lIns="0" tIns="0" rIns="0" bIns="0" rtlCol="0">
            <a:spAutoFit/>
          </a:bodyPr>
          <a:lstStyle/>
          <a:p>
            <a:pPr lvl="0" algn="ctr">
              <a:lnSpc>
                <a:spcPct val="150000"/>
              </a:lnSpc>
              <a:defRPr/>
            </a:pPr>
            <a:r>
              <a:rPr lang="en-US" altLang="en-US" sz="3200" dirty="0">
                <a:solidFill>
                  <a:prstClr val="black"/>
                </a:solidFill>
                <a:latin typeface="Arial" panose="020B0604020202020204" pitchFamily="34" charset="0"/>
                <a:ea typeface="Autocar Bold Condensed" panose="020B0500000000000000" pitchFamily="34" charset="0"/>
                <a:cs typeface="Arial" panose="020B0604020202020204" pitchFamily="34" charset="0"/>
              </a:rPr>
              <a:t>v</a:t>
            </a:r>
            <a:r>
              <a:rPr lang="vi-VN" altLang="en-US" sz="3200" dirty="0">
                <a:solidFill>
                  <a:prstClr val="black"/>
                </a:solidFill>
                <a:latin typeface="Arial" panose="020B0604020202020204" pitchFamily="34" charset="0"/>
                <a:ea typeface="Autocar Bold Condensed" panose="020B0500000000000000" pitchFamily="34" charset="0"/>
                <a:cs typeface="Arial" panose="020B0604020202020204" pitchFamily="34" charset="0"/>
              </a:rPr>
              <a:t>ật nổi lên</a:t>
            </a:r>
            <a:r>
              <a:rPr lang="en-US" altLang="en-US" sz="3200" dirty="0">
                <a:solidFill>
                  <a:prstClr val="black"/>
                </a:solidFill>
                <a:latin typeface="Arial" panose="020B0604020202020204" pitchFamily="34" charset="0"/>
                <a:ea typeface="Autocar Bold Condensed" panose="020B0500000000000000" pitchFamily="34" charset="0"/>
                <a:cs typeface="Arial" panose="020B0604020202020204" pitchFamily="34" charset="0"/>
              </a:rPr>
              <a:t>.</a:t>
            </a:r>
            <a:endParaRPr kumimoji="0" lang="zh-CN" altLang="en-US" sz="3200" b="1" i="0" u="none" strike="noStrike" kern="0" cap="none" spc="0" normalizeH="0" baseline="0" noProof="0" dirty="0">
              <a:ln>
                <a:noFill/>
              </a:ln>
              <a:solidFill>
                <a:prstClr val="black"/>
              </a:solidFill>
              <a:effectLst/>
              <a:uLnTx/>
              <a:uFillTx/>
              <a:latin typeface="Arial" panose="020B0604020202020204" pitchFamily="34" charset="0"/>
              <a:ea typeface="微软雅黑"/>
              <a:cs typeface="Arial" panose="020B0604020202020204" pitchFamily="34" charset="0"/>
              <a:sym typeface="+mn-lt"/>
            </a:endParaRPr>
          </a:p>
        </p:txBody>
      </p:sp>
      <p:sp>
        <p:nvSpPr>
          <p:cNvPr id="52" name="矩形 58">
            <a:extLst>
              <a:ext uri="{FF2B5EF4-FFF2-40B4-BE49-F238E27FC236}">
                <a16:creationId xmlns:a16="http://schemas.microsoft.com/office/drawing/2014/main" id="{BE741E81-EFAC-4975-8391-476BBCACF7A3}"/>
              </a:ext>
            </a:extLst>
          </p:cNvPr>
          <p:cNvSpPr/>
          <p:nvPr/>
        </p:nvSpPr>
        <p:spPr>
          <a:xfrm>
            <a:off x="6222234" y="4863113"/>
            <a:ext cx="2828695" cy="1386085"/>
          </a:xfrm>
          <a:prstGeom prst="rect">
            <a:avLst/>
          </a:prstGeom>
          <a:solidFill>
            <a:srgbClr val="FFFFCC"/>
          </a:solidFill>
        </p:spPr>
        <p:txBody>
          <a:bodyPr wrap="square" lIns="0" tIns="0" rIns="0" bIns="0" rtlCol="0">
            <a:spAutoFit/>
          </a:bodyPr>
          <a:lstStyle/>
          <a:p>
            <a:pPr lvl="0" algn="ctr">
              <a:lnSpc>
                <a:spcPct val="150000"/>
              </a:lnSpc>
              <a:defRPr/>
            </a:pPr>
            <a:r>
              <a:rPr lang="en-US" altLang="en-US" sz="3200" dirty="0">
                <a:solidFill>
                  <a:prstClr val="black"/>
                </a:solidFill>
                <a:latin typeface="Arial" panose="020B0604020202020204" pitchFamily="34" charset="0"/>
                <a:ea typeface="Autocar Bold Condensed" panose="020B0500000000000000" pitchFamily="34" charset="0"/>
                <a:cs typeface="Arial" panose="020B0604020202020204" pitchFamily="34" charset="0"/>
              </a:rPr>
              <a:t>v</a:t>
            </a:r>
            <a:r>
              <a:rPr lang="vi-VN" altLang="en-US" sz="3200" dirty="0">
                <a:solidFill>
                  <a:prstClr val="black"/>
                </a:solidFill>
                <a:latin typeface="Arial" panose="020B0604020202020204" pitchFamily="34" charset="0"/>
                <a:ea typeface="Autocar Bold Condensed" panose="020B0500000000000000" pitchFamily="34" charset="0"/>
                <a:cs typeface="Arial" panose="020B0604020202020204" pitchFamily="34" charset="0"/>
              </a:rPr>
              <a:t>ật lơ lửng trong chất lỏng</a:t>
            </a:r>
            <a:r>
              <a:rPr lang="en-US" altLang="en-US" sz="3200" dirty="0">
                <a:solidFill>
                  <a:prstClr val="black"/>
                </a:solidFill>
                <a:latin typeface="Arial" panose="020B0604020202020204" pitchFamily="34" charset="0"/>
                <a:ea typeface="Autocar Bold Condensed" panose="020B0500000000000000" pitchFamily="34" charset="0"/>
                <a:cs typeface="Arial" panose="020B0604020202020204" pitchFamily="34" charset="0"/>
              </a:rPr>
              <a:t>.</a:t>
            </a:r>
            <a:endParaRPr kumimoji="0" lang="zh-CN" altLang="en-US" sz="2400" b="1" i="0" u="none" strike="noStrike" kern="0" cap="none" spc="0" normalizeH="0" baseline="0" noProof="0" dirty="0">
              <a:ln>
                <a:noFill/>
              </a:ln>
              <a:solidFill>
                <a:prstClr val="black"/>
              </a:solidFill>
              <a:effectLst/>
              <a:uLnTx/>
              <a:uFillTx/>
              <a:latin typeface="Arial" panose="020B0604020202020204" pitchFamily="34" charset="0"/>
              <a:ea typeface="微软雅黑"/>
              <a:cs typeface="Arial" panose="020B0604020202020204" pitchFamily="34" charset="0"/>
              <a:sym typeface="+mn-lt"/>
            </a:endParaRPr>
          </a:p>
        </p:txBody>
      </p:sp>
      <p:sp>
        <p:nvSpPr>
          <p:cNvPr id="53" name="矩形 59">
            <a:extLst>
              <a:ext uri="{FF2B5EF4-FFF2-40B4-BE49-F238E27FC236}">
                <a16:creationId xmlns:a16="http://schemas.microsoft.com/office/drawing/2014/main" id="{74BA2D13-F03E-456D-88DB-5FF34430FE20}"/>
              </a:ext>
            </a:extLst>
          </p:cNvPr>
          <p:cNvSpPr/>
          <p:nvPr/>
        </p:nvSpPr>
        <p:spPr>
          <a:xfrm>
            <a:off x="9548704" y="4908735"/>
            <a:ext cx="2220682" cy="1386085"/>
          </a:xfrm>
          <a:prstGeom prst="rect">
            <a:avLst/>
          </a:prstGeom>
          <a:solidFill>
            <a:srgbClr val="FFFFCC"/>
          </a:solidFill>
        </p:spPr>
        <p:txBody>
          <a:bodyPr wrap="square" lIns="0" tIns="0" rIns="0" bIns="0" rtlCol="0">
            <a:spAutoFit/>
          </a:bodyPr>
          <a:lstStyle/>
          <a:p>
            <a:pPr lvl="0" algn="ctr">
              <a:lnSpc>
                <a:spcPct val="150000"/>
              </a:lnSpc>
              <a:defRPr/>
            </a:pPr>
            <a:r>
              <a:rPr lang="en-US" altLang="en-US" sz="3200" dirty="0">
                <a:solidFill>
                  <a:prstClr val="black"/>
                </a:solidFill>
                <a:latin typeface="Arial" panose="020B0604020202020204" pitchFamily="34" charset="0"/>
                <a:ea typeface="Autocar Bold Condensed" panose="020B0500000000000000" pitchFamily="34" charset="0"/>
                <a:cs typeface="Arial" panose="020B0604020202020204" pitchFamily="34" charset="0"/>
              </a:rPr>
              <a:t>k</a:t>
            </a:r>
            <a:r>
              <a:rPr lang="vi-VN" altLang="en-US" sz="3200" dirty="0">
                <a:solidFill>
                  <a:prstClr val="black"/>
                </a:solidFill>
                <a:latin typeface="Arial" panose="020B0604020202020204" pitchFamily="34" charset="0"/>
                <a:ea typeface="Autocar Bold Condensed" panose="020B0500000000000000" pitchFamily="34" charset="0"/>
                <a:cs typeface="Arial" panose="020B0604020202020204" pitchFamily="34" charset="0"/>
              </a:rPr>
              <a:t>hông xác định</a:t>
            </a:r>
            <a:r>
              <a:rPr lang="en-US" altLang="en-US" sz="3200" dirty="0">
                <a:solidFill>
                  <a:prstClr val="black"/>
                </a:solidFill>
                <a:latin typeface="Arial" panose="020B0604020202020204" pitchFamily="34" charset="0"/>
                <a:ea typeface="Autocar Bold Condensed" panose="020B0500000000000000" pitchFamily="34" charset="0"/>
                <a:cs typeface="Arial" panose="020B0604020202020204" pitchFamily="34" charset="0"/>
              </a:rPr>
              <a:t>.</a:t>
            </a:r>
            <a:endParaRPr kumimoji="0" lang="zh-CN" altLang="en-US" sz="2400" b="1" i="0" u="none" strike="noStrike" kern="0" cap="none" spc="0" normalizeH="0" baseline="0" noProof="0" dirty="0">
              <a:ln>
                <a:noFill/>
              </a:ln>
              <a:solidFill>
                <a:prstClr val="black"/>
              </a:solidFill>
              <a:effectLst/>
              <a:uLnTx/>
              <a:uFillTx/>
              <a:latin typeface="Arial" panose="020B0604020202020204" pitchFamily="34" charset="0"/>
              <a:ea typeface="微软雅黑"/>
              <a:cs typeface="Arial" panose="020B0604020202020204" pitchFamily="34" charset="0"/>
              <a:sym typeface="+mn-lt"/>
            </a:endParaRPr>
          </a:p>
        </p:txBody>
      </p:sp>
      <p:grpSp>
        <p:nvGrpSpPr>
          <p:cNvPr id="54" name="组合 49">
            <a:extLst>
              <a:ext uri="{FF2B5EF4-FFF2-40B4-BE49-F238E27FC236}">
                <a16:creationId xmlns:a16="http://schemas.microsoft.com/office/drawing/2014/main" id="{B5AF2642-E7D1-4902-ACD9-8A1EB975558E}"/>
              </a:ext>
            </a:extLst>
          </p:cNvPr>
          <p:cNvGrpSpPr/>
          <p:nvPr/>
        </p:nvGrpSpPr>
        <p:grpSpPr>
          <a:xfrm>
            <a:off x="1709173" y="127318"/>
            <a:ext cx="10065134" cy="2236708"/>
            <a:chOff x="-789891" y="701164"/>
            <a:chExt cx="13460307" cy="1596075"/>
          </a:xfrm>
        </p:grpSpPr>
        <p:sp>
          <p:nvSpPr>
            <p:cNvPr id="55" name="Google Shape;354;p33">
              <a:extLst>
                <a:ext uri="{FF2B5EF4-FFF2-40B4-BE49-F238E27FC236}">
                  <a16:creationId xmlns:a16="http://schemas.microsoft.com/office/drawing/2014/main" id="{D7BCA578-74CD-4111-AF53-DCFE3CD79D96}"/>
                </a:ext>
              </a:extLst>
            </p:cNvPr>
            <p:cNvSpPr/>
            <p:nvPr/>
          </p:nvSpPr>
          <p:spPr>
            <a:xfrm>
              <a:off x="-789891" y="762554"/>
              <a:ext cx="13381997" cy="1534685"/>
            </a:xfrm>
            <a:custGeom>
              <a:avLst/>
              <a:gdLst/>
              <a:ahLst/>
              <a:cxnLst/>
              <a:rect l="l" t="t" r="r" b="b"/>
              <a:pathLst>
                <a:path w="204410" h="43337" extrusionOk="0">
                  <a:moveTo>
                    <a:pt x="9877" y="0"/>
                  </a:moveTo>
                  <a:cubicBezTo>
                    <a:pt x="4409" y="0"/>
                    <a:pt x="0" y="4204"/>
                    <a:pt x="0" y="9399"/>
                  </a:cubicBezTo>
                  <a:lnTo>
                    <a:pt x="0" y="27991"/>
                  </a:lnTo>
                  <a:cubicBezTo>
                    <a:pt x="0" y="32502"/>
                    <a:pt x="3349" y="36262"/>
                    <a:pt x="7792" y="37184"/>
                  </a:cubicBezTo>
                  <a:lnTo>
                    <a:pt x="5708" y="43336"/>
                  </a:lnTo>
                  <a:lnTo>
                    <a:pt x="5708" y="43336"/>
                  </a:lnTo>
                  <a:lnTo>
                    <a:pt x="15345" y="37424"/>
                  </a:lnTo>
                  <a:lnTo>
                    <a:pt x="194567" y="37424"/>
                  </a:lnTo>
                  <a:cubicBezTo>
                    <a:pt x="200001" y="37424"/>
                    <a:pt x="204410" y="33186"/>
                    <a:pt x="204410" y="28025"/>
                  </a:cubicBezTo>
                  <a:lnTo>
                    <a:pt x="204410" y="9433"/>
                  </a:lnTo>
                  <a:cubicBezTo>
                    <a:pt x="204410" y="4204"/>
                    <a:pt x="200001" y="0"/>
                    <a:pt x="194567" y="0"/>
                  </a:cubicBezTo>
                  <a:close/>
                </a:path>
              </a:pathLst>
            </a:custGeom>
            <a:solidFill>
              <a:srgbClr val="48B5BF"/>
            </a:solidFill>
            <a:ln w="57150" cap="flat" cmpd="sng">
              <a:solidFill>
                <a:schemeClr val="tx1"/>
              </a:solidFill>
              <a:prstDash val="solid"/>
              <a:miter lim="34176"/>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dirty="0">
                <a:ln>
                  <a:noFill/>
                </a:ln>
                <a:solidFill>
                  <a:prstClr val="black"/>
                </a:solidFill>
                <a:effectLst/>
                <a:uLnTx/>
                <a:uFillTx/>
                <a:latin typeface="微软雅黑" panose="020F0502020204030204"/>
                <a:ea typeface="微软雅黑"/>
                <a:cs typeface="+mn-ea"/>
                <a:sym typeface="+mn-lt"/>
              </a:endParaRPr>
            </a:p>
          </p:txBody>
        </p:sp>
        <p:sp>
          <p:nvSpPr>
            <p:cNvPr id="56" name="文本框 51">
              <a:extLst>
                <a:ext uri="{FF2B5EF4-FFF2-40B4-BE49-F238E27FC236}">
                  <a16:creationId xmlns:a16="http://schemas.microsoft.com/office/drawing/2014/main" id="{FA8F561D-34CD-4864-AB06-CBA52E0CD7FB}"/>
                </a:ext>
              </a:extLst>
            </p:cNvPr>
            <p:cNvSpPr txBox="1"/>
            <p:nvPr/>
          </p:nvSpPr>
          <p:spPr>
            <a:xfrm>
              <a:off x="-517276" y="701164"/>
              <a:ext cx="13187692" cy="13836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4000" b="1" i="0" u="none" strike="noStrike" kern="1200" cap="none" spc="0" normalizeH="0" baseline="0" noProof="0" dirty="0">
                  <a:ln>
                    <a:noFill/>
                  </a:ln>
                  <a:solidFill>
                    <a:srgbClr val="FF0000"/>
                  </a:solidFill>
                  <a:effectLst/>
                  <a:uLnTx/>
                  <a:uFillTx/>
                  <a:latin typeface="Arial" panose="020B0604020202020204" pitchFamily="34" charset="0"/>
                  <a:ea typeface="微软雅黑"/>
                  <a:cs typeface="Arial" panose="020B0604020202020204" pitchFamily="34" charset="0"/>
                  <a:sym typeface="+mn-lt"/>
                </a:rPr>
                <a:t>Câu </a:t>
              </a:r>
              <a:r>
                <a:rPr kumimoji="0" lang="en-US" altLang="zh-CN" sz="4000" b="1" i="0" u="none" strike="noStrike" kern="1200" cap="none" spc="0" normalizeH="0" baseline="0" noProof="0" dirty="0">
                  <a:ln>
                    <a:noFill/>
                  </a:ln>
                  <a:solidFill>
                    <a:srgbClr val="FF0000"/>
                  </a:solidFill>
                  <a:effectLst/>
                  <a:uLnTx/>
                  <a:uFillTx/>
                  <a:latin typeface="Arial" panose="020B0604020202020204" pitchFamily="34" charset="0"/>
                  <a:ea typeface="微软雅黑"/>
                  <a:cs typeface="Arial" panose="020B0604020202020204" pitchFamily="34" charset="0"/>
                  <a:sym typeface="+mn-lt"/>
                </a:rPr>
                <a:t>7</a:t>
              </a:r>
              <a:r>
                <a:rPr kumimoji="0" lang="vi-VN" altLang="zh-CN" sz="4000" b="1" i="0" u="none" strike="noStrike" kern="1200" cap="none" spc="0" normalizeH="0" baseline="0" noProof="0" dirty="0">
                  <a:ln>
                    <a:noFill/>
                  </a:ln>
                  <a:solidFill>
                    <a:srgbClr val="FF0000"/>
                  </a:solidFill>
                  <a:effectLst/>
                  <a:uLnTx/>
                  <a:uFillTx/>
                  <a:latin typeface="Arial" panose="020B0604020202020204" pitchFamily="34" charset="0"/>
                  <a:ea typeface="微软雅黑"/>
                  <a:cs typeface="Arial" panose="020B0604020202020204" pitchFamily="34" charset="0"/>
                  <a:sym typeface="+mn-lt"/>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4000" b="0" i="0" u="none" strike="noStrike" kern="1200" cap="none" spc="0" normalizeH="0" baseline="0" noProof="0" dirty="0">
                  <a:ln>
                    <a:noFill/>
                  </a:ln>
                  <a:solidFill>
                    <a:prstClr val="white"/>
                  </a:solidFill>
                  <a:effectLst/>
                  <a:uLnTx/>
                  <a:uFillTx/>
                  <a:latin typeface="Arial" panose="020B0604020202020204" pitchFamily="34" charset="0"/>
                  <a:ea typeface="微软雅黑"/>
                  <a:cs typeface="Arial" panose="020B0604020202020204" pitchFamily="34" charset="0"/>
                  <a:sym typeface="+mn-lt"/>
                </a:rPr>
                <a:t>Lực đẩy Archimedes</a:t>
              </a:r>
              <a:r>
                <a:rPr kumimoji="0" lang="en-US" altLang="zh-CN" sz="4000" b="0" i="0" u="none" strike="noStrike" kern="1200" cap="none" spc="0" normalizeH="0" baseline="0" noProof="0" dirty="0">
                  <a:ln>
                    <a:noFill/>
                  </a:ln>
                  <a:solidFill>
                    <a:prstClr val="white"/>
                  </a:solidFill>
                  <a:effectLst/>
                  <a:uLnTx/>
                  <a:uFillTx/>
                  <a:latin typeface="Arial" panose="020B0604020202020204" pitchFamily="34" charset="0"/>
                  <a:ea typeface="微软雅黑"/>
                  <a:cs typeface="Arial" panose="020B0604020202020204" pitchFamily="34" charset="0"/>
                  <a:sym typeface="+mn-lt"/>
                </a:rPr>
                <a:t> </a:t>
              </a:r>
              <a:r>
                <a:rPr kumimoji="0" lang="vi-VN" altLang="zh-CN" sz="4000" b="0" i="0" u="none" strike="noStrike" kern="1200" cap="none" spc="0" normalizeH="0" baseline="0" noProof="0" dirty="0">
                  <a:ln>
                    <a:noFill/>
                  </a:ln>
                  <a:solidFill>
                    <a:prstClr val="white"/>
                  </a:solidFill>
                  <a:effectLst/>
                  <a:uLnTx/>
                  <a:uFillTx/>
                  <a:latin typeface="Arial" panose="020B0604020202020204" pitchFamily="34" charset="0"/>
                  <a:ea typeface="微软雅黑"/>
                  <a:cs typeface="Arial" panose="020B0604020202020204" pitchFamily="34" charset="0"/>
                  <a:sym typeface="+mn-lt"/>
                </a:rPr>
                <a:t>nhỏ hơn trọng lượng thì</a:t>
              </a:r>
              <a:endParaRPr kumimoji="0" lang="en-US" altLang="zh-CN" sz="4000" b="0" i="0" u="none" strike="noStrike" kern="1200" cap="none" spc="0" normalizeH="0" baseline="0" noProof="0" dirty="0">
                <a:ln>
                  <a:noFill/>
                </a:ln>
                <a:solidFill>
                  <a:prstClr val="white"/>
                </a:solidFill>
                <a:effectLst/>
                <a:uLnTx/>
                <a:uFillTx/>
                <a:latin typeface="Arial" panose="020B0604020202020204" pitchFamily="34" charset="0"/>
                <a:ea typeface="微软雅黑"/>
                <a:cs typeface="Arial" panose="020B0604020202020204" pitchFamily="34" charset="0"/>
                <a:sym typeface="+mn-lt"/>
              </a:endParaRPr>
            </a:p>
          </p:txBody>
        </p:sp>
      </p:grpSp>
      <p:sp>
        <p:nvSpPr>
          <p:cNvPr id="57" name="Rectangle: Rounded Corners 56">
            <a:extLst>
              <a:ext uri="{FF2B5EF4-FFF2-40B4-BE49-F238E27FC236}">
                <a16:creationId xmlns:a16="http://schemas.microsoft.com/office/drawing/2014/main" id="{8749064E-921F-4E19-873B-5A451E4F6255}"/>
              </a:ext>
            </a:extLst>
          </p:cNvPr>
          <p:cNvSpPr/>
          <p:nvPr/>
        </p:nvSpPr>
        <p:spPr>
          <a:xfrm>
            <a:off x="754084" y="4908735"/>
            <a:ext cx="2263627" cy="1386085"/>
          </a:xfrm>
          <a:prstGeom prst="roundRect">
            <a:avLst/>
          </a:prstGeom>
          <a:noFill/>
          <a:ln w="57150">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ea typeface="微软雅黑"/>
              <a:cs typeface="+mn-cs"/>
            </a:endParaRPr>
          </a:p>
        </p:txBody>
      </p:sp>
      <p:pic>
        <p:nvPicPr>
          <p:cNvPr id="58" name="Picture 57">
            <a:extLst>
              <a:ext uri="{FF2B5EF4-FFF2-40B4-BE49-F238E27FC236}">
                <a16:creationId xmlns:a16="http://schemas.microsoft.com/office/drawing/2014/main" id="{66259E5C-2281-AE40-FBAC-FCE6D4D91999}"/>
              </a:ext>
            </a:extLst>
          </p:cNvPr>
          <p:cNvPicPr>
            <a:picLocks noChangeAspect="1"/>
          </p:cNvPicPr>
          <p:nvPr/>
        </p:nvPicPr>
        <p:blipFill>
          <a:blip r:embed="rId4"/>
          <a:stretch>
            <a:fillRect/>
          </a:stretch>
        </p:blipFill>
        <p:spPr>
          <a:xfrm>
            <a:off x="25971" y="208459"/>
            <a:ext cx="12264246" cy="6765357"/>
          </a:xfrm>
          <a:prstGeom prst="rect">
            <a:avLst/>
          </a:prstGeom>
        </p:spPr>
      </p:pic>
      <p:pic>
        <p:nvPicPr>
          <p:cNvPr id="59" name="Đồng hồ đếm ngược 15 giây có âm thanh sinh động">
            <a:hlinkClick r:id="" action="ppaction://media"/>
            <a:extLst>
              <a:ext uri="{FF2B5EF4-FFF2-40B4-BE49-F238E27FC236}">
                <a16:creationId xmlns:a16="http://schemas.microsoft.com/office/drawing/2014/main" id="{8D924266-85F8-A455-C7AD-78640830D031}"/>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6157" y="800100"/>
            <a:ext cx="1683035" cy="946707"/>
          </a:xfrm>
          <a:prstGeom prst="rect">
            <a:avLst/>
          </a:prstGeom>
        </p:spPr>
      </p:pic>
    </p:spTree>
    <p:extLst>
      <p:ext uri="{BB962C8B-B14F-4D97-AF65-F5344CB8AC3E}">
        <p14:creationId xmlns:p14="http://schemas.microsoft.com/office/powerpoint/2010/main" val="3360120336"/>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anim calcmode="lin" valueType="num">
                                      <p:cBhvr>
                                        <p:cTn id="13" dur="1000" fill="hold"/>
                                        <p:tgtEl>
                                          <p:spTgt spid="11"/>
                                        </p:tgtEl>
                                        <p:attrNameLst>
                                          <p:attrName>ppt_x</p:attrName>
                                        </p:attrNameLst>
                                      </p:cBhvr>
                                      <p:tavLst>
                                        <p:tav tm="0">
                                          <p:val>
                                            <p:strVal val="#ppt_x"/>
                                          </p:val>
                                        </p:tav>
                                        <p:tav tm="100000">
                                          <p:val>
                                            <p:strVal val="#ppt_x"/>
                                          </p:val>
                                        </p:tav>
                                      </p:tavLst>
                                    </p:anim>
                                    <p:anim calcmode="lin" valueType="num">
                                      <p:cBhvr>
                                        <p:cTn id="14" dur="1000" fill="hold"/>
                                        <p:tgtEl>
                                          <p:spTgt spid="11"/>
                                        </p:tgtEl>
                                        <p:attrNameLst>
                                          <p:attrName>ppt_y</p:attrName>
                                        </p:attrNameLst>
                                      </p:cBhvr>
                                      <p:tavLst>
                                        <p:tav tm="0">
                                          <p:val>
                                            <p:strVal val="#ppt_y-.1"/>
                                          </p:val>
                                        </p:tav>
                                        <p:tav tm="100000">
                                          <p:val>
                                            <p:strVal val="#ppt_y"/>
                                          </p:val>
                                        </p:tav>
                                      </p:tavLst>
                                    </p:anim>
                                  </p:childTnLst>
                                </p:cTn>
                              </p:par>
                              <p:par>
                                <p:cTn id="15" presetID="47" presetClass="entr" presetSubtype="0" fill="hold" nodeType="with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fade">
                                      <p:cBhvr>
                                        <p:cTn id="17" dur="1000"/>
                                        <p:tgtEl>
                                          <p:spTgt spid="24"/>
                                        </p:tgtEl>
                                      </p:cBhvr>
                                    </p:animEffect>
                                    <p:anim calcmode="lin" valueType="num">
                                      <p:cBhvr>
                                        <p:cTn id="18" dur="1000" fill="hold"/>
                                        <p:tgtEl>
                                          <p:spTgt spid="24"/>
                                        </p:tgtEl>
                                        <p:attrNameLst>
                                          <p:attrName>ppt_x</p:attrName>
                                        </p:attrNameLst>
                                      </p:cBhvr>
                                      <p:tavLst>
                                        <p:tav tm="0">
                                          <p:val>
                                            <p:strVal val="#ppt_x"/>
                                          </p:val>
                                        </p:tav>
                                        <p:tav tm="100000">
                                          <p:val>
                                            <p:strVal val="#ppt_x"/>
                                          </p:val>
                                        </p:tav>
                                      </p:tavLst>
                                    </p:anim>
                                    <p:anim calcmode="lin" valueType="num">
                                      <p:cBhvr>
                                        <p:cTn id="19" dur="1000" fill="hold"/>
                                        <p:tgtEl>
                                          <p:spTgt spid="24"/>
                                        </p:tgtEl>
                                        <p:attrNameLst>
                                          <p:attrName>ppt_y</p:attrName>
                                        </p:attrNameLst>
                                      </p:cBhvr>
                                      <p:tavLst>
                                        <p:tav tm="0">
                                          <p:val>
                                            <p:strVal val="#ppt_y-.1"/>
                                          </p:val>
                                        </p:tav>
                                        <p:tav tm="100000">
                                          <p:val>
                                            <p:strVal val="#ppt_y"/>
                                          </p:val>
                                        </p:tav>
                                      </p:tavLst>
                                    </p:anim>
                                  </p:childTnLst>
                                </p:cTn>
                              </p:par>
                              <p:par>
                                <p:cTn id="20" presetID="47" presetClass="entr" presetSubtype="0" fill="hold" nodeType="withEffect">
                                  <p:stCondLst>
                                    <p:cond delay="0"/>
                                  </p:stCondLst>
                                  <p:childTnLst>
                                    <p:set>
                                      <p:cBhvr>
                                        <p:cTn id="21" dur="1" fill="hold">
                                          <p:stCondLst>
                                            <p:cond delay="0"/>
                                          </p:stCondLst>
                                        </p:cTn>
                                        <p:tgtEl>
                                          <p:spTgt spid="39"/>
                                        </p:tgtEl>
                                        <p:attrNameLst>
                                          <p:attrName>style.visibility</p:attrName>
                                        </p:attrNameLst>
                                      </p:cBhvr>
                                      <p:to>
                                        <p:strVal val="visible"/>
                                      </p:to>
                                    </p:set>
                                    <p:animEffect transition="in" filter="fade">
                                      <p:cBhvr>
                                        <p:cTn id="22" dur="1000"/>
                                        <p:tgtEl>
                                          <p:spTgt spid="39"/>
                                        </p:tgtEl>
                                      </p:cBhvr>
                                    </p:animEffect>
                                    <p:anim calcmode="lin" valueType="num">
                                      <p:cBhvr>
                                        <p:cTn id="23" dur="1000" fill="hold"/>
                                        <p:tgtEl>
                                          <p:spTgt spid="39"/>
                                        </p:tgtEl>
                                        <p:attrNameLst>
                                          <p:attrName>ppt_x</p:attrName>
                                        </p:attrNameLst>
                                      </p:cBhvr>
                                      <p:tavLst>
                                        <p:tav tm="0">
                                          <p:val>
                                            <p:strVal val="#ppt_x"/>
                                          </p:val>
                                        </p:tav>
                                        <p:tav tm="100000">
                                          <p:val>
                                            <p:strVal val="#ppt_x"/>
                                          </p:val>
                                        </p:tav>
                                      </p:tavLst>
                                    </p:anim>
                                    <p:anim calcmode="lin" valueType="num">
                                      <p:cBhvr>
                                        <p:cTn id="24" dur="1000" fill="hold"/>
                                        <p:tgtEl>
                                          <p:spTgt spid="39"/>
                                        </p:tgtEl>
                                        <p:attrNameLst>
                                          <p:attrName>ppt_y</p:attrName>
                                        </p:attrNameLst>
                                      </p:cBhvr>
                                      <p:tavLst>
                                        <p:tav tm="0">
                                          <p:val>
                                            <p:strVal val="#ppt_y-.1"/>
                                          </p:val>
                                        </p:tav>
                                        <p:tav tm="100000">
                                          <p:val>
                                            <p:strVal val="#ppt_y"/>
                                          </p:val>
                                        </p:tav>
                                      </p:tavLst>
                                    </p:anim>
                                  </p:childTnLst>
                                </p:cTn>
                              </p:par>
                            </p:childTnLst>
                          </p:cTn>
                        </p:par>
                        <p:par>
                          <p:cTn id="25" fill="hold">
                            <p:stCondLst>
                              <p:cond delay="1000"/>
                            </p:stCondLst>
                            <p:childTnLst>
                              <p:par>
                                <p:cTn id="26" presetID="42" presetClass="entr" presetSubtype="0" fill="hold" grpId="0" nodeType="afterEffect">
                                  <p:stCondLst>
                                    <p:cond delay="0"/>
                                  </p:stCondLst>
                                  <p:childTnLst>
                                    <p:set>
                                      <p:cBhvr>
                                        <p:cTn id="27" dur="1" fill="hold">
                                          <p:stCondLst>
                                            <p:cond delay="0"/>
                                          </p:stCondLst>
                                        </p:cTn>
                                        <p:tgtEl>
                                          <p:spTgt spid="50"/>
                                        </p:tgtEl>
                                        <p:attrNameLst>
                                          <p:attrName>style.visibility</p:attrName>
                                        </p:attrNameLst>
                                      </p:cBhvr>
                                      <p:to>
                                        <p:strVal val="visible"/>
                                      </p:to>
                                    </p:set>
                                    <p:animEffect transition="in" filter="fade">
                                      <p:cBhvr>
                                        <p:cTn id="28" dur="1000"/>
                                        <p:tgtEl>
                                          <p:spTgt spid="50"/>
                                        </p:tgtEl>
                                      </p:cBhvr>
                                    </p:animEffect>
                                    <p:anim calcmode="lin" valueType="num">
                                      <p:cBhvr>
                                        <p:cTn id="29" dur="1000" fill="hold"/>
                                        <p:tgtEl>
                                          <p:spTgt spid="50"/>
                                        </p:tgtEl>
                                        <p:attrNameLst>
                                          <p:attrName>ppt_x</p:attrName>
                                        </p:attrNameLst>
                                      </p:cBhvr>
                                      <p:tavLst>
                                        <p:tav tm="0">
                                          <p:val>
                                            <p:strVal val="#ppt_x"/>
                                          </p:val>
                                        </p:tav>
                                        <p:tav tm="100000">
                                          <p:val>
                                            <p:strVal val="#ppt_x"/>
                                          </p:val>
                                        </p:tav>
                                      </p:tavLst>
                                    </p:anim>
                                    <p:anim calcmode="lin" valueType="num">
                                      <p:cBhvr>
                                        <p:cTn id="30" dur="1000" fill="hold"/>
                                        <p:tgtEl>
                                          <p:spTgt spid="50"/>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51"/>
                                        </p:tgtEl>
                                        <p:attrNameLst>
                                          <p:attrName>style.visibility</p:attrName>
                                        </p:attrNameLst>
                                      </p:cBhvr>
                                      <p:to>
                                        <p:strVal val="visible"/>
                                      </p:to>
                                    </p:set>
                                    <p:animEffect transition="in" filter="fade">
                                      <p:cBhvr>
                                        <p:cTn id="33" dur="1000"/>
                                        <p:tgtEl>
                                          <p:spTgt spid="51"/>
                                        </p:tgtEl>
                                      </p:cBhvr>
                                    </p:animEffect>
                                    <p:anim calcmode="lin" valueType="num">
                                      <p:cBhvr>
                                        <p:cTn id="34" dur="1000" fill="hold"/>
                                        <p:tgtEl>
                                          <p:spTgt spid="51"/>
                                        </p:tgtEl>
                                        <p:attrNameLst>
                                          <p:attrName>ppt_x</p:attrName>
                                        </p:attrNameLst>
                                      </p:cBhvr>
                                      <p:tavLst>
                                        <p:tav tm="0">
                                          <p:val>
                                            <p:strVal val="#ppt_x"/>
                                          </p:val>
                                        </p:tav>
                                        <p:tav tm="100000">
                                          <p:val>
                                            <p:strVal val="#ppt_x"/>
                                          </p:val>
                                        </p:tav>
                                      </p:tavLst>
                                    </p:anim>
                                    <p:anim calcmode="lin" valueType="num">
                                      <p:cBhvr>
                                        <p:cTn id="35" dur="1000" fill="hold"/>
                                        <p:tgtEl>
                                          <p:spTgt spid="51"/>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52"/>
                                        </p:tgtEl>
                                        <p:attrNameLst>
                                          <p:attrName>style.visibility</p:attrName>
                                        </p:attrNameLst>
                                      </p:cBhvr>
                                      <p:to>
                                        <p:strVal val="visible"/>
                                      </p:to>
                                    </p:set>
                                    <p:animEffect transition="in" filter="fade">
                                      <p:cBhvr>
                                        <p:cTn id="38" dur="1000"/>
                                        <p:tgtEl>
                                          <p:spTgt spid="52"/>
                                        </p:tgtEl>
                                      </p:cBhvr>
                                    </p:animEffect>
                                    <p:anim calcmode="lin" valueType="num">
                                      <p:cBhvr>
                                        <p:cTn id="39" dur="1000" fill="hold"/>
                                        <p:tgtEl>
                                          <p:spTgt spid="52"/>
                                        </p:tgtEl>
                                        <p:attrNameLst>
                                          <p:attrName>ppt_x</p:attrName>
                                        </p:attrNameLst>
                                      </p:cBhvr>
                                      <p:tavLst>
                                        <p:tav tm="0">
                                          <p:val>
                                            <p:strVal val="#ppt_x"/>
                                          </p:val>
                                        </p:tav>
                                        <p:tav tm="100000">
                                          <p:val>
                                            <p:strVal val="#ppt_x"/>
                                          </p:val>
                                        </p:tav>
                                      </p:tavLst>
                                    </p:anim>
                                    <p:anim calcmode="lin" valueType="num">
                                      <p:cBhvr>
                                        <p:cTn id="40" dur="1000" fill="hold"/>
                                        <p:tgtEl>
                                          <p:spTgt spid="52"/>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53"/>
                                        </p:tgtEl>
                                        <p:attrNameLst>
                                          <p:attrName>style.visibility</p:attrName>
                                        </p:attrNameLst>
                                      </p:cBhvr>
                                      <p:to>
                                        <p:strVal val="visible"/>
                                      </p:to>
                                    </p:set>
                                    <p:animEffect transition="in" filter="fade">
                                      <p:cBhvr>
                                        <p:cTn id="43" dur="1000"/>
                                        <p:tgtEl>
                                          <p:spTgt spid="53"/>
                                        </p:tgtEl>
                                      </p:cBhvr>
                                    </p:animEffect>
                                    <p:anim calcmode="lin" valueType="num">
                                      <p:cBhvr>
                                        <p:cTn id="44" dur="1000" fill="hold"/>
                                        <p:tgtEl>
                                          <p:spTgt spid="53"/>
                                        </p:tgtEl>
                                        <p:attrNameLst>
                                          <p:attrName>ppt_x</p:attrName>
                                        </p:attrNameLst>
                                      </p:cBhvr>
                                      <p:tavLst>
                                        <p:tav tm="0">
                                          <p:val>
                                            <p:strVal val="#ppt_x"/>
                                          </p:val>
                                        </p:tav>
                                        <p:tav tm="100000">
                                          <p:val>
                                            <p:strVal val="#ppt_x"/>
                                          </p:val>
                                        </p:tav>
                                      </p:tavLst>
                                    </p:anim>
                                    <p:anim calcmode="lin" valueType="num">
                                      <p:cBhvr>
                                        <p:cTn id="45" dur="1000" fill="hold"/>
                                        <p:tgtEl>
                                          <p:spTgt spid="53"/>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6" presetClass="entr" presetSubtype="16" fill="hold" grpId="0" nodeType="clickEffect">
                                  <p:stCondLst>
                                    <p:cond delay="0"/>
                                  </p:stCondLst>
                                  <p:childTnLst>
                                    <p:set>
                                      <p:cBhvr>
                                        <p:cTn id="49" dur="1" fill="hold">
                                          <p:stCondLst>
                                            <p:cond delay="0"/>
                                          </p:stCondLst>
                                        </p:cTn>
                                        <p:tgtEl>
                                          <p:spTgt spid="57"/>
                                        </p:tgtEl>
                                        <p:attrNameLst>
                                          <p:attrName>style.visibility</p:attrName>
                                        </p:attrNameLst>
                                      </p:cBhvr>
                                      <p:to>
                                        <p:strVal val="visible"/>
                                      </p:to>
                                    </p:set>
                                    <p:animEffect transition="in" filter="circle(in)">
                                      <p:cBhvr>
                                        <p:cTn id="50" dur="2000"/>
                                        <p:tgtEl>
                                          <p:spTgt spid="57"/>
                                        </p:tgtEl>
                                      </p:cBhvr>
                                    </p:animEffect>
                                  </p:childTnLst>
                                </p:cTn>
                              </p:par>
                            </p:childTnLst>
                          </p:cTn>
                        </p:par>
                      </p:childTnLst>
                    </p:cTn>
                  </p:par>
                  <p:par>
                    <p:cTn id="51" fill="hold">
                      <p:stCondLst>
                        <p:cond delay="indefinite"/>
                      </p:stCondLst>
                      <p:childTnLst>
                        <p:par>
                          <p:cTn id="52" fill="hold">
                            <p:stCondLst>
                              <p:cond delay="0"/>
                            </p:stCondLst>
                            <p:childTnLst>
                              <p:par>
                                <p:cTn id="53" presetID="1" presetClass="mediacall" presetSubtype="0" fill="hold" nodeType="clickEffect">
                                  <p:stCondLst>
                                    <p:cond delay="0"/>
                                  </p:stCondLst>
                                  <p:childTnLst>
                                    <p:cmd type="call" cmd="playFrom(0.0)">
                                      <p:cBhvr>
                                        <p:cTn id="54" dur="18066" fill="hold"/>
                                        <p:tgtEl>
                                          <p:spTgt spid="5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55" fill="hold" display="0">
                  <p:stCondLst>
                    <p:cond delay="indefinite"/>
                  </p:stCondLst>
                </p:cTn>
                <p:tgtEl>
                  <p:spTgt spid="59"/>
                </p:tgtEl>
              </p:cMediaNode>
            </p:video>
            <p:seq concurrent="1" nextAc="seek">
              <p:cTn id="56" restart="whenNotActive" fill="hold" evtFilter="cancelBubble" nodeType="interactiveSeq">
                <p:stCondLst>
                  <p:cond evt="onClick" delay="0">
                    <p:tgtEl>
                      <p:spTgt spid="59"/>
                    </p:tgtEl>
                  </p:cond>
                </p:stCondLst>
                <p:endSync evt="end" delay="0">
                  <p:rtn val="all"/>
                </p:endSync>
                <p:childTnLst>
                  <p:par>
                    <p:cTn id="57" fill="hold">
                      <p:stCondLst>
                        <p:cond delay="0"/>
                      </p:stCondLst>
                      <p:childTnLst>
                        <p:par>
                          <p:cTn id="58" fill="hold">
                            <p:stCondLst>
                              <p:cond delay="0"/>
                            </p:stCondLst>
                            <p:childTnLst>
                              <p:par>
                                <p:cTn id="59" presetID="2" presetClass="mediacall" presetSubtype="0" fill="hold" nodeType="clickEffect">
                                  <p:stCondLst>
                                    <p:cond delay="0"/>
                                  </p:stCondLst>
                                  <p:childTnLst>
                                    <p:cmd type="call" cmd="togglePause">
                                      <p:cBhvr>
                                        <p:cTn id="60" dur="1" fill="hold"/>
                                        <p:tgtEl>
                                          <p:spTgt spid="59"/>
                                        </p:tgtEl>
                                      </p:cBhvr>
                                    </p:cmd>
                                  </p:childTnLst>
                                </p:cTn>
                              </p:par>
                            </p:childTnLst>
                          </p:cTn>
                        </p:par>
                      </p:childTnLst>
                    </p:cTn>
                  </p:par>
                </p:childTnLst>
              </p:cTn>
              <p:nextCondLst>
                <p:cond evt="onClick" delay="0">
                  <p:tgtEl>
                    <p:spTgt spid="59"/>
                  </p:tgtEl>
                </p:cond>
              </p:nextCondLst>
            </p:seq>
          </p:childTnLst>
        </p:cTn>
      </p:par>
    </p:tnLst>
    <p:bldLst>
      <p:bldP spid="50" grpId="0" animBg="1"/>
      <p:bldP spid="51" grpId="0" animBg="1"/>
      <p:bldP spid="52" grpId="0" animBg="1"/>
      <p:bldP spid="53" grpId="0" animBg="1"/>
      <p:bldP spid="57"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32">
            <a:extLst>
              <a:ext uri="{FF2B5EF4-FFF2-40B4-BE49-F238E27FC236}">
                <a16:creationId xmlns:a16="http://schemas.microsoft.com/office/drawing/2014/main" id="{657D5883-3B89-4395-86FC-E266679DECDE}"/>
              </a:ext>
            </a:extLst>
          </p:cNvPr>
          <p:cNvGrpSpPr/>
          <p:nvPr/>
        </p:nvGrpSpPr>
        <p:grpSpPr>
          <a:xfrm>
            <a:off x="4350858" y="2880169"/>
            <a:ext cx="3681464" cy="3556853"/>
            <a:chOff x="2742526" y="920084"/>
            <a:chExt cx="3681464" cy="3556853"/>
          </a:xfrm>
        </p:grpSpPr>
        <p:sp>
          <p:nvSpPr>
            <p:cNvPr id="4" name="等腰三角形 4">
              <a:extLst>
                <a:ext uri="{FF2B5EF4-FFF2-40B4-BE49-F238E27FC236}">
                  <a16:creationId xmlns:a16="http://schemas.microsoft.com/office/drawing/2014/main" id="{51E9713B-B7A6-4EDF-A470-39433CBDD7A5}"/>
                </a:ext>
              </a:extLst>
            </p:cNvPr>
            <p:cNvSpPr/>
            <p:nvPr/>
          </p:nvSpPr>
          <p:spPr>
            <a:xfrm rot="13500000" flipH="1">
              <a:off x="4304111" y="2036267"/>
              <a:ext cx="1514475" cy="492919"/>
            </a:xfrm>
            <a:prstGeom prst="triangle">
              <a:avLst/>
            </a:prstGeom>
            <a:solidFill>
              <a:schemeClr val="bg1">
                <a:lumMod val="85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微软雅黑" panose="020F0502020204030204"/>
                <a:ea typeface="微软雅黑"/>
                <a:cs typeface="+mn-ea"/>
                <a:sym typeface="+mn-lt"/>
              </a:endParaRPr>
            </a:p>
          </p:txBody>
        </p:sp>
        <p:sp>
          <p:nvSpPr>
            <p:cNvPr id="5" name="箭头: 五边形 5">
              <a:extLst>
                <a:ext uri="{FF2B5EF4-FFF2-40B4-BE49-F238E27FC236}">
                  <a16:creationId xmlns:a16="http://schemas.microsoft.com/office/drawing/2014/main" id="{32C9B5BF-8CA5-48E4-BDE2-86C6F94B156B}"/>
                </a:ext>
              </a:extLst>
            </p:cNvPr>
            <p:cNvSpPr/>
            <p:nvPr/>
          </p:nvSpPr>
          <p:spPr>
            <a:xfrm rot="8100000" flipH="1">
              <a:off x="5057043" y="920084"/>
              <a:ext cx="1219420" cy="1514475"/>
            </a:xfrm>
            <a:prstGeom prst="homePlate">
              <a:avLst>
                <a:gd name="adj" fmla="val 30072"/>
              </a:avLst>
            </a:prstGeom>
            <a:blipFill dpi="0" rotWithShape="1">
              <a:blip r:embed="rId4" cstate="screen">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微软雅黑" panose="020F0502020204030204"/>
                <a:ea typeface="微软雅黑"/>
                <a:cs typeface="+mn-ea"/>
                <a:sym typeface="+mn-lt"/>
              </a:endParaRPr>
            </a:p>
          </p:txBody>
        </p:sp>
        <p:sp>
          <p:nvSpPr>
            <p:cNvPr id="6" name="等腰三角形 6">
              <a:extLst>
                <a:ext uri="{FF2B5EF4-FFF2-40B4-BE49-F238E27FC236}">
                  <a16:creationId xmlns:a16="http://schemas.microsoft.com/office/drawing/2014/main" id="{31528344-7B8E-412B-B993-37CDB60C3BE5}"/>
                </a:ext>
              </a:extLst>
            </p:cNvPr>
            <p:cNvSpPr/>
            <p:nvPr/>
          </p:nvSpPr>
          <p:spPr>
            <a:xfrm rot="13500000" flipV="1">
              <a:off x="3347930" y="2867836"/>
              <a:ext cx="1514475" cy="492919"/>
            </a:xfrm>
            <a:prstGeom prst="triangle">
              <a:avLst/>
            </a:prstGeom>
            <a:solidFill>
              <a:schemeClr val="bg1">
                <a:lumMod val="85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微软雅黑" panose="020F0502020204030204"/>
                <a:ea typeface="微软雅黑"/>
                <a:cs typeface="+mn-ea"/>
                <a:sym typeface="+mn-lt"/>
              </a:endParaRPr>
            </a:p>
          </p:txBody>
        </p:sp>
        <p:sp>
          <p:nvSpPr>
            <p:cNvPr id="7" name="箭头: 五边形 7">
              <a:extLst>
                <a:ext uri="{FF2B5EF4-FFF2-40B4-BE49-F238E27FC236}">
                  <a16:creationId xmlns:a16="http://schemas.microsoft.com/office/drawing/2014/main" id="{78A46993-ECF8-4C05-89C4-60AD3221F366}"/>
                </a:ext>
              </a:extLst>
            </p:cNvPr>
            <p:cNvSpPr/>
            <p:nvPr/>
          </p:nvSpPr>
          <p:spPr>
            <a:xfrm rot="8100000" flipV="1">
              <a:off x="2890053" y="2962462"/>
              <a:ext cx="1219420" cy="1514475"/>
            </a:xfrm>
            <a:prstGeom prst="homePlate">
              <a:avLst>
                <a:gd name="adj" fmla="val 30072"/>
              </a:avLst>
            </a:prstGeom>
            <a:blipFill dpi="0" rotWithShape="1">
              <a:blip r:embed="rId4" cstate="screen">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微软雅黑" panose="020F0502020204030204"/>
                <a:ea typeface="微软雅黑"/>
                <a:cs typeface="+mn-ea"/>
                <a:sym typeface="+mn-lt"/>
              </a:endParaRPr>
            </a:p>
          </p:txBody>
        </p:sp>
        <p:sp>
          <p:nvSpPr>
            <p:cNvPr id="8" name="等腰三角形 8">
              <a:extLst>
                <a:ext uri="{FF2B5EF4-FFF2-40B4-BE49-F238E27FC236}">
                  <a16:creationId xmlns:a16="http://schemas.microsoft.com/office/drawing/2014/main" id="{F78CA1A8-284C-4408-A5DD-1F61E65D8C44}"/>
                </a:ext>
              </a:extLst>
            </p:cNvPr>
            <p:cNvSpPr/>
            <p:nvPr/>
          </p:nvSpPr>
          <p:spPr>
            <a:xfrm rot="8100000" flipH="1" flipV="1">
              <a:off x="4304111" y="2896899"/>
              <a:ext cx="1514475" cy="492919"/>
            </a:xfrm>
            <a:prstGeom prst="triangle">
              <a:avLst/>
            </a:prstGeom>
            <a:solidFill>
              <a:schemeClr val="bg1">
                <a:lumMod val="85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微软雅黑" panose="020F0502020204030204"/>
                <a:ea typeface="微软雅黑"/>
                <a:cs typeface="+mn-ea"/>
                <a:sym typeface="+mn-lt"/>
              </a:endParaRPr>
            </a:p>
          </p:txBody>
        </p:sp>
        <p:sp>
          <p:nvSpPr>
            <p:cNvPr id="9" name="箭头: 五边形 9">
              <a:extLst>
                <a:ext uri="{FF2B5EF4-FFF2-40B4-BE49-F238E27FC236}">
                  <a16:creationId xmlns:a16="http://schemas.microsoft.com/office/drawing/2014/main" id="{D9A1B429-1976-4717-9066-897E6BAF8DCB}"/>
                </a:ext>
              </a:extLst>
            </p:cNvPr>
            <p:cNvSpPr/>
            <p:nvPr/>
          </p:nvSpPr>
          <p:spPr>
            <a:xfrm rot="13500000" flipH="1" flipV="1">
              <a:off x="5057043" y="2991525"/>
              <a:ext cx="1219420" cy="1514475"/>
            </a:xfrm>
            <a:prstGeom prst="homePlate">
              <a:avLst>
                <a:gd name="adj" fmla="val 30072"/>
              </a:avLst>
            </a:prstGeom>
            <a:blipFill dpi="0" rotWithShape="1">
              <a:blip r:embed="rId4" cstate="screen">
                <a:extLst>
                  <a:ext uri="{28A0092B-C50C-407E-A947-70E740481C1C}">
                    <a14:useLocalDpi xmlns:a14="http://schemas.microsoft.com/office/drawing/2010/main"/>
                  </a:ext>
                </a:extLst>
              </a:blip>
              <a:srcRect/>
              <a:stretch>
                <a:fillRect/>
              </a:stretch>
            </a:blipFill>
            <a:ln w="9525">
              <a:noFill/>
              <a:round/>
              <a:headEnd/>
              <a:tailEnd/>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微软雅黑" panose="020F0502020204030204"/>
                <a:ea typeface="微软雅黑"/>
                <a:cs typeface="+mn-ea"/>
                <a:sym typeface="+mn-lt"/>
              </a:endParaRPr>
            </a:p>
          </p:txBody>
        </p:sp>
        <p:grpSp>
          <p:nvGrpSpPr>
            <p:cNvPr id="14" name="组合 3">
              <a:extLst>
                <a:ext uri="{FF2B5EF4-FFF2-40B4-BE49-F238E27FC236}">
                  <a16:creationId xmlns:a16="http://schemas.microsoft.com/office/drawing/2014/main" id="{B12E4C87-3103-4F34-B5A5-BE4D81C1FAB3}"/>
                </a:ext>
              </a:extLst>
            </p:cNvPr>
            <p:cNvGrpSpPr/>
            <p:nvPr/>
          </p:nvGrpSpPr>
          <p:grpSpPr>
            <a:xfrm>
              <a:off x="2742526" y="1067611"/>
              <a:ext cx="2119879" cy="1461574"/>
              <a:chOff x="3656701" y="1423482"/>
              <a:chExt cx="2826506" cy="1948765"/>
            </a:xfrm>
          </p:grpSpPr>
          <p:sp>
            <p:nvSpPr>
              <p:cNvPr id="16" name="等腰三角形 26">
                <a:extLst>
                  <a:ext uri="{FF2B5EF4-FFF2-40B4-BE49-F238E27FC236}">
                    <a16:creationId xmlns:a16="http://schemas.microsoft.com/office/drawing/2014/main" id="{D9C80CB0-828E-4644-9AB1-B4607C814BD8}"/>
                  </a:ext>
                </a:extLst>
              </p:cNvPr>
              <p:cNvSpPr/>
              <p:nvPr/>
            </p:nvSpPr>
            <p:spPr>
              <a:xfrm rot="8100000">
                <a:off x="4463907" y="2715022"/>
                <a:ext cx="2019300" cy="657225"/>
              </a:xfrm>
              <a:prstGeom prst="triangle">
                <a:avLst/>
              </a:prstGeom>
              <a:solidFill>
                <a:schemeClr val="bg1">
                  <a:lumMod val="85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微软雅黑" panose="020F0502020204030204"/>
                  <a:ea typeface="微软雅黑"/>
                  <a:cs typeface="+mn-ea"/>
                  <a:sym typeface="+mn-lt"/>
                </a:endParaRPr>
              </a:p>
            </p:txBody>
          </p:sp>
          <p:sp>
            <p:nvSpPr>
              <p:cNvPr id="17" name="箭头: 五边形 27">
                <a:extLst>
                  <a:ext uri="{FF2B5EF4-FFF2-40B4-BE49-F238E27FC236}">
                    <a16:creationId xmlns:a16="http://schemas.microsoft.com/office/drawing/2014/main" id="{CC03F2BB-9540-450D-B763-A016B9CBF0EC}"/>
                  </a:ext>
                </a:extLst>
              </p:cNvPr>
              <p:cNvSpPr/>
              <p:nvPr/>
            </p:nvSpPr>
            <p:spPr>
              <a:xfrm rot="13500000">
                <a:off x="3853404" y="1226779"/>
                <a:ext cx="1625894" cy="2019300"/>
              </a:xfrm>
              <a:prstGeom prst="homePlate">
                <a:avLst>
                  <a:gd name="adj" fmla="val 30072"/>
                </a:avLst>
              </a:prstGeom>
              <a:blipFill dpi="0" rotWithShape="1">
                <a:blip r:embed="rId4" cstate="screen">
                  <a:extLst>
                    <a:ext uri="{28A0092B-C50C-407E-A947-70E740481C1C}">
                      <a14:useLocalDpi xmlns:a14="http://schemas.microsoft.com/office/drawing/2010/main"/>
                    </a:ext>
                  </a:extLst>
                </a:blip>
                <a:srcRect/>
                <a:stretch>
                  <a:fillRect/>
                </a:stretch>
              </a:blipFill>
              <a:ln w="9525">
                <a:noFill/>
                <a:round/>
                <a:headEnd/>
                <a:tailEnd/>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微软雅黑" panose="020F0502020204030204"/>
                  <a:ea typeface="微软雅黑"/>
                  <a:cs typeface="+mn-ea"/>
                  <a:sym typeface="+mn-lt"/>
                </a:endParaRPr>
              </a:p>
            </p:txBody>
          </p:sp>
        </p:grpSp>
      </p:grpSp>
      <p:grpSp>
        <p:nvGrpSpPr>
          <p:cNvPr id="19" name="组合 49">
            <a:extLst>
              <a:ext uri="{FF2B5EF4-FFF2-40B4-BE49-F238E27FC236}">
                <a16:creationId xmlns:a16="http://schemas.microsoft.com/office/drawing/2014/main" id="{7474ED07-FF35-41C5-A895-279DA8B7F5AB}"/>
              </a:ext>
            </a:extLst>
          </p:cNvPr>
          <p:cNvGrpSpPr/>
          <p:nvPr/>
        </p:nvGrpSpPr>
        <p:grpSpPr>
          <a:xfrm>
            <a:off x="759806" y="623265"/>
            <a:ext cx="10672388" cy="2047562"/>
            <a:chOff x="-1181591" y="195166"/>
            <a:chExt cx="14653406" cy="3110816"/>
          </a:xfrm>
        </p:grpSpPr>
        <p:sp>
          <p:nvSpPr>
            <p:cNvPr id="20" name="Google Shape;354;p33">
              <a:extLst>
                <a:ext uri="{FF2B5EF4-FFF2-40B4-BE49-F238E27FC236}">
                  <a16:creationId xmlns:a16="http://schemas.microsoft.com/office/drawing/2014/main" id="{D82799AE-E18E-4A6A-AADE-3F744FC29D79}"/>
                </a:ext>
              </a:extLst>
            </p:cNvPr>
            <p:cNvSpPr/>
            <p:nvPr/>
          </p:nvSpPr>
          <p:spPr>
            <a:xfrm>
              <a:off x="-1181591" y="344857"/>
              <a:ext cx="14653406" cy="2961125"/>
            </a:xfrm>
            <a:custGeom>
              <a:avLst/>
              <a:gdLst/>
              <a:ahLst/>
              <a:cxnLst/>
              <a:rect l="l" t="t" r="r" b="b"/>
              <a:pathLst>
                <a:path w="204410" h="43337" extrusionOk="0">
                  <a:moveTo>
                    <a:pt x="9877" y="0"/>
                  </a:moveTo>
                  <a:cubicBezTo>
                    <a:pt x="4409" y="0"/>
                    <a:pt x="0" y="4204"/>
                    <a:pt x="0" y="9399"/>
                  </a:cubicBezTo>
                  <a:lnTo>
                    <a:pt x="0" y="27991"/>
                  </a:lnTo>
                  <a:cubicBezTo>
                    <a:pt x="0" y="32502"/>
                    <a:pt x="3349" y="36262"/>
                    <a:pt x="7792" y="37184"/>
                  </a:cubicBezTo>
                  <a:lnTo>
                    <a:pt x="5708" y="43336"/>
                  </a:lnTo>
                  <a:lnTo>
                    <a:pt x="5708" y="43336"/>
                  </a:lnTo>
                  <a:lnTo>
                    <a:pt x="15345" y="37424"/>
                  </a:lnTo>
                  <a:lnTo>
                    <a:pt x="194567" y="37424"/>
                  </a:lnTo>
                  <a:cubicBezTo>
                    <a:pt x="200001" y="37424"/>
                    <a:pt x="204410" y="33186"/>
                    <a:pt x="204410" y="28025"/>
                  </a:cubicBezTo>
                  <a:lnTo>
                    <a:pt x="204410" y="9433"/>
                  </a:lnTo>
                  <a:cubicBezTo>
                    <a:pt x="204410" y="4204"/>
                    <a:pt x="200001" y="0"/>
                    <a:pt x="194567" y="0"/>
                  </a:cubicBezTo>
                  <a:close/>
                </a:path>
              </a:pathLst>
            </a:custGeom>
            <a:solidFill>
              <a:srgbClr val="48B5BF"/>
            </a:solidFill>
            <a:ln w="57150" cap="flat" cmpd="sng">
              <a:solidFill>
                <a:schemeClr val="tx1"/>
              </a:solidFill>
              <a:prstDash val="solid"/>
              <a:miter lim="34176"/>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dirty="0">
                <a:ln>
                  <a:noFill/>
                </a:ln>
                <a:solidFill>
                  <a:prstClr val="black"/>
                </a:solidFill>
                <a:effectLst/>
                <a:uLnTx/>
                <a:uFillTx/>
                <a:latin typeface="微软雅黑" panose="020F0502020204030204"/>
                <a:ea typeface="微软雅黑"/>
                <a:cs typeface="+mn-ea"/>
                <a:sym typeface="+mn-lt"/>
              </a:endParaRPr>
            </a:p>
          </p:txBody>
        </p:sp>
        <p:sp>
          <p:nvSpPr>
            <p:cNvPr id="21" name="文本框 51">
              <a:extLst>
                <a:ext uri="{FF2B5EF4-FFF2-40B4-BE49-F238E27FC236}">
                  <a16:creationId xmlns:a16="http://schemas.microsoft.com/office/drawing/2014/main" id="{EF1E9066-649F-42BC-94D7-9F2255800A8A}"/>
                </a:ext>
              </a:extLst>
            </p:cNvPr>
            <p:cNvSpPr txBox="1"/>
            <p:nvPr/>
          </p:nvSpPr>
          <p:spPr>
            <a:xfrm>
              <a:off x="-911849" y="195166"/>
              <a:ext cx="14113920" cy="27588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2800" b="1" i="0" u="none" strike="noStrike" kern="1200" cap="none" spc="0" normalizeH="0" baseline="0" noProof="0" dirty="0">
                  <a:ln>
                    <a:noFill/>
                  </a:ln>
                  <a:solidFill>
                    <a:srgbClr val="FF0000"/>
                  </a:solidFill>
                  <a:effectLst/>
                  <a:uLnTx/>
                  <a:uFillTx/>
                  <a:latin typeface="Arial" panose="020B0604020202020204" pitchFamily="34" charset="0"/>
                  <a:ea typeface="微软雅黑"/>
                  <a:cs typeface="Arial" panose="020B0604020202020204" pitchFamily="34" charset="0"/>
                  <a:sym typeface="+mn-lt"/>
                </a:rPr>
                <a:t>Câu </a:t>
              </a:r>
              <a:r>
                <a:rPr kumimoji="0" lang="en-US" altLang="zh-CN" sz="2800" b="1" i="0" u="none" strike="noStrike" kern="1200" cap="none" spc="0" normalizeH="0" baseline="0" noProof="0" dirty="0">
                  <a:ln>
                    <a:noFill/>
                  </a:ln>
                  <a:solidFill>
                    <a:srgbClr val="FF0000"/>
                  </a:solidFill>
                  <a:effectLst/>
                  <a:uLnTx/>
                  <a:uFillTx/>
                  <a:latin typeface="Arial" panose="020B0604020202020204" pitchFamily="34" charset="0"/>
                  <a:ea typeface="微软雅黑"/>
                  <a:cs typeface="Arial" panose="020B0604020202020204" pitchFamily="34" charset="0"/>
                  <a:sym typeface="+mn-lt"/>
                </a:rPr>
                <a:t>8</a:t>
              </a:r>
              <a:r>
                <a:rPr kumimoji="0" lang="vi-VN" altLang="zh-CN" sz="2800" b="1" i="0" u="none" strike="noStrike" kern="1200" cap="none" spc="0" normalizeH="0" baseline="0" noProof="0" dirty="0">
                  <a:ln>
                    <a:noFill/>
                  </a:ln>
                  <a:solidFill>
                    <a:srgbClr val="FF0000"/>
                  </a:solidFill>
                  <a:effectLst/>
                  <a:uLnTx/>
                  <a:uFillTx/>
                  <a:latin typeface="Arial" panose="020B0604020202020204" pitchFamily="34" charset="0"/>
                  <a:ea typeface="微软雅黑"/>
                  <a:cs typeface="Arial" panose="020B0604020202020204" pitchFamily="34" charset="0"/>
                  <a:sym typeface="+mn-lt"/>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2800" b="0" i="0" u="none" strike="noStrike" kern="1200" cap="none" spc="0" normalizeH="0" baseline="0" noProof="0" dirty="0">
                  <a:ln>
                    <a:noFill/>
                  </a:ln>
                  <a:solidFill>
                    <a:prstClr val="white"/>
                  </a:solidFill>
                  <a:effectLst/>
                  <a:uLnTx/>
                  <a:uFillTx/>
                  <a:latin typeface="Arial" panose="020B0604020202020204" pitchFamily="34" charset="0"/>
                  <a:ea typeface="微软雅黑"/>
                  <a:cs typeface="Arial" panose="020B0604020202020204" pitchFamily="34" charset="0"/>
                  <a:sym typeface="+mn-lt"/>
                </a:rPr>
                <a:t>Thả hòn bi thép vào thủy ngân thì hiện tượng xảy ra như thế nào? Biết thép có khối lượng riêng 7850 kg/m</a:t>
              </a:r>
              <a:r>
                <a:rPr kumimoji="0" lang="vi-VN" altLang="zh-CN" sz="2800" b="0" i="0" u="none" strike="noStrike" kern="1200" cap="none" spc="0" normalizeH="0" baseline="30000" noProof="0" dirty="0">
                  <a:ln>
                    <a:noFill/>
                  </a:ln>
                  <a:solidFill>
                    <a:prstClr val="white"/>
                  </a:solidFill>
                  <a:effectLst/>
                  <a:uLnTx/>
                  <a:uFillTx/>
                  <a:latin typeface="Arial" panose="020B0604020202020204" pitchFamily="34" charset="0"/>
                  <a:ea typeface="微软雅黑"/>
                  <a:cs typeface="Arial" panose="020B0604020202020204" pitchFamily="34" charset="0"/>
                  <a:sym typeface="+mn-lt"/>
                </a:rPr>
                <a:t>3</a:t>
              </a:r>
              <a:r>
                <a:rPr kumimoji="0" lang="vi-VN" altLang="zh-CN" sz="2800" b="0" i="0" u="none" strike="noStrike" kern="1200" cap="none" spc="0" normalizeH="0" baseline="0" noProof="0" dirty="0">
                  <a:ln>
                    <a:noFill/>
                  </a:ln>
                  <a:solidFill>
                    <a:prstClr val="white"/>
                  </a:solidFill>
                  <a:effectLst/>
                  <a:uLnTx/>
                  <a:uFillTx/>
                  <a:latin typeface="Arial" panose="020B0604020202020204" pitchFamily="34" charset="0"/>
                  <a:ea typeface="微软雅黑"/>
                  <a:cs typeface="Arial" panose="020B0604020202020204" pitchFamily="34" charset="0"/>
                  <a:sym typeface="+mn-lt"/>
                </a:rPr>
                <a:t>, thủy ngân có khối lượng riêng là 13600 kg/m</a:t>
              </a:r>
              <a:r>
                <a:rPr kumimoji="0" lang="vi-VN" altLang="zh-CN" sz="2800" b="0" i="0" u="none" strike="noStrike" kern="1200" cap="none" spc="0" normalizeH="0" baseline="30000" noProof="0" dirty="0">
                  <a:ln>
                    <a:noFill/>
                  </a:ln>
                  <a:solidFill>
                    <a:prstClr val="white"/>
                  </a:solidFill>
                  <a:effectLst/>
                  <a:uLnTx/>
                  <a:uFillTx/>
                  <a:latin typeface="Arial" panose="020B0604020202020204" pitchFamily="34" charset="0"/>
                  <a:ea typeface="微软雅黑"/>
                  <a:cs typeface="Arial" panose="020B0604020202020204" pitchFamily="34" charset="0"/>
                  <a:sym typeface="+mn-lt"/>
                </a:rPr>
                <a:t>3</a:t>
              </a:r>
              <a:r>
                <a:rPr kumimoji="0" lang="vi-VN" altLang="zh-CN" sz="2800" b="0" i="0" u="none" strike="noStrike" kern="1200" cap="none" spc="0" normalizeH="0" baseline="0" noProof="0" dirty="0">
                  <a:ln>
                    <a:noFill/>
                  </a:ln>
                  <a:solidFill>
                    <a:prstClr val="white"/>
                  </a:solidFill>
                  <a:effectLst/>
                  <a:uLnTx/>
                  <a:uFillTx/>
                  <a:latin typeface="Arial" panose="020B0604020202020204" pitchFamily="34" charset="0"/>
                  <a:ea typeface="微软雅黑"/>
                  <a:cs typeface="Arial" panose="020B0604020202020204" pitchFamily="34" charset="0"/>
                  <a:sym typeface="+mn-lt"/>
                </a:rPr>
                <a:t>.</a:t>
              </a:r>
            </a:p>
          </p:txBody>
        </p:sp>
      </p:grpSp>
      <p:sp>
        <p:nvSpPr>
          <p:cNvPr id="22" name="Google Shape;558;p20">
            <a:extLst>
              <a:ext uri="{FF2B5EF4-FFF2-40B4-BE49-F238E27FC236}">
                <a16:creationId xmlns:a16="http://schemas.microsoft.com/office/drawing/2014/main" id="{8634FE67-ED59-418D-9B28-C6A2982A8006}"/>
              </a:ext>
            </a:extLst>
          </p:cNvPr>
          <p:cNvSpPr txBox="1"/>
          <p:nvPr/>
        </p:nvSpPr>
        <p:spPr>
          <a:xfrm>
            <a:off x="4725020" y="3564634"/>
            <a:ext cx="977714" cy="365600"/>
          </a:xfrm>
          <a:prstGeom prst="rect">
            <a:avLst/>
          </a:prstGeom>
          <a:noFill/>
          <a:ln>
            <a:noFill/>
          </a:ln>
        </p:spPr>
        <p:txBody>
          <a:bodyPr spcFirstLastPara="1" wrap="square" lIns="121900" tIns="121900" rIns="121900" bIns="121900"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vi-VN" sz="4400" b="1" i="0" u="none" strike="noStrike" kern="0" cap="none" spc="0" normalizeH="0" baseline="0" noProof="0" dirty="0">
                <a:ln>
                  <a:noFill/>
                </a:ln>
                <a:solidFill>
                  <a:prstClr val="black"/>
                </a:solidFill>
                <a:effectLst/>
                <a:uLnTx/>
                <a:uFillTx/>
                <a:ea typeface="微软雅黑"/>
                <a:cs typeface="+mn-ea"/>
                <a:sym typeface="+mn-lt"/>
              </a:rPr>
              <a:t>A</a:t>
            </a:r>
            <a:endParaRPr kumimoji="0" sz="4400" b="1" i="0" u="none" strike="noStrike" kern="0" cap="none" spc="0" normalizeH="0" baseline="0" noProof="0" dirty="0">
              <a:ln>
                <a:noFill/>
              </a:ln>
              <a:solidFill>
                <a:prstClr val="black"/>
              </a:solidFill>
              <a:effectLst/>
              <a:uLnTx/>
              <a:uFillTx/>
              <a:latin typeface="微软雅黑" panose="020F0502020204030204"/>
              <a:ea typeface="微软雅黑"/>
              <a:cs typeface="+mn-ea"/>
              <a:sym typeface="+mn-lt"/>
            </a:endParaRPr>
          </a:p>
        </p:txBody>
      </p:sp>
      <p:sp>
        <p:nvSpPr>
          <p:cNvPr id="23" name="Google Shape;570;p20">
            <a:extLst>
              <a:ext uri="{FF2B5EF4-FFF2-40B4-BE49-F238E27FC236}">
                <a16:creationId xmlns:a16="http://schemas.microsoft.com/office/drawing/2014/main" id="{6720EBFD-406A-4E86-9946-3D4DB3C7C9BE}"/>
              </a:ext>
            </a:extLst>
          </p:cNvPr>
          <p:cNvSpPr txBox="1"/>
          <p:nvPr/>
        </p:nvSpPr>
        <p:spPr>
          <a:xfrm>
            <a:off x="6731023" y="3564634"/>
            <a:ext cx="977714" cy="365600"/>
          </a:xfrm>
          <a:prstGeom prst="rect">
            <a:avLst/>
          </a:prstGeom>
          <a:noFill/>
          <a:ln>
            <a:noFill/>
          </a:ln>
        </p:spPr>
        <p:txBody>
          <a:bodyPr spcFirstLastPara="1" wrap="square" lIns="121900" tIns="121900" rIns="121900" bIns="121900"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vi-VN" sz="4400" b="1" i="0" u="none" strike="noStrike" kern="0" cap="none" spc="0" normalizeH="0" baseline="0" noProof="0" dirty="0">
                <a:ln>
                  <a:noFill/>
                </a:ln>
                <a:solidFill>
                  <a:prstClr val="black"/>
                </a:solidFill>
                <a:effectLst/>
                <a:uLnTx/>
                <a:uFillTx/>
                <a:ea typeface="微软雅黑"/>
                <a:cs typeface="+mn-ea"/>
                <a:sym typeface="+mn-lt"/>
              </a:rPr>
              <a:t>B</a:t>
            </a:r>
            <a:endParaRPr kumimoji="0" sz="4400" b="1" i="0" u="none" strike="noStrike" kern="0" cap="none" spc="0" normalizeH="0" baseline="0" noProof="0" dirty="0">
              <a:ln>
                <a:noFill/>
              </a:ln>
              <a:solidFill>
                <a:prstClr val="black"/>
              </a:solidFill>
              <a:effectLst/>
              <a:uLnTx/>
              <a:uFillTx/>
              <a:latin typeface="微软雅黑" panose="020F0502020204030204"/>
              <a:ea typeface="微软雅黑"/>
              <a:cs typeface="+mn-ea"/>
              <a:sym typeface="+mn-lt"/>
            </a:endParaRPr>
          </a:p>
        </p:txBody>
      </p:sp>
      <p:sp>
        <p:nvSpPr>
          <p:cNvPr id="24" name="Google Shape;582;p20">
            <a:extLst>
              <a:ext uri="{FF2B5EF4-FFF2-40B4-BE49-F238E27FC236}">
                <a16:creationId xmlns:a16="http://schemas.microsoft.com/office/drawing/2014/main" id="{59BC6E52-D357-450E-932C-DB1CCCE43E9D}"/>
              </a:ext>
            </a:extLst>
          </p:cNvPr>
          <p:cNvSpPr txBox="1"/>
          <p:nvPr/>
        </p:nvSpPr>
        <p:spPr>
          <a:xfrm>
            <a:off x="4680717" y="5404009"/>
            <a:ext cx="977714" cy="365600"/>
          </a:xfrm>
          <a:prstGeom prst="rect">
            <a:avLst/>
          </a:prstGeom>
          <a:noFill/>
          <a:ln>
            <a:noFill/>
          </a:ln>
        </p:spPr>
        <p:txBody>
          <a:bodyPr spcFirstLastPara="1" wrap="square" lIns="121900" tIns="121900" rIns="121900" bIns="121900"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vi-VN" sz="4400" b="1" i="0" u="none" strike="noStrike" kern="0" cap="none" spc="0" normalizeH="0" baseline="0" noProof="0" dirty="0">
                <a:ln>
                  <a:noFill/>
                </a:ln>
                <a:solidFill>
                  <a:prstClr val="black"/>
                </a:solidFill>
                <a:effectLst/>
                <a:uLnTx/>
                <a:uFillTx/>
                <a:ea typeface="微软雅黑"/>
                <a:cs typeface="+mn-ea"/>
                <a:sym typeface="+mn-lt"/>
              </a:rPr>
              <a:t>C</a:t>
            </a:r>
            <a:endParaRPr kumimoji="0" sz="4400" b="1" i="0" u="none" strike="noStrike" kern="0" cap="none" spc="0" normalizeH="0" baseline="0" noProof="0" dirty="0">
              <a:ln>
                <a:noFill/>
              </a:ln>
              <a:solidFill>
                <a:prstClr val="black"/>
              </a:solidFill>
              <a:effectLst/>
              <a:uLnTx/>
              <a:uFillTx/>
              <a:latin typeface="微软雅黑" panose="020F0502020204030204"/>
              <a:ea typeface="微软雅黑"/>
              <a:cs typeface="+mn-ea"/>
              <a:sym typeface="+mn-lt"/>
            </a:endParaRPr>
          </a:p>
        </p:txBody>
      </p:sp>
      <p:sp>
        <p:nvSpPr>
          <p:cNvPr id="25" name="Google Shape;594;p20">
            <a:extLst>
              <a:ext uri="{FF2B5EF4-FFF2-40B4-BE49-F238E27FC236}">
                <a16:creationId xmlns:a16="http://schemas.microsoft.com/office/drawing/2014/main" id="{14D74D1A-3662-4243-AA9C-645C978B479D}"/>
              </a:ext>
            </a:extLst>
          </p:cNvPr>
          <p:cNvSpPr txBox="1"/>
          <p:nvPr/>
        </p:nvSpPr>
        <p:spPr>
          <a:xfrm>
            <a:off x="6761897" y="5458337"/>
            <a:ext cx="977714" cy="365600"/>
          </a:xfrm>
          <a:prstGeom prst="rect">
            <a:avLst/>
          </a:prstGeom>
          <a:noFill/>
          <a:ln>
            <a:noFill/>
          </a:ln>
        </p:spPr>
        <p:txBody>
          <a:bodyPr spcFirstLastPara="1" wrap="square" lIns="121900" tIns="121900" rIns="121900" bIns="121900"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vi-VN" sz="4400" b="1" i="0" u="none" strike="noStrike" kern="0" cap="none" spc="0" normalizeH="0" baseline="0" noProof="0" dirty="0">
                <a:ln>
                  <a:noFill/>
                </a:ln>
                <a:solidFill>
                  <a:prstClr val="black"/>
                </a:solidFill>
                <a:effectLst/>
                <a:uLnTx/>
                <a:uFillTx/>
                <a:ea typeface="微软雅黑"/>
                <a:cs typeface="+mn-ea"/>
                <a:sym typeface="+mn-lt"/>
              </a:rPr>
              <a:t>D</a:t>
            </a:r>
            <a:endParaRPr kumimoji="0" sz="4400" b="1" i="0" u="none" strike="noStrike" kern="0" cap="none" spc="0" normalizeH="0" baseline="0" noProof="0" dirty="0">
              <a:ln>
                <a:noFill/>
              </a:ln>
              <a:solidFill>
                <a:prstClr val="black"/>
              </a:solidFill>
              <a:effectLst/>
              <a:uLnTx/>
              <a:uFillTx/>
              <a:latin typeface="微软雅黑" panose="020F0502020204030204"/>
              <a:ea typeface="微软雅黑"/>
              <a:cs typeface="+mn-ea"/>
              <a:sym typeface="+mn-lt"/>
            </a:endParaRPr>
          </a:p>
        </p:txBody>
      </p:sp>
      <p:sp>
        <p:nvSpPr>
          <p:cNvPr id="26" name="Synergistically utilize technically sound portals with frictionless chains. Dramatically customize…">
            <a:extLst>
              <a:ext uri="{FF2B5EF4-FFF2-40B4-BE49-F238E27FC236}">
                <a16:creationId xmlns:a16="http://schemas.microsoft.com/office/drawing/2014/main" id="{3491F548-2A2F-4393-8E46-6E39CD269F65}"/>
              </a:ext>
            </a:extLst>
          </p:cNvPr>
          <p:cNvSpPr txBox="1"/>
          <p:nvPr/>
        </p:nvSpPr>
        <p:spPr>
          <a:xfrm>
            <a:off x="1305156" y="3290636"/>
            <a:ext cx="2642257" cy="861774"/>
          </a:xfrm>
          <a:prstGeom prst="rect">
            <a:avLst/>
          </a:prstGeom>
          <a:solidFill>
            <a:srgbClr val="FFFFCC"/>
          </a:solidFill>
          <a:ln w="12700">
            <a:miter lim="400000"/>
          </a:ln>
          <a:extLst>
            <a:ext uri="{C572A759-6A51-4108-AA02-DFA0A04FC94B}">
              <ma14:wrappingTextBoxFlag xmlns="" xmlns:ma14="http://schemas.microsoft.com/office/mac/drawingml/2011/main" val="1"/>
            </a:ext>
          </a:extLst>
        </p:spPr>
        <p:txBody>
          <a:bodyPr wrap="square" lIns="0" tIns="0" rIns="0" bIns="0">
            <a:spAutoFit/>
          </a:bodyPr>
          <a:lstStyle/>
          <a:p>
            <a:pPr lvl="0" algn="ctr" eaLnBrk="0" fontAlgn="base" hangingPunct="0">
              <a:spcBef>
                <a:spcPct val="0"/>
              </a:spcBef>
              <a:spcAft>
                <a:spcPct val="0"/>
              </a:spcAft>
            </a:pPr>
            <a:r>
              <a:rPr lang="vi-VN" altLang="en-US" sz="2800" dirty="0">
                <a:solidFill>
                  <a:prstClr val="black"/>
                </a:solidFill>
                <a:latin typeface="Arial" panose="020B0604020202020204" pitchFamily="34" charset="0"/>
                <a:cs typeface="Arial" panose="020B0604020202020204" pitchFamily="34" charset="0"/>
              </a:rPr>
              <a:t>Lơ lửng trong thủy ngân.</a:t>
            </a:r>
            <a:endParaRPr kumimoji="0" lang="en-US" altLang="en-US" sz="2800" b="0" i="0" u="none" strike="noStrike" kern="1200" cap="none" spc="0" normalizeH="0" baseline="0" noProof="0" dirty="0">
              <a:ln>
                <a:noFill/>
              </a:ln>
              <a:solidFill>
                <a:prstClr val="black"/>
              </a:solidFill>
              <a:effectLst/>
              <a:uLnTx/>
              <a:uFillTx/>
              <a:latin typeface="Arial" panose="020B0604020202020204" pitchFamily="34" charset="0"/>
              <a:ea typeface="微软雅黑"/>
              <a:cs typeface="Arial" panose="020B0604020202020204" pitchFamily="34" charset="0"/>
            </a:endParaRPr>
          </a:p>
        </p:txBody>
      </p:sp>
      <p:sp>
        <p:nvSpPr>
          <p:cNvPr id="27" name="Synergistically utilize technically sound portals with frictionless chains. Dramatically customize…">
            <a:extLst>
              <a:ext uri="{FF2B5EF4-FFF2-40B4-BE49-F238E27FC236}">
                <a16:creationId xmlns:a16="http://schemas.microsoft.com/office/drawing/2014/main" id="{D2DD1D1D-BEC9-4C61-83A4-B745FC5FF2D5}"/>
              </a:ext>
            </a:extLst>
          </p:cNvPr>
          <p:cNvSpPr txBox="1"/>
          <p:nvPr/>
        </p:nvSpPr>
        <p:spPr>
          <a:xfrm>
            <a:off x="8369877" y="3150629"/>
            <a:ext cx="2625402" cy="861774"/>
          </a:xfrm>
          <a:prstGeom prst="rect">
            <a:avLst/>
          </a:prstGeom>
          <a:solidFill>
            <a:srgbClr val="FFFFCC"/>
          </a:solidFill>
          <a:ln w="12700">
            <a:miter lim="400000"/>
          </a:ln>
          <a:extLst>
            <a:ext uri="{C572A759-6A51-4108-AA02-DFA0A04FC94B}">
              <ma14:wrappingTextBoxFlag xmlns="" xmlns:ma14="http://schemas.microsoft.com/office/mac/drawingml/2011/main" val="1"/>
            </a:ext>
          </a:extLst>
        </p:spPr>
        <p:txBody>
          <a:bodyPr wrap="square" lIns="0" tIns="0" rIns="0" bIns="0">
            <a:spAutoFit/>
          </a:bodyPr>
          <a:lstStyle/>
          <a:p>
            <a:pPr lvl="0" algn="ctr" eaLnBrk="0" fontAlgn="base" hangingPunct="0">
              <a:spcBef>
                <a:spcPct val="0"/>
              </a:spcBef>
              <a:spcAft>
                <a:spcPct val="0"/>
              </a:spcAft>
            </a:pPr>
            <a:r>
              <a:rPr lang="en-US" altLang="en-US" sz="2800" dirty="0" err="1">
                <a:solidFill>
                  <a:prstClr val="black"/>
                </a:solidFill>
                <a:latin typeface="Arial" panose="020B0604020202020204" pitchFamily="34" charset="0"/>
                <a:cs typeface="Arial" panose="020B0604020202020204" pitchFamily="34" charset="0"/>
              </a:rPr>
              <a:t>Chìm</a:t>
            </a:r>
            <a:r>
              <a:rPr lang="en-US" altLang="en-US" sz="2800" dirty="0">
                <a:solidFill>
                  <a:prstClr val="black"/>
                </a:solidFill>
                <a:latin typeface="Arial" panose="020B0604020202020204" pitchFamily="34" charset="0"/>
                <a:cs typeface="Arial" panose="020B0604020202020204" pitchFamily="34" charset="0"/>
              </a:rPr>
              <a:t> </a:t>
            </a:r>
            <a:r>
              <a:rPr lang="en-US" altLang="en-US" sz="2800" dirty="0" err="1">
                <a:solidFill>
                  <a:prstClr val="black"/>
                </a:solidFill>
                <a:latin typeface="Arial" panose="020B0604020202020204" pitchFamily="34" charset="0"/>
                <a:cs typeface="Arial" panose="020B0604020202020204" pitchFamily="34" charset="0"/>
              </a:rPr>
              <a:t>hoàn</a:t>
            </a:r>
            <a:r>
              <a:rPr lang="en-US" altLang="en-US" sz="2800" dirty="0">
                <a:solidFill>
                  <a:prstClr val="black"/>
                </a:solidFill>
                <a:latin typeface="Arial" panose="020B0604020202020204" pitchFamily="34" charset="0"/>
                <a:cs typeface="Arial" panose="020B0604020202020204" pitchFamily="34" charset="0"/>
              </a:rPr>
              <a:t> </a:t>
            </a:r>
            <a:r>
              <a:rPr lang="en-US" altLang="en-US" sz="2800" dirty="0" err="1">
                <a:solidFill>
                  <a:prstClr val="black"/>
                </a:solidFill>
                <a:latin typeface="Arial" panose="020B0604020202020204" pitchFamily="34" charset="0"/>
                <a:cs typeface="Arial" panose="020B0604020202020204" pitchFamily="34" charset="0"/>
              </a:rPr>
              <a:t>toàn</a:t>
            </a:r>
            <a:r>
              <a:rPr lang="en-US" altLang="en-US" sz="2800" dirty="0">
                <a:solidFill>
                  <a:prstClr val="black"/>
                </a:solidFill>
                <a:latin typeface="Arial" panose="020B0604020202020204" pitchFamily="34" charset="0"/>
                <a:cs typeface="Arial" panose="020B0604020202020204" pitchFamily="34" charset="0"/>
              </a:rPr>
              <a:t> </a:t>
            </a:r>
            <a:r>
              <a:rPr lang="en-US" altLang="en-US" sz="2800" dirty="0" err="1">
                <a:solidFill>
                  <a:prstClr val="black"/>
                </a:solidFill>
                <a:latin typeface="Arial" panose="020B0604020202020204" pitchFamily="34" charset="0"/>
                <a:cs typeface="Arial" panose="020B0604020202020204" pitchFamily="34" charset="0"/>
              </a:rPr>
              <a:t>trong</a:t>
            </a:r>
            <a:r>
              <a:rPr lang="en-US" altLang="en-US" sz="2800" dirty="0">
                <a:solidFill>
                  <a:prstClr val="black"/>
                </a:solidFill>
                <a:latin typeface="Arial" panose="020B0604020202020204" pitchFamily="34" charset="0"/>
                <a:cs typeface="Arial" panose="020B0604020202020204" pitchFamily="34" charset="0"/>
              </a:rPr>
              <a:t> </a:t>
            </a:r>
            <a:r>
              <a:rPr lang="en-US" altLang="en-US" sz="2800" dirty="0" err="1">
                <a:solidFill>
                  <a:prstClr val="black"/>
                </a:solidFill>
                <a:latin typeface="Arial" panose="020B0604020202020204" pitchFamily="34" charset="0"/>
                <a:cs typeface="Arial" panose="020B0604020202020204" pitchFamily="34" charset="0"/>
              </a:rPr>
              <a:t>thuỷ</a:t>
            </a:r>
            <a:r>
              <a:rPr lang="en-US" altLang="en-US" sz="2800" dirty="0">
                <a:solidFill>
                  <a:prstClr val="black"/>
                </a:solidFill>
                <a:latin typeface="Arial" panose="020B0604020202020204" pitchFamily="34" charset="0"/>
                <a:cs typeface="Arial" panose="020B0604020202020204" pitchFamily="34" charset="0"/>
              </a:rPr>
              <a:t> </a:t>
            </a:r>
            <a:r>
              <a:rPr lang="en-US" altLang="en-US" sz="2800" dirty="0" err="1">
                <a:solidFill>
                  <a:prstClr val="black"/>
                </a:solidFill>
                <a:latin typeface="Arial" panose="020B0604020202020204" pitchFamily="34" charset="0"/>
                <a:cs typeface="Arial" panose="020B0604020202020204" pitchFamily="34" charset="0"/>
              </a:rPr>
              <a:t>ngân</a:t>
            </a:r>
            <a:r>
              <a:rPr lang="en-US" altLang="en-US" sz="2800" dirty="0">
                <a:solidFill>
                  <a:prstClr val="black"/>
                </a:solidFill>
                <a:latin typeface="Arial" panose="020B0604020202020204" pitchFamily="34" charset="0"/>
                <a:cs typeface="Arial" panose="020B0604020202020204" pitchFamily="34" charset="0"/>
              </a:rPr>
              <a:t>.</a:t>
            </a:r>
            <a:endParaRPr kumimoji="0" lang="en-US" altLang="en-US" sz="2800" b="0" i="0" u="none" strike="noStrike" kern="1200" cap="none" spc="0" normalizeH="0" baseline="0" noProof="0" dirty="0">
              <a:ln>
                <a:noFill/>
              </a:ln>
              <a:solidFill>
                <a:prstClr val="black"/>
              </a:solidFill>
              <a:effectLst/>
              <a:uLnTx/>
              <a:uFillTx/>
              <a:latin typeface="Arial" panose="020B0604020202020204" pitchFamily="34" charset="0"/>
              <a:ea typeface="微软雅黑"/>
              <a:cs typeface="Arial" panose="020B0604020202020204" pitchFamily="34" charset="0"/>
            </a:endParaRPr>
          </a:p>
        </p:txBody>
      </p:sp>
      <p:sp>
        <p:nvSpPr>
          <p:cNvPr id="28" name="Synergistically utilize technically sound portals with frictionless chains. Dramatically customize…">
            <a:extLst>
              <a:ext uri="{FF2B5EF4-FFF2-40B4-BE49-F238E27FC236}">
                <a16:creationId xmlns:a16="http://schemas.microsoft.com/office/drawing/2014/main" id="{3169CD50-4E8B-4A2A-B574-B8A607F5CE57}"/>
              </a:ext>
            </a:extLst>
          </p:cNvPr>
          <p:cNvSpPr txBox="1"/>
          <p:nvPr/>
        </p:nvSpPr>
        <p:spPr>
          <a:xfrm>
            <a:off x="1392031" y="5073034"/>
            <a:ext cx="2515652" cy="1292662"/>
          </a:xfrm>
          <a:prstGeom prst="rect">
            <a:avLst/>
          </a:prstGeom>
          <a:solidFill>
            <a:srgbClr val="FFFFCC"/>
          </a:solidFill>
          <a:ln w="12700">
            <a:miter lim="400000"/>
          </a:ln>
          <a:extLst>
            <a:ext uri="{C572A759-6A51-4108-AA02-DFA0A04FC94B}">
              <ma14:wrappingTextBoxFlag xmlns="" xmlns:ma14="http://schemas.microsoft.com/office/mac/drawingml/2011/main" val="1"/>
            </a:ext>
          </a:extLst>
        </p:spPr>
        <p:txBody>
          <a:bodyPr wrap="square" lIns="0" tIns="0" rIns="0" bIns="0">
            <a:spAutoFit/>
          </a:bodyPr>
          <a:lstStyle/>
          <a:p>
            <a:pPr lvl="0" algn="ctr" eaLnBrk="0" fontAlgn="base" hangingPunct="0">
              <a:spcBef>
                <a:spcPct val="0"/>
              </a:spcBef>
              <a:spcAft>
                <a:spcPct val="0"/>
              </a:spcAft>
            </a:pPr>
            <a:r>
              <a:rPr lang="en-US" altLang="en-US" sz="2800" dirty="0" err="1">
                <a:solidFill>
                  <a:prstClr val="black"/>
                </a:solidFill>
                <a:latin typeface="Arial" panose="020B0604020202020204" pitchFamily="34" charset="0"/>
                <a:cs typeface="Arial" panose="020B0604020202020204" pitchFamily="34" charset="0"/>
              </a:rPr>
              <a:t>Nổi</a:t>
            </a:r>
            <a:r>
              <a:rPr lang="en-US" altLang="en-US" sz="2800" dirty="0">
                <a:solidFill>
                  <a:prstClr val="black"/>
                </a:solidFill>
                <a:latin typeface="Arial" panose="020B0604020202020204" pitchFamily="34" charset="0"/>
                <a:cs typeface="Arial" panose="020B0604020202020204" pitchFamily="34" charset="0"/>
              </a:rPr>
              <a:t> </a:t>
            </a:r>
            <a:r>
              <a:rPr lang="en-US" altLang="en-US" sz="2800" dirty="0" err="1">
                <a:solidFill>
                  <a:prstClr val="black"/>
                </a:solidFill>
                <a:latin typeface="Arial" panose="020B0604020202020204" pitchFamily="34" charset="0"/>
                <a:cs typeface="Arial" panose="020B0604020202020204" pitchFamily="34" charset="0"/>
              </a:rPr>
              <a:t>lên</a:t>
            </a:r>
            <a:r>
              <a:rPr lang="en-US" altLang="en-US" sz="2800" dirty="0">
                <a:solidFill>
                  <a:prstClr val="black"/>
                </a:solidFill>
                <a:latin typeface="Arial" panose="020B0604020202020204" pitchFamily="34" charset="0"/>
                <a:cs typeface="Arial" panose="020B0604020202020204" pitchFamily="34" charset="0"/>
              </a:rPr>
              <a:t> </a:t>
            </a:r>
            <a:r>
              <a:rPr lang="en-US" altLang="en-US" sz="2800" dirty="0" err="1">
                <a:solidFill>
                  <a:prstClr val="black"/>
                </a:solidFill>
                <a:latin typeface="Arial" panose="020B0604020202020204" pitchFamily="34" charset="0"/>
                <a:cs typeface="Arial" panose="020B0604020202020204" pitchFamily="34" charset="0"/>
              </a:rPr>
              <a:t>trên</a:t>
            </a:r>
            <a:r>
              <a:rPr lang="en-US" altLang="en-US" sz="2800" dirty="0">
                <a:solidFill>
                  <a:prstClr val="black"/>
                </a:solidFill>
                <a:latin typeface="Arial" panose="020B0604020202020204" pitchFamily="34" charset="0"/>
                <a:cs typeface="Arial" panose="020B0604020202020204" pitchFamily="34" charset="0"/>
              </a:rPr>
              <a:t> </a:t>
            </a:r>
            <a:r>
              <a:rPr lang="en-US" altLang="en-US" sz="2800" dirty="0" err="1">
                <a:solidFill>
                  <a:prstClr val="black"/>
                </a:solidFill>
                <a:latin typeface="Arial" panose="020B0604020202020204" pitchFamily="34" charset="0"/>
                <a:cs typeface="Arial" panose="020B0604020202020204" pitchFamily="34" charset="0"/>
              </a:rPr>
              <a:t>mặt</a:t>
            </a:r>
            <a:r>
              <a:rPr lang="en-US" altLang="en-US" sz="2800" dirty="0">
                <a:solidFill>
                  <a:prstClr val="black"/>
                </a:solidFill>
                <a:latin typeface="Arial" panose="020B0604020202020204" pitchFamily="34" charset="0"/>
                <a:cs typeface="Arial" panose="020B0604020202020204" pitchFamily="34" charset="0"/>
              </a:rPr>
              <a:t> </a:t>
            </a:r>
            <a:r>
              <a:rPr lang="en-US" altLang="en-US" sz="2800" dirty="0" err="1">
                <a:solidFill>
                  <a:prstClr val="black"/>
                </a:solidFill>
                <a:latin typeface="Arial" panose="020B0604020202020204" pitchFamily="34" charset="0"/>
                <a:cs typeface="Arial" panose="020B0604020202020204" pitchFamily="34" charset="0"/>
              </a:rPr>
              <a:t>thoáng</a:t>
            </a:r>
            <a:r>
              <a:rPr lang="en-US" altLang="en-US" sz="2800" dirty="0">
                <a:solidFill>
                  <a:prstClr val="black"/>
                </a:solidFill>
                <a:latin typeface="Arial" panose="020B0604020202020204" pitchFamily="34" charset="0"/>
                <a:cs typeface="Arial" panose="020B0604020202020204" pitchFamily="34" charset="0"/>
              </a:rPr>
              <a:t> </a:t>
            </a:r>
            <a:r>
              <a:rPr lang="en-US" altLang="en-US" sz="2800" dirty="0" err="1">
                <a:solidFill>
                  <a:prstClr val="black"/>
                </a:solidFill>
                <a:latin typeface="Arial" panose="020B0604020202020204" pitchFamily="34" charset="0"/>
                <a:cs typeface="Arial" panose="020B0604020202020204" pitchFamily="34" charset="0"/>
              </a:rPr>
              <a:t>của</a:t>
            </a:r>
            <a:r>
              <a:rPr lang="en-US" altLang="en-US" sz="2800" dirty="0">
                <a:solidFill>
                  <a:prstClr val="black"/>
                </a:solidFill>
                <a:latin typeface="Arial" panose="020B0604020202020204" pitchFamily="34" charset="0"/>
                <a:cs typeface="Arial" panose="020B0604020202020204" pitchFamily="34" charset="0"/>
              </a:rPr>
              <a:t> </a:t>
            </a:r>
            <a:r>
              <a:rPr lang="en-US" altLang="en-US" sz="2800" dirty="0" err="1">
                <a:solidFill>
                  <a:prstClr val="black"/>
                </a:solidFill>
                <a:latin typeface="Arial" panose="020B0604020202020204" pitchFamily="34" charset="0"/>
                <a:cs typeface="Arial" panose="020B0604020202020204" pitchFamily="34" charset="0"/>
              </a:rPr>
              <a:t>thuỷ</a:t>
            </a:r>
            <a:r>
              <a:rPr lang="en-US" altLang="en-US" sz="2800" dirty="0">
                <a:solidFill>
                  <a:prstClr val="black"/>
                </a:solidFill>
                <a:latin typeface="Arial" panose="020B0604020202020204" pitchFamily="34" charset="0"/>
                <a:cs typeface="Arial" panose="020B0604020202020204" pitchFamily="34" charset="0"/>
              </a:rPr>
              <a:t> </a:t>
            </a:r>
            <a:r>
              <a:rPr lang="en-US" altLang="en-US" sz="2800" dirty="0" err="1">
                <a:solidFill>
                  <a:prstClr val="black"/>
                </a:solidFill>
                <a:latin typeface="Arial" panose="020B0604020202020204" pitchFamily="34" charset="0"/>
                <a:cs typeface="Arial" panose="020B0604020202020204" pitchFamily="34" charset="0"/>
              </a:rPr>
              <a:t>ngân</a:t>
            </a:r>
            <a:r>
              <a:rPr lang="en-US" altLang="en-US" sz="2800" dirty="0">
                <a:solidFill>
                  <a:prstClr val="black"/>
                </a:solidFill>
                <a:latin typeface="Arial" panose="020B0604020202020204" pitchFamily="34" charset="0"/>
                <a:cs typeface="Arial" panose="020B0604020202020204" pitchFamily="34" charset="0"/>
              </a:rPr>
              <a:t>.</a:t>
            </a:r>
            <a:endParaRPr kumimoji="0" lang="en-US" altLang="en-US" sz="2800" b="0" i="0" u="none" strike="noStrike" kern="1200" cap="none" spc="0" normalizeH="0" baseline="0" noProof="0" dirty="0">
              <a:ln>
                <a:noFill/>
              </a:ln>
              <a:solidFill>
                <a:prstClr val="black"/>
              </a:solidFill>
              <a:effectLst/>
              <a:uLnTx/>
              <a:uFillTx/>
              <a:latin typeface="Arial" panose="020B0604020202020204" pitchFamily="34" charset="0"/>
              <a:ea typeface="微软雅黑"/>
              <a:cs typeface="Arial" panose="020B0604020202020204" pitchFamily="34" charset="0"/>
            </a:endParaRPr>
          </a:p>
        </p:txBody>
      </p:sp>
      <p:sp>
        <p:nvSpPr>
          <p:cNvPr id="29" name="Synergistically utilize technically sound portals with frictionless chains. Dramatically customize…">
            <a:extLst>
              <a:ext uri="{FF2B5EF4-FFF2-40B4-BE49-F238E27FC236}">
                <a16:creationId xmlns:a16="http://schemas.microsoft.com/office/drawing/2014/main" id="{2E04C1A3-C674-4C6C-B891-87FDEA223896}"/>
              </a:ext>
            </a:extLst>
          </p:cNvPr>
          <p:cNvSpPr txBox="1"/>
          <p:nvPr/>
        </p:nvSpPr>
        <p:spPr>
          <a:xfrm>
            <a:off x="8413659" y="5149558"/>
            <a:ext cx="2625402" cy="430887"/>
          </a:xfrm>
          <a:prstGeom prst="rect">
            <a:avLst/>
          </a:prstGeom>
          <a:solidFill>
            <a:srgbClr val="FFFFCC"/>
          </a:solidFill>
          <a:ln w="12700">
            <a:miter lim="400000"/>
          </a:ln>
          <a:extLst>
            <a:ext uri="{C572A759-6A51-4108-AA02-DFA0A04FC94B}">
              <ma14:wrappingTextBoxFlag xmlns="" xmlns:ma14="http://schemas.microsoft.com/office/mac/drawingml/2011/main" val="1"/>
            </a:ext>
          </a:extLst>
        </p:spPr>
        <p:txBody>
          <a:bodyPr wrap="square" lIns="0" tIns="0" rIns="0" bIns="0">
            <a:spAutoFit/>
          </a:bodyPr>
          <a:lstStyle/>
          <a:p>
            <a:pPr lvl="0" algn="ctr" defTabSz="412750" hangingPunct="0">
              <a:defRPr sz="2000" b="0">
                <a:solidFill>
                  <a:srgbClr val="1C1F25"/>
                </a:solidFill>
                <a:latin typeface="Roboto Bold"/>
                <a:ea typeface="Roboto Bold"/>
                <a:cs typeface="Roboto Bold"/>
                <a:sym typeface="Roboto Bold"/>
              </a:defRPr>
            </a:pPr>
            <a:r>
              <a:rPr lang="en-US" altLang="en-US" sz="2800" dirty="0" err="1">
                <a:solidFill>
                  <a:srgbClr val="1C1F25"/>
                </a:solidFill>
                <a:latin typeface="Arial" panose="020B0604020202020204" pitchFamily="34" charset="0"/>
                <a:cs typeface="Arial" panose="020B0604020202020204" pitchFamily="34" charset="0"/>
                <a:sym typeface="Roboto Bold"/>
              </a:rPr>
              <a:t>Không</a:t>
            </a:r>
            <a:r>
              <a:rPr lang="en-US" altLang="en-US" sz="2800" dirty="0">
                <a:solidFill>
                  <a:srgbClr val="1C1F25"/>
                </a:solidFill>
                <a:latin typeface="Arial" panose="020B0604020202020204" pitchFamily="34" charset="0"/>
                <a:cs typeface="Arial" panose="020B0604020202020204" pitchFamily="34" charset="0"/>
                <a:sym typeface="Roboto Bold"/>
              </a:rPr>
              <a:t> </a:t>
            </a:r>
            <a:r>
              <a:rPr lang="en-US" altLang="en-US" sz="2800" dirty="0" err="1">
                <a:solidFill>
                  <a:srgbClr val="1C1F25"/>
                </a:solidFill>
                <a:latin typeface="Arial" panose="020B0604020202020204" pitchFamily="34" charset="0"/>
                <a:cs typeface="Arial" panose="020B0604020202020204" pitchFamily="34" charset="0"/>
                <a:sym typeface="Roboto Bold"/>
              </a:rPr>
              <a:t>xác</a:t>
            </a:r>
            <a:r>
              <a:rPr lang="en-US" altLang="en-US" sz="2800" dirty="0">
                <a:solidFill>
                  <a:srgbClr val="1C1F25"/>
                </a:solidFill>
                <a:latin typeface="Arial" panose="020B0604020202020204" pitchFamily="34" charset="0"/>
                <a:cs typeface="Arial" panose="020B0604020202020204" pitchFamily="34" charset="0"/>
                <a:sym typeface="Roboto Bold"/>
              </a:rPr>
              <a:t> </a:t>
            </a:r>
            <a:r>
              <a:rPr lang="en-US" altLang="en-US" sz="2800" dirty="0" err="1">
                <a:solidFill>
                  <a:srgbClr val="1C1F25"/>
                </a:solidFill>
                <a:latin typeface="Arial" panose="020B0604020202020204" pitchFamily="34" charset="0"/>
                <a:cs typeface="Arial" panose="020B0604020202020204" pitchFamily="34" charset="0"/>
                <a:sym typeface="Roboto Bold"/>
              </a:rPr>
              <a:t>định</a:t>
            </a:r>
            <a:r>
              <a:rPr lang="en-US" altLang="en-US" sz="2800" dirty="0">
                <a:solidFill>
                  <a:srgbClr val="1C1F25"/>
                </a:solidFill>
                <a:latin typeface="Arial" panose="020B0604020202020204" pitchFamily="34" charset="0"/>
                <a:cs typeface="Arial" panose="020B0604020202020204" pitchFamily="34" charset="0"/>
                <a:sym typeface="Roboto Bold"/>
              </a:rPr>
              <a:t>.</a:t>
            </a:r>
            <a:endParaRPr kumimoji="0" lang="en-US" altLang="en-US" sz="2800" b="0" i="0" u="none" strike="noStrike" kern="1200" cap="none" spc="0" normalizeH="0" baseline="0" noProof="0" dirty="0">
              <a:ln>
                <a:noFill/>
              </a:ln>
              <a:solidFill>
                <a:srgbClr val="1C1F25"/>
              </a:solidFill>
              <a:effectLst/>
              <a:uLnTx/>
              <a:uFillTx/>
              <a:latin typeface="Arial" panose="020B0604020202020204" pitchFamily="34" charset="0"/>
              <a:cs typeface="Arial" panose="020B0604020202020204" pitchFamily="34" charset="0"/>
              <a:sym typeface="Roboto Bold"/>
            </a:endParaRPr>
          </a:p>
        </p:txBody>
      </p:sp>
      <p:sp>
        <p:nvSpPr>
          <p:cNvPr id="30" name="Rectangle: Rounded Corners 29">
            <a:extLst>
              <a:ext uri="{FF2B5EF4-FFF2-40B4-BE49-F238E27FC236}">
                <a16:creationId xmlns:a16="http://schemas.microsoft.com/office/drawing/2014/main" id="{26A20BDF-F57D-4496-A393-9F7855590DCA}"/>
              </a:ext>
            </a:extLst>
          </p:cNvPr>
          <p:cNvSpPr/>
          <p:nvPr/>
        </p:nvSpPr>
        <p:spPr>
          <a:xfrm>
            <a:off x="1315621" y="5101856"/>
            <a:ext cx="2664365" cy="1263840"/>
          </a:xfrm>
          <a:prstGeom prst="roundRect">
            <a:avLst/>
          </a:prstGeom>
          <a:noFill/>
          <a:ln w="57150">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ea typeface="微软雅黑"/>
              <a:cs typeface="+mn-cs"/>
            </a:endParaRPr>
          </a:p>
        </p:txBody>
      </p:sp>
      <p:pic>
        <p:nvPicPr>
          <p:cNvPr id="2" name="Picture 1">
            <a:extLst>
              <a:ext uri="{FF2B5EF4-FFF2-40B4-BE49-F238E27FC236}">
                <a16:creationId xmlns:a16="http://schemas.microsoft.com/office/drawing/2014/main" id="{04997482-D889-8749-D369-1EAAF4226585}"/>
              </a:ext>
            </a:extLst>
          </p:cNvPr>
          <p:cNvPicPr>
            <a:picLocks noChangeAspect="1"/>
          </p:cNvPicPr>
          <p:nvPr/>
        </p:nvPicPr>
        <p:blipFill>
          <a:blip r:embed="rId5"/>
          <a:stretch>
            <a:fillRect/>
          </a:stretch>
        </p:blipFill>
        <p:spPr>
          <a:xfrm>
            <a:off x="264671" y="182574"/>
            <a:ext cx="11736830" cy="5855740"/>
          </a:xfrm>
          <a:prstGeom prst="rect">
            <a:avLst/>
          </a:prstGeom>
        </p:spPr>
      </p:pic>
      <p:pic>
        <p:nvPicPr>
          <p:cNvPr id="10" name="Đồng hồ đếm ngược 15 giây có âm thanh sinh động">
            <a:hlinkClick r:id="" action="ppaction://media"/>
            <a:extLst>
              <a:ext uri="{FF2B5EF4-FFF2-40B4-BE49-F238E27FC236}">
                <a16:creationId xmlns:a16="http://schemas.microsoft.com/office/drawing/2014/main" id="{0CD51C28-B1D1-4A0E-A6E0-89B5851B4842}"/>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8960339" y="5745117"/>
            <a:ext cx="1532042" cy="861774"/>
          </a:xfrm>
          <a:prstGeom prst="rect">
            <a:avLst/>
          </a:prstGeom>
        </p:spPr>
      </p:pic>
    </p:spTree>
    <p:extLst>
      <p:ext uri="{BB962C8B-B14F-4D97-AF65-F5344CB8AC3E}">
        <p14:creationId xmlns:p14="http://schemas.microsoft.com/office/powerpoint/2010/main" val="4018791700"/>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wipe(down)">
                                      <p:cBhvr>
                                        <p:cTn id="10" dur="500"/>
                                        <p:tgtEl>
                                          <p:spTgt spid="26"/>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27"/>
                                        </p:tgtEl>
                                        <p:attrNameLst>
                                          <p:attrName>style.visibility</p:attrName>
                                        </p:attrNameLst>
                                      </p:cBhvr>
                                      <p:to>
                                        <p:strVal val="visible"/>
                                      </p:to>
                                    </p:set>
                                    <p:animEffect transition="in" filter="wipe(down)">
                                      <p:cBhvr>
                                        <p:cTn id="13" dur="500"/>
                                        <p:tgtEl>
                                          <p:spTgt spid="27"/>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28"/>
                                        </p:tgtEl>
                                        <p:attrNameLst>
                                          <p:attrName>style.visibility</p:attrName>
                                        </p:attrNameLst>
                                      </p:cBhvr>
                                      <p:to>
                                        <p:strVal val="visible"/>
                                      </p:to>
                                    </p:set>
                                    <p:animEffect transition="in" filter="wipe(down)">
                                      <p:cBhvr>
                                        <p:cTn id="16" dur="500"/>
                                        <p:tgtEl>
                                          <p:spTgt spid="28"/>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29"/>
                                        </p:tgtEl>
                                        <p:attrNameLst>
                                          <p:attrName>style.visibility</p:attrName>
                                        </p:attrNameLst>
                                      </p:cBhvr>
                                      <p:to>
                                        <p:strVal val="visible"/>
                                      </p:to>
                                    </p:set>
                                    <p:animEffect transition="in" filter="wipe(down)">
                                      <p:cBhvr>
                                        <p:cTn id="19" dur="500"/>
                                        <p:tgtEl>
                                          <p:spTgt spid="29"/>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wipe(down)">
                                      <p:cBhvr>
                                        <p:cTn id="22" dur="500"/>
                                        <p:tgtEl>
                                          <p:spTgt spid="22"/>
                                        </p:tgtEl>
                                      </p:cBhvr>
                                    </p:animEffect>
                                  </p:childTnLst>
                                </p:cTn>
                              </p:par>
                              <p:par>
                                <p:cTn id="23" presetID="22" presetClass="entr" presetSubtype="4" fill="hold" grpId="0" nodeType="withEffect">
                                  <p:stCondLst>
                                    <p:cond delay="0"/>
                                  </p:stCondLst>
                                  <p:childTnLst>
                                    <p:set>
                                      <p:cBhvr>
                                        <p:cTn id="24" dur="1" fill="hold">
                                          <p:stCondLst>
                                            <p:cond delay="0"/>
                                          </p:stCondLst>
                                        </p:cTn>
                                        <p:tgtEl>
                                          <p:spTgt spid="23"/>
                                        </p:tgtEl>
                                        <p:attrNameLst>
                                          <p:attrName>style.visibility</p:attrName>
                                        </p:attrNameLst>
                                      </p:cBhvr>
                                      <p:to>
                                        <p:strVal val="visible"/>
                                      </p:to>
                                    </p:set>
                                    <p:animEffect transition="in" filter="wipe(down)">
                                      <p:cBhvr>
                                        <p:cTn id="25" dur="500"/>
                                        <p:tgtEl>
                                          <p:spTgt spid="23"/>
                                        </p:tgtEl>
                                      </p:cBhvr>
                                    </p:animEffect>
                                  </p:childTnLst>
                                </p:cTn>
                              </p:par>
                              <p:par>
                                <p:cTn id="26" presetID="22" presetClass="entr" presetSubtype="4" fill="hold" grpId="0" nodeType="withEffect">
                                  <p:stCondLst>
                                    <p:cond delay="0"/>
                                  </p:stCondLst>
                                  <p:childTnLst>
                                    <p:set>
                                      <p:cBhvr>
                                        <p:cTn id="27" dur="1" fill="hold">
                                          <p:stCondLst>
                                            <p:cond delay="0"/>
                                          </p:stCondLst>
                                        </p:cTn>
                                        <p:tgtEl>
                                          <p:spTgt spid="24"/>
                                        </p:tgtEl>
                                        <p:attrNameLst>
                                          <p:attrName>style.visibility</p:attrName>
                                        </p:attrNameLst>
                                      </p:cBhvr>
                                      <p:to>
                                        <p:strVal val="visible"/>
                                      </p:to>
                                    </p:set>
                                    <p:animEffect transition="in" filter="wipe(down)">
                                      <p:cBhvr>
                                        <p:cTn id="28" dur="500"/>
                                        <p:tgtEl>
                                          <p:spTgt spid="24"/>
                                        </p:tgtEl>
                                      </p:cBhvr>
                                    </p:animEffect>
                                  </p:childTnLst>
                                </p:cTn>
                              </p:par>
                              <p:par>
                                <p:cTn id="29" presetID="22" presetClass="entr" presetSubtype="4" fill="hold" grpId="0" nodeType="withEffect">
                                  <p:stCondLst>
                                    <p:cond delay="0"/>
                                  </p:stCondLst>
                                  <p:childTnLst>
                                    <p:set>
                                      <p:cBhvr>
                                        <p:cTn id="30" dur="1" fill="hold">
                                          <p:stCondLst>
                                            <p:cond delay="0"/>
                                          </p:stCondLst>
                                        </p:cTn>
                                        <p:tgtEl>
                                          <p:spTgt spid="25"/>
                                        </p:tgtEl>
                                        <p:attrNameLst>
                                          <p:attrName>style.visibility</p:attrName>
                                        </p:attrNameLst>
                                      </p:cBhvr>
                                      <p:to>
                                        <p:strVal val="visible"/>
                                      </p:to>
                                    </p:set>
                                    <p:animEffect transition="in" filter="wipe(down)">
                                      <p:cBhvr>
                                        <p:cTn id="31" dur="500"/>
                                        <p:tgtEl>
                                          <p:spTgt spid="25"/>
                                        </p:tgtEl>
                                      </p:cBhvr>
                                    </p:animEffect>
                                  </p:childTnLst>
                                </p:cTn>
                              </p:par>
                            </p:childTnLst>
                          </p:cTn>
                        </p:par>
                      </p:childTnLst>
                    </p:cTn>
                  </p:par>
                  <p:par>
                    <p:cTn id="32" fill="hold">
                      <p:stCondLst>
                        <p:cond delay="indefinite"/>
                      </p:stCondLst>
                      <p:childTnLst>
                        <p:par>
                          <p:cTn id="33" fill="hold">
                            <p:stCondLst>
                              <p:cond delay="0"/>
                            </p:stCondLst>
                            <p:childTnLst>
                              <p:par>
                                <p:cTn id="34" presetID="6" presetClass="entr" presetSubtype="16" fill="hold" grpId="0" nodeType="clickEffect">
                                  <p:stCondLst>
                                    <p:cond delay="0"/>
                                  </p:stCondLst>
                                  <p:childTnLst>
                                    <p:set>
                                      <p:cBhvr>
                                        <p:cTn id="35" dur="1" fill="hold">
                                          <p:stCondLst>
                                            <p:cond delay="0"/>
                                          </p:stCondLst>
                                        </p:cTn>
                                        <p:tgtEl>
                                          <p:spTgt spid="30"/>
                                        </p:tgtEl>
                                        <p:attrNameLst>
                                          <p:attrName>style.visibility</p:attrName>
                                        </p:attrNameLst>
                                      </p:cBhvr>
                                      <p:to>
                                        <p:strVal val="visible"/>
                                      </p:to>
                                    </p:set>
                                    <p:animEffect transition="in" filter="circle(in)">
                                      <p:cBhvr>
                                        <p:cTn id="36" dur="2000"/>
                                        <p:tgtEl>
                                          <p:spTgt spid="30"/>
                                        </p:tgtEl>
                                      </p:cBhvr>
                                    </p:animEffect>
                                  </p:childTnLst>
                                </p:cTn>
                              </p:par>
                            </p:childTnLst>
                          </p:cTn>
                        </p:par>
                      </p:childTnLst>
                    </p:cTn>
                  </p:par>
                  <p:par>
                    <p:cTn id="37" fill="hold">
                      <p:stCondLst>
                        <p:cond delay="indefinite"/>
                      </p:stCondLst>
                      <p:childTnLst>
                        <p:par>
                          <p:cTn id="38" fill="hold">
                            <p:stCondLst>
                              <p:cond delay="0"/>
                            </p:stCondLst>
                            <p:childTnLst>
                              <p:par>
                                <p:cTn id="39" presetID="1" presetClass="mediacall" presetSubtype="0" fill="hold" nodeType="clickEffect">
                                  <p:stCondLst>
                                    <p:cond delay="0"/>
                                  </p:stCondLst>
                                  <p:childTnLst>
                                    <p:cmd type="call" cmd="playFrom(0.0)">
                                      <p:cBhvr>
                                        <p:cTn id="40" dur="18066"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41" fill="hold" display="0">
                  <p:stCondLst>
                    <p:cond delay="indefinite"/>
                  </p:stCondLst>
                </p:cTn>
                <p:tgtEl>
                  <p:spTgt spid="10"/>
                </p:tgtEl>
              </p:cMediaNode>
            </p:video>
            <p:seq concurrent="1" nextAc="seek">
              <p:cTn id="42" restart="whenNotActive" fill="hold" evtFilter="cancelBubble" nodeType="interactiveSeq">
                <p:stCondLst>
                  <p:cond evt="onClick" delay="0">
                    <p:tgtEl>
                      <p:spTgt spid="10"/>
                    </p:tgtEl>
                  </p:cond>
                </p:stCondLst>
                <p:endSync evt="end" delay="0">
                  <p:rtn val="all"/>
                </p:endSync>
                <p:childTnLst>
                  <p:par>
                    <p:cTn id="43" fill="hold">
                      <p:stCondLst>
                        <p:cond delay="0"/>
                      </p:stCondLst>
                      <p:childTnLst>
                        <p:par>
                          <p:cTn id="44" fill="hold">
                            <p:stCondLst>
                              <p:cond delay="0"/>
                            </p:stCondLst>
                            <p:childTnLst>
                              <p:par>
                                <p:cTn id="45" presetID="2" presetClass="mediacall" presetSubtype="0" fill="hold" nodeType="clickEffect">
                                  <p:stCondLst>
                                    <p:cond delay="0"/>
                                  </p:stCondLst>
                                  <p:childTnLst>
                                    <p:cmd type="call" cmd="togglePause">
                                      <p:cBhvr>
                                        <p:cTn id="46" dur="1" fill="hold"/>
                                        <p:tgtEl>
                                          <p:spTgt spid="10"/>
                                        </p:tgtEl>
                                      </p:cBhvr>
                                    </p:cmd>
                                  </p:childTnLst>
                                </p:cTn>
                              </p:par>
                            </p:childTnLst>
                          </p:cTn>
                        </p:par>
                      </p:childTnLst>
                    </p:cTn>
                  </p:par>
                </p:childTnLst>
              </p:cTn>
              <p:nextCondLst>
                <p:cond evt="onClick" delay="0">
                  <p:tgtEl>
                    <p:spTgt spid="10"/>
                  </p:tgtEl>
                </p:cond>
              </p:nextCondLst>
            </p:seq>
          </p:childTnLst>
        </p:cTn>
      </p:par>
    </p:tnLst>
    <p:bldLst>
      <p:bldP spid="22" grpId="0"/>
      <p:bldP spid="23" grpId="0"/>
      <p:bldP spid="24" grpId="0"/>
      <p:bldP spid="25" grpId="0"/>
      <p:bldP spid="26" grpId="0" animBg="1"/>
      <p:bldP spid="27" grpId="0" animBg="1"/>
      <p:bldP spid="28" grpId="0" animBg="1"/>
      <p:bldP spid="29" grpId="0" animBg="1"/>
      <p:bldP spid="30"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pattFill prst="pct50">
          <a:fgClr>
            <a:srgbClr val="EE00B9"/>
          </a:fgClr>
          <a:bgClr>
            <a:schemeClr val="bg1"/>
          </a:bgClr>
        </a:pattFill>
        <a:effectLst/>
      </p:bgPr>
    </p:bg>
    <p:spTree>
      <p:nvGrpSpPr>
        <p:cNvPr id="1" name="Shape 2684"/>
        <p:cNvGrpSpPr/>
        <p:nvPr/>
      </p:nvGrpSpPr>
      <p:grpSpPr>
        <a:xfrm>
          <a:off x="0" y="0"/>
          <a:ext cx="0" cy="0"/>
          <a:chOff x="0" y="0"/>
          <a:chExt cx="0" cy="0"/>
        </a:xfrm>
      </p:grpSpPr>
      <p:pic>
        <p:nvPicPr>
          <p:cNvPr id="22" name="Picture 21"/>
          <p:cNvPicPr>
            <a:picLocks noChangeAspect="1"/>
          </p:cNvPicPr>
          <p:nvPr/>
        </p:nvPicPr>
        <p:blipFill rotWithShape="1">
          <a:blip r:embed="rId3" cstate="print">
            <a:extLst>
              <a:ext uri="{28A0092B-C50C-407E-A947-70E740481C1C}">
                <a14:useLocalDpi xmlns:a14="http://schemas.microsoft.com/office/drawing/2010/main" val="0"/>
              </a:ext>
            </a:extLst>
          </a:blip>
          <a:srcRect t="17948" b="24787"/>
          <a:stretch>
            <a:fillRect/>
          </a:stretch>
        </p:blipFill>
        <p:spPr>
          <a:xfrm>
            <a:off x="-141548" y="-315416"/>
            <a:ext cx="3287427" cy="1882544"/>
          </a:xfrm>
          <a:prstGeom prst="rect">
            <a:avLst/>
          </a:prstGeom>
        </p:spPr>
      </p:pic>
      <p:pic>
        <p:nvPicPr>
          <p:cNvPr id="23" name="Picture 22"/>
          <p:cNvPicPr>
            <a:picLocks noChangeAspect="1"/>
          </p:cNvPicPr>
          <p:nvPr/>
        </p:nvPicPr>
        <p:blipFill rotWithShape="1">
          <a:blip r:embed="rId4" cstate="print">
            <a:extLst>
              <a:ext uri="{28A0092B-C50C-407E-A947-70E740481C1C}">
                <a14:useLocalDpi xmlns:a14="http://schemas.microsoft.com/office/drawing/2010/main" val="0"/>
              </a:ext>
            </a:extLst>
          </a:blip>
          <a:srcRect t="17948" b="24787"/>
          <a:stretch>
            <a:fillRect/>
          </a:stretch>
        </p:blipFill>
        <p:spPr>
          <a:xfrm flipH="1">
            <a:off x="8584595" y="-761851"/>
            <a:ext cx="3752503" cy="2148869"/>
          </a:xfrm>
          <a:prstGeom prst="rect">
            <a:avLst/>
          </a:prstGeom>
        </p:spPr>
      </p:pic>
      <p:grpSp>
        <p:nvGrpSpPr>
          <p:cNvPr id="2687" name="Google Shape;2687;p44"/>
          <p:cNvGrpSpPr/>
          <p:nvPr/>
        </p:nvGrpSpPr>
        <p:grpSpPr>
          <a:xfrm>
            <a:off x="8056901" y="842334"/>
            <a:ext cx="3304100" cy="3148367"/>
            <a:chOff x="6042675" y="631750"/>
            <a:chExt cx="2478075" cy="2361275"/>
          </a:xfrm>
        </p:grpSpPr>
        <p:sp>
          <p:nvSpPr>
            <p:cNvPr id="2688" name="Google Shape;2688;p44"/>
            <p:cNvSpPr/>
            <p:nvPr/>
          </p:nvSpPr>
          <p:spPr>
            <a:xfrm>
              <a:off x="8327250" y="2809125"/>
              <a:ext cx="193500" cy="183900"/>
            </a:xfrm>
            <a:prstGeom prst="star5">
              <a:avLst>
                <a:gd name="adj" fmla="val 19098"/>
                <a:gd name="hf" fmla="val 105146"/>
                <a:gd name="vf" fmla="val 110557"/>
              </a:avLst>
            </a:prstGeom>
            <a:solidFill>
              <a:schemeClr val="accent6"/>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689" name="Google Shape;2689;p44"/>
            <p:cNvSpPr/>
            <p:nvPr/>
          </p:nvSpPr>
          <p:spPr>
            <a:xfrm>
              <a:off x="6042675" y="631750"/>
              <a:ext cx="193500" cy="183900"/>
            </a:xfrm>
            <a:prstGeom prst="star5">
              <a:avLst>
                <a:gd name="adj" fmla="val 19098"/>
                <a:gd name="hf" fmla="val 105146"/>
                <a:gd name="vf" fmla="val 110557"/>
              </a:avLst>
            </a:prstGeom>
            <a:solidFill>
              <a:schemeClr val="accent2"/>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grpSp>
      <p:grpSp>
        <p:nvGrpSpPr>
          <p:cNvPr id="2690" name="Google Shape;2690;p44"/>
          <p:cNvGrpSpPr/>
          <p:nvPr/>
        </p:nvGrpSpPr>
        <p:grpSpPr>
          <a:xfrm>
            <a:off x="265071" y="1200945"/>
            <a:ext cx="11661857" cy="5217753"/>
            <a:chOff x="142225" y="690174"/>
            <a:chExt cx="8746393" cy="3913315"/>
          </a:xfrm>
        </p:grpSpPr>
        <p:sp>
          <p:nvSpPr>
            <p:cNvPr id="2691" name="Google Shape;2691;p44"/>
            <p:cNvSpPr/>
            <p:nvPr/>
          </p:nvSpPr>
          <p:spPr>
            <a:xfrm>
              <a:off x="7959375" y="4291237"/>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692" name="Google Shape;2692;p44"/>
            <p:cNvSpPr/>
            <p:nvPr/>
          </p:nvSpPr>
          <p:spPr>
            <a:xfrm>
              <a:off x="142225" y="3547262"/>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693" name="Google Shape;2693;p44"/>
            <p:cNvSpPr/>
            <p:nvPr/>
          </p:nvSpPr>
          <p:spPr>
            <a:xfrm>
              <a:off x="7494750" y="690174"/>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grpSp>
      <p:sp>
        <p:nvSpPr>
          <p:cNvPr id="11" name="TextBox 10"/>
          <p:cNvSpPr txBox="1"/>
          <p:nvPr/>
        </p:nvSpPr>
        <p:spPr>
          <a:xfrm>
            <a:off x="2958652" y="1847850"/>
            <a:ext cx="9716037" cy="1200329"/>
          </a:xfrm>
          <a:prstGeom prst="rect">
            <a:avLst/>
          </a:prstGeom>
          <a:noFill/>
        </p:spPr>
        <p:txBody>
          <a:bodyPr wrap="square" rtlCol="0">
            <a:spAutoFit/>
          </a:bodyPr>
          <a:lstStyle/>
          <a:p>
            <a:pPr algn="ctr" defTabSz="685800">
              <a:buClrTx/>
            </a:pPr>
            <a:r>
              <a:rPr lang="en-US" sz="7200" b="1" kern="1200" dirty="0">
                <a:ln>
                  <a:solidFill>
                    <a:sysClr val="windowText" lastClr="000000"/>
                  </a:solidFill>
                </a:ln>
                <a:solidFill>
                  <a:srgbClr val="D63093"/>
                </a:solidFill>
                <a:effectLst>
                  <a:outerShdw blurRad="38100" dist="38100" dir="2700000" algn="tl">
                    <a:srgbClr val="000000">
                      <a:alpha val="43137"/>
                    </a:srgbClr>
                  </a:outerShdw>
                </a:effectLst>
                <a:latin typeface="Nunito Black" pitchFamily="2" charset="0"/>
              </a:rPr>
              <a:t>KHỞI ĐỘNG</a:t>
            </a:r>
          </a:p>
        </p:txBody>
      </p:sp>
      <p:pic>
        <p:nvPicPr>
          <p:cNvPr id="13" name="Picture 12"/>
          <p:cNvPicPr>
            <a:picLocks noChangeAspect="1"/>
          </p:cNvPicPr>
          <p:nvPr/>
        </p:nvPicPr>
        <p:blipFill>
          <a:blip r:embed="rId5"/>
          <a:stretch>
            <a:fillRect/>
          </a:stretch>
        </p:blipFill>
        <p:spPr>
          <a:xfrm rot="868834">
            <a:off x="2655281" y="1745079"/>
            <a:ext cx="1752317" cy="2103104"/>
          </a:xfrm>
          <a:prstGeom prst="rect">
            <a:avLst/>
          </a:prstGeom>
        </p:spPr>
      </p:pic>
      <p:pic>
        <p:nvPicPr>
          <p:cNvPr id="2" name="Picture 1">
            <a:extLst>
              <a:ext uri="{FF2B5EF4-FFF2-40B4-BE49-F238E27FC236}">
                <a16:creationId xmlns:a16="http://schemas.microsoft.com/office/drawing/2014/main" id="{593429A4-4152-C953-E85A-0964B44C7855}"/>
              </a:ext>
            </a:extLst>
          </p:cNvPr>
          <p:cNvPicPr>
            <a:picLocks noChangeAspect="1"/>
          </p:cNvPicPr>
          <p:nvPr/>
        </p:nvPicPr>
        <p:blipFill>
          <a:blip r:embed="rId6"/>
          <a:stretch>
            <a:fillRect/>
          </a:stretch>
        </p:blipFill>
        <p:spPr>
          <a:xfrm>
            <a:off x="4029213" y="4254934"/>
            <a:ext cx="5596613" cy="2231329"/>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ipe(left)">
                                      <p:cBhvr>
                                        <p:cTn id="7" dur="500"/>
                                        <p:tgtEl>
                                          <p:spTgt spid="22"/>
                                        </p:tgtEl>
                                      </p:cBhvr>
                                    </p:animEffect>
                                  </p:childTnLst>
                                </p:cTn>
                              </p:par>
                              <p:par>
                                <p:cTn id="8" presetID="22" presetClass="entr" presetSubtype="2" fill="hold"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wipe(right)">
                                      <p:cBhvr>
                                        <p:cTn id="10" dur="500"/>
                                        <p:tgtEl>
                                          <p:spTgt spid="23"/>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anim calcmode="lin" valueType="num">
                                      <p:cBhvr>
                                        <p:cTn id="15" dur="500" fill="hold"/>
                                        <p:tgtEl>
                                          <p:spTgt spid="13"/>
                                        </p:tgtEl>
                                        <p:attrNameLst>
                                          <p:attrName>ppt_w</p:attrName>
                                        </p:attrNameLst>
                                      </p:cBhvr>
                                      <p:tavLst>
                                        <p:tav tm="0">
                                          <p:val>
                                            <p:fltVal val="0"/>
                                          </p:val>
                                        </p:tav>
                                        <p:tav tm="100000">
                                          <p:val>
                                            <p:strVal val="#ppt_w"/>
                                          </p:val>
                                        </p:tav>
                                      </p:tavLst>
                                    </p:anim>
                                    <p:anim calcmode="lin" valueType="num">
                                      <p:cBhvr>
                                        <p:cTn id="16" dur="500" fill="hold"/>
                                        <p:tgtEl>
                                          <p:spTgt spid="13"/>
                                        </p:tgtEl>
                                        <p:attrNameLst>
                                          <p:attrName>ppt_h</p:attrName>
                                        </p:attrNameLst>
                                      </p:cBhvr>
                                      <p:tavLst>
                                        <p:tav tm="0">
                                          <p:val>
                                            <p:fltVal val="0"/>
                                          </p:val>
                                        </p:tav>
                                        <p:tav tm="100000">
                                          <p:val>
                                            <p:strVal val="#ppt_h"/>
                                          </p:val>
                                        </p:tav>
                                      </p:tavLst>
                                    </p:anim>
                                    <p:animEffect transition="in" filter="fade">
                                      <p:cBhvr>
                                        <p:cTn id="17" dur="500"/>
                                        <p:tgtEl>
                                          <p:spTgt spid="13"/>
                                        </p:tgtEl>
                                      </p:cBhvr>
                                    </p:animEffect>
                                  </p:childTnLst>
                                </p:cTn>
                              </p:par>
                              <p:par>
                                <p:cTn id="18" presetID="53" presetClass="entr" presetSubtype="16" fill="hold" grpId="0" nodeType="withEffect">
                                  <p:stCondLst>
                                    <p:cond delay="0"/>
                                  </p:stCondLst>
                                  <p:childTnLst>
                                    <p:set>
                                      <p:cBhvr>
                                        <p:cTn id="19" dur="1" fill="hold">
                                          <p:stCondLst>
                                            <p:cond delay="0"/>
                                          </p:stCondLst>
                                        </p:cTn>
                                        <p:tgtEl>
                                          <p:spTgt spid="11"/>
                                        </p:tgtEl>
                                        <p:attrNameLst>
                                          <p:attrName>style.visibility</p:attrName>
                                        </p:attrNameLst>
                                      </p:cBhvr>
                                      <p:to>
                                        <p:strVal val="visible"/>
                                      </p:to>
                                    </p:set>
                                    <p:anim calcmode="lin" valueType="num">
                                      <p:cBhvr>
                                        <p:cTn id="20" dur="500" fill="hold"/>
                                        <p:tgtEl>
                                          <p:spTgt spid="11"/>
                                        </p:tgtEl>
                                        <p:attrNameLst>
                                          <p:attrName>ppt_w</p:attrName>
                                        </p:attrNameLst>
                                      </p:cBhvr>
                                      <p:tavLst>
                                        <p:tav tm="0">
                                          <p:val>
                                            <p:fltVal val="0"/>
                                          </p:val>
                                        </p:tav>
                                        <p:tav tm="100000">
                                          <p:val>
                                            <p:strVal val="#ppt_w"/>
                                          </p:val>
                                        </p:tav>
                                      </p:tavLst>
                                    </p:anim>
                                    <p:anim calcmode="lin" valueType="num">
                                      <p:cBhvr>
                                        <p:cTn id="21" dur="500" fill="hold"/>
                                        <p:tgtEl>
                                          <p:spTgt spid="11"/>
                                        </p:tgtEl>
                                        <p:attrNameLst>
                                          <p:attrName>ppt_h</p:attrName>
                                        </p:attrNameLst>
                                      </p:cBhvr>
                                      <p:tavLst>
                                        <p:tav tm="0">
                                          <p:val>
                                            <p:fltVal val="0"/>
                                          </p:val>
                                        </p:tav>
                                        <p:tav tm="100000">
                                          <p:val>
                                            <p:strVal val="#ppt_h"/>
                                          </p:val>
                                        </p:tav>
                                      </p:tavLst>
                                    </p:anim>
                                    <p:animEffect transition="in" filter="fade">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31AA1E1C-DA67-488F-A983-F3ABD792C3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79"/>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23">
            <a:extLst>
              <a:ext uri="{FF2B5EF4-FFF2-40B4-BE49-F238E27FC236}">
                <a16:creationId xmlns:a16="http://schemas.microsoft.com/office/drawing/2014/main" id="{086AFD1D-0853-411E-8130-FF867E71A2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429760"/>
            <a:ext cx="12192000" cy="2435066"/>
          </a:xfrm>
          <a:custGeom>
            <a:avLst/>
            <a:gdLst>
              <a:gd name="connsiteX0" fmla="*/ 1479835 w 12192000"/>
              <a:gd name="connsiteY0" fmla="*/ 0 h 2693565"/>
              <a:gd name="connsiteX1" fmla="*/ 1511804 w 12192000"/>
              <a:gd name="connsiteY1" fmla="*/ 3644 h 2693565"/>
              <a:gd name="connsiteX2" fmla="*/ 1540872 w 12192000"/>
              <a:gd name="connsiteY2" fmla="*/ 15524 h 2693565"/>
              <a:gd name="connsiteX3" fmla="*/ 1540229 w 12192000"/>
              <a:gd name="connsiteY3" fmla="*/ 18447 h 2693565"/>
              <a:gd name="connsiteX4" fmla="*/ 1544831 w 12192000"/>
              <a:gd name="connsiteY4" fmla="*/ 20367 h 2693565"/>
              <a:gd name="connsiteX5" fmla="*/ 1549414 w 12192000"/>
              <a:gd name="connsiteY5" fmla="*/ 19016 h 2693565"/>
              <a:gd name="connsiteX6" fmla="*/ 1554920 w 12192000"/>
              <a:gd name="connsiteY6" fmla="*/ 21266 h 2693565"/>
              <a:gd name="connsiteX7" fmla="*/ 1570090 w 12192000"/>
              <a:gd name="connsiteY7" fmla="*/ 26625 h 2693565"/>
              <a:gd name="connsiteX8" fmla="*/ 1574449 w 12192000"/>
              <a:gd name="connsiteY8" fmla="*/ 33255 h 2693565"/>
              <a:gd name="connsiteX9" fmla="*/ 1634129 w 12192000"/>
              <a:gd name="connsiteY9" fmla="*/ 52786 h 2693565"/>
              <a:gd name="connsiteX10" fmla="*/ 1653408 w 12192000"/>
              <a:gd name="connsiteY10" fmla="*/ 50933 h 2693565"/>
              <a:gd name="connsiteX11" fmla="*/ 1673821 w 12192000"/>
              <a:gd name="connsiteY11" fmla="*/ 63320 h 2693565"/>
              <a:gd name="connsiteX12" fmla="*/ 1735578 w 12192000"/>
              <a:gd name="connsiteY12" fmla="*/ 74197 h 2693565"/>
              <a:gd name="connsiteX13" fmla="*/ 1803240 w 12192000"/>
              <a:gd name="connsiteY13" fmla="*/ 93803 h 2693565"/>
              <a:gd name="connsiteX14" fmla="*/ 1850407 w 12192000"/>
              <a:gd name="connsiteY14" fmla="*/ 112482 h 2693565"/>
              <a:gd name="connsiteX15" fmla="*/ 1981598 w 12192000"/>
              <a:gd name="connsiteY15" fmla="*/ 136278 h 2693565"/>
              <a:gd name="connsiteX16" fmla="*/ 2203718 w 12192000"/>
              <a:gd name="connsiteY16" fmla="*/ 165797 h 2693565"/>
              <a:gd name="connsiteX17" fmla="*/ 2249831 w 12192000"/>
              <a:gd name="connsiteY17" fmla="*/ 174273 h 2693565"/>
              <a:gd name="connsiteX18" fmla="*/ 2284800 w 12192000"/>
              <a:gd name="connsiteY18" fmla="*/ 190263 h 2693565"/>
              <a:gd name="connsiteX19" fmla="*/ 2288840 w 12192000"/>
              <a:gd name="connsiteY19" fmla="*/ 201561 h 2693565"/>
              <a:gd name="connsiteX20" fmla="*/ 2313454 w 12192000"/>
              <a:gd name="connsiteY20" fmla="*/ 207617 h 2693565"/>
              <a:gd name="connsiteX21" fmla="*/ 2319021 w 12192000"/>
              <a:gd name="connsiteY21" fmla="*/ 211049 h 2693565"/>
              <a:gd name="connsiteX22" fmla="*/ 2351943 w 12192000"/>
              <a:gd name="connsiteY22" fmla="*/ 228899 h 2693565"/>
              <a:gd name="connsiteX23" fmla="*/ 2446476 w 12192000"/>
              <a:gd name="connsiteY23" fmla="*/ 221823 h 2693565"/>
              <a:gd name="connsiteX24" fmla="*/ 2514466 w 12192000"/>
              <a:gd name="connsiteY24" fmla="*/ 225768 h 2693565"/>
              <a:gd name="connsiteX25" fmla="*/ 2519045 w 12192000"/>
              <a:gd name="connsiteY25" fmla="*/ 229167 h 2693565"/>
              <a:gd name="connsiteX26" fmla="*/ 2521518 w 12192000"/>
              <a:gd name="connsiteY26" fmla="*/ 236740 h 2693565"/>
              <a:gd name="connsiteX27" fmla="*/ 2532948 w 12192000"/>
              <a:gd name="connsiteY27" fmla="*/ 240920 h 2693565"/>
              <a:gd name="connsiteX28" fmla="*/ 2542831 w 12192000"/>
              <a:gd name="connsiteY28" fmla="*/ 250292 h 2693565"/>
              <a:gd name="connsiteX29" fmla="*/ 2951466 w 12192000"/>
              <a:gd name="connsiteY29" fmla="*/ 331735 h 2693565"/>
              <a:gd name="connsiteX30" fmla="*/ 3145677 w 12192000"/>
              <a:gd name="connsiteY30" fmla="*/ 312283 h 2693565"/>
              <a:gd name="connsiteX31" fmla="*/ 3221782 w 12192000"/>
              <a:gd name="connsiteY31" fmla="*/ 315740 h 2693565"/>
              <a:gd name="connsiteX32" fmla="*/ 3230913 w 12192000"/>
              <a:gd name="connsiteY32" fmla="*/ 323864 h 2693565"/>
              <a:gd name="connsiteX33" fmla="*/ 3343537 w 12192000"/>
              <a:gd name="connsiteY33" fmla="*/ 298906 h 2693565"/>
              <a:gd name="connsiteX34" fmla="*/ 3493591 w 12192000"/>
              <a:gd name="connsiteY34" fmla="*/ 322860 h 2693565"/>
              <a:gd name="connsiteX35" fmla="*/ 3604486 w 12192000"/>
              <a:gd name="connsiteY35" fmla="*/ 350634 h 2693565"/>
              <a:gd name="connsiteX36" fmla="*/ 3667668 w 12192000"/>
              <a:gd name="connsiteY36" fmla="*/ 362018 h 2693565"/>
              <a:gd name="connsiteX37" fmla="*/ 3712536 w 12192000"/>
              <a:gd name="connsiteY37" fmla="*/ 374952 h 2693565"/>
              <a:gd name="connsiteX38" fmla="*/ 3832709 w 12192000"/>
              <a:gd name="connsiteY38" fmla="*/ 382853 h 2693565"/>
              <a:gd name="connsiteX39" fmla="*/ 4034400 w 12192000"/>
              <a:gd name="connsiteY39" fmla="*/ 385496 h 2693565"/>
              <a:gd name="connsiteX40" fmla="*/ 4176121 w 12192000"/>
              <a:gd name="connsiteY40" fmla="*/ 430521 h 2693565"/>
              <a:gd name="connsiteX41" fmla="*/ 4258735 w 12192000"/>
              <a:gd name="connsiteY41" fmla="*/ 412077 h 2693565"/>
              <a:gd name="connsiteX42" fmla="*/ 4348797 w 12192000"/>
              <a:gd name="connsiteY42" fmla="*/ 428832 h 2693565"/>
              <a:gd name="connsiteX43" fmla="*/ 4707799 w 12192000"/>
              <a:gd name="connsiteY43" fmla="*/ 430789 h 2693565"/>
              <a:gd name="connsiteX44" fmla="*/ 4939895 w 12192000"/>
              <a:gd name="connsiteY44" fmla="*/ 425286 h 2693565"/>
              <a:gd name="connsiteX45" fmla="*/ 4972179 w 12192000"/>
              <a:gd name="connsiteY45" fmla="*/ 421596 h 2693565"/>
              <a:gd name="connsiteX46" fmla="*/ 4972746 w 12192000"/>
              <a:gd name="connsiteY46" fmla="*/ 418665 h 2693565"/>
              <a:gd name="connsiteX47" fmla="*/ 4977873 w 12192000"/>
              <a:gd name="connsiteY47" fmla="*/ 418043 h 2693565"/>
              <a:gd name="connsiteX48" fmla="*/ 4981666 w 12192000"/>
              <a:gd name="connsiteY48" fmla="*/ 420512 h 2693565"/>
              <a:gd name="connsiteX49" fmla="*/ 4987781 w 12192000"/>
              <a:gd name="connsiteY49" fmla="*/ 419813 h 2693565"/>
              <a:gd name="connsiteX50" fmla="*/ 5004292 w 12192000"/>
              <a:gd name="connsiteY50" fmla="*/ 418684 h 2693565"/>
              <a:gd name="connsiteX51" fmla="*/ 5011080 w 12192000"/>
              <a:gd name="connsiteY51" fmla="*/ 413543 h 2693565"/>
              <a:gd name="connsiteX52" fmla="*/ 5092908 w 12192000"/>
              <a:gd name="connsiteY52" fmla="*/ 417334 h 2693565"/>
              <a:gd name="connsiteX53" fmla="*/ 5117205 w 12192000"/>
              <a:gd name="connsiteY53" fmla="*/ 410915 h 2693565"/>
              <a:gd name="connsiteX54" fmla="*/ 5180020 w 12192000"/>
              <a:gd name="connsiteY54" fmla="*/ 416669 h 2693565"/>
              <a:gd name="connsiteX55" fmla="*/ 5251931 w 12192000"/>
              <a:gd name="connsiteY55" fmla="*/ 415698 h 2693565"/>
              <a:gd name="connsiteX56" fmla="*/ 5304075 w 12192000"/>
              <a:gd name="connsiteY56" fmla="*/ 410278 h 2693565"/>
              <a:gd name="connsiteX57" fmla="*/ 5437791 w 12192000"/>
              <a:gd name="connsiteY57" fmla="*/ 421851 h 2693565"/>
              <a:gd name="connsiteX58" fmla="*/ 5659855 w 12192000"/>
              <a:gd name="connsiteY58" fmla="*/ 451638 h 2693565"/>
              <a:gd name="connsiteX59" fmla="*/ 5706898 w 12192000"/>
              <a:gd name="connsiteY59" fmla="*/ 455600 h 2693565"/>
              <a:gd name="connsiteX60" fmla="*/ 5754782 w 12192000"/>
              <a:gd name="connsiteY60" fmla="*/ 439912 h 2693565"/>
              <a:gd name="connsiteX61" fmla="*/ 5780510 w 12192000"/>
              <a:gd name="connsiteY61" fmla="*/ 440576 h 2693565"/>
              <a:gd name="connsiteX62" fmla="*/ 5787158 w 12192000"/>
              <a:gd name="connsiteY62" fmla="*/ 438777 h 2693565"/>
              <a:gd name="connsiteX63" fmla="*/ 5825490 w 12192000"/>
              <a:gd name="connsiteY63" fmla="*/ 430438 h 2693565"/>
              <a:gd name="connsiteX64" fmla="*/ 5912104 w 12192000"/>
              <a:gd name="connsiteY64" fmla="*/ 461700 h 2693565"/>
              <a:gd name="connsiteX65" fmla="*/ 5978031 w 12192000"/>
              <a:gd name="connsiteY65" fmla="*/ 475635 h 2693565"/>
              <a:gd name="connsiteX66" fmla="*/ 5983729 w 12192000"/>
              <a:gd name="connsiteY66" fmla="*/ 473608 h 2693565"/>
              <a:gd name="connsiteX67" fmla="*/ 5989115 w 12192000"/>
              <a:gd name="connsiteY67" fmla="*/ 467085 h 2693565"/>
              <a:gd name="connsiteX68" fmla="*/ 6001610 w 12192000"/>
              <a:gd name="connsiteY68" fmla="*/ 466101 h 2693565"/>
              <a:gd name="connsiteX69" fmla="*/ 6014731 w 12192000"/>
              <a:gd name="connsiteY69" fmla="*/ 459798 h 2693565"/>
              <a:gd name="connsiteX70" fmla="*/ 6409381 w 12192000"/>
              <a:gd name="connsiteY70" fmla="*/ 515501 h 2693565"/>
              <a:gd name="connsiteX71" fmla="*/ 6487437 w 12192000"/>
              <a:gd name="connsiteY71" fmla="*/ 553647 h 2693565"/>
              <a:gd name="connsiteX72" fmla="*/ 6610142 w 12192000"/>
              <a:gd name="connsiteY72" fmla="*/ 557790 h 2693565"/>
              <a:gd name="connsiteX73" fmla="*/ 6683551 w 12192000"/>
              <a:gd name="connsiteY73" fmla="*/ 574296 h 2693565"/>
              <a:gd name="connsiteX74" fmla="*/ 6695459 w 12192000"/>
              <a:gd name="connsiteY74" fmla="*/ 568981 h 2693565"/>
              <a:gd name="connsiteX75" fmla="*/ 6792010 w 12192000"/>
              <a:gd name="connsiteY75" fmla="*/ 621866 h 2693565"/>
              <a:gd name="connsiteX76" fmla="*/ 6943635 w 12192000"/>
              <a:gd name="connsiteY76" fmla="*/ 638192 h 2693565"/>
              <a:gd name="connsiteX77" fmla="*/ 7059745 w 12192000"/>
              <a:gd name="connsiteY77" fmla="*/ 640725 h 2693565"/>
              <a:gd name="connsiteX78" fmla="*/ 7124112 w 12192000"/>
              <a:gd name="connsiteY78" fmla="*/ 646371 h 2693565"/>
              <a:gd name="connsiteX79" fmla="*/ 7171770 w 12192000"/>
              <a:gd name="connsiteY79" fmla="*/ 645791 h 2693565"/>
              <a:gd name="connsiteX80" fmla="*/ 7288670 w 12192000"/>
              <a:gd name="connsiteY80" fmla="*/ 669540 h 2693565"/>
              <a:gd name="connsiteX81" fmla="*/ 7480598 w 12192000"/>
              <a:gd name="connsiteY81" fmla="*/ 719452 h 2693565"/>
              <a:gd name="connsiteX82" fmla="*/ 7703580 w 12192000"/>
              <a:gd name="connsiteY82" fmla="*/ 752595 h 2693565"/>
              <a:gd name="connsiteX83" fmla="*/ 7795544 w 12192000"/>
              <a:gd name="connsiteY83" fmla="*/ 760142 h 2693565"/>
              <a:gd name="connsiteX84" fmla="*/ 8234397 w 12192000"/>
              <a:gd name="connsiteY84" fmla="*/ 817628 h 2693565"/>
              <a:gd name="connsiteX85" fmla="*/ 8335061 w 12192000"/>
              <a:gd name="connsiteY85" fmla="*/ 849146 h 2693565"/>
              <a:gd name="connsiteX86" fmla="*/ 8537578 w 12192000"/>
              <a:gd name="connsiteY86" fmla="*/ 956663 h 2693565"/>
              <a:gd name="connsiteX87" fmla="*/ 8796979 w 12192000"/>
              <a:gd name="connsiteY87" fmla="*/ 1002770 h 2693565"/>
              <a:gd name="connsiteX88" fmla="*/ 8813274 w 12192000"/>
              <a:gd name="connsiteY88" fmla="*/ 1021683 h 2693565"/>
              <a:gd name="connsiteX89" fmla="*/ 8817811 w 12192000"/>
              <a:gd name="connsiteY89" fmla="*/ 1024375 h 2693565"/>
              <a:gd name="connsiteX90" fmla="*/ 8819508 w 12192000"/>
              <a:gd name="connsiteY90" fmla="*/ 1023536 h 2693565"/>
              <a:gd name="connsiteX91" fmla="*/ 8844321 w 12192000"/>
              <a:gd name="connsiteY91" fmla="*/ 1022121 h 2693565"/>
              <a:gd name="connsiteX92" fmla="*/ 8901176 w 12192000"/>
              <a:gd name="connsiteY92" fmla="*/ 999714 h 2693565"/>
              <a:gd name="connsiteX93" fmla="*/ 8970456 w 12192000"/>
              <a:gd name="connsiteY93" fmla="*/ 971358 h 2693565"/>
              <a:gd name="connsiteX94" fmla="*/ 9021279 w 12192000"/>
              <a:gd name="connsiteY94" fmla="*/ 968334 h 2693565"/>
              <a:gd name="connsiteX95" fmla="*/ 9144634 w 12192000"/>
              <a:gd name="connsiteY95" fmla="*/ 945164 h 2693565"/>
              <a:gd name="connsiteX96" fmla="*/ 9224215 w 12192000"/>
              <a:gd name="connsiteY96" fmla="*/ 935769 h 2693565"/>
              <a:gd name="connsiteX97" fmla="*/ 9226449 w 12192000"/>
              <a:gd name="connsiteY97" fmla="*/ 935197 h 2693565"/>
              <a:gd name="connsiteX98" fmla="*/ 9242615 w 12192000"/>
              <a:gd name="connsiteY98" fmla="*/ 940365 h 2693565"/>
              <a:gd name="connsiteX99" fmla="*/ 9241484 w 12192000"/>
              <a:gd name="connsiteY99" fmla="*/ 947917 h 2693565"/>
              <a:gd name="connsiteX100" fmla="*/ 9255340 w 12192000"/>
              <a:gd name="connsiteY100" fmla="*/ 954591 h 2693565"/>
              <a:gd name="connsiteX101" fmla="*/ 9284189 w 12192000"/>
              <a:gd name="connsiteY101" fmla="*/ 954041 h 2693565"/>
              <a:gd name="connsiteX102" fmla="*/ 9294504 w 12192000"/>
              <a:gd name="connsiteY102" fmla="*/ 958215 h 2693565"/>
              <a:gd name="connsiteX103" fmla="*/ 9298497 w 12192000"/>
              <a:gd name="connsiteY103" fmla="*/ 958155 h 2693565"/>
              <a:gd name="connsiteX104" fmla="*/ 9307861 w 12192000"/>
              <a:gd name="connsiteY104" fmla="*/ 958940 h 2693565"/>
              <a:gd name="connsiteX105" fmla="*/ 9307085 w 12192000"/>
              <a:gd name="connsiteY105" fmla="*/ 954092 h 2693565"/>
              <a:gd name="connsiteX106" fmla="*/ 9319074 w 12192000"/>
              <a:gd name="connsiteY106" fmla="*/ 946047 h 2693565"/>
              <a:gd name="connsiteX107" fmla="*/ 9372632 w 12192000"/>
              <a:gd name="connsiteY107" fmla="*/ 953006 h 2693565"/>
              <a:gd name="connsiteX108" fmla="*/ 9375071 w 12192000"/>
              <a:gd name="connsiteY108" fmla="*/ 958595 h 2693565"/>
              <a:gd name="connsiteX109" fmla="*/ 9381767 w 12192000"/>
              <a:gd name="connsiteY109" fmla="*/ 959998 h 2693565"/>
              <a:gd name="connsiteX110" fmla="*/ 9387324 w 12192000"/>
              <a:gd name="connsiteY110" fmla="*/ 955424 h 2693565"/>
              <a:gd name="connsiteX111" fmla="*/ 9478921 w 12192000"/>
              <a:gd name="connsiteY111" fmla="*/ 950802 h 2693565"/>
              <a:gd name="connsiteX112" fmla="*/ 9600789 w 12192000"/>
              <a:gd name="connsiteY112" fmla="*/ 953342 h 2693565"/>
              <a:gd name="connsiteX113" fmla="*/ 9685744 w 12192000"/>
              <a:gd name="connsiteY113" fmla="*/ 982941 h 2693565"/>
              <a:gd name="connsiteX114" fmla="*/ 9694172 w 12192000"/>
              <a:gd name="connsiteY114" fmla="*/ 978796 h 2693565"/>
              <a:gd name="connsiteX115" fmla="*/ 9754661 w 12192000"/>
              <a:gd name="connsiteY115" fmla="*/ 985691 h 2693565"/>
              <a:gd name="connsiteX116" fmla="*/ 9961620 w 12192000"/>
              <a:gd name="connsiteY116" fmla="*/ 1043270 h 2693565"/>
              <a:gd name="connsiteX117" fmla="*/ 10079965 w 12192000"/>
              <a:gd name="connsiteY117" fmla="*/ 1055820 h 2693565"/>
              <a:gd name="connsiteX118" fmla="*/ 10122766 w 12192000"/>
              <a:gd name="connsiteY118" fmla="*/ 1054885 h 2693565"/>
              <a:gd name="connsiteX119" fmla="*/ 10194425 w 12192000"/>
              <a:gd name="connsiteY119" fmla="*/ 1053652 h 2693565"/>
              <a:gd name="connsiteX120" fmla="*/ 10249948 w 12192000"/>
              <a:gd name="connsiteY120" fmla="*/ 1039456 h 2693565"/>
              <a:gd name="connsiteX121" fmla="*/ 10309089 w 12192000"/>
              <a:gd name="connsiteY121" fmla="*/ 1043685 h 2693565"/>
              <a:gd name="connsiteX122" fmla="*/ 10320289 w 12192000"/>
              <a:gd name="connsiteY122" fmla="*/ 1061835 h 2693565"/>
              <a:gd name="connsiteX123" fmla="*/ 10384377 w 12192000"/>
              <a:gd name="connsiteY123" fmla="*/ 1060786 h 2693565"/>
              <a:gd name="connsiteX124" fmla="*/ 10481874 w 12192000"/>
              <a:gd name="connsiteY124" fmla="*/ 1057315 h 2693565"/>
              <a:gd name="connsiteX125" fmla="*/ 10537450 w 12192000"/>
              <a:gd name="connsiteY125" fmla="*/ 1059745 h 2693565"/>
              <a:gd name="connsiteX126" fmla="*/ 10689967 w 12192000"/>
              <a:gd name="connsiteY126" fmla="*/ 1061568 h 2693565"/>
              <a:gd name="connsiteX127" fmla="*/ 10843272 w 12192000"/>
              <a:gd name="connsiteY127" fmla="*/ 1059725 h 2693565"/>
              <a:gd name="connsiteX128" fmla="*/ 10937143 w 12192000"/>
              <a:gd name="connsiteY128" fmla="*/ 1037919 h 2693565"/>
              <a:gd name="connsiteX129" fmla="*/ 11062831 w 12192000"/>
              <a:gd name="connsiteY129" fmla="*/ 1038640 h 2693565"/>
              <a:gd name="connsiteX130" fmla="*/ 11084314 w 12192000"/>
              <a:gd name="connsiteY130" fmla="*/ 1035726 h 2693565"/>
              <a:gd name="connsiteX131" fmla="*/ 11112761 w 12192000"/>
              <a:gd name="connsiteY131" fmla="*/ 1041304 h 2693565"/>
              <a:gd name="connsiteX132" fmla="*/ 11226650 w 12192000"/>
              <a:gd name="connsiteY132" fmla="*/ 1064615 h 2693565"/>
              <a:gd name="connsiteX133" fmla="*/ 11315138 w 12192000"/>
              <a:gd name="connsiteY133" fmla="*/ 1091562 h 2693565"/>
              <a:gd name="connsiteX134" fmla="*/ 11430149 w 12192000"/>
              <a:gd name="connsiteY134" fmla="*/ 1089068 h 2693565"/>
              <a:gd name="connsiteX135" fmla="*/ 11498691 w 12192000"/>
              <a:gd name="connsiteY135" fmla="*/ 1099602 h 2693565"/>
              <a:gd name="connsiteX136" fmla="*/ 11608544 w 12192000"/>
              <a:gd name="connsiteY136" fmla="*/ 1135250 h 2693565"/>
              <a:gd name="connsiteX137" fmla="*/ 11758635 w 12192000"/>
              <a:gd name="connsiteY137" fmla="*/ 1141533 h 2693565"/>
              <a:gd name="connsiteX138" fmla="*/ 11792628 w 12192000"/>
              <a:gd name="connsiteY138" fmla="*/ 1118443 h 2693565"/>
              <a:gd name="connsiteX139" fmla="*/ 11835851 w 12192000"/>
              <a:gd name="connsiteY139" fmla="*/ 1106547 h 2693565"/>
              <a:gd name="connsiteX140" fmla="*/ 11848808 w 12192000"/>
              <a:gd name="connsiteY140" fmla="*/ 1144622 h 2693565"/>
              <a:gd name="connsiteX141" fmla="*/ 11974416 w 12192000"/>
              <a:gd name="connsiteY141" fmla="*/ 1183759 h 2693565"/>
              <a:gd name="connsiteX142" fmla="*/ 12037690 w 12192000"/>
              <a:gd name="connsiteY142" fmla="*/ 1199182 h 2693565"/>
              <a:gd name="connsiteX143" fmla="*/ 12137350 w 12192000"/>
              <a:gd name="connsiteY143" fmla="*/ 1214847 h 2693565"/>
              <a:gd name="connsiteX144" fmla="*/ 12167506 w 12192000"/>
              <a:gd name="connsiteY144" fmla="*/ 1221091 h 2693565"/>
              <a:gd name="connsiteX145" fmla="*/ 12192000 w 12192000"/>
              <a:gd name="connsiteY145" fmla="*/ 1225437 h 2693565"/>
              <a:gd name="connsiteX146" fmla="*/ 12192000 w 12192000"/>
              <a:gd name="connsiteY146" fmla="*/ 2693565 h 2693565"/>
              <a:gd name="connsiteX147" fmla="*/ 0 w 12192000"/>
              <a:gd name="connsiteY147" fmla="*/ 2693565 h 2693565"/>
              <a:gd name="connsiteX148" fmla="*/ 0 w 12192000"/>
              <a:gd name="connsiteY148" fmla="*/ 305932 h 2693565"/>
              <a:gd name="connsiteX149" fmla="*/ 7453 w 12192000"/>
              <a:gd name="connsiteY149" fmla="*/ 309471 h 2693565"/>
              <a:gd name="connsiteX150" fmla="*/ 56573 w 12192000"/>
              <a:gd name="connsiteY150" fmla="*/ 335374 h 2693565"/>
              <a:gd name="connsiteX151" fmla="*/ 184586 w 12192000"/>
              <a:gd name="connsiteY151" fmla="*/ 353266 h 2693565"/>
              <a:gd name="connsiteX152" fmla="*/ 235650 w 12192000"/>
              <a:gd name="connsiteY152" fmla="*/ 342210 h 2693565"/>
              <a:gd name="connsiteX153" fmla="*/ 333156 w 12192000"/>
              <a:gd name="connsiteY153" fmla="*/ 324339 h 2693565"/>
              <a:gd name="connsiteX154" fmla="*/ 414362 w 12192000"/>
              <a:gd name="connsiteY154" fmla="*/ 275773 h 2693565"/>
              <a:gd name="connsiteX155" fmla="*/ 509613 w 12192000"/>
              <a:gd name="connsiteY155" fmla="*/ 242197 h 2693565"/>
              <a:gd name="connsiteX156" fmla="*/ 521640 w 12192000"/>
              <a:gd name="connsiteY156" fmla="*/ 245434 h 2693565"/>
              <a:gd name="connsiteX157" fmla="*/ 575469 w 12192000"/>
              <a:gd name="connsiteY157" fmla="*/ 224434 h 2693565"/>
              <a:gd name="connsiteX158" fmla="*/ 727704 w 12192000"/>
              <a:gd name="connsiteY158" fmla="*/ 167150 h 2693565"/>
              <a:gd name="connsiteX159" fmla="*/ 835654 w 12192000"/>
              <a:gd name="connsiteY159" fmla="*/ 71601 h 2693565"/>
              <a:gd name="connsiteX160" fmla="*/ 878896 w 12192000"/>
              <a:gd name="connsiteY160" fmla="*/ 63761 h 2693565"/>
              <a:gd name="connsiteX161" fmla="*/ 951001 w 12192000"/>
              <a:gd name="connsiteY161" fmla="*/ 50233 h 2693565"/>
              <a:gd name="connsiteX162" fmla="*/ 965408 w 12192000"/>
              <a:gd name="connsiteY162" fmla="*/ 55880 h 2693565"/>
              <a:gd name="connsiteX163" fmla="*/ 971791 w 12192000"/>
              <a:gd name="connsiteY163" fmla="*/ 54603 h 2693565"/>
              <a:gd name="connsiteX164" fmla="*/ 972435 w 12192000"/>
              <a:gd name="connsiteY164" fmla="*/ 54961 h 2693565"/>
              <a:gd name="connsiteX165" fmla="*/ 973799 w 12192000"/>
              <a:gd name="connsiteY165" fmla="*/ 54202 h 2693565"/>
              <a:gd name="connsiteX166" fmla="*/ 987946 w 12192000"/>
              <a:gd name="connsiteY166" fmla="*/ 51373 h 2693565"/>
              <a:gd name="connsiteX167" fmla="*/ 1018608 w 12192000"/>
              <a:gd name="connsiteY167" fmla="*/ 55733 h 2693565"/>
              <a:gd name="connsiteX168" fmla="*/ 1037218 w 12192000"/>
              <a:gd name="connsiteY168" fmla="*/ 55219 h 2693565"/>
              <a:gd name="connsiteX169" fmla="*/ 1055961 w 12192000"/>
              <a:gd name="connsiteY169" fmla="*/ 39838 h 2693565"/>
              <a:gd name="connsiteX170" fmla="*/ 1068713 w 12192000"/>
              <a:gd name="connsiteY170" fmla="*/ 38669 h 2693565"/>
              <a:gd name="connsiteX171" fmla="*/ 1071331 w 12192000"/>
              <a:gd name="connsiteY171" fmla="*/ 36555 h 2693565"/>
              <a:gd name="connsiteX172" fmla="*/ 1078748 w 12192000"/>
              <a:gd name="connsiteY172" fmla="*/ 32518 h 2693565"/>
              <a:gd name="connsiteX173" fmla="*/ 1071510 w 12192000"/>
              <a:gd name="connsiteY173" fmla="*/ 28114 h 2693565"/>
              <a:gd name="connsiteX174" fmla="*/ 1158018 w 12192000"/>
              <a:gd name="connsiteY174" fmla="*/ 14155 h 2693565"/>
              <a:gd name="connsiteX175" fmla="*/ 1231493 w 12192000"/>
              <a:gd name="connsiteY175" fmla="*/ 2246 h 2693565"/>
              <a:gd name="connsiteX176" fmla="*/ 1355072 w 12192000"/>
              <a:gd name="connsiteY176" fmla="*/ 31208 h 2693565"/>
              <a:gd name="connsiteX177" fmla="*/ 1479835 w 12192000"/>
              <a:gd name="connsiteY177" fmla="*/ 0 h 2693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Lst>
            <a:rect l="l" t="t" r="r" b="b"/>
            <a:pathLst>
              <a:path w="12192000" h="2693565">
                <a:moveTo>
                  <a:pt x="1479835" y="0"/>
                </a:moveTo>
                <a:lnTo>
                  <a:pt x="1511804" y="3644"/>
                </a:lnTo>
                <a:lnTo>
                  <a:pt x="1540872" y="15524"/>
                </a:lnTo>
                <a:lnTo>
                  <a:pt x="1540229" y="18447"/>
                </a:lnTo>
                <a:cubicBezTo>
                  <a:pt x="1540641" y="20467"/>
                  <a:pt x="1542255" y="20832"/>
                  <a:pt x="1544831" y="20367"/>
                </a:cubicBezTo>
                <a:lnTo>
                  <a:pt x="1549414" y="19016"/>
                </a:lnTo>
                <a:lnTo>
                  <a:pt x="1554920" y="21266"/>
                </a:lnTo>
                <a:lnTo>
                  <a:pt x="1570090" y="26625"/>
                </a:lnTo>
                <a:lnTo>
                  <a:pt x="1574449" y="33255"/>
                </a:lnTo>
                <a:cubicBezTo>
                  <a:pt x="1588372" y="44475"/>
                  <a:pt x="1624928" y="36962"/>
                  <a:pt x="1634129" y="52786"/>
                </a:cubicBezTo>
                <a:lnTo>
                  <a:pt x="1653408" y="50933"/>
                </a:lnTo>
                <a:lnTo>
                  <a:pt x="1673821" y="63320"/>
                </a:lnTo>
                <a:cubicBezTo>
                  <a:pt x="1692776" y="73767"/>
                  <a:pt x="1712758" y="80831"/>
                  <a:pt x="1735578" y="74197"/>
                </a:cubicBezTo>
                <a:cubicBezTo>
                  <a:pt x="1725769" y="94019"/>
                  <a:pt x="1790078" y="74373"/>
                  <a:pt x="1803240" y="93803"/>
                </a:cubicBezTo>
                <a:cubicBezTo>
                  <a:pt x="1811054" y="109566"/>
                  <a:pt x="1832389" y="107278"/>
                  <a:pt x="1850407" y="112482"/>
                </a:cubicBezTo>
                <a:cubicBezTo>
                  <a:pt x="1866338" y="128260"/>
                  <a:pt x="1953255" y="139774"/>
                  <a:pt x="1981598" y="136278"/>
                </a:cubicBezTo>
                <a:cubicBezTo>
                  <a:pt x="2059030" y="116852"/>
                  <a:pt x="2141385" y="179647"/>
                  <a:pt x="2203718" y="165797"/>
                </a:cubicBezTo>
                <a:cubicBezTo>
                  <a:pt x="2221190" y="166649"/>
                  <a:pt x="2236289" y="169766"/>
                  <a:pt x="2249831" y="174273"/>
                </a:cubicBezTo>
                <a:lnTo>
                  <a:pt x="2284800" y="190263"/>
                </a:lnTo>
                <a:lnTo>
                  <a:pt x="2288840" y="201561"/>
                </a:lnTo>
                <a:lnTo>
                  <a:pt x="2313454" y="207617"/>
                </a:lnTo>
                <a:lnTo>
                  <a:pt x="2319021" y="211049"/>
                </a:lnTo>
                <a:cubicBezTo>
                  <a:pt x="2329636" y="217639"/>
                  <a:pt x="2340334" y="223880"/>
                  <a:pt x="2351943" y="228899"/>
                </a:cubicBezTo>
                <a:cubicBezTo>
                  <a:pt x="2369139" y="185217"/>
                  <a:pt x="2453517" y="264393"/>
                  <a:pt x="2446476" y="221823"/>
                </a:cubicBezTo>
                <a:cubicBezTo>
                  <a:pt x="2496555" y="236811"/>
                  <a:pt x="2495450" y="214816"/>
                  <a:pt x="2514466" y="225768"/>
                </a:cubicBezTo>
                <a:lnTo>
                  <a:pt x="2519045" y="229167"/>
                </a:lnTo>
                <a:lnTo>
                  <a:pt x="2521518" y="236740"/>
                </a:lnTo>
                <a:lnTo>
                  <a:pt x="2532948" y="240920"/>
                </a:lnTo>
                <a:lnTo>
                  <a:pt x="2542831" y="250292"/>
                </a:lnTo>
                <a:cubicBezTo>
                  <a:pt x="2670524" y="253866"/>
                  <a:pt x="2831439" y="351801"/>
                  <a:pt x="2951466" y="331735"/>
                </a:cubicBezTo>
                <a:lnTo>
                  <a:pt x="3145677" y="312283"/>
                </a:lnTo>
                <a:cubicBezTo>
                  <a:pt x="3166736" y="299982"/>
                  <a:pt x="3200809" y="301529"/>
                  <a:pt x="3221782" y="315740"/>
                </a:cubicBezTo>
                <a:cubicBezTo>
                  <a:pt x="3225389" y="318185"/>
                  <a:pt x="3228464" y="320921"/>
                  <a:pt x="3230913" y="323864"/>
                </a:cubicBezTo>
                <a:cubicBezTo>
                  <a:pt x="3292781" y="295375"/>
                  <a:pt x="3311084" y="320413"/>
                  <a:pt x="3343537" y="298906"/>
                </a:cubicBezTo>
                <a:cubicBezTo>
                  <a:pt x="3418860" y="303711"/>
                  <a:pt x="3463951" y="341454"/>
                  <a:pt x="3493591" y="322860"/>
                </a:cubicBezTo>
                <a:cubicBezTo>
                  <a:pt x="3529011" y="332105"/>
                  <a:pt x="3566223" y="369362"/>
                  <a:pt x="3604486" y="350634"/>
                </a:cubicBezTo>
                <a:cubicBezTo>
                  <a:pt x="3599050" y="371574"/>
                  <a:pt x="3652814" y="344238"/>
                  <a:pt x="3667668" y="362018"/>
                </a:cubicBezTo>
                <a:cubicBezTo>
                  <a:pt x="3677181" y="376788"/>
                  <a:pt x="3695715" y="371937"/>
                  <a:pt x="3712536" y="374952"/>
                </a:cubicBezTo>
                <a:cubicBezTo>
                  <a:pt x="3729245" y="388755"/>
                  <a:pt x="3808162" y="389754"/>
                  <a:pt x="3832709" y="382853"/>
                </a:cubicBezTo>
                <a:cubicBezTo>
                  <a:pt x="3898137" y="354155"/>
                  <a:pt x="3981432" y="406816"/>
                  <a:pt x="4034400" y="385496"/>
                </a:cubicBezTo>
                <a:cubicBezTo>
                  <a:pt x="4096895" y="380474"/>
                  <a:pt x="4131671" y="416106"/>
                  <a:pt x="4176121" y="430521"/>
                </a:cubicBezTo>
                <a:cubicBezTo>
                  <a:pt x="4184188" y="384912"/>
                  <a:pt x="4271961" y="453654"/>
                  <a:pt x="4258735" y="412077"/>
                </a:cubicBezTo>
                <a:cubicBezTo>
                  <a:pt x="4321188" y="423941"/>
                  <a:pt x="4292211" y="381252"/>
                  <a:pt x="4348797" y="428832"/>
                </a:cubicBezTo>
                <a:cubicBezTo>
                  <a:pt x="4462546" y="417000"/>
                  <a:pt x="4604724" y="465257"/>
                  <a:pt x="4707799" y="430789"/>
                </a:cubicBezTo>
                <a:lnTo>
                  <a:pt x="4939895" y="425286"/>
                </a:lnTo>
                <a:lnTo>
                  <a:pt x="4972179" y="421596"/>
                </a:lnTo>
                <a:cubicBezTo>
                  <a:pt x="4972369" y="420619"/>
                  <a:pt x="4972557" y="419642"/>
                  <a:pt x="4972746" y="418665"/>
                </a:cubicBezTo>
                <a:cubicBezTo>
                  <a:pt x="4973950" y="416860"/>
                  <a:pt x="4975622" y="416934"/>
                  <a:pt x="4977873" y="418043"/>
                </a:cubicBezTo>
                <a:lnTo>
                  <a:pt x="4981666" y="420512"/>
                </a:lnTo>
                <a:lnTo>
                  <a:pt x="4987781" y="419813"/>
                </a:lnTo>
                <a:lnTo>
                  <a:pt x="5004292" y="418684"/>
                </a:lnTo>
                <a:lnTo>
                  <a:pt x="5011080" y="413543"/>
                </a:lnTo>
                <a:lnTo>
                  <a:pt x="5092908" y="417334"/>
                </a:lnTo>
                <a:lnTo>
                  <a:pt x="5117205" y="410915"/>
                </a:lnTo>
                <a:cubicBezTo>
                  <a:pt x="5139341" y="405953"/>
                  <a:pt x="5161092" y="404460"/>
                  <a:pt x="5180020" y="416669"/>
                </a:cubicBezTo>
                <a:cubicBezTo>
                  <a:pt x="5178705" y="395362"/>
                  <a:pt x="5231666" y="430665"/>
                  <a:pt x="5251931" y="415698"/>
                </a:cubicBezTo>
                <a:cubicBezTo>
                  <a:pt x="5265663" y="402811"/>
                  <a:pt x="5284931" y="410521"/>
                  <a:pt x="5304075" y="410278"/>
                </a:cubicBezTo>
                <a:cubicBezTo>
                  <a:pt x="5325492" y="399487"/>
                  <a:pt x="5412373" y="411177"/>
                  <a:pt x="5437791" y="421851"/>
                </a:cubicBezTo>
                <a:cubicBezTo>
                  <a:pt x="5503260" y="460357"/>
                  <a:pt x="5606433" y="422332"/>
                  <a:pt x="5659855" y="451638"/>
                </a:cubicBezTo>
                <a:cubicBezTo>
                  <a:pt x="5676731" y="455370"/>
                  <a:pt x="5692271" y="456345"/>
                  <a:pt x="5706898" y="455600"/>
                </a:cubicBezTo>
                <a:lnTo>
                  <a:pt x="5754782" y="439912"/>
                </a:lnTo>
                <a:lnTo>
                  <a:pt x="5780510" y="440576"/>
                </a:lnTo>
                <a:lnTo>
                  <a:pt x="5787158" y="438777"/>
                </a:lnTo>
                <a:cubicBezTo>
                  <a:pt x="5799851" y="435298"/>
                  <a:pt x="5812485" y="432173"/>
                  <a:pt x="5825490" y="430438"/>
                </a:cubicBezTo>
                <a:cubicBezTo>
                  <a:pt x="5824203" y="476245"/>
                  <a:pt x="5935878" y="423245"/>
                  <a:pt x="5912104" y="461700"/>
                </a:cubicBezTo>
                <a:cubicBezTo>
                  <a:pt x="5965520" y="460532"/>
                  <a:pt x="5955632" y="481057"/>
                  <a:pt x="5978031" y="475635"/>
                </a:cubicBezTo>
                <a:lnTo>
                  <a:pt x="5983729" y="473608"/>
                </a:lnTo>
                <a:lnTo>
                  <a:pt x="5989115" y="467085"/>
                </a:lnTo>
                <a:lnTo>
                  <a:pt x="6001610" y="466101"/>
                </a:lnTo>
                <a:lnTo>
                  <a:pt x="6014731" y="459798"/>
                </a:lnTo>
                <a:cubicBezTo>
                  <a:pt x="6137008" y="489599"/>
                  <a:pt x="6303861" y="465321"/>
                  <a:pt x="6409381" y="515501"/>
                </a:cubicBezTo>
                <a:lnTo>
                  <a:pt x="6487437" y="553647"/>
                </a:lnTo>
                <a:cubicBezTo>
                  <a:pt x="6528113" y="569393"/>
                  <a:pt x="6571143" y="527170"/>
                  <a:pt x="6610142" y="557790"/>
                </a:cubicBezTo>
                <a:cubicBezTo>
                  <a:pt x="6625126" y="574906"/>
                  <a:pt x="6657993" y="582294"/>
                  <a:pt x="6683551" y="574296"/>
                </a:cubicBezTo>
                <a:cubicBezTo>
                  <a:pt x="6687949" y="572920"/>
                  <a:pt x="6691959" y="571129"/>
                  <a:pt x="6695459" y="568981"/>
                </a:cubicBezTo>
                <a:cubicBezTo>
                  <a:pt x="6742555" y="612018"/>
                  <a:pt x="6769939" y="593080"/>
                  <a:pt x="6792010" y="621866"/>
                </a:cubicBezTo>
                <a:cubicBezTo>
                  <a:pt x="6865220" y="636894"/>
                  <a:pt x="6923060" y="612894"/>
                  <a:pt x="6943635" y="638192"/>
                </a:cubicBezTo>
                <a:cubicBezTo>
                  <a:pt x="6980872" y="638645"/>
                  <a:pt x="7031062" y="613058"/>
                  <a:pt x="7059745" y="640725"/>
                </a:cubicBezTo>
                <a:cubicBezTo>
                  <a:pt x="7063016" y="619497"/>
                  <a:pt x="7102907" y="659336"/>
                  <a:pt x="7124112" y="646371"/>
                </a:cubicBezTo>
                <a:cubicBezTo>
                  <a:pt x="7139051" y="634866"/>
                  <a:pt x="7154640" y="644272"/>
                  <a:pt x="7171770" y="645791"/>
                </a:cubicBezTo>
                <a:cubicBezTo>
                  <a:pt x="7193129" y="637070"/>
                  <a:pt x="7268212" y="656632"/>
                  <a:pt x="7288670" y="669540"/>
                </a:cubicBezTo>
                <a:cubicBezTo>
                  <a:pt x="7339052" y="713700"/>
                  <a:pt x="7439044" y="685512"/>
                  <a:pt x="7480598" y="719452"/>
                </a:cubicBezTo>
                <a:cubicBezTo>
                  <a:pt x="7549749" y="733295"/>
                  <a:pt x="7651088" y="745813"/>
                  <a:pt x="7703580" y="752595"/>
                </a:cubicBezTo>
                <a:cubicBezTo>
                  <a:pt x="7767450" y="757595"/>
                  <a:pt x="7722870" y="790464"/>
                  <a:pt x="7795544" y="760142"/>
                </a:cubicBezTo>
                <a:cubicBezTo>
                  <a:pt x="7898433" y="800898"/>
                  <a:pt x="8150708" y="758225"/>
                  <a:pt x="8234397" y="817628"/>
                </a:cubicBezTo>
                <a:cubicBezTo>
                  <a:pt x="8324317" y="832462"/>
                  <a:pt x="8268141" y="831633"/>
                  <a:pt x="8335061" y="849146"/>
                </a:cubicBezTo>
                <a:cubicBezTo>
                  <a:pt x="8342399" y="903105"/>
                  <a:pt x="8500207" y="925631"/>
                  <a:pt x="8537578" y="956663"/>
                </a:cubicBezTo>
                <a:cubicBezTo>
                  <a:pt x="8631361" y="970564"/>
                  <a:pt x="8701947" y="1017329"/>
                  <a:pt x="8796979" y="1002770"/>
                </a:cubicBezTo>
                <a:cubicBezTo>
                  <a:pt x="8800805" y="1010082"/>
                  <a:pt x="8806424" y="1016287"/>
                  <a:pt x="8813274" y="1021683"/>
                </a:cubicBezTo>
                <a:lnTo>
                  <a:pt x="8817811" y="1024375"/>
                </a:lnTo>
                <a:lnTo>
                  <a:pt x="8819508" y="1023536"/>
                </a:lnTo>
                <a:cubicBezTo>
                  <a:pt x="8825917" y="1021803"/>
                  <a:pt x="8833699" y="1021195"/>
                  <a:pt x="8844321" y="1022121"/>
                </a:cubicBezTo>
                <a:cubicBezTo>
                  <a:pt x="8849047" y="973708"/>
                  <a:pt x="8866578" y="1007760"/>
                  <a:pt x="8901176" y="999714"/>
                </a:cubicBezTo>
                <a:cubicBezTo>
                  <a:pt x="8931141" y="995841"/>
                  <a:pt x="8945799" y="979520"/>
                  <a:pt x="8970456" y="971358"/>
                </a:cubicBezTo>
                <a:cubicBezTo>
                  <a:pt x="8990473" y="966128"/>
                  <a:pt x="8994851" y="980867"/>
                  <a:pt x="9021279" y="968334"/>
                </a:cubicBezTo>
                <a:cubicBezTo>
                  <a:pt x="9068612" y="982595"/>
                  <a:pt x="9107817" y="950499"/>
                  <a:pt x="9144634" y="945164"/>
                </a:cubicBezTo>
                <a:cubicBezTo>
                  <a:pt x="9156291" y="946681"/>
                  <a:pt x="9191524" y="942385"/>
                  <a:pt x="9224215" y="935769"/>
                </a:cubicBezTo>
                <a:lnTo>
                  <a:pt x="9226449" y="935197"/>
                </a:lnTo>
                <a:lnTo>
                  <a:pt x="9242615" y="940365"/>
                </a:lnTo>
                <a:cubicBezTo>
                  <a:pt x="9246547" y="942524"/>
                  <a:pt x="9247167" y="944945"/>
                  <a:pt x="9241484" y="947917"/>
                </a:cubicBezTo>
                <a:cubicBezTo>
                  <a:pt x="9245969" y="951992"/>
                  <a:pt x="9250611" y="953857"/>
                  <a:pt x="9255340" y="954591"/>
                </a:cubicBezTo>
                <a:cubicBezTo>
                  <a:pt x="9264796" y="956057"/>
                  <a:pt x="9274598" y="952996"/>
                  <a:pt x="9284189" y="954041"/>
                </a:cubicBezTo>
                <a:lnTo>
                  <a:pt x="9294504" y="958215"/>
                </a:lnTo>
                <a:lnTo>
                  <a:pt x="9298497" y="958155"/>
                </a:lnTo>
                <a:lnTo>
                  <a:pt x="9307861" y="958940"/>
                </a:lnTo>
                <a:lnTo>
                  <a:pt x="9307085" y="954092"/>
                </a:lnTo>
                <a:cubicBezTo>
                  <a:pt x="9305463" y="949397"/>
                  <a:pt x="9304383" y="944306"/>
                  <a:pt x="9319074" y="946047"/>
                </a:cubicBezTo>
                <a:cubicBezTo>
                  <a:pt x="9349305" y="951935"/>
                  <a:pt x="9361374" y="933135"/>
                  <a:pt x="9372632" y="953006"/>
                </a:cubicBezTo>
                <a:lnTo>
                  <a:pt x="9375071" y="958595"/>
                </a:lnTo>
                <a:lnTo>
                  <a:pt x="9381767" y="959998"/>
                </a:lnTo>
                <a:cubicBezTo>
                  <a:pt x="9385419" y="960114"/>
                  <a:pt x="9387600" y="958963"/>
                  <a:pt x="9387324" y="955424"/>
                </a:cubicBezTo>
                <a:cubicBezTo>
                  <a:pt x="9414634" y="972091"/>
                  <a:pt x="9449605" y="952522"/>
                  <a:pt x="9478921" y="950802"/>
                </a:cubicBezTo>
                <a:cubicBezTo>
                  <a:pt x="9499452" y="966349"/>
                  <a:pt x="9540712" y="947412"/>
                  <a:pt x="9600789" y="953342"/>
                </a:cubicBezTo>
                <a:cubicBezTo>
                  <a:pt x="9623099" y="971104"/>
                  <a:pt x="9641319" y="957149"/>
                  <a:pt x="9685744" y="982941"/>
                </a:cubicBezTo>
                <a:cubicBezTo>
                  <a:pt x="9688118" y="981338"/>
                  <a:pt x="9690956" y="979942"/>
                  <a:pt x="9694172" y="978796"/>
                </a:cubicBezTo>
                <a:cubicBezTo>
                  <a:pt x="9712854" y="972144"/>
                  <a:pt x="9739938" y="975230"/>
                  <a:pt x="9754661" y="985691"/>
                </a:cubicBezTo>
                <a:cubicBezTo>
                  <a:pt x="9826496" y="1021800"/>
                  <a:pt x="9896819" y="1029553"/>
                  <a:pt x="9961620" y="1043270"/>
                </a:cubicBezTo>
                <a:cubicBezTo>
                  <a:pt x="10035471" y="1055817"/>
                  <a:pt x="9991652" y="1018987"/>
                  <a:pt x="10079965" y="1055820"/>
                </a:cubicBezTo>
                <a:cubicBezTo>
                  <a:pt x="10091885" y="1046409"/>
                  <a:pt x="10103779" y="1047350"/>
                  <a:pt x="10122766" y="1054885"/>
                </a:cubicBezTo>
                <a:cubicBezTo>
                  <a:pt x="10158792" y="1060185"/>
                  <a:pt x="10160710" y="1033074"/>
                  <a:pt x="10194425" y="1053652"/>
                </a:cubicBezTo>
                <a:cubicBezTo>
                  <a:pt x="10190401" y="1038468"/>
                  <a:pt x="10264044" y="1056450"/>
                  <a:pt x="10249948" y="1039456"/>
                </a:cubicBezTo>
                <a:cubicBezTo>
                  <a:pt x="10275818" y="1029226"/>
                  <a:pt x="10283688" y="1052223"/>
                  <a:pt x="10309089" y="1043685"/>
                </a:cubicBezTo>
                <a:cubicBezTo>
                  <a:pt x="10335955" y="1044245"/>
                  <a:pt x="10291248" y="1057215"/>
                  <a:pt x="10320289" y="1061835"/>
                </a:cubicBezTo>
                <a:cubicBezTo>
                  <a:pt x="10355953" y="1064839"/>
                  <a:pt x="10351274" y="1091207"/>
                  <a:pt x="10384377" y="1060786"/>
                </a:cubicBezTo>
                <a:cubicBezTo>
                  <a:pt x="10420069" y="1073328"/>
                  <a:pt x="10429874" y="1059045"/>
                  <a:pt x="10481874" y="1057315"/>
                </a:cubicBezTo>
                <a:cubicBezTo>
                  <a:pt x="10501680" y="1068177"/>
                  <a:pt x="10519421" y="1065993"/>
                  <a:pt x="10537450" y="1059745"/>
                </a:cubicBezTo>
                <a:cubicBezTo>
                  <a:pt x="10586493" y="1067520"/>
                  <a:pt x="10633607" y="1060262"/>
                  <a:pt x="10689967" y="1061568"/>
                </a:cubicBezTo>
                <a:cubicBezTo>
                  <a:pt x="10748426" y="1077920"/>
                  <a:pt x="10783057" y="1058234"/>
                  <a:pt x="10843272" y="1059725"/>
                </a:cubicBezTo>
                <a:cubicBezTo>
                  <a:pt x="10898437" y="1087831"/>
                  <a:pt x="10887290" y="1031628"/>
                  <a:pt x="10937143" y="1037919"/>
                </a:cubicBezTo>
                <a:cubicBezTo>
                  <a:pt x="11015338" y="1066127"/>
                  <a:pt x="10938076" y="1019729"/>
                  <a:pt x="11062831" y="1038640"/>
                </a:cubicBezTo>
                <a:cubicBezTo>
                  <a:pt x="11069397" y="1042745"/>
                  <a:pt x="11085203" y="1040603"/>
                  <a:pt x="11084314" y="1035726"/>
                </a:cubicBezTo>
                <a:cubicBezTo>
                  <a:pt x="11092072" y="1037916"/>
                  <a:pt x="11109774" y="1048720"/>
                  <a:pt x="11112761" y="1041304"/>
                </a:cubicBezTo>
                <a:cubicBezTo>
                  <a:pt x="11152966" y="1044024"/>
                  <a:pt x="11192190" y="1052052"/>
                  <a:pt x="11226650" y="1064615"/>
                </a:cubicBezTo>
                <a:cubicBezTo>
                  <a:pt x="11305689" y="1058552"/>
                  <a:pt x="11258784" y="1090166"/>
                  <a:pt x="11315138" y="1091562"/>
                </a:cubicBezTo>
                <a:cubicBezTo>
                  <a:pt x="11361985" y="1080652"/>
                  <a:pt x="11377018" y="1094351"/>
                  <a:pt x="11430149" y="1089068"/>
                </a:cubicBezTo>
                <a:cubicBezTo>
                  <a:pt x="11444825" y="1115277"/>
                  <a:pt x="11479264" y="1090856"/>
                  <a:pt x="11498691" y="1099602"/>
                </a:cubicBezTo>
                <a:cubicBezTo>
                  <a:pt x="11534287" y="1073718"/>
                  <a:pt x="11574772" y="1132835"/>
                  <a:pt x="11608544" y="1135250"/>
                </a:cubicBezTo>
                <a:cubicBezTo>
                  <a:pt x="11665899" y="1134901"/>
                  <a:pt x="11730579" y="1110553"/>
                  <a:pt x="11758635" y="1141533"/>
                </a:cubicBezTo>
                <a:cubicBezTo>
                  <a:pt x="11764015" y="1130111"/>
                  <a:pt x="11760429" y="1113687"/>
                  <a:pt x="11792628" y="1118443"/>
                </a:cubicBezTo>
                <a:cubicBezTo>
                  <a:pt x="11806166" y="1113506"/>
                  <a:pt x="11810246" y="1095634"/>
                  <a:pt x="11835851" y="1106547"/>
                </a:cubicBezTo>
                <a:cubicBezTo>
                  <a:pt x="11801664" y="1119996"/>
                  <a:pt x="11855557" y="1126304"/>
                  <a:pt x="11848808" y="1144622"/>
                </a:cubicBezTo>
                <a:cubicBezTo>
                  <a:pt x="11888209" y="1159428"/>
                  <a:pt x="11982396" y="1150542"/>
                  <a:pt x="11974416" y="1183759"/>
                </a:cubicBezTo>
                <a:cubicBezTo>
                  <a:pt x="11984558" y="1204467"/>
                  <a:pt x="12039206" y="1177765"/>
                  <a:pt x="12037690" y="1199182"/>
                </a:cubicBezTo>
                <a:cubicBezTo>
                  <a:pt x="12061583" y="1187085"/>
                  <a:pt x="12100041" y="1212725"/>
                  <a:pt x="12137350" y="1214847"/>
                </a:cubicBezTo>
                <a:cubicBezTo>
                  <a:pt x="12143663" y="1225017"/>
                  <a:pt x="12152270" y="1225179"/>
                  <a:pt x="12167506" y="1221091"/>
                </a:cubicBezTo>
                <a:lnTo>
                  <a:pt x="12192000" y="1225437"/>
                </a:lnTo>
                <a:lnTo>
                  <a:pt x="12192000" y="2693565"/>
                </a:lnTo>
                <a:lnTo>
                  <a:pt x="0" y="2693565"/>
                </a:lnTo>
                <a:lnTo>
                  <a:pt x="0" y="305932"/>
                </a:lnTo>
                <a:lnTo>
                  <a:pt x="7453" y="309471"/>
                </a:lnTo>
                <a:cubicBezTo>
                  <a:pt x="23896" y="319081"/>
                  <a:pt x="38977" y="328472"/>
                  <a:pt x="56573" y="335374"/>
                </a:cubicBezTo>
                <a:cubicBezTo>
                  <a:pt x="69155" y="358380"/>
                  <a:pt x="163342" y="348134"/>
                  <a:pt x="184586" y="353266"/>
                </a:cubicBezTo>
                <a:cubicBezTo>
                  <a:pt x="214121" y="345491"/>
                  <a:pt x="204765" y="347033"/>
                  <a:pt x="235650" y="342210"/>
                </a:cubicBezTo>
                <a:cubicBezTo>
                  <a:pt x="247937" y="316367"/>
                  <a:pt x="302580" y="328405"/>
                  <a:pt x="333156" y="324339"/>
                </a:cubicBezTo>
                <a:cubicBezTo>
                  <a:pt x="339717" y="301268"/>
                  <a:pt x="360087" y="295523"/>
                  <a:pt x="414362" y="275773"/>
                </a:cubicBezTo>
                <a:cubicBezTo>
                  <a:pt x="420721" y="249657"/>
                  <a:pt x="488456" y="282645"/>
                  <a:pt x="509613" y="242197"/>
                </a:cubicBezTo>
                <a:cubicBezTo>
                  <a:pt x="513387" y="243636"/>
                  <a:pt x="517437" y="244726"/>
                  <a:pt x="521640" y="245434"/>
                </a:cubicBezTo>
                <a:cubicBezTo>
                  <a:pt x="546049" y="249549"/>
                  <a:pt x="570152" y="240147"/>
                  <a:pt x="575469" y="224434"/>
                </a:cubicBezTo>
                <a:cubicBezTo>
                  <a:pt x="614641" y="165790"/>
                  <a:pt x="675649" y="197289"/>
                  <a:pt x="727704" y="167150"/>
                </a:cubicBezTo>
                <a:cubicBezTo>
                  <a:pt x="789763" y="136526"/>
                  <a:pt x="780796" y="134575"/>
                  <a:pt x="835654" y="71601"/>
                </a:cubicBezTo>
                <a:cubicBezTo>
                  <a:pt x="855810" y="80465"/>
                  <a:pt x="866761" y="76836"/>
                  <a:pt x="878896" y="63761"/>
                </a:cubicBezTo>
                <a:cubicBezTo>
                  <a:pt x="909898" y="49812"/>
                  <a:pt x="935837" y="82137"/>
                  <a:pt x="951001" y="50233"/>
                </a:cubicBezTo>
                <a:cubicBezTo>
                  <a:pt x="953370" y="55026"/>
                  <a:pt x="958711" y="56299"/>
                  <a:pt x="965408" y="55880"/>
                </a:cubicBezTo>
                <a:lnTo>
                  <a:pt x="971791" y="54603"/>
                </a:lnTo>
                <a:lnTo>
                  <a:pt x="972435" y="54961"/>
                </a:lnTo>
                <a:lnTo>
                  <a:pt x="973799" y="54202"/>
                </a:lnTo>
                <a:lnTo>
                  <a:pt x="987946" y="51373"/>
                </a:lnTo>
                <a:cubicBezTo>
                  <a:pt x="1003526" y="47416"/>
                  <a:pt x="1018060" y="43999"/>
                  <a:pt x="1018608" y="55733"/>
                </a:cubicBezTo>
                <a:cubicBezTo>
                  <a:pt x="1027284" y="57464"/>
                  <a:pt x="1033006" y="56925"/>
                  <a:pt x="1037218" y="55219"/>
                </a:cubicBezTo>
                <a:cubicBezTo>
                  <a:pt x="1045641" y="51809"/>
                  <a:pt x="1048029" y="43734"/>
                  <a:pt x="1055961" y="39838"/>
                </a:cubicBezTo>
                <a:lnTo>
                  <a:pt x="1068713" y="38669"/>
                </a:lnTo>
                <a:lnTo>
                  <a:pt x="1071331" y="36555"/>
                </a:lnTo>
                <a:lnTo>
                  <a:pt x="1078748" y="32518"/>
                </a:lnTo>
                <a:lnTo>
                  <a:pt x="1071510" y="28114"/>
                </a:lnTo>
                <a:cubicBezTo>
                  <a:pt x="1063911" y="24295"/>
                  <a:pt x="1145676" y="19987"/>
                  <a:pt x="1158018" y="14155"/>
                </a:cubicBezTo>
                <a:lnTo>
                  <a:pt x="1231493" y="2246"/>
                </a:lnTo>
                <a:lnTo>
                  <a:pt x="1355072" y="31208"/>
                </a:lnTo>
                <a:cubicBezTo>
                  <a:pt x="1384547" y="167"/>
                  <a:pt x="1449853" y="16313"/>
                  <a:pt x="1479835" y="0"/>
                </a:cubicBez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TextBox 4">
            <a:extLst>
              <a:ext uri="{FF2B5EF4-FFF2-40B4-BE49-F238E27FC236}">
                <a16:creationId xmlns:a16="http://schemas.microsoft.com/office/drawing/2014/main" id="{CDD7C089-FE9A-AC65-92E2-06308C9AD9B1}"/>
              </a:ext>
            </a:extLst>
          </p:cNvPr>
          <p:cNvSpPr txBox="1"/>
          <p:nvPr/>
        </p:nvSpPr>
        <p:spPr>
          <a:xfrm>
            <a:off x="1610286" y="5115846"/>
            <a:ext cx="9201644" cy="708658"/>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3600" b="1" kern="1200" dirty="0">
                <a:solidFill>
                  <a:schemeClr val="tx1">
                    <a:lumMod val="85000"/>
                    <a:lumOff val="15000"/>
                  </a:schemeClr>
                </a:solidFill>
                <a:latin typeface="Times New Roman" panose="02020603050405020304" pitchFamily="18" charset="0"/>
                <a:ea typeface="+mj-ea"/>
                <a:cs typeface="Times New Roman" panose="02020603050405020304" pitchFamily="18" charset="0"/>
              </a:rPr>
              <a:t>VẬN DỤNG</a:t>
            </a:r>
          </a:p>
        </p:txBody>
      </p:sp>
      <p:sp>
        <p:nvSpPr>
          <p:cNvPr id="26" name="Freeform: Shape 25">
            <a:extLst>
              <a:ext uri="{FF2B5EF4-FFF2-40B4-BE49-F238E27FC236}">
                <a16:creationId xmlns:a16="http://schemas.microsoft.com/office/drawing/2014/main" id="{EAD7E7B8-AA45-4F77-BF30-BBED931325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5277223" y="-1"/>
            <a:ext cx="6914777" cy="643325"/>
          </a:xfrm>
          <a:custGeom>
            <a:avLst/>
            <a:gdLst>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376455 w 6884912"/>
              <a:gd name="connsiteY7" fmla="*/ 1137381 h 1161397"/>
              <a:gd name="connsiteX8" fmla="*/ 478946 w 6884912"/>
              <a:gd name="connsiteY8" fmla="*/ 1106011 h 1161397"/>
              <a:gd name="connsiteX9" fmla="*/ 512111 w 6884912"/>
              <a:gd name="connsiteY9" fmla="*/ 1085599 h 1161397"/>
              <a:gd name="connsiteX10" fmla="*/ 567875 w 6884912"/>
              <a:gd name="connsiteY10" fmla="*/ 1051976 h 1161397"/>
              <a:gd name="connsiteX11" fmla="*/ 601644 w 6884912"/>
              <a:gd name="connsiteY11" fmla="*/ 1003997 h 1161397"/>
              <a:gd name="connsiteX12" fmla="*/ 651408 w 6884912"/>
              <a:gd name="connsiteY12" fmla="*/ 984938 h 1161397"/>
              <a:gd name="connsiteX13" fmla="*/ 673197 w 6884912"/>
              <a:gd name="connsiteY13" fmla="*/ 1010060 h 1161397"/>
              <a:gd name="connsiteX14" fmla="*/ 723108 w 6884912"/>
              <a:gd name="connsiteY14" fmla="*/ 980081 h 1161397"/>
              <a:gd name="connsiteX15" fmla="*/ 797699 w 6884912"/>
              <a:gd name="connsiteY15" fmla="*/ 931362 h 1161397"/>
              <a:gd name="connsiteX16" fmla="*/ 843359 w 6884912"/>
              <a:gd name="connsiteY16" fmla="*/ 910894 h 1161397"/>
              <a:gd name="connsiteX17" fmla="*/ 965215 w 6884912"/>
              <a:gd name="connsiteY17" fmla="*/ 846701 h 1161397"/>
              <a:gd name="connsiteX18" fmla="*/ 1085080 w 6884912"/>
              <a:gd name="connsiteY18" fmla="*/ 776086 h 1161397"/>
              <a:gd name="connsiteX19" fmla="*/ 1131224 w 6884912"/>
              <a:gd name="connsiteY19" fmla="*/ 706160 h 1161397"/>
              <a:gd name="connsiteX20" fmla="*/ 1138051 w 6884912"/>
              <a:gd name="connsiteY20" fmla="*/ 702034 h 1161397"/>
              <a:gd name="connsiteX21" fmla="*/ 1158800 w 6884912"/>
              <a:gd name="connsiteY21" fmla="*/ 700004 h 1161397"/>
              <a:gd name="connsiteX22" fmla="*/ 1166947 w 6884912"/>
              <a:gd name="connsiteY22" fmla="*/ 700762 h 1161397"/>
              <a:gd name="connsiteX23" fmla="*/ 1178135 w 6884912"/>
              <a:gd name="connsiteY23" fmla="*/ 698631 h 1161397"/>
              <a:gd name="connsiteX24" fmla="*/ 1178301 w 6884912"/>
              <a:gd name="connsiteY24" fmla="*/ 698094 h 1161397"/>
              <a:gd name="connsiteX25" fmla="*/ 1188995 w 6884912"/>
              <a:gd name="connsiteY25" fmla="*/ 697048 h 1161397"/>
              <a:gd name="connsiteX26" fmla="*/ 1242716 w 6884912"/>
              <a:gd name="connsiteY26" fmla="*/ 698052 h 1161397"/>
              <a:gd name="connsiteX27" fmla="*/ 1299977 w 6884912"/>
              <a:gd name="connsiteY27" fmla="*/ 639196 h 1161397"/>
              <a:gd name="connsiteX28" fmla="*/ 1326190 w 6884912"/>
              <a:gd name="connsiteY28" fmla="*/ 625955 h 1161397"/>
              <a:gd name="connsiteX29" fmla="*/ 1339600 w 6884912"/>
              <a:gd name="connsiteY29" fmla="*/ 616295 h 1161397"/>
              <a:gd name="connsiteX30" fmla="*/ 1340054 w 6884912"/>
              <a:gd name="connsiteY30" fmla="*/ 614022 h 1161397"/>
              <a:gd name="connsiteX31" fmla="*/ 1391606 w 6884912"/>
              <a:gd name="connsiteY31" fmla="*/ 615229 h 1161397"/>
              <a:gd name="connsiteX32" fmla="*/ 1397565 w 6884912"/>
              <a:gd name="connsiteY32" fmla="*/ 611490 h 1161397"/>
              <a:gd name="connsiteX33" fmla="*/ 1432302 w 6884912"/>
              <a:gd name="connsiteY33" fmla="*/ 617267 h 1161397"/>
              <a:gd name="connsiteX34" fmla="*/ 1449644 w 6884912"/>
              <a:gd name="connsiteY34" fmla="*/ 617591 h 1161397"/>
              <a:gd name="connsiteX35" fmla="*/ 1455793 w 6884912"/>
              <a:gd name="connsiteY35" fmla="*/ 623174 h 1161397"/>
              <a:gd name="connsiteX36" fmla="*/ 1480758 w 6884912"/>
              <a:gd name="connsiteY36" fmla="*/ 620863 h 1161397"/>
              <a:gd name="connsiteX37" fmla="*/ 1483154 w 6884912"/>
              <a:gd name="connsiteY37" fmla="*/ 618527 h 1161397"/>
              <a:gd name="connsiteX38" fmla="*/ 1505495 w 6884912"/>
              <a:gd name="connsiteY38" fmla="*/ 624325 h 1161397"/>
              <a:gd name="connsiteX39" fmla="*/ 1526340 w 6884912"/>
              <a:gd name="connsiteY39" fmla="*/ 638496 h 1161397"/>
              <a:gd name="connsiteX40" fmla="*/ 1731986 w 6884912"/>
              <a:gd name="connsiteY40" fmla="*/ 589682 h 1161397"/>
              <a:gd name="connsiteX41" fmla="*/ 1927935 w 6884912"/>
              <a:gd name="connsiteY41" fmla="*/ 628540 h 1161397"/>
              <a:gd name="connsiteX42" fmla="*/ 2039075 w 6884912"/>
              <a:gd name="connsiteY42" fmla="*/ 599964 h 1161397"/>
              <a:gd name="connsiteX43" fmla="*/ 2066980 w 6884912"/>
              <a:gd name="connsiteY43" fmla="*/ 550413 h 1161397"/>
              <a:gd name="connsiteX44" fmla="*/ 2352236 w 6884912"/>
              <a:gd name="connsiteY44" fmla="*/ 519602 h 1161397"/>
              <a:gd name="connsiteX45" fmla="*/ 2420791 w 6884912"/>
              <a:gd name="connsiteY45" fmla="*/ 492826 h 1161397"/>
              <a:gd name="connsiteX46" fmla="*/ 2489932 w 6884912"/>
              <a:gd name="connsiteY46" fmla="*/ 507864 h 1161397"/>
              <a:gd name="connsiteX47" fmla="*/ 2512917 w 6884912"/>
              <a:gd name="connsiteY47" fmla="*/ 489127 h 1161397"/>
              <a:gd name="connsiteX48" fmla="*/ 2516783 w 6884912"/>
              <a:gd name="connsiteY48" fmla="*/ 485473 h 1161397"/>
              <a:gd name="connsiteX49" fmla="*/ 2534360 w 6884912"/>
              <a:gd name="connsiteY49" fmla="*/ 480064 h 1161397"/>
              <a:gd name="connsiteX50" fmla="*/ 2536691 w 6884912"/>
              <a:gd name="connsiteY50" fmla="*/ 467018 h 1161397"/>
              <a:gd name="connsiteX51" fmla="*/ 2561265 w 6884912"/>
              <a:gd name="connsiteY51" fmla="*/ 450623 h 1161397"/>
              <a:gd name="connsiteX52" fmla="*/ 2594349 w 6884912"/>
              <a:gd name="connsiteY52" fmla="*/ 443884 h 1161397"/>
              <a:gd name="connsiteX53" fmla="*/ 2754324 w 6884912"/>
              <a:gd name="connsiteY53" fmla="*/ 424766 h 1161397"/>
              <a:gd name="connsiteX54" fmla="*/ 2848470 w 6884912"/>
              <a:gd name="connsiteY54" fmla="*/ 405966 h 1161397"/>
              <a:gd name="connsiteX55" fmla="*/ 2881772 w 6884912"/>
              <a:gd name="connsiteY55" fmla="*/ 387260 h 1161397"/>
              <a:gd name="connsiteX56" fmla="*/ 2929932 w 6884912"/>
              <a:gd name="connsiteY56" fmla="*/ 368912 h 1161397"/>
              <a:gd name="connsiteX57" fmla="*/ 3013020 w 6884912"/>
              <a:gd name="connsiteY57" fmla="*/ 327578 h 1161397"/>
              <a:gd name="connsiteX58" fmla="*/ 3127968 w 6884912"/>
              <a:gd name="connsiteY58" fmla="*/ 287613 h 1161397"/>
              <a:gd name="connsiteX59" fmla="*/ 3222191 w 6884912"/>
              <a:gd name="connsiteY59" fmla="*/ 307887 h 1161397"/>
              <a:gd name="connsiteX60" fmla="*/ 3227953 w 6884912"/>
              <a:gd name="connsiteY60" fmla="*/ 297650 h 1161397"/>
              <a:gd name="connsiteX61" fmla="*/ 3287859 w 6884912"/>
              <a:gd name="connsiteY61" fmla="*/ 287558 h 1161397"/>
              <a:gd name="connsiteX62" fmla="*/ 3510042 w 6884912"/>
              <a:gd name="connsiteY62" fmla="*/ 311820 h 1161397"/>
              <a:gd name="connsiteX63" fmla="*/ 3626773 w 6884912"/>
              <a:gd name="connsiteY63" fmla="*/ 290452 h 1161397"/>
              <a:gd name="connsiteX64" fmla="*/ 3666217 w 6884912"/>
              <a:gd name="connsiteY64" fmla="*/ 273255 h 1161397"/>
              <a:gd name="connsiteX65" fmla="*/ 3732427 w 6884912"/>
              <a:gd name="connsiteY65" fmla="*/ 245039 h 1161397"/>
              <a:gd name="connsiteX66" fmla="*/ 3777022 w 6884912"/>
              <a:gd name="connsiteY66" fmla="*/ 200276 h 1161397"/>
              <a:gd name="connsiteX67" fmla="*/ 3791246 w 6884912"/>
              <a:gd name="connsiteY67" fmla="*/ 189996 h 1161397"/>
              <a:gd name="connsiteX68" fmla="*/ 3819864 w 6884912"/>
              <a:gd name="connsiteY68" fmla="*/ 194605 h 1161397"/>
              <a:gd name="connsiteX69" fmla="*/ 3830398 w 6884912"/>
              <a:gd name="connsiteY69" fmla="*/ 188383 h 1161397"/>
              <a:gd name="connsiteX70" fmla="*/ 3834360 w 6884912"/>
              <a:gd name="connsiteY70" fmla="*/ 188992 h 1161397"/>
              <a:gd name="connsiteX71" fmla="*/ 3843715 w 6884912"/>
              <a:gd name="connsiteY71" fmla="*/ 188752 h 1161397"/>
              <a:gd name="connsiteX72" fmla="*/ 3842609 w 6884912"/>
              <a:gd name="connsiteY72" fmla="*/ 197386 h 1161397"/>
              <a:gd name="connsiteX73" fmla="*/ 3853961 w 6884912"/>
              <a:gd name="connsiteY73" fmla="*/ 213380 h 1161397"/>
              <a:gd name="connsiteX74" fmla="*/ 3907640 w 6884912"/>
              <a:gd name="connsiteY74" fmla="*/ 207568 h 1161397"/>
              <a:gd name="connsiteX75" fmla="*/ 3910449 w 6884912"/>
              <a:gd name="connsiteY75" fmla="*/ 197808 h 1161397"/>
              <a:gd name="connsiteX76" fmla="*/ 3917197 w 6884912"/>
              <a:gd name="connsiteY76" fmla="*/ 196121 h 1161397"/>
              <a:gd name="connsiteX77" fmla="*/ 3922400 w 6884912"/>
              <a:gd name="connsiteY77" fmla="*/ 205056 h 1161397"/>
              <a:gd name="connsiteX78" fmla="*/ 4013061 w 6884912"/>
              <a:gd name="connsiteY78" fmla="*/ 224874 h 1161397"/>
              <a:gd name="connsiteX79" fmla="*/ 4134285 w 6884912"/>
              <a:gd name="connsiteY79" fmla="*/ 235592 h 1161397"/>
              <a:gd name="connsiteX80" fmla="*/ 4220717 w 6884912"/>
              <a:gd name="connsiteY80" fmla="*/ 192946 h 1161397"/>
              <a:gd name="connsiteX81" fmla="*/ 4228802 w 6884912"/>
              <a:gd name="connsiteY81" fmla="*/ 201468 h 1161397"/>
              <a:gd name="connsiteX82" fmla="*/ 4289361 w 6884912"/>
              <a:gd name="connsiteY82" fmla="*/ 196642 h 1161397"/>
              <a:gd name="connsiteX83" fmla="*/ 4498913 w 6884912"/>
              <a:gd name="connsiteY83" fmla="*/ 118915 h 1161397"/>
              <a:gd name="connsiteX84" fmla="*/ 4617330 w 6884912"/>
              <a:gd name="connsiteY84" fmla="*/ 111163 h 1161397"/>
              <a:gd name="connsiteX85" fmla="*/ 4659778 w 6884912"/>
              <a:gd name="connsiteY85" fmla="*/ 118219 h 1161397"/>
              <a:gd name="connsiteX86" fmla="*/ 4730870 w 6884912"/>
              <a:gd name="connsiteY86" fmla="*/ 129432 h 1161397"/>
              <a:gd name="connsiteX87" fmla="*/ 4785037 w 6884912"/>
              <a:gd name="connsiteY87" fmla="*/ 161964 h 1161397"/>
              <a:gd name="connsiteX88" fmla="*/ 4844073 w 6884912"/>
              <a:gd name="connsiteY88" fmla="*/ 161768 h 1161397"/>
              <a:gd name="connsiteX89" fmla="*/ 4856454 w 6884912"/>
              <a:gd name="connsiteY89" fmla="*/ 130488 h 1161397"/>
              <a:gd name="connsiteX90" fmla="*/ 4920038 w 6884912"/>
              <a:gd name="connsiteY90" fmla="*/ 140418 h 1161397"/>
              <a:gd name="connsiteX91" fmla="*/ 5016639 w 6884912"/>
              <a:gd name="connsiteY91" fmla="*/ 158905 h 1161397"/>
              <a:gd name="connsiteX92" fmla="*/ 5072009 w 6884912"/>
              <a:gd name="connsiteY92" fmla="*/ 161502 h 1161397"/>
              <a:gd name="connsiteX93" fmla="*/ 5223626 w 6884912"/>
              <a:gd name="connsiteY93" fmla="*/ 177356 h 1161397"/>
              <a:gd name="connsiteX94" fmla="*/ 5375773 w 6884912"/>
              <a:gd name="connsiteY94" fmla="*/ 199913 h 1161397"/>
              <a:gd name="connsiteX95" fmla="*/ 5467502 w 6884912"/>
              <a:gd name="connsiteY95" fmla="*/ 250963 h 1161397"/>
              <a:gd name="connsiteX96" fmla="*/ 5592395 w 6884912"/>
              <a:gd name="connsiteY96" fmla="*/ 265434 h 1161397"/>
              <a:gd name="connsiteX97" fmla="*/ 5613532 w 6884912"/>
              <a:gd name="connsiteY97" fmla="*/ 273379 h 1161397"/>
              <a:gd name="connsiteX98" fmla="*/ 5642173 w 6884912"/>
              <a:gd name="connsiteY98" fmla="*/ 266904 h 1161397"/>
              <a:gd name="connsiteX99" fmla="*/ 5756910 w 6884912"/>
              <a:gd name="connsiteY99" fmla="*/ 239211 h 1161397"/>
              <a:gd name="connsiteX100" fmla="*/ 5846667 w 6884912"/>
              <a:gd name="connsiteY100" fmla="*/ 201786 h 1161397"/>
              <a:gd name="connsiteX101" fmla="*/ 5960732 w 6884912"/>
              <a:gd name="connsiteY101" fmla="*/ 220708 h 1161397"/>
              <a:gd name="connsiteX102" fmla="*/ 6029542 w 6884912"/>
              <a:gd name="connsiteY102" fmla="*/ 210339 h 1161397"/>
              <a:gd name="connsiteX103" fmla="*/ 6141123 w 6884912"/>
              <a:gd name="connsiteY103" fmla="*/ 159923 h 1161397"/>
              <a:gd name="connsiteX104" fmla="*/ 6290640 w 6884912"/>
              <a:gd name="connsiteY104" fmla="*/ 167441 h 1161397"/>
              <a:gd name="connsiteX105" fmla="*/ 6322806 w 6884912"/>
              <a:gd name="connsiteY105" fmla="*/ 213293 h 1161397"/>
              <a:gd name="connsiteX106" fmla="*/ 6364914 w 6884912"/>
              <a:gd name="connsiteY106" fmla="*/ 240140 h 1161397"/>
              <a:gd name="connsiteX107" fmla="*/ 6380420 w 6884912"/>
              <a:gd name="connsiteY107" fmla="*/ 173195 h 1161397"/>
              <a:gd name="connsiteX108" fmla="*/ 6507891 w 6884912"/>
              <a:gd name="connsiteY108" fmla="*/ 118474 h 1161397"/>
              <a:gd name="connsiteX109" fmla="*/ 6571807 w 6884912"/>
              <a:gd name="connsiteY109" fmla="*/ 98636 h 1161397"/>
              <a:gd name="connsiteX110" fmla="*/ 6671880 w 6884912"/>
              <a:gd name="connsiteY110" fmla="*/ 82931 h 1161397"/>
              <a:gd name="connsiteX111" fmla="*/ 6702266 w 6884912"/>
              <a:gd name="connsiteY111" fmla="*/ 75470 h 1161397"/>
              <a:gd name="connsiteX112" fmla="*/ 6845802 w 6884912"/>
              <a:gd name="connsiteY112" fmla="*/ 24496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376455 w 6884912"/>
              <a:gd name="connsiteY7" fmla="*/ 1137381 h 1161397"/>
              <a:gd name="connsiteX8" fmla="*/ 478946 w 6884912"/>
              <a:gd name="connsiteY8" fmla="*/ 1106011 h 1161397"/>
              <a:gd name="connsiteX9" fmla="*/ 512111 w 6884912"/>
              <a:gd name="connsiteY9" fmla="*/ 1085599 h 1161397"/>
              <a:gd name="connsiteX10" fmla="*/ 567875 w 6884912"/>
              <a:gd name="connsiteY10" fmla="*/ 1051976 h 1161397"/>
              <a:gd name="connsiteX11" fmla="*/ 601644 w 6884912"/>
              <a:gd name="connsiteY11" fmla="*/ 1003997 h 1161397"/>
              <a:gd name="connsiteX12" fmla="*/ 651408 w 6884912"/>
              <a:gd name="connsiteY12" fmla="*/ 984938 h 1161397"/>
              <a:gd name="connsiteX13" fmla="*/ 673197 w 6884912"/>
              <a:gd name="connsiteY13" fmla="*/ 1010060 h 1161397"/>
              <a:gd name="connsiteX14" fmla="*/ 723108 w 6884912"/>
              <a:gd name="connsiteY14" fmla="*/ 980081 h 1161397"/>
              <a:gd name="connsiteX15" fmla="*/ 797699 w 6884912"/>
              <a:gd name="connsiteY15" fmla="*/ 931362 h 1161397"/>
              <a:gd name="connsiteX16" fmla="*/ 843359 w 6884912"/>
              <a:gd name="connsiteY16" fmla="*/ 910894 h 1161397"/>
              <a:gd name="connsiteX17" fmla="*/ 965215 w 6884912"/>
              <a:gd name="connsiteY17" fmla="*/ 846701 h 1161397"/>
              <a:gd name="connsiteX18" fmla="*/ 1085080 w 6884912"/>
              <a:gd name="connsiteY18" fmla="*/ 776086 h 1161397"/>
              <a:gd name="connsiteX19" fmla="*/ 1131224 w 6884912"/>
              <a:gd name="connsiteY19" fmla="*/ 706160 h 1161397"/>
              <a:gd name="connsiteX20" fmla="*/ 1138051 w 6884912"/>
              <a:gd name="connsiteY20" fmla="*/ 702034 h 1161397"/>
              <a:gd name="connsiteX21" fmla="*/ 1158800 w 6884912"/>
              <a:gd name="connsiteY21" fmla="*/ 700004 h 1161397"/>
              <a:gd name="connsiteX22" fmla="*/ 1166947 w 6884912"/>
              <a:gd name="connsiteY22" fmla="*/ 700762 h 1161397"/>
              <a:gd name="connsiteX23" fmla="*/ 1178135 w 6884912"/>
              <a:gd name="connsiteY23" fmla="*/ 698631 h 1161397"/>
              <a:gd name="connsiteX24" fmla="*/ 1178301 w 6884912"/>
              <a:gd name="connsiteY24" fmla="*/ 698094 h 1161397"/>
              <a:gd name="connsiteX25" fmla="*/ 1188995 w 6884912"/>
              <a:gd name="connsiteY25" fmla="*/ 697048 h 1161397"/>
              <a:gd name="connsiteX26" fmla="*/ 1242716 w 6884912"/>
              <a:gd name="connsiteY26" fmla="*/ 698052 h 1161397"/>
              <a:gd name="connsiteX27" fmla="*/ 1299977 w 6884912"/>
              <a:gd name="connsiteY27" fmla="*/ 639196 h 1161397"/>
              <a:gd name="connsiteX28" fmla="*/ 1326190 w 6884912"/>
              <a:gd name="connsiteY28" fmla="*/ 625955 h 1161397"/>
              <a:gd name="connsiteX29" fmla="*/ 1339600 w 6884912"/>
              <a:gd name="connsiteY29" fmla="*/ 616295 h 1161397"/>
              <a:gd name="connsiteX30" fmla="*/ 1340054 w 6884912"/>
              <a:gd name="connsiteY30" fmla="*/ 614022 h 1161397"/>
              <a:gd name="connsiteX31" fmla="*/ 1391606 w 6884912"/>
              <a:gd name="connsiteY31" fmla="*/ 615229 h 1161397"/>
              <a:gd name="connsiteX32" fmla="*/ 1397565 w 6884912"/>
              <a:gd name="connsiteY32" fmla="*/ 611490 h 1161397"/>
              <a:gd name="connsiteX33" fmla="*/ 1432302 w 6884912"/>
              <a:gd name="connsiteY33" fmla="*/ 617267 h 1161397"/>
              <a:gd name="connsiteX34" fmla="*/ 1449644 w 6884912"/>
              <a:gd name="connsiteY34" fmla="*/ 617591 h 1161397"/>
              <a:gd name="connsiteX35" fmla="*/ 1455793 w 6884912"/>
              <a:gd name="connsiteY35" fmla="*/ 623174 h 1161397"/>
              <a:gd name="connsiteX36" fmla="*/ 1480758 w 6884912"/>
              <a:gd name="connsiteY36" fmla="*/ 620863 h 1161397"/>
              <a:gd name="connsiteX37" fmla="*/ 1483154 w 6884912"/>
              <a:gd name="connsiteY37" fmla="*/ 618527 h 1161397"/>
              <a:gd name="connsiteX38" fmla="*/ 1505495 w 6884912"/>
              <a:gd name="connsiteY38" fmla="*/ 624325 h 1161397"/>
              <a:gd name="connsiteX39" fmla="*/ 1526340 w 6884912"/>
              <a:gd name="connsiteY39" fmla="*/ 638496 h 1161397"/>
              <a:gd name="connsiteX40" fmla="*/ 1731986 w 6884912"/>
              <a:gd name="connsiteY40" fmla="*/ 589682 h 1161397"/>
              <a:gd name="connsiteX41" fmla="*/ 1927935 w 6884912"/>
              <a:gd name="connsiteY41" fmla="*/ 628540 h 1161397"/>
              <a:gd name="connsiteX42" fmla="*/ 2066980 w 6884912"/>
              <a:gd name="connsiteY42" fmla="*/ 550413 h 1161397"/>
              <a:gd name="connsiteX43" fmla="*/ 2352236 w 6884912"/>
              <a:gd name="connsiteY43" fmla="*/ 519602 h 1161397"/>
              <a:gd name="connsiteX44" fmla="*/ 2420791 w 6884912"/>
              <a:gd name="connsiteY44" fmla="*/ 492826 h 1161397"/>
              <a:gd name="connsiteX45" fmla="*/ 2489932 w 6884912"/>
              <a:gd name="connsiteY45" fmla="*/ 507864 h 1161397"/>
              <a:gd name="connsiteX46" fmla="*/ 2512917 w 6884912"/>
              <a:gd name="connsiteY46" fmla="*/ 489127 h 1161397"/>
              <a:gd name="connsiteX47" fmla="*/ 2516783 w 6884912"/>
              <a:gd name="connsiteY47" fmla="*/ 485473 h 1161397"/>
              <a:gd name="connsiteX48" fmla="*/ 2534360 w 6884912"/>
              <a:gd name="connsiteY48" fmla="*/ 480064 h 1161397"/>
              <a:gd name="connsiteX49" fmla="*/ 2536691 w 6884912"/>
              <a:gd name="connsiteY49" fmla="*/ 467018 h 1161397"/>
              <a:gd name="connsiteX50" fmla="*/ 2561265 w 6884912"/>
              <a:gd name="connsiteY50" fmla="*/ 450623 h 1161397"/>
              <a:gd name="connsiteX51" fmla="*/ 2594349 w 6884912"/>
              <a:gd name="connsiteY51" fmla="*/ 443884 h 1161397"/>
              <a:gd name="connsiteX52" fmla="*/ 2754324 w 6884912"/>
              <a:gd name="connsiteY52" fmla="*/ 424766 h 1161397"/>
              <a:gd name="connsiteX53" fmla="*/ 2848470 w 6884912"/>
              <a:gd name="connsiteY53" fmla="*/ 405966 h 1161397"/>
              <a:gd name="connsiteX54" fmla="*/ 2881772 w 6884912"/>
              <a:gd name="connsiteY54" fmla="*/ 387260 h 1161397"/>
              <a:gd name="connsiteX55" fmla="*/ 2929932 w 6884912"/>
              <a:gd name="connsiteY55" fmla="*/ 368912 h 1161397"/>
              <a:gd name="connsiteX56" fmla="*/ 3013020 w 6884912"/>
              <a:gd name="connsiteY56" fmla="*/ 327578 h 1161397"/>
              <a:gd name="connsiteX57" fmla="*/ 3127968 w 6884912"/>
              <a:gd name="connsiteY57" fmla="*/ 287613 h 1161397"/>
              <a:gd name="connsiteX58" fmla="*/ 3222191 w 6884912"/>
              <a:gd name="connsiteY58" fmla="*/ 307887 h 1161397"/>
              <a:gd name="connsiteX59" fmla="*/ 3227953 w 6884912"/>
              <a:gd name="connsiteY59" fmla="*/ 297650 h 1161397"/>
              <a:gd name="connsiteX60" fmla="*/ 3287859 w 6884912"/>
              <a:gd name="connsiteY60" fmla="*/ 287558 h 1161397"/>
              <a:gd name="connsiteX61" fmla="*/ 3510042 w 6884912"/>
              <a:gd name="connsiteY61" fmla="*/ 311820 h 1161397"/>
              <a:gd name="connsiteX62" fmla="*/ 3626773 w 6884912"/>
              <a:gd name="connsiteY62" fmla="*/ 290452 h 1161397"/>
              <a:gd name="connsiteX63" fmla="*/ 3666217 w 6884912"/>
              <a:gd name="connsiteY63" fmla="*/ 273255 h 1161397"/>
              <a:gd name="connsiteX64" fmla="*/ 3732427 w 6884912"/>
              <a:gd name="connsiteY64" fmla="*/ 245039 h 1161397"/>
              <a:gd name="connsiteX65" fmla="*/ 3777022 w 6884912"/>
              <a:gd name="connsiteY65" fmla="*/ 200276 h 1161397"/>
              <a:gd name="connsiteX66" fmla="*/ 3791246 w 6884912"/>
              <a:gd name="connsiteY66" fmla="*/ 189996 h 1161397"/>
              <a:gd name="connsiteX67" fmla="*/ 3819864 w 6884912"/>
              <a:gd name="connsiteY67" fmla="*/ 194605 h 1161397"/>
              <a:gd name="connsiteX68" fmla="*/ 3830398 w 6884912"/>
              <a:gd name="connsiteY68" fmla="*/ 188383 h 1161397"/>
              <a:gd name="connsiteX69" fmla="*/ 3834360 w 6884912"/>
              <a:gd name="connsiteY69" fmla="*/ 188992 h 1161397"/>
              <a:gd name="connsiteX70" fmla="*/ 3843715 w 6884912"/>
              <a:gd name="connsiteY70" fmla="*/ 188752 h 1161397"/>
              <a:gd name="connsiteX71" fmla="*/ 3842609 w 6884912"/>
              <a:gd name="connsiteY71" fmla="*/ 197386 h 1161397"/>
              <a:gd name="connsiteX72" fmla="*/ 3853961 w 6884912"/>
              <a:gd name="connsiteY72" fmla="*/ 213380 h 1161397"/>
              <a:gd name="connsiteX73" fmla="*/ 3907640 w 6884912"/>
              <a:gd name="connsiteY73" fmla="*/ 207568 h 1161397"/>
              <a:gd name="connsiteX74" fmla="*/ 3910449 w 6884912"/>
              <a:gd name="connsiteY74" fmla="*/ 197808 h 1161397"/>
              <a:gd name="connsiteX75" fmla="*/ 3917197 w 6884912"/>
              <a:gd name="connsiteY75" fmla="*/ 196121 h 1161397"/>
              <a:gd name="connsiteX76" fmla="*/ 3922400 w 6884912"/>
              <a:gd name="connsiteY76" fmla="*/ 205056 h 1161397"/>
              <a:gd name="connsiteX77" fmla="*/ 4013061 w 6884912"/>
              <a:gd name="connsiteY77" fmla="*/ 224874 h 1161397"/>
              <a:gd name="connsiteX78" fmla="*/ 4134285 w 6884912"/>
              <a:gd name="connsiteY78" fmla="*/ 235592 h 1161397"/>
              <a:gd name="connsiteX79" fmla="*/ 4220717 w 6884912"/>
              <a:gd name="connsiteY79" fmla="*/ 192946 h 1161397"/>
              <a:gd name="connsiteX80" fmla="*/ 4228802 w 6884912"/>
              <a:gd name="connsiteY80" fmla="*/ 201468 h 1161397"/>
              <a:gd name="connsiteX81" fmla="*/ 4289361 w 6884912"/>
              <a:gd name="connsiteY81" fmla="*/ 196642 h 1161397"/>
              <a:gd name="connsiteX82" fmla="*/ 4498913 w 6884912"/>
              <a:gd name="connsiteY82" fmla="*/ 118915 h 1161397"/>
              <a:gd name="connsiteX83" fmla="*/ 4617330 w 6884912"/>
              <a:gd name="connsiteY83" fmla="*/ 111163 h 1161397"/>
              <a:gd name="connsiteX84" fmla="*/ 4659778 w 6884912"/>
              <a:gd name="connsiteY84" fmla="*/ 118219 h 1161397"/>
              <a:gd name="connsiteX85" fmla="*/ 4730870 w 6884912"/>
              <a:gd name="connsiteY85" fmla="*/ 129432 h 1161397"/>
              <a:gd name="connsiteX86" fmla="*/ 4785037 w 6884912"/>
              <a:gd name="connsiteY86" fmla="*/ 161964 h 1161397"/>
              <a:gd name="connsiteX87" fmla="*/ 4844073 w 6884912"/>
              <a:gd name="connsiteY87" fmla="*/ 161768 h 1161397"/>
              <a:gd name="connsiteX88" fmla="*/ 4856454 w 6884912"/>
              <a:gd name="connsiteY88" fmla="*/ 130488 h 1161397"/>
              <a:gd name="connsiteX89" fmla="*/ 4920038 w 6884912"/>
              <a:gd name="connsiteY89" fmla="*/ 140418 h 1161397"/>
              <a:gd name="connsiteX90" fmla="*/ 5016639 w 6884912"/>
              <a:gd name="connsiteY90" fmla="*/ 158905 h 1161397"/>
              <a:gd name="connsiteX91" fmla="*/ 5072009 w 6884912"/>
              <a:gd name="connsiteY91" fmla="*/ 161502 h 1161397"/>
              <a:gd name="connsiteX92" fmla="*/ 5223626 w 6884912"/>
              <a:gd name="connsiteY92" fmla="*/ 177356 h 1161397"/>
              <a:gd name="connsiteX93" fmla="*/ 5375773 w 6884912"/>
              <a:gd name="connsiteY93" fmla="*/ 199913 h 1161397"/>
              <a:gd name="connsiteX94" fmla="*/ 5467502 w 6884912"/>
              <a:gd name="connsiteY94" fmla="*/ 250963 h 1161397"/>
              <a:gd name="connsiteX95" fmla="*/ 5592395 w 6884912"/>
              <a:gd name="connsiteY95" fmla="*/ 265434 h 1161397"/>
              <a:gd name="connsiteX96" fmla="*/ 5613532 w 6884912"/>
              <a:gd name="connsiteY96" fmla="*/ 273379 h 1161397"/>
              <a:gd name="connsiteX97" fmla="*/ 5642173 w 6884912"/>
              <a:gd name="connsiteY97" fmla="*/ 266904 h 1161397"/>
              <a:gd name="connsiteX98" fmla="*/ 5756910 w 6884912"/>
              <a:gd name="connsiteY98" fmla="*/ 239211 h 1161397"/>
              <a:gd name="connsiteX99" fmla="*/ 5846667 w 6884912"/>
              <a:gd name="connsiteY99" fmla="*/ 201786 h 1161397"/>
              <a:gd name="connsiteX100" fmla="*/ 5960732 w 6884912"/>
              <a:gd name="connsiteY100" fmla="*/ 220708 h 1161397"/>
              <a:gd name="connsiteX101" fmla="*/ 6029542 w 6884912"/>
              <a:gd name="connsiteY101" fmla="*/ 210339 h 1161397"/>
              <a:gd name="connsiteX102" fmla="*/ 6141123 w 6884912"/>
              <a:gd name="connsiteY102" fmla="*/ 159923 h 1161397"/>
              <a:gd name="connsiteX103" fmla="*/ 6290640 w 6884912"/>
              <a:gd name="connsiteY103" fmla="*/ 167441 h 1161397"/>
              <a:gd name="connsiteX104" fmla="*/ 6322806 w 6884912"/>
              <a:gd name="connsiteY104" fmla="*/ 213293 h 1161397"/>
              <a:gd name="connsiteX105" fmla="*/ 6364914 w 6884912"/>
              <a:gd name="connsiteY105" fmla="*/ 240140 h 1161397"/>
              <a:gd name="connsiteX106" fmla="*/ 6380420 w 6884912"/>
              <a:gd name="connsiteY106" fmla="*/ 173195 h 1161397"/>
              <a:gd name="connsiteX107" fmla="*/ 6507891 w 6884912"/>
              <a:gd name="connsiteY107" fmla="*/ 118474 h 1161397"/>
              <a:gd name="connsiteX108" fmla="*/ 6571807 w 6884912"/>
              <a:gd name="connsiteY108" fmla="*/ 98636 h 1161397"/>
              <a:gd name="connsiteX109" fmla="*/ 6671880 w 6884912"/>
              <a:gd name="connsiteY109" fmla="*/ 82931 h 1161397"/>
              <a:gd name="connsiteX110" fmla="*/ 6702266 w 6884912"/>
              <a:gd name="connsiteY110" fmla="*/ 75470 h 1161397"/>
              <a:gd name="connsiteX111" fmla="*/ 6845802 w 6884912"/>
              <a:gd name="connsiteY111" fmla="*/ 24496 h 1161397"/>
              <a:gd name="connsiteX112" fmla="*/ 6884912 w 6884912"/>
              <a:gd name="connsiteY112"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376455 w 6884912"/>
              <a:gd name="connsiteY7" fmla="*/ 1137381 h 1161397"/>
              <a:gd name="connsiteX8" fmla="*/ 478946 w 6884912"/>
              <a:gd name="connsiteY8" fmla="*/ 1106011 h 1161397"/>
              <a:gd name="connsiteX9" fmla="*/ 512111 w 6884912"/>
              <a:gd name="connsiteY9" fmla="*/ 1085599 h 1161397"/>
              <a:gd name="connsiteX10" fmla="*/ 567875 w 6884912"/>
              <a:gd name="connsiteY10" fmla="*/ 1051976 h 1161397"/>
              <a:gd name="connsiteX11" fmla="*/ 601644 w 6884912"/>
              <a:gd name="connsiteY11" fmla="*/ 1003997 h 1161397"/>
              <a:gd name="connsiteX12" fmla="*/ 651408 w 6884912"/>
              <a:gd name="connsiteY12" fmla="*/ 984938 h 1161397"/>
              <a:gd name="connsiteX13" fmla="*/ 673197 w 6884912"/>
              <a:gd name="connsiteY13" fmla="*/ 1010060 h 1161397"/>
              <a:gd name="connsiteX14" fmla="*/ 723108 w 6884912"/>
              <a:gd name="connsiteY14" fmla="*/ 980081 h 1161397"/>
              <a:gd name="connsiteX15" fmla="*/ 797699 w 6884912"/>
              <a:gd name="connsiteY15" fmla="*/ 931362 h 1161397"/>
              <a:gd name="connsiteX16" fmla="*/ 843359 w 6884912"/>
              <a:gd name="connsiteY16" fmla="*/ 910894 h 1161397"/>
              <a:gd name="connsiteX17" fmla="*/ 965215 w 6884912"/>
              <a:gd name="connsiteY17" fmla="*/ 846701 h 1161397"/>
              <a:gd name="connsiteX18" fmla="*/ 1085080 w 6884912"/>
              <a:gd name="connsiteY18" fmla="*/ 776086 h 1161397"/>
              <a:gd name="connsiteX19" fmla="*/ 1131224 w 6884912"/>
              <a:gd name="connsiteY19" fmla="*/ 706160 h 1161397"/>
              <a:gd name="connsiteX20" fmla="*/ 1138051 w 6884912"/>
              <a:gd name="connsiteY20" fmla="*/ 702034 h 1161397"/>
              <a:gd name="connsiteX21" fmla="*/ 1158800 w 6884912"/>
              <a:gd name="connsiteY21" fmla="*/ 700004 h 1161397"/>
              <a:gd name="connsiteX22" fmla="*/ 1166947 w 6884912"/>
              <a:gd name="connsiteY22" fmla="*/ 700762 h 1161397"/>
              <a:gd name="connsiteX23" fmla="*/ 1178135 w 6884912"/>
              <a:gd name="connsiteY23" fmla="*/ 698631 h 1161397"/>
              <a:gd name="connsiteX24" fmla="*/ 1178301 w 6884912"/>
              <a:gd name="connsiteY24" fmla="*/ 698094 h 1161397"/>
              <a:gd name="connsiteX25" fmla="*/ 1188995 w 6884912"/>
              <a:gd name="connsiteY25" fmla="*/ 697048 h 1161397"/>
              <a:gd name="connsiteX26" fmla="*/ 1242716 w 6884912"/>
              <a:gd name="connsiteY26" fmla="*/ 698052 h 1161397"/>
              <a:gd name="connsiteX27" fmla="*/ 1299977 w 6884912"/>
              <a:gd name="connsiteY27" fmla="*/ 639196 h 1161397"/>
              <a:gd name="connsiteX28" fmla="*/ 1326190 w 6884912"/>
              <a:gd name="connsiteY28" fmla="*/ 625955 h 1161397"/>
              <a:gd name="connsiteX29" fmla="*/ 1339600 w 6884912"/>
              <a:gd name="connsiteY29" fmla="*/ 616295 h 1161397"/>
              <a:gd name="connsiteX30" fmla="*/ 1340054 w 6884912"/>
              <a:gd name="connsiteY30" fmla="*/ 614022 h 1161397"/>
              <a:gd name="connsiteX31" fmla="*/ 1391606 w 6884912"/>
              <a:gd name="connsiteY31" fmla="*/ 615229 h 1161397"/>
              <a:gd name="connsiteX32" fmla="*/ 1397565 w 6884912"/>
              <a:gd name="connsiteY32" fmla="*/ 611490 h 1161397"/>
              <a:gd name="connsiteX33" fmla="*/ 1432302 w 6884912"/>
              <a:gd name="connsiteY33" fmla="*/ 617267 h 1161397"/>
              <a:gd name="connsiteX34" fmla="*/ 1449644 w 6884912"/>
              <a:gd name="connsiteY34" fmla="*/ 617591 h 1161397"/>
              <a:gd name="connsiteX35" fmla="*/ 1455793 w 6884912"/>
              <a:gd name="connsiteY35" fmla="*/ 623174 h 1161397"/>
              <a:gd name="connsiteX36" fmla="*/ 1480758 w 6884912"/>
              <a:gd name="connsiteY36" fmla="*/ 620863 h 1161397"/>
              <a:gd name="connsiteX37" fmla="*/ 1483154 w 6884912"/>
              <a:gd name="connsiteY37" fmla="*/ 618527 h 1161397"/>
              <a:gd name="connsiteX38" fmla="*/ 1505495 w 6884912"/>
              <a:gd name="connsiteY38" fmla="*/ 624325 h 1161397"/>
              <a:gd name="connsiteX39" fmla="*/ 1526340 w 6884912"/>
              <a:gd name="connsiteY39" fmla="*/ 638496 h 1161397"/>
              <a:gd name="connsiteX40" fmla="*/ 1731986 w 6884912"/>
              <a:gd name="connsiteY40" fmla="*/ 589682 h 1161397"/>
              <a:gd name="connsiteX41" fmla="*/ 1927935 w 6884912"/>
              <a:gd name="connsiteY41" fmla="*/ 622808 h 1161397"/>
              <a:gd name="connsiteX42" fmla="*/ 2066980 w 6884912"/>
              <a:gd name="connsiteY42" fmla="*/ 550413 h 1161397"/>
              <a:gd name="connsiteX43" fmla="*/ 2352236 w 6884912"/>
              <a:gd name="connsiteY43" fmla="*/ 519602 h 1161397"/>
              <a:gd name="connsiteX44" fmla="*/ 2420791 w 6884912"/>
              <a:gd name="connsiteY44" fmla="*/ 492826 h 1161397"/>
              <a:gd name="connsiteX45" fmla="*/ 2489932 w 6884912"/>
              <a:gd name="connsiteY45" fmla="*/ 507864 h 1161397"/>
              <a:gd name="connsiteX46" fmla="*/ 2512917 w 6884912"/>
              <a:gd name="connsiteY46" fmla="*/ 489127 h 1161397"/>
              <a:gd name="connsiteX47" fmla="*/ 2516783 w 6884912"/>
              <a:gd name="connsiteY47" fmla="*/ 485473 h 1161397"/>
              <a:gd name="connsiteX48" fmla="*/ 2534360 w 6884912"/>
              <a:gd name="connsiteY48" fmla="*/ 480064 h 1161397"/>
              <a:gd name="connsiteX49" fmla="*/ 2536691 w 6884912"/>
              <a:gd name="connsiteY49" fmla="*/ 467018 h 1161397"/>
              <a:gd name="connsiteX50" fmla="*/ 2561265 w 6884912"/>
              <a:gd name="connsiteY50" fmla="*/ 450623 h 1161397"/>
              <a:gd name="connsiteX51" fmla="*/ 2594349 w 6884912"/>
              <a:gd name="connsiteY51" fmla="*/ 443884 h 1161397"/>
              <a:gd name="connsiteX52" fmla="*/ 2754324 w 6884912"/>
              <a:gd name="connsiteY52" fmla="*/ 424766 h 1161397"/>
              <a:gd name="connsiteX53" fmla="*/ 2848470 w 6884912"/>
              <a:gd name="connsiteY53" fmla="*/ 405966 h 1161397"/>
              <a:gd name="connsiteX54" fmla="*/ 2881772 w 6884912"/>
              <a:gd name="connsiteY54" fmla="*/ 387260 h 1161397"/>
              <a:gd name="connsiteX55" fmla="*/ 2929932 w 6884912"/>
              <a:gd name="connsiteY55" fmla="*/ 368912 h 1161397"/>
              <a:gd name="connsiteX56" fmla="*/ 3013020 w 6884912"/>
              <a:gd name="connsiteY56" fmla="*/ 327578 h 1161397"/>
              <a:gd name="connsiteX57" fmla="*/ 3127968 w 6884912"/>
              <a:gd name="connsiteY57" fmla="*/ 287613 h 1161397"/>
              <a:gd name="connsiteX58" fmla="*/ 3222191 w 6884912"/>
              <a:gd name="connsiteY58" fmla="*/ 307887 h 1161397"/>
              <a:gd name="connsiteX59" fmla="*/ 3227953 w 6884912"/>
              <a:gd name="connsiteY59" fmla="*/ 297650 h 1161397"/>
              <a:gd name="connsiteX60" fmla="*/ 3287859 w 6884912"/>
              <a:gd name="connsiteY60" fmla="*/ 287558 h 1161397"/>
              <a:gd name="connsiteX61" fmla="*/ 3510042 w 6884912"/>
              <a:gd name="connsiteY61" fmla="*/ 311820 h 1161397"/>
              <a:gd name="connsiteX62" fmla="*/ 3626773 w 6884912"/>
              <a:gd name="connsiteY62" fmla="*/ 290452 h 1161397"/>
              <a:gd name="connsiteX63" fmla="*/ 3666217 w 6884912"/>
              <a:gd name="connsiteY63" fmla="*/ 273255 h 1161397"/>
              <a:gd name="connsiteX64" fmla="*/ 3732427 w 6884912"/>
              <a:gd name="connsiteY64" fmla="*/ 245039 h 1161397"/>
              <a:gd name="connsiteX65" fmla="*/ 3777022 w 6884912"/>
              <a:gd name="connsiteY65" fmla="*/ 200276 h 1161397"/>
              <a:gd name="connsiteX66" fmla="*/ 3791246 w 6884912"/>
              <a:gd name="connsiteY66" fmla="*/ 189996 h 1161397"/>
              <a:gd name="connsiteX67" fmla="*/ 3819864 w 6884912"/>
              <a:gd name="connsiteY67" fmla="*/ 194605 h 1161397"/>
              <a:gd name="connsiteX68" fmla="*/ 3830398 w 6884912"/>
              <a:gd name="connsiteY68" fmla="*/ 188383 h 1161397"/>
              <a:gd name="connsiteX69" fmla="*/ 3834360 w 6884912"/>
              <a:gd name="connsiteY69" fmla="*/ 188992 h 1161397"/>
              <a:gd name="connsiteX70" fmla="*/ 3843715 w 6884912"/>
              <a:gd name="connsiteY70" fmla="*/ 188752 h 1161397"/>
              <a:gd name="connsiteX71" fmla="*/ 3842609 w 6884912"/>
              <a:gd name="connsiteY71" fmla="*/ 197386 h 1161397"/>
              <a:gd name="connsiteX72" fmla="*/ 3853961 w 6884912"/>
              <a:gd name="connsiteY72" fmla="*/ 213380 h 1161397"/>
              <a:gd name="connsiteX73" fmla="*/ 3907640 w 6884912"/>
              <a:gd name="connsiteY73" fmla="*/ 207568 h 1161397"/>
              <a:gd name="connsiteX74" fmla="*/ 3910449 w 6884912"/>
              <a:gd name="connsiteY74" fmla="*/ 197808 h 1161397"/>
              <a:gd name="connsiteX75" fmla="*/ 3917197 w 6884912"/>
              <a:gd name="connsiteY75" fmla="*/ 196121 h 1161397"/>
              <a:gd name="connsiteX76" fmla="*/ 3922400 w 6884912"/>
              <a:gd name="connsiteY76" fmla="*/ 205056 h 1161397"/>
              <a:gd name="connsiteX77" fmla="*/ 4013061 w 6884912"/>
              <a:gd name="connsiteY77" fmla="*/ 224874 h 1161397"/>
              <a:gd name="connsiteX78" fmla="*/ 4134285 w 6884912"/>
              <a:gd name="connsiteY78" fmla="*/ 235592 h 1161397"/>
              <a:gd name="connsiteX79" fmla="*/ 4220717 w 6884912"/>
              <a:gd name="connsiteY79" fmla="*/ 192946 h 1161397"/>
              <a:gd name="connsiteX80" fmla="*/ 4228802 w 6884912"/>
              <a:gd name="connsiteY80" fmla="*/ 201468 h 1161397"/>
              <a:gd name="connsiteX81" fmla="*/ 4289361 w 6884912"/>
              <a:gd name="connsiteY81" fmla="*/ 196642 h 1161397"/>
              <a:gd name="connsiteX82" fmla="*/ 4498913 w 6884912"/>
              <a:gd name="connsiteY82" fmla="*/ 118915 h 1161397"/>
              <a:gd name="connsiteX83" fmla="*/ 4617330 w 6884912"/>
              <a:gd name="connsiteY83" fmla="*/ 111163 h 1161397"/>
              <a:gd name="connsiteX84" fmla="*/ 4659778 w 6884912"/>
              <a:gd name="connsiteY84" fmla="*/ 118219 h 1161397"/>
              <a:gd name="connsiteX85" fmla="*/ 4730870 w 6884912"/>
              <a:gd name="connsiteY85" fmla="*/ 129432 h 1161397"/>
              <a:gd name="connsiteX86" fmla="*/ 4785037 w 6884912"/>
              <a:gd name="connsiteY86" fmla="*/ 161964 h 1161397"/>
              <a:gd name="connsiteX87" fmla="*/ 4844073 w 6884912"/>
              <a:gd name="connsiteY87" fmla="*/ 161768 h 1161397"/>
              <a:gd name="connsiteX88" fmla="*/ 4856454 w 6884912"/>
              <a:gd name="connsiteY88" fmla="*/ 130488 h 1161397"/>
              <a:gd name="connsiteX89" fmla="*/ 4920038 w 6884912"/>
              <a:gd name="connsiteY89" fmla="*/ 140418 h 1161397"/>
              <a:gd name="connsiteX90" fmla="*/ 5016639 w 6884912"/>
              <a:gd name="connsiteY90" fmla="*/ 158905 h 1161397"/>
              <a:gd name="connsiteX91" fmla="*/ 5072009 w 6884912"/>
              <a:gd name="connsiteY91" fmla="*/ 161502 h 1161397"/>
              <a:gd name="connsiteX92" fmla="*/ 5223626 w 6884912"/>
              <a:gd name="connsiteY92" fmla="*/ 177356 h 1161397"/>
              <a:gd name="connsiteX93" fmla="*/ 5375773 w 6884912"/>
              <a:gd name="connsiteY93" fmla="*/ 199913 h 1161397"/>
              <a:gd name="connsiteX94" fmla="*/ 5467502 w 6884912"/>
              <a:gd name="connsiteY94" fmla="*/ 250963 h 1161397"/>
              <a:gd name="connsiteX95" fmla="*/ 5592395 w 6884912"/>
              <a:gd name="connsiteY95" fmla="*/ 265434 h 1161397"/>
              <a:gd name="connsiteX96" fmla="*/ 5613532 w 6884912"/>
              <a:gd name="connsiteY96" fmla="*/ 273379 h 1161397"/>
              <a:gd name="connsiteX97" fmla="*/ 5642173 w 6884912"/>
              <a:gd name="connsiteY97" fmla="*/ 266904 h 1161397"/>
              <a:gd name="connsiteX98" fmla="*/ 5756910 w 6884912"/>
              <a:gd name="connsiteY98" fmla="*/ 239211 h 1161397"/>
              <a:gd name="connsiteX99" fmla="*/ 5846667 w 6884912"/>
              <a:gd name="connsiteY99" fmla="*/ 201786 h 1161397"/>
              <a:gd name="connsiteX100" fmla="*/ 5960732 w 6884912"/>
              <a:gd name="connsiteY100" fmla="*/ 220708 h 1161397"/>
              <a:gd name="connsiteX101" fmla="*/ 6029542 w 6884912"/>
              <a:gd name="connsiteY101" fmla="*/ 210339 h 1161397"/>
              <a:gd name="connsiteX102" fmla="*/ 6141123 w 6884912"/>
              <a:gd name="connsiteY102" fmla="*/ 159923 h 1161397"/>
              <a:gd name="connsiteX103" fmla="*/ 6290640 w 6884912"/>
              <a:gd name="connsiteY103" fmla="*/ 167441 h 1161397"/>
              <a:gd name="connsiteX104" fmla="*/ 6322806 w 6884912"/>
              <a:gd name="connsiteY104" fmla="*/ 213293 h 1161397"/>
              <a:gd name="connsiteX105" fmla="*/ 6364914 w 6884912"/>
              <a:gd name="connsiteY105" fmla="*/ 240140 h 1161397"/>
              <a:gd name="connsiteX106" fmla="*/ 6380420 w 6884912"/>
              <a:gd name="connsiteY106" fmla="*/ 173195 h 1161397"/>
              <a:gd name="connsiteX107" fmla="*/ 6507891 w 6884912"/>
              <a:gd name="connsiteY107" fmla="*/ 118474 h 1161397"/>
              <a:gd name="connsiteX108" fmla="*/ 6571807 w 6884912"/>
              <a:gd name="connsiteY108" fmla="*/ 98636 h 1161397"/>
              <a:gd name="connsiteX109" fmla="*/ 6671880 w 6884912"/>
              <a:gd name="connsiteY109" fmla="*/ 82931 h 1161397"/>
              <a:gd name="connsiteX110" fmla="*/ 6702266 w 6884912"/>
              <a:gd name="connsiteY110" fmla="*/ 75470 h 1161397"/>
              <a:gd name="connsiteX111" fmla="*/ 6845802 w 6884912"/>
              <a:gd name="connsiteY111" fmla="*/ 24496 h 1161397"/>
              <a:gd name="connsiteX112" fmla="*/ 6884912 w 6884912"/>
              <a:gd name="connsiteY112"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376455 w 6884912"/>
              <a:gd name="connsiteY7" fmla="*/ 1137381 h 1161397"/>
              <a:gd name="connsiteX8" fmla="*/ 478946 w 6884912"/>
              <a:gd name="connsiteY8" fmla="*/ 1106011 h 1161397"/>
              <a:gd name="connsiteX9" fmla="*/ 512111 w 6884912"/>
              <a:gd name="connsiteY9" fmla="*/ 1085599 h 1161397"/>
              <a:gd name="connsiteX10" fmla="*/ 567875 w 6884912"/>
              <a:gd name="connsiteY10" fmla="*/ 1051976 h 1161397"/>
              <a:gd name="connsiteX11" fmla="*/ 601644 w 6884912"/>
              <a:gd name="connsiteY11" fmla="*/ 1003997 h 1161397"/>
              <a:gd name="connsiteX12" fmla="*/ 651408 w 6884912"/>
              <a:gd name="connsiteY12" fmla="*/ 984938 h 1161397"/>
              <a:gd name="connsiteX13" fmla="*/ 673197 w 6884912"/>
              <a:gd name="connsiteY13" fmla="*/ 1010060 h 1161397"/>
              <a:gd name="connsiteX14" fmla="*/ 723108 w 6884912"/>
              <a:gd name="connsiteY14" fmla="*/ 980081 h 1161397"/>
              <a:gd name="connsiteX15" fmla="*/ 797699 w 6884912"/>
              <a:gd name="connsiteY15" fmla="*/ 931362 h 1161397"/>
              <a:gd name="connsiteX16" fmla="*/ 843359 w 6884912"/>
              <a:gd name="connsiteY16" fmla="*/ 910894 h 1161397"/>
              <a:gd name="connsiteX17" fmla="*/ 965215 w 6884912"/>
              <a:gd name="connsiteY17" fmla="*/ 846701 h 1161397"/>
              <a:gd name="connsiteX18" fmla="*/ 1085080 w 6884912"/>
              <a:gd name="connsiteY18" fmla="*/ 776086 h 1161397"/>
              <a:gd name="connsiteX19" fmla="*/ 1131224 w 6884912"/>
              <a:gd name="connsiteY19" fmla="*/ 706160 h 1161397"/>
              <a:gd name="connsiteX20" fmla="*/ 1138051 w 6884912"/>
              <a:gd name="connsiteY20" fmla="*/ 702034 h 1161397"/>
              <a:gd name="connsiteX21" fmla="*/ 1158800 w 6884912"/>
              <a:gd name="connsiteY21" fmla="*/ 700004 h 1161397"/>
              <a:gd name="connsiteX22" fmla="*/ 1166947 w 6884912"/>
              <a:gd name="connsiteY22" fmla="*/ 700762 h 1161397"/>
              <a:gd name="connsiteX23" fmla="*/ 1178135 w 6884912"/>
              <a:gd name="connsiteY23" fmla="*/ 698631 h 1161397"/>
              <a:gd name="connsiteX24" fmla="*/ 1178301 w 6884912"/>
              <a:gd name="connsiteY24" fmla="*/ 698094 h 1161397"/>
              <a:gd name="connsiteX25" fmla="*/ 1188995 w 6884912"/>
              <a:gd name="connsiteY25" fmla="*/ 697048 h 1161397"/>
              <a:gd name="connsiteX26" fmla="*/ 1242716 w 6884912"/>
              <a:gd name="connsiteY26" fmla="*/ 698052 h 1161397"/>
              <a:gd name="connsiteX27" fmla="*/ 1299977 w 6884912"/>
              <a:gd name="connsiteY27" fmla="*/ 639196 h 1161397"/>
              <a:gd name="connsiteX28" fmla="*/ 1326190 w 6884912"/>
              <a:gd name="connsiteY28" fmla="*/ 625955 h 1161397"/>
              <a:gd name="connsiteX29" fmla="*/ 1339600 w 6884912"/>
              <a:gd name="connsiteY29" fmla="*/ 616295 h 1161397"/>
              <a:gd name="connsiteX30" fmla="*/ 1340054 w 6884912"/>
              <a:gd name="connsiteY30" fmla="*/ 614022 h 1161397"/>
              <a:gd name="connsiteX31" fmla="*/ 1391606 w 6884912"/>
              <a:gd name="connsiteY31" fmla="*/ 615229 h 1161397"/>
              <a:gd name="connsiteX32" fmla="*/ 1397565 w 6884912"/>
              <a:gd name="connsiteY32" fmla="*/ 611490 h 1161397"/>
              <a:gd name="connsiteX33" fmla="*/ 1432302 w 6884912"/>
              <a:gd name="connsiteY33" fmla="*/ 617267 h 1161397"/>
              <a:gd name="connsiteX34" fmla="*/ 1449644 w 6884912"/>
              <a:gd name="connsiteY34" fmla="*/ 617591 h 1161397"/>
              <a:gd name="connsiteX35" fmla="*/ 1455793 w 6884912"/>
              <a:gd name="connsiteY35" fmla="*/ 623174 h 1161397"/>
              <a:gd name="connsiteX36" fmla="*/ 1480758 w 6884912"/>
              <a:gd name="connsiteY36" fmla="*/ 620863 h 1161397"/>
              <a:gd name="connsiteX37" fmla="*/ 1483154 w 6884912"/>
              <a:gd name="connsiteY37" fmla="*/ 618527 h 1161397"/>
              <a:gd name="connsiteX38" fmla="*/ 1505495 w 6884912"/>
              <a:gd name="connsiteY38" fmla="*/ 624325 h 1161397"/>
              <a:gd name="connsiteX39" fmla="*/ 1589566 w 6884912"/>
              <a:gd name="connsiteY39" fmla="*/ 621301 h 1161397"/>
              <a:gd name="connsiteX40" fmla="*/ 1731986 w 6884912"/>
              <a:gd name="connsiteY40" fmla="*/ 589682 h 1161397"/>
              <a:gd name="connsiteX41" fmla="*/ 1927935 w 6884912"/>
              <a:gd name="connsiteY41" fmla="*/ 622808 h 1161397"/>
              <a:gd name="connsiteX42" fmla="*/ 2066980 w 6884912"/>
              <a:gd name="connsiteY42" fmla="*/ 550413 h 1161397"/>
              <a:gd name="connsiteX43" fmla="*/ 2352236 w 6884912"/>
              <a:gd name="connsiteY43" fmla="*/ 519602 h 1161397"/>
              <a:gd name="connsiteX44" fmla="*/ 2420791 w 6884912"/>
              <a:gd name="connsiteY44" fmla="*/ 492826 h 1161397"/>
              <a:gd name="connsiteX45" fmla="*/ 2489932 w 6884912"/>
              <a:gd name="connsiteY45" fmla="*/ 507864 h 1161397"/>
              <a:gd name="connsiteX46" fmla="*/ 2512917 w 6884912"/>
              <a:gd name="connsiteY46" fmla="*/ 489127 h 1161397"/>
              <a:gd name="connsiteX47" fmla="*/ 2516783 w 6884912"/>
              <a:gd name="connsiteY47" fmla="*/ 485473 h 1161397"/>
              <a:gd name="connsiteX48" fmla="*/ 2534360 w 6884912"/>
              <a:gd name="connsiteY48" fmla="*/ 480064 h 1161397"/>
              <a:gd name="connsiteX49" fmla="*/ 2536691 w 6884912"/>
              <a:gd name="connsiteY49" fmla="*/ 467018 h 1161397"/>
              <a:gd name="connsiteX50" fmla="*/ 2561265 w 6884912"/>
              <a:gd name="connsiteY50" fmla="*/ 450623 h 1161397"/>
              <a:gd name="connsiteX51" fmla="*/ 2594349 w 6884912"/>
              <a:gd name="connsiteY51" fmla="*/ 443884 h 1161397"/>
              <a:gd name="connsiteX52" fmla="*/ 2754324 w 6884912"/>
              <a:gd name="connsiteY52" fmla="*/ 424766 h 1161397"/>
              <a:gd name="connsiteX53" fmla="*/ 2848470 w 6884912"/>
              <a:gd name="connsiteY53" fmla="*/ 405966 h 1161397"/>
              <a:gd name="connsiteX54" fmla="*/ 2881772 w 6884912"/>
              <a:gd name="connsiteY54" fmla="*/ 387260 h 1161397"/>
              <a:gd name="connsiteX55" fmla="*/ 2929932 w 6884912"/>
              <a:gd name="connsiteY55" fmla="*/ 368912 h 1161397"/>
              <a:gd name="connsiteX56" fmla="*/ 3013020 w 6884912"/>
              <a:gd name="connsiteY56" fmla="*/ 327578 h 1161397"/>
              <a:gd name="connsiteX57" fmla="*/ 3127968 w 6884912"/>
              <a:gd name="connsiteY57" fmla="*/ 287613 h 1161397"/>
              <a:gd name="connsiteX58" fmla="*/ 3222191 w 6884912"/>
              <a:gd name="connsiteY58" fmla="*/ 307887 h 1161397"/>
              <a:gd name="connsiteX59" fmla="*/ 3227953 w 6884912"/>
              <a:gd name="connsiteY59" fmla="*/ 297650 h 1161397"/>
              <a:gd name="connsiteX60" fmla="*/ 3287859 w 6884912"/>
              <a:gd name="connsiteY60" fmla="*/ 287558 h 1161397"/>
              <a:gd name="connsiteX61" fmla="*/ 3510042 w 6884912"/>
              <a:gd name="connsiteY61" fmla="*/ 311820 h 1161397"/>
              <a:gd name="connsiteX62" fmla="*/ 3626773 w 6884912"/>
              <a:gd name="connsiteY62" fmla="*/ 290452 h 1161397"/>
              <a:gd name="connsiteX63" fmla="*/ 3666217 w 6884912"/>
              <a:gd name="connsiteY63" fmla="*/ 273255 h 1161397"/>
              <a:gd name="connsiteX64" fmla="*/ 3732427 w 6884912"/>
              <a:gd name="connsiteY64" fmla="*/ 245039 h 1161397"/>
              <a:gd name="connsiteX65" fmla="*/ 3777022 w 6884912"/>
              <a:gd name="connsiteY65" fmla="*/ 200276 h 1161397"/>
              <a:gd name="connsiteX66" fmla="*/ 3791246 w 6884912"/>
              <a:gd name="connsiteY66" fmla="*/ 189996 h 1161397"/>
              <a:gd name="connsiteX67" fmla="*/ 3819864 w 6884912"/>
              <a:gd name="connsiteY67" fmla="*/ 194605 h 1161397"/>
              <a:gd name="connsiteX68" fmla="*/ 3830398 w 6884912"/>
              <a:gd name="connsiteY68" fmla="*/ 188383 h 1161397"/>
              <a:gd name="connsiteX69" fmla="*/ 3834360 w 6884912"/>
              <a:gd name="connsiteY69" fmla="*/ 188992 h 1161397"/>
              <a:gd name="connsiteX70" fmla="*/ 3843715 w 6884912"/>
              <a:gd name="connsiteY70" fmla="*/ 188752 h 1161397"/>
              <a:gd name="connsiteX71" fmla="*/ 3842609 w 6884912"/>
              <a:gd name="connsiteY71" fmla="*/ 197386 h 1161397"/>
              <a:gd name="connsiteX72" fmla="*/ 3853961 w 6884912"/>
              <a:gd name="connsiteY72" fmla="*/ 213380 h 1161397"/>
              <a:gd name="connsiteX73" fmla="*/ 3907640 w 6884912"/>
              <a:gd name="connsiteY73" fmla="*/ 207568 h 1161397"/>
              <a:gd name="connsiteX74" fmla="*/ 3910449 w 6884912"/>
              <a:gd name="connsiteY74" fmla="*/ 197808 h 1161397"/>
              <a:gd name="connsiteX75" fmla="*/ 3917197 w 6884912"/>
              <a:gd name="connsiteY75" fmla="*/ 196121 h 1161397"/>
              <a:gd name="connsiteX76" fmla="*/ 3922400 w 6884912"/>
              <a:gd name="connsiteY76" fmla="*/ 205056 h 1161397"/>
              <a:gd name="connsiteX77" fmla="*/ 4013061 w 6884912"/>
              <a:gd name="connsiteY77" fmla="*/ 224874 h 1161397"/>
              <a:gd name="connsiteX78" fmla="*/ 4134285 w 6884912"/>
              <a:gd name="connsiteY78" fmla="*/ 235592 h 1161397"/>
              <a:gd name="connsiteX79" fmla="*/ 4220717 w 6884912"/>
              <a:gd name="connsiteY79" fmla="*/ 192946 h 1161397"/>
              <a:gd name="connsiteX80" fmla="*/ 4228802 w 6884912"/>
              <a:gd name="connsiteY80" fmla="*/ 201468 h 1161397"/>
              <a:gd name="connsiteX81" fmla="*/ 4289361 w 6884912"/>
              <a:gd name="connsiteY81" fmla="*/ 196642 h 1161397"/>
              <a:gd name="connsiteX82" fmla="*/ 4498913 w 6884912"/>
              <a:gd name="connsiteY82" fmla="*/ 118915 h 1161397"/>
              <a:gd name="connsiteX83" fmla="*/ 4617330 w 6884912"/>
              <a:gd name="connsiteY83" fmla="*/ 111163 h 1161397"/>
              <a:gd name="connsiteX84" fmla="*/ 4659778 w 6884912"/>
              <a:gd name="connsiteY84" fmla="*/ 118219 h 1161397"/>
              <a:gd name="connsiteX85" fmla="*/ 4730870 w 6884912"/>
              <a:gd name="connsiteY85" fmla="*/ 129432 h 1161397"/>
              <a:gd name="connsiteX86" fmla="*/ 4785037 w 6884912"/>
              <a:gd name="connsiteY86" fmla="*/ 161964 h 1161397"/>
              <a:gd name="connsiteX87" fmla="*/ 4844073 w 6884912"/>
              <a:gd name="connsiteY87" fmla="*/ 161768 h 1161397"/>
              <a:gd name="connsiteX88" fmla="*/ 4856454 w 6884912"/>
              <a:gd name="connsiteY88" fmla="*/ 130488 h 1161397"/>
              <a:gd name="connsiteX89" fmla="*/ 4920038 w 6884912"/>
              <a:gd name="connsiteY89" fmla="*/ 140418 h 1161397"/>
              <a:gd name="connsiteX90" fmla="*/ 5016639 w 6884912"/>
              <a:gd name="connsiteY90" fmla="*/ 158905 h 1161397"/>
              <a:gd name="connsiteX91" fmla="*/ 5072009 w 6884912"/>
              <a:gd name="connsiteY91" fmla="*/ 161502 h 1161397"/>
              <a:gd name="connsiteX92" fmla="*/ 5223626 w 6884912"/>
              <a:gd name="connsiteY92" fmla="*/ 177356 h 1161397"/>
              <a:gd name="connsiteX93" fmla="*/ 5375773 w 6884912"/>
              <a:gd name="connsiteY93" fmla="*/ 199913 h 1161397"/>
              <a:gd name="connsiteX94" fmla="*/ 5467502 w 6884912"/>
              <a:gd name="connsiteY94" fmla="*/ 250963 h 1161397"/>
              <a:gd name="connsiteX95" fmla="*/ 5592395 w 6884912"/>
              <a:gd name="connsiteY95" fmla="*/ 265434 h 1161397"/>
              <a:gd name="connsiteX96" fmla="*/ 5613532 w 6884912"/>
              <a:gd name="connsiteY96" fmla="*/ 273379 h 1161397"/>
              <a:gd name="connsiteX97" fmla="*/ 5642173 w 6884912"/>
              <a:gd name="connsiteY97" fmla="*/ 266904 h 1161397"/>
              <a:gd name="connsiteX98" fmla="*/ 5756910 w 6884912"/>
              <a:gd name="connsiteY98" fmla="*/ 239211 h 1161397"/>
              <a:gd name="connsiteX99" fmla="*/ 5846667 w 6884912"/>
              <a:gd name="connsiteY99" fmla="*/ 201786 h 1161397"/>
              <a:gd name="connsiteX100" fmla="*/ 5960732 w 6884912"/>
              <a:gd name="connsiteY100" fmla="*/ 220708 h 1161397"/>
              <a:gd name="connsiteX101" fmla="*/ 6029542 w 6884912"/>
              <a:gd name="connsiteY101" fmla="*/ 210339 h 1161397"/>
              <a:gd name="connsiteX102" fmla="*/ 6141123 w 6884912"/>
              <a:gd name="connsiteY102" fmla="*/ 159923 h 1161397"/>
              <a:gd name="connsiteX103" fmla="*/ 6290640 w 6884912"/>
              <a:gd name="connsiteY103" fmla="*/ 167441 h 1161397"/>
              <a:gd name="connsiteX104" fmla="*/ 6322806 w 6884912"/>
              <a:gd name="connsiteY104" fmla="*/ 213293 h 1161397"/>
              <a:gd name="connsiteX105" fmla="*/ 6364914 w 6884912"/>
              <a:gd name="connsiteY105" fmla="*/ 240140 h 1161397"/>
              <a:gd name="connsiteX106" fmla="*/ 6380420 w 6884912"/>
              <a:gd name="connsiteY106" fmla="*/ 173195 h 1161397"/>
              <a:gd name="connsiteX107" fmla="*/ 6507891 w 6884912"/>
              <a:gd name="connsiteY107" fmla="*/ 118474 h 1161397"/>
              <a:gd name="connsiteX108" fmla="*/ 6571807 w 6884912"/>
              <a:gd name="connsiteY108" fmla="*/ 98636 h 1161397"/>
              <a:gd name="connsiteX109" fmla="*/ 6671880 w 6884912"/>
              <a:gd name="connsiteY109" fmla="*/ 82931 h 1161397"/>
              <a:gd name="connsiteX110" fmla="*/ 6702266 w 6884912"/>
              <a:gd name="connsiteY110" fmla="*/ 75470 h 1161397"/>
              <a:gd name="connsiteX111" fmla="*/ 6845802 w 6884912"/>
              <a:gd name="connsiteY111" fmla="*/ 24496 h 1161397"/>
              <a:gd name="connsiteX112" fmla="*/ 6884912 w 6884912"/>
              <a:gd name="connsiteY112"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376455 w 6884912"/>
              <a:gd name="connsiteY7" fmla="*/ 1137381 h 1161397"/>
              <a:gd name="connsiteX8" fmla="*/ 478946 w 6884912"/>
              <a:gd name="connsiteY8" fmla="*/ 1106011 h 1161397"/>
              <a:gd name="connsiteX9" fmla="*/ 512111 w 6884912"/>
              <a:gd name="connsiteY9" fmla="*/ 1085599 h 1161397"/>
              <a:gd name="connsiteX10" fmla="*/ 567875 w 6884912"/>
              <a:gd name="connsiteY10" fmla="*/ 1051976 h 1161397"/>
              <a:gd name="connsiteX11" fmla="*/ 601644 w 6884912"/>
              <a:gd name="connsiteY11" fmla="*/ 1003997 h 1161397"/>
              <a:gd name="connsiteX12" fmla="*/ 651408 w 6884912"/>
              <a:gd name="connsiteY12" fmla="*/ 984938 h 1161397"/>
              <a:gd name="connsiteX13" fmla="*/ 673197 w 6884912"/>
              <a:gd name="connsiteY13" fmla="*/ 1010060 h 1161397"/>
              <a:gd name="connsiteX14" fmla="*/ 723108 w 6884912"/>
              <a:gd name="connsiteY14" fmla="*/ 980081 h 1161397"/>
              <a:gd name="connsiteX15" fmla="*/ 797699 w 6884912"/>
              <a:gd name="connsiteY15" fmla="*/ 931362 h 1161397"/>
              <a:gd name="connsiteX16" fmla="*/ 843359 w 6884912"/>
              <a:gd name="connsiteY16" fmla="*/ 910894 h 1161397"/>
              <a:gd name="connsiteX17" fmla="*/ 965215 w 6884912"/>
              <a:gd name="connsiteY17" fmla="*/ 846701 h 1161397"/>
              <a:gd name="connsiteX18" fmla="*/ 1085080 w 6884912"/>
              <a:gd name="connsiteY18" fmla="*/ 776086 h 1161397"/>
              <a:gd name="connsiteX19" fmla="*/ 1131224 w 6884912"/>
              <a:gd name="connsiteY19" fmla="*/ 706160 h 1161397"/>
              <a:gd name="connsiteX20" fmla="*/ 1138051 w 6884912"/>
              <a:gd name="connsiteY20" fmla="*/ 702034 h 1161397"/>
              <a:gd name="connsiteX21" fmla="*/ 1158800 w 6884912"/>
              <a:gd name="connsiteY21" fmla="*/ 700004 h 1161397"/>
              <a:gd name="connsiteX22" fmla="*/ 1166947 w 6884912"/>
              <a:gd name="connsiteY22" fmla="*/ 700762 h 1161397"/>
              <a:gd name="connsiteX23" fmla="*/ 1178135 w 6884912"/>
              <a:gd name="connsiteY23" fmla="*/ 698631 h 1161397"/>
              <a:gd name="connsiteX24" fmla="*/ 1178301 w 6884912"/>
              <a:gd name="connsiteY24" fmla="*/ 698094 h 1161397"/>
              <a:gd name="connsiteX25" fmla="*/ 1188995 w 6884912"/>
              <a:gd name="connsiteY25" fmla="*/ 697048 h 1161397"/>
              <a:gd name="connsiteX26" fmla="*/ 1242716 w 6884912"/>
              <a:gd name="connsiteY26" fmla="*/ 698052 h 1161397"/>
              <a:gd name="connsiteX27" fmla="*/ 1299977 w 6884912"/>
              <a:gd name="connsiteY27" fmla="*/ 639196 h 1161397"/>
              <a:gd name="connsiteX28" fmla="*/ 1326190 w 6884912"/>
              <a:gd name="connsiteY28" fmla="*/ 625955 h 1161397"/>
              <a:gd name="connsiteX29" fmla="*/ 1339600 w 6884912"/>
              <a:gd name="connsiteY29" fmla="*/ 616295 h 1161397"/>
              <a:gd name="connsiteX30" fmla="*/ 1340054 w 6884912"/>
              <a:gd name="connsiteY30" fmla="*/ 614022 h 1161397"/>
              <a:gd name="connsiteX31" fmla="*/ 1391606 w 6884912"/>
              <a:gd name="connsiteY31" fmla="*/ 615229 h 1161397"/>
              <a:gd name="connsiteX32" fmla="*/ 1397565 w 6884912"/>
              <a:gd name="connsiteY32" fmla="*/ 611490 h 1161397"/>
              <a:gd name="connsiteX33" fmla="*/ 1432302 w 6884912"/>
              <a:gd name="connsiteY33" fmla="*/ 617267 h 1161397"/>
              <a:gd name="connsiteX34" fmla="*/ 1449644 w 6884912"/>
              <a:gd name="connsiteY34" fmla="*/ 617591 h 1161397"/>
              <a:gd name="connsiteX35" fmla="*/ 1455793 w 6884912"/>
              <a:gd name="connsiteY35" fmla="*/ 623174 h 1161397"/>
              <a:gd name="connsiteX36" fmla="*/ 1480758 w 6884912"/>
              <a:gd name="connsiteY36" fmla="*/ 620863 h 1161397"/>
              <a:gd name="connsiteX37" fmla="*/ 1483154 w 6884912"/>
              <a:gd name="connsiteY37" fmla="*/ 618527 h 1161397"/>
              <a:gd name="connsiteX38" fmla="*/ 1505495 w 6884912"/>
              <a:gd name="connsiteY38" fmla="*/ 624325 h 1161397"/>
              <a:gd name="connsiteX39" fmla="*/ 1589566 w 6884912"/>
              <a:gd name="connsiteY39" fmla="*/ 621301 h 1161397"/>
              <a:gd name="connsiteX40" fmla="*/ 1731986 w 6884912"/>
              <a:gd name="connsiteY40" fmla="*/ 589682 h 1161397"/>
              <a:gd name="connsiteX41" fmla="*/ 1927935 w 6884912"/>
              <a:gd name="connsiteY41" fmla="*/ 622808 h 1161397"/>
              <a:gd name="connsiteX42" fmla="*/ 2066980 w 6884912"/>
              <a:gd name="connsiteY42" fmla="*/ 550413 h 1161397"/>
              <a:gd name="connsiteX43" fmla="*/ 2352236 w 6884912"/>
              <a:gd name="connsiteY43" fmla="*/ 519602 h 1161397"/>
              <a:gd name="connsiteX44" fmla="*/ 2420791 w 6884912"/>
              <a:gd name="connsiteY44" fmla="*/ 492826 h 1161397"/>
              <a:gd name="connsiteX45" fmla="*/ 2489932 w 6884912"/>
              <a:gd name="connsiteY45" fmla="*/ 507864 h 1161397"/>
              <a:gd name="connsiteX46" fmla="*/ 2512917 w 6884912"/>
              <a:gd name="connsiteY46" fmla="*/ 489127 h 1161397"/>
              <a:gd name="connsiteX47" fmla="*/ 2516783 w 6884912"/>
              <a:gd name="connsiteY47" fmla="*/ 485473 h 1161397"/>
              <a:gd name="connsiteX48" fmla="*/ 2534360 w 6884912"/>
              <a:gd name="connsiteY48" fmla="*/ 480064 h 1161397"/>
              <a:gd name="connsiteX49" fmla="*/ 2536691 w 6884912"/>
              <a:gd name="connsiteY49" fmla="*/ 467018 h 1161397"/>
              <a:gd name="connsiteX50" fmla="*/ 2561265 w 6884912"/>
              <a:gd name="connsiteY50" fmla="*/ 450623 h 1161397"/>
              <a:gd name="connsiteX51" fmla="*/ 2594349 w 6884912"/>
              <a:gd name="connsiteY51" fmla="*/ 443884 h 1161397"/>
              <a:gd name="connsiteX52" fmla="*/ 2754324 w 6884912"/>
              <a:gd name="connsiteY52" fmla="*/ 424766 h 1161397"/>
              <a:gd name="connsiteX53" fmla="*/ 2848470 w 6884912"/>
              <a:gd name="connsiteY53" fmla="*/ 405966 h 1161397"/>
              <a:gd name="connsiteX54" fmla="*/ 2881772 w 6884912"/>
              <a:gd name="connsiteY54" fmla="*/ 387260 h 1161397"/>
              <a:gd name="connsiteX55" fmla="*/ 2929932 w 6884912"/>
              <a:gd name="connsiteY55" fmla="*/ 368912 h 1161397"/>
              <a:gd name="connsiteX56" fmla="*/ 3013020 w 6884912"/>
              <a:gd name="connsiteY56" fmla="*/ 327578 h 1161397"/>
              <a:gd name="connsiteX57" fmla="*/ 3127968 w 6884912"/>
              <a:gd name="connsiteY57" fmla="*/ 287613 h 1161397"/>
              <a:gd name="connsiteX58" fmla="*/ 3222191 w 6884912"/>
              <a:gd name="connsiteY58" fmla="*/ 307887 h 1161397"/>
              <a:gd name="connsiteX59" fmla="*/ 3227953 w 6884912"/>
              <a:gd name="connsiteY59" fmla="*/ 297650 h 1161397"/>
              <a:gd name="connsiteX60" fmla="*/ 3287859 w 6884912"/>
              <a:gd name="connsiteY60" fmla="*/ 287558 h 1161397"/>
              <a:gd name="connsiteX61" fmla="*/ 3510042 w 6884912"/>
              <a:gd name="connsiteY61" fmla="*/ 311820 h 1161397"/>
              <a:gd name="connsiteX62" fmla="*/ 3626773 w 6884912"/>
              <a:gd name="connsiteY62" fmla="*/ 290452 h 1161397"/>
              <a:gd name="connsiteX63" fmla="*/ 3666217 w 6884912"/>
              <a:gd name="connsiteY63" fmla="*/ 273255 h 1161397"/>
              <a:gd name="connsiteX64" fmla="*/ 3732427 w 6884912"/>
              <a:gd name="connsiteY64" fmla="*/ 245039 h 1161397"/>
              <a:gd name="connsiteX65" fmla="*/ 3777022 w 6884912"/>
              <a:gd name="connsiteY65" fmla="*/ 200276 h 1161397"/>
              <a:gd name="connsiteX66" fmla="*/ 3791246 w 6884912"/>
              <a:gd name="connsiteY66" fmla="*/ 189996 h 1161397"/>
              <a:gd name="connsiteX67" fmla="*/ 3819864 w 6884912"/>
              <a:gd name="connsiteY67" fmla="*/ 194605 h 1161397"/>
              <a:gd name="connsiteX68" fmla="*/ 3830398 w 6884912"/>
              <a:gd name="connsiteY68" fmla="*/ 188383 h 1161397"/>
              <a:gd name="connsiteX69" fmla="*/ 3834360 w 6884912"/>
              <a:gd name="connsiteY69" fmla="*/ 188992 h 1161397"/>
              <a:gd name="connsiteX70" fmla="*/ 3843715 w 6884912"/>
              <a:gd name="connsiteY70" fmla="*/ 188752 h 1161397"/>
              <a:gd name="connsiteX71" fmla="*/ 3842609 w 6884912"/>
              <a:gd name="connsiteY71" fmla="*/ 197386 h 1161397"/>
              <a:gd name="connsiteX72" fmla="*/ 3853961 w 6884912"/>
              <a:gd name="connsiteY72" fmla="*/ 213380 h 1161397"/>
              <a:gd name="connsiteX73" fmla="*/ 3907640 w 6884912"/>
              <a:gd name="connsiteY73" fmla="*/ 207568 h 1161397"/>
              <a:gd name="connsiteX74" fmla="*/ 3910449 w 6884912"/>
              <a:gd name="connsiteY74" fmla="*/ 197808 h 1161397"/>
              <a:gd name="connsiteX75" fmla="*/ 3917197 w 6884912"/>
              <a:gd name="connsiteY75" fmla="*/ 196121 h 1161397"/>
              <a:gd name="connsiteX76" fmla="*/ 3922400 w 6884912"/>
              <a:gd name="connsiteY76" fmla="*/ 205056 h 1161397"/>
              <a:gd name="connsiteX77" fmla="*/ 4013061 w 6884912"/>
              <a:gd name="connsiteY77" fmla="*/ 224874 h 1161397"/>
              <a:gd name="connsiteX78" fmla="*/ 4134285 w 6884912"/>
              <a:gd name="connsiteY78" fmla="*/ 235592 h 1161397"/>
              <a:gd name="connsiteX79" fmla="*/ 4220717 w 6884912"/>
              <a:gd name="connsiteY79" fmla="*/ 192946 h 1161397"/>
              <a:gd name="connsiteX80" fmla="*/ 4228802 w 6884912"/>
              <a:gd name="connsiteY80" fmla="*/ 201468 h 1161397"/>
              <a:gd name="connsiteX81" fmla="*/ 4289361 w 6884912"/>
              <a:gd name="connsiteY81" fmla="*/ 196642 h 1161397"/>
              <a:gd name="connsiteX82" fmla="*/ 4498913 w 6884912"/>
              <a:gd name="connsiteY82" fmla="*/ 118915 h 1161397"/>
              <a:gd name="connsiteX83" fmla="*/ 4617330 w 6884912"/>
              <a:gd name="connsiteY83" fmla="*/ 111163 h 1161397"/>
              <a:gd name="connsiteX84" fmla="*/ 4659778 w 6884912"/>
              <a:gd name="connsiteY84" fmla="*/ 118219 h 1161397"/>
              <a:gd name="connsiteX85" fmla="*/ 4730870 w 6884912"/>
              <a:gd name="connsiteY85" fmla="*/ 129432 h 1161397"/>
              <a:gd name="connsiteX86" fmla="*/ 4785037 w 6884912"/>
              <a:gd name="connsiteY86" fmla="*/ 161964 h 1161397"/>
              <a:gd name="connsiteX87" fmla="*/ 4844073 w 6884912"/>
              <a:gd name="connsiteY87" fmla="*/ 161768 h 1161397"/>
              <a:gd name="connsiteX88" fmla="*/ 4856454 w 6884912"/>
              <a:gd name="connsiteY88" fmla="*/ 130488 h 1161397"/>
              <a:gd name="connsiteX89" fmla="*/ 4920038 w 6884912"/>
              <a:gd name="connsiteY89" fmla="*/ 140418 h 1161397"/>
              <a:gd name="connsiteX90" fmla="*/ 5016639 w 6884912"/>
              <a:gd name="connsiteY90" fmla="*/ 158905 h 1161397"/>
              <a:gd name="connsiteX91" fmla="*/ 5072009 w 6884912"/>
              <a:gd name="connsiteY91" fmla="*/ 161502 h 1161397"/>
              <a:gd name="connsiteX92" fmla="*/ 5223626 w 6884912"/>
              <a:gd name="connsiteY92" fmla="*/ 177356 h 1161397"/>
              <a:gd name="connsiteX93" fmla="*/ 5375773 w 6884912"/>
              <a:gd name="connsiteY93" fmla="*/ 199913 h 1161397"/>
              <a:gd name="connsiteX94" fmla="*/ 5467502 w 6884912"/>
              <a:gd name="connsiteY94" fmla="*/ 250963 h 1161397"/>
              <a:gd name="connsiteX95" fmla="*/ 5592395 w 6884912"/>
              <a:gd name="connsiteY95" fmla="*/ 265434 h 1161397"/>
              <a:gd name="connsiteX96" fmla="*/ 5613532 w 6884912"/>
              <a:gd name="connsiteY96" fmla="*/ 273379 h 1161397"/>
              <a:gd name="connsiteX97" fmla="*/ 5642173 w 6884912"/>
              <a:gd name="connsiteY97" fmla="*/ 266904 h 1161397"/>
              <a:gd name="connsiteX98" fmla="*/ 5756910 w 6884912"/>
              <a:gd name="connsiteY98" fmla="*/ 239211 h 1161397"/>
              <a:gd name="connsiteX99" fmla="*/ 5846667 w 6884912"/>
              <a:gd name="connsiteY99" fmla="*/ 201786 h 1161397"/>
              <a:gd name="connsiteX100" fmla="*/ 5960732 w 6884912"/>
              <a:gd name="connsiteY100" fmla="*/ 220708 h 1161397"/>
              <a:gd name="connsiteX101" fmla="*/ 6029542 w 6884912"/>
              <a:gd name="connsiteY101" fmla="*/ 210339 h 1161397"/>
              <a:gd name="connsiteX102" fmla="*/ 6141123 w 6884912"/>
              <a:gd name="connsiteY102" fmla="*/ 159923 h 1161397"/>
              <a:gd name="connsiteX103" fmla="*/ 6290640 w 6884912"/>
              <a:gd name="connsiteY103" fmla="*/ 167441 h 1161397"/>
              <a:gd name="connsiteX104" fmla="*/ 6322806 w 6884912"/>
              <a:gd name="connsiteY104" fmla="*/ 213293 h 1161397"/>
              <a:gd name="connsiteX105" fmla="*/ 6364914 w 6884912"/>
              <a:gd name="connsiteY105" fmla="*/ 240140 h 1161397"/>
              <a:gd name="connsiteX106" fmla="*/ 6380420 w 6884912"/>
              <a:gd name="connsiteY106" fmla="*/ 173195 h 1161397"/>
              <a:gd name="connsiteX107" fmla="*/ 6507891 w 6884912"/>
              <a:gd name="connsiteY107" fmla="*/ 118474 h 1161397"/>
              <a:gd name="connsiteX108" fmla="*/ 6571807 w 6884912"/>
              <a:gd name="connsiteY108" fmla="*/ 98636 h 1161397"/>
              <a:gd name="connsiteX109" fmla="*/ 6671880 w 6884912"/>
              <a:gd name="connsiteY109" fmla="*/ 82931 h 1161397"/>
              <a:gd name="connsiteX110" fmla="*/ 6702266 w 6884912"/>
              <a:gd name="connsiteY110" fmla="*/ 75470 h 1161397"/>
              <a:gd name="connsiteX111" fmla="*/ 6845802 w 6884912"/>
              <a:gd name="connsiteY111" fmla="*/ 24496 h 1161397"/>
              <a:gd name="connsiteX112" fmla="*/ 6884912 w 6884912"/>
              <a:gd name="connsiteY112"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376455 w 6884912"/>
              <a:gd name="connsiteY7" fmla="*/ 1137381 h 1161397"/>
              <a:gd name="connsiteX8" fmla="*/ 478946 w 6884912"/>
              <a:gd name="connsiteY8" fmla="*/ 1106011 h 1161397"/>
              <a:gd name="connsiteX9" fmla="*/ 512111 w 6884912"/>
              <a:gd name="connsiteY9" fmla="*/ 1085599 h 1161397"/>
              <a:gd name="connsiteX10" fmla="*/ 567875 w 6884912"/>
              <a:gd name="connsiteY10" fmla="*/ 1051976 h 1161397"/>
              <a:gd name="connsiteX11" fmla="*/ 601644 w 6884912"/>
              <a:gd name="connsiteY11" fmla="*/ 1003997 h 1161397"/>
              <a:gd name="connsiteX12" fmla="*/ 651408 w 6884912"/>
              <a:gd name="connsiteY12" fmla="*/ 984938 h 1161397"/>
              <a:gd name="connsiteX13" fmla="*/ 673197 w 6884912"/>
              <a:gd name="connsiteY13" fmla="*/ 1010060 h 1161397"/>
              <a:gd name="connsiteX14" fmla="*/ 723108 w 6884912"/>
              <a:gd name="connsiteY14" fmla="*/ 980081 h 1161397"/>
              <a:gd name="connsiteX15" fmla="*/ 797699 w 6884912"/>
              <a:gd name="connsiteY15" fmla="*/ 931362 h 1161397"/>
              <a:gd name="connsiteX16" fmla="*/ 843359 w 6884912"/>
              <a:gd name="connsiteY16" fmla="*/ 910894 h 1161397"/>
              <a:gd name="connsiteX17" fmla="*/ 965215 w 6884912"/>
              <a:gd name="connsiteY17" fmla="*/ 846701 h 1161397"/>
              <a:gd name="connsiteX18" fmla="*/ 1085080 w 6884912"/>
              <a:gd name="connsiteY18" fmla="*/ 776086 h 1161397"/>
              <a:gd name="connsiteX19" fmla="*/ 1131224 w 6884912"/>
              <a:gd name="connsiteY19" fmla="*/ 706160 h 1161397"/>
              <a:gd name="connsiteX20" fmla="*/ 1138051 w 6884912"/>
              <a:gd name="connsiteY20" fmla="*/ 702034 h 1161397"/>
              <a:gd name="connsiteX21" fmla="*/ 1158800 w 6884912"/>
              <a:gd name="connsiteY21" fmla="*/ 700004 h 1161397"/>
              <a:gd name="connsiteX22" fmla="*/ 1166947 w 6884912"/>
              <a:gd name="connsiteY22" fmla="*/ 700762 h 1161397"/>
              <a:gd name="connsiteX23" fmla="*/ 1178135 w 6884912"/>
              <a:gd name="connsiteY23" fmla="*/ 698631 h 1161397"/>
              <a:gd name="connsiteX24" fmla="*/ 1178301 w 6884912"/>
              <a:gd name="connsiteY24" fmla="*/ 698094 h 1161397"/>
              <a:gd name="connsiteX25" fmla="*/ 1188995 w 6884912"/>
              <a:gd name="connsiteY25" fmla="*/ 697048 h 1161397"/>
              <a:gd name="connsiteX26" fmla="*/ 1242716 w 6884912"/>
              <a:gd name="connsiteY26" fmla="*/ 698052 h 1161397"/>
              <a:gd name="connsiteX27" fmla="*/ 1299977 w 6884912"/>
              <a:gd name="connsiteY27" fmla="*/ 639196 h 1161397"/>
              <a:gd name="connsiteX28" fmla="*/ 1326190 w 6884912"/>
              <a:gd name="connsiteY28" fmla="*/ 625955 h 1161397"/>
              <a:gd name="connsiteX29" fmla="*/ 1339600 w 6884912"/>
              <a:gd name="connsiteY29" fmla="*/ 616295 h 1161397"/>
              <a:gd name="connsiteX30" fmla="*/ 1340054 w 6884912"/>
              <a:gd name="connsiteY30" fmla="*/ 614022 h 1161397"/>
              <a:gd name="connsiteX31" fmla="*/ 1391606 w 6884912"/>
              <a:gd name="connsiteY31" fmla="*/ 615229 h 1161397"/>
              <a:gd name="connsiteX32" fmla="*/ 1397565 w 6884912"/>
              <a:gd name="connsiteY32" fmla="*/ 611490 h 1161397"/>
              <a:gd name="connsiteX33" fmla="*/ 1432302 w 6884912"/>
              <a:gd name="connsiteY33" fmla="*/ 617267 h 1161397"/>
              <a:gd name="connsiteX34" fmla="*/ 1449644 w 6884912"/>
              <a:gd name="connsiteY34" fmla="*/ 617591 h 1161397"/>
              <a:gd name="connsiteX35" fmla="*/ 1455793 w 6884912"/>
              <a:gd name="connsiteY35" fmla="*/ 623174 h 1161397"/>
              <a:gd name="connsiteX36" fmla="*/ 1480758 w 6884912"/>
              <a:gd name="connsiteY36" fmla="*/ 620863 h 1161397"/>
              <a:gd name="connsiteX37" fmla="*/ 1483154 w 6884912"/>
              <a:gd name="connsiteY37" fmla="*/ 618527 h 1161397"/>
              <a:gd name="connsiteX38" fmla="*/ 1505495 w 6884912"/>
              <a:gd name="connsiteY38" fmla="*/ 624325 h 1161397"/>
              <a:gd name="connsiteX39" fmla="*/ 1589566 w 6884912"/>
              <a:gd name="connsiteY39" fmla="*/ 621301 h 1161397"/>
              <a:gd name="connsiteX40" fmla="*/ 1731986 w 6884912"/>
              <a:gd name="connsiteY40" fmla="*/ 589682 h 1161397"/>
              <a:gd name="connsiteX41" fmla="*/ 1927935 w 6884912"/>
              <a:gd name="connsiteY41" fmla="*/ 622808 h 1161397"/>
              <a:gd name="connsiteX42" fmla="*/ 2066980 w 6884912"/>
              <a:gd name="connsiteY42" fmla="*/ 550413 h 1161397"/>
              <a:gd name="connsiteX43" fmla="*/ 2352236 w 6884912"/>
              <a:gd name="connsiteY43" fmla="*/ 519602 h 1161397"/>
              <a:gd name="connsiteX44" fmla="*/ 2420791 w 6884912"/>
              <a:gd name="connsiteY44" fmla="*/ 492826 h 1161397"/>
              <a:gd name="connsiteX45" fmla="*/ 2489932 w 6884912"/>
              <a:gd name="connsiteY45" fmla="*/ 507864 h 1161397"/>
              <a:gd name="connsiteX46" fmla="*/ 2512917 w 6884912"/>
              <a:gd name="connsiteY46" fmla="*/ 489127 h 1161397"/>
              <a:gd name="connsiteX47" fmla="*/ 2516783 w 6884912"/>
              <a:gd name="connsiteY47" fmla="*/ 485473 h 1161397"/>
              <a:gd name="connsiteX48" fmla="*/ 2534360 w 6884912"/>
              <a:gd name="connsiteY48" fmla="*/ 480064 h 1161397"/>
              <a:gd name="connsiteX49" fmla="*/ 2536691 w 6884912"/>
              <a:gd name="connsiteY49" fmla="*/ 467018 h 1161397"/>
              <a:gd name="connsiteX50" fmla="*/ 2561265 w 6884912"/>
              <a:gd name="connsiteY50" fmla="*/ 450623 h 1161397"/>
              <a:gd name="connsiteX51" fmla="*/ 2594349 w 6884912"/>
              <a:gd name="connsiteY51" fmla="*/ 443884 h 1161397"/>
              <a:gd name="connsiteX52" fmla="*/ 2754324 w 6884912"/>
              <a:gd name="connsiteY52" fmla="*/ 424766 h 1161397"/>
              <a:gd name="connsiteX53" fmla="*/ 2848470 w 6884912"/>
              <a:gd name="connsiteY53" fmla="*/ 405966 h 1161397"/>
              <a:gd name="connsiteX54" fmla="*/ 2881772 w 6884912"/>
              <a:gd name="connsiteY54" fmla="*/ 387260 h 1161397"/>
              <a:gd name="connsiteX55" fmla="*/ 2929932 w 6884912"/>
              <a:gd name="connsiteY55" fmla="*/ 368912 h 1161397"/>
              <a:gd name="connsiteX56" fmla="*/ 3013020 w 6884912"/>
              <a:gd name="connsiteY56" fmla="*/ 327578 h 1161397"/>
              <a:gd name="connsiteX57" fmla="*/ 3127968 w 6884912"/>
              <a:gd name="connsiteY57" fmla="*/ 287613 h 1161397"/>
              <a:gd name="connsiteX58" fmla="*/ 3222191 w 6884912"/>
              <a:gd name="connsiteY58" fmla="*/ 307887 h 1161397"/>
              <a:gd name="connsiteX59" fmla="*/ 3227953 w 6884912"/>
              <a:gd name="connsiteY59" fmla="*/ 297650 h 1161397"/>
              <a:gd name="connsiteX60" fmla="*/ 3287859 w 6884912"/>
              <a:gd name="connsiteY60" fmla="*/ 287558 h 1161397"/>
              <a:gd name="connsiteX61" fmla="*/ 3510042 w 6884912"/>
              <a:gd name="connsiteY61" fmla="*/ 311820 h 1161397"/>
              <a:gd name="connsiteX62" fmla="*/ 3626773 w 6884912"/>
              <a:gd name="connsiteY62" fmla="*/ 290452 h 1161397"/>
              <a:gd name="connsiteX63" fmla="*/ 3666217 w 6884912"/>
              <a:gd name="connsiteY63" fmla="*/ 273255 h 1161397"/>
              <a:gd name="connsiteX64" fmla="*/ 3732427 w 6884912"/>
              <a:gd name="connsiteY64" fmla="*/ 245039 h 1161397"/>
              <a:gd name="connsiteX65" fmla="*/ 3777022 w 6884912"/>
              <a:gd name="connsiteY65" fmla="*/ 200276 h 1161397"/>
              <a:gd name="connsiteX66" fmla="*/ 3791246 w 6884912"/>
              <a:gd name="connsiteY66" fmla="*/ 189996 h 1161397"/>
              <a:gd name="connsiteX67" fmla="*/ 3819864 w 6884912"/>
              <a:gd name="connsiteY67" fmla="*/ 194605 h 1161397"/>
              <a:gd name="connsiteX68" fmla="*/ 3830398 w 6884912"/>
              <a:gd name="connsiteY68" fmla="*/ 188383 h 1161397"/>
              <a:gd name="connsiteX69" fmla="*/ 3834360 w 6884912"/>
              <a:gd name="connsiteY69" fmla="*/ 188992 h 1161397"/>
              <a:gd name="connsiteX70" fmla="*/ 3843715 w 6884912"/>
              <a:gd name="connsiteY70" fmla="*/ 188752 h 1161397"/>
              <a:gd name="connsiteX71" fmla="*/ 3842609 w 6884912"/>
              <a:gd name="connsiteY71" fmla="*/ 197386 h 1161397"/>
              <a:gd name="connsiteX72" fmla="*/ 3853961 w 6884912"/>
              <a:gd name="connsiteY72" fmla="*/ 213380 h 1161397"/>
              <a:gd name="connsiteX73" fmla="*/ 3907640 w 6884912"/>
              <a:gd name="connsiteY73" fmla="*/ 207568 h 1161397"/>
              <a:gd name="connsiteX74" fmla="*/ 3910449 w 6884912"/>
              <a:gd name="connsiteY74" fmla="*/ 197808 h 1161397"/>
              <a:gd name="connsiteX75" fmla="*/ 3917197 w 6884912"/>
              <a:gd name="connsiteY75" fmla="*/ 196121 h 1161397"/>
              <a:gd name="connsiteX76" fmla="*/ 3922400 w 6884912"/>
              <a:gd name="connsiteY76" fmla="*/ 205056 h 1161397"/>
              <a:gd name="connsiteX77" fmla="*/ 4013061 w 6884912"/>
              <a:gd name="connsiteY77" fmla="*/ 224874 h 1161397"/>
              <a:gd name="connsiteX78" fmla="*/ 4134285 w 6884912"/>
              <a:gd name="connsiteY78" fmla="*/ 235592 h 1161397"/>
              <a:gd name="connsiteX79" fmla="*/ 4220717 w 6884912"/>
              <a:gd name="connsiteY79" fmla="*/ 192946 h 1161397"/>
              <a:gd name="connsiteX80" fmla="*/ 4228802 w 6884912"/>
              <a:gd name="connsiteY80" fmla="*/ 201468 h 1161397"/>
              <a:gd name="connsiteX81" fmla="*/ 4289361 w 6884912"/>
              <a:gd name="connsiteY81" fmla="*/ 196642 h 1161397"/>
              <a:gd name="connsiteX82" fmla="*/ 4498913 w 6884912"/>
              <a:gd name="connsiteY82" fmla="*/ 118915 h 1161397"/>
              <a:gd name="connsiteX83" fmla="*/ 4617330 w 6884912"/>
              <a:gd name="connsiteY83" fmla="*/ 111163 h 1161397"/>
              <a:gd name="connsiteX84" fmla="*/ 4659778 w 6884912"/>
              <a:gd name="connsiteY84" fmla="*/ 118219 h 1161397"/>
              <a:gd name="connsiteX85" fmla="*/ 4730870 w 6884912"/>
              <a:gd name="connsiteY85" fmla="*/ 129432 h 1161397"/>
              <a:gd name="connsiteX86" fmla="*/ 4785037 w 6884912"/>
              <a:gd name="connsiteY86" fmla="*/ 161964 h 1161397"/>
              <a:gd name="connsiteX87" fmla="*/ 4844073 w 6884912"/>
              <a:gd name="connsiteY87" fmla="*/ 161768 h 1161397"/>
              <a:gd name="connsiteX88" fmla="*/ 4856454 w 6884912"/>
              <a:gd name="connsiteY88" fmla="*/ 130488 h 1161397"/>
              <a:gd name="connsiteX89" fmla="*/ 4920038 w 6884912"/>
              <a:gd name="connsiteY89" fmla="*/ 140418 h 1161397"/>
              <a:gd name="connsiteX90" fmla="*/ 5016639 w 6884912"/>
              <a:gd name="connsiteY90" fmla="*/ 158905 h 1161397"/>
              <a:gd name="connsiteX91" fmla="*/ 5072009 w 6884912"/>
              <a:gd name="connsiteY91" fmla="*/ 161502 h 1161397"/>
              <a:gd name="connsiteX92" fmla="*/ 5223626 w 6884912"/>
              <a:gd name="connsiteY92" fmla="*/ 177356 h 1161397"/>
              <a:gd name="connsiteX93" fmla="*/ 5375773 w 6884912"/>
              <a:gd name="connsiteY93" fmla="*/ 199913 h 1161397"/>
              <a:gd name="connsiteX94" fmla="*/ 5467502 w 6884912"/>
              <a:gd name="connsiteY94" fmla="*/ 250963 h 1161397"/>
              <a:gd name="connsiteX95" fmla="*/ 5592395 w 6884912"/>
              <a:gd name="connsiteY95" fmla="*/ 265434 h 1161397"/>
              <a:gd name="connsiteX96" fmla="*/ 5613532 w 6884912"/>
              <a:gd name="connsiteY96" fmla="*/ 273379 h 1161397"/>
              <a:gd name="connsiteX97" fmla="*/ 5642173 w 6884912"/>
              <a:gd name="connsiteY97" fmla="*/ 266904 h 1161397"/>
              <a:gd name="connsiteX98" fmla="*/ 5756910 w 6884912"/>
              <a:gd name="connsiteY98" fmla="*/ 239211 h 1161397"/>
              <a:gd name="connsiteX99" fmla="*/ 5846667 w 6884912"/>
              <a:gd name="connsiteY99" fmla="*/ 201786 h 1161397"/>
              <a:gd name="connsiteX100" fmla="*/ 5960732 w 6884912"/>
              <a:gd name="connsiteY100" fmla="*/ 220708 h 1161397"/>
              <a:gd name="connsiteX101" fmla="*/ 6029542 w 6884912"/>
              <a:gd name="connsiteY101" fmla="*/ 210339 h 1161397"/>
              <a:gd name="connsiteX102" fmla="*/ 6141123 w 6884912"/>
              <a:gd name="connsiteY102" fmla="*/ 159923 h 1161397"/>
              <a:gd name="connsiteX103" fmla="*/ 6290640 w 6884912"/>
              <a:gd name="connsiteY103" fmla="*/ 167441 h 1161397"/>
              <a:gd name="connsiteX104" fmla="*/ 6322806 w 6884912"/>
              <a:gd name="connsiteY104" fmla="*/ 213293 h 1161397"/>
              <a:gd name="connsiteX105" fmla="*/ 6364914 w 6884912"/>
              <a:gd name="connsiteY105" fmla="*/ 240140 h 1161397"/>
              <a:gd name="connsiteX106" fmla="*/ 6380420 w 6884912"/>
              <a:gd name="connsiteY106" fmla="*/ 173195 h 1161397"/>
              <a:gd name="connsiteX107" fmla="*/ 6507891 w 6884912"/>
              <a:gd name="connsiteY107" fmla="*/ 118474 h 1161397"/>
              <a:gd name="connsiteX108" fmla="*/ 6571807 w 6884912"/>
              <a:gd name="connsiteY108" fmla="*/ 98636 h 1161397"/>
              <a:gd name="connsiteX109" fmla="*/ 6671880 w 6884912"/>
              <a:gd name="connsiteY109" fmla="*/ 82931 h 1161397"/>
              <a:gd name="connsiteX110" fmla="*/ 6702266 w 6884912"/>
              <a:gd name="connsiteY110" fmla="*/ 75470 h 1161397"/>
              <a:gd name="connsiteX111" fmla="*/ 6845802 w 6884912"/>
              <a:gd name="connsiteY111" fmla="*/ 24496 h 1161397"/>
              <a:gd name="connsiteX112" fmla="*/ 6884912 w 6884912"/>
              <a:gd name="connsiteY112"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376455 w 6884912"/>
              <a:gd name="connsiteY7" fmla="*/ 1137381 h 1161397"/>
              <a:gd name="connsiteX8" fmla="*/ 478946 w 6884912"/>
              <a:gd name="connsiteY8" fmla="*/ 1106011 h 1161397"/>
              <a:gd name="connsiteX9" fmla="*/ 512111 w 6884912"/>
              <a:gd name="connsiteY9" fmla="*/ 1085599 h 1161397"/>
              <a:gd name="connsiteX10" fmla="*/ 567875 w 6884912"/>
              <a:gd name="connsiteY10" fmla="*/ 1051976 h 1161397"/>
              <a:gd name="connsiteX11" fmla="*/ 601644 w 6884912"/>
              <a:gd name="connsiteY11" fmla="*/ 1003997 h 1161397"/>
              <a:gd name="connsiteX12" fmla="*/ 651408 w 6884912"/>
              <a:gd name="connsiteY12" fmla="*/ 984938 h 1161397"/>
              <a:gd name="connsiteX13" fmla="*/ 673197 w 6884912"/>
              <a:gd name="connsiteY13" fmla="*/ 1010060 h 1161397"/>
              <a:gd name="connsiteX14" fmla="*/ 723108 w 6884912"/>
              <a:gd name="connsiteY14" fmla="*/ 980081 h 1161397"/>
              <a:gd name="connsiteX15" fmla="*/ 797699 w 6884912"/>
              <a:gd name="connsiteY15" fmla="*/ 931362 h 1161397"/>
              <a:gd name="connsiteX16" fmla="*/ 843359 w 6884912"/>
              <a:gd name="connsiteY16" fmla="*/ 910894 h 1161397"/>
              <a:gd name="connsiteX17" fmla="*/ 965215 w 6884912"/>
              <a:gd name="connsiteY17" fmla="*/ 846701 h 1161397"/>
              <a:gd name="connsiteX18" fmla="*/ 1085080 w 6884912"/>
              <a:gd name="connsiteY18" fmla="*/ 776086 h 1161397"/>
              <a:gd name="connsiteX19" fmla="*/ 1131224 w 6884912"/>
              <a:gd name="connsiteY19" fmla="*/ 706160 h 1161397"/>
              <a:gd name="connsiteX20" fmla="*/ 1138051 w 6884912"/>
              <a:gd name="connsiteY20" fmla="*/ 702034 h 1161397"/>
              <a:gd name="connsiteX21" fmla="*/ 1158800 w 6884912"/>
              <a:gd name="connsiteY21" fmla="*/ 700004 h 1161397"/>
              <a:gd name="connsiteX22" fmla="*/ 1166947 w 6884912"/>
              <a:gd name="connsiteY22" fmla="*/ 700762 h 1161397"/>
              <a:gd name="connsiteX23" fmla="*/ 1178135 w 6884912"/>
              <a:gd name="connsiteY23" fmla="*/ 698631 h 1161397"/>
              <a:gd name="connsiteX24" fmla="*/ 1178301 w 6884912"/>
              <a:gd name="connsiteY24" fmla="*/ 698094 h 1161397"/>
              <a:gd name="connsiteX25" fmla="*/ 1188995 w 6884912"/>
              <a:gd name="connsiteY25" fmla="*/ 697048 h 1161397"/>
              <a:gd name="connsiteX26" fmla="*/ 1242716 w 6884912"/>
              <a:gd name="connsiteY26" fmla="*/ 698052 h 1161397"/>
              <a:gd name="connsiteX27" fmla="*/ 1299977 w 6884912"/>
              <a:gd name="connsiteY27" fmla="*/ 639196 h 1161397"/>
              <a:gd name="connsiteX28" fmla="*/ 1326190 w 6884912"/>
              <a:gd name="connsiteY28" fmla="*/ 625955 h 1161397"/>
              <a:gd name="connsiteX29" fmla="*/ 1339600 w 6884912"/>
              <a:gd name="connsiteY29" fmla="*/ 616295 h 1161397"/>
              <a:gd name="connsiteX30" fmla="*/ 1340054 w 6884912"/>
              <a:gd name="connsiteY30" fmla="*/ 614022 h 1161397"/>
              <a:gd name="connsiteX31" fmla="*/ 1391606 w 6884912"/>
              <a:gd name="connsiteY31" fmla="*/ 615229 h 1161397"/>
              <a:gd name="connsiteX32" fmla="*/ 1397565 w 6884912"/>
              <a:gd name="connsiteY32" fmla="*/ 611490 h 1161397"/>
              <a:gd name="connsiteX33" fmla="*/ 1432302 w 6884912"/>
              <a:gd name="connsiteY33" fmla="*/ 617267 h 1161397"/>
              <a:gd name="connsiteX34" fmla="*/ 1449644 w 6884912"/>
              <a:gd name="connsiteY34" fmla="*/ 617591 h 1161397"/>
              <a:gd name="connsiteX35" fmla="*/ 1455793 w 6884912"/>
              <a:gd name="connsiteY35" fmla="*/ 623174 h 1161397"/>
              <a:gd name="connsiteX36" fmla="*/ 1480758 w 6884912"/>
              <a:gd name="connsiteY36" fmla="*/ 620863 h 1161397"/>
              <a:gd name="connsiteX37" fmla="*/ 1483154 w 6884912"/>
              <a:gd name="connsiteY37" fmla="*/ 618527 h 1161397"/>
              <a:gd name="connsiteX38" fmla="*/ 1505495 w 6884912"/>
              <a:gd name="connsiteY38" fmla="*/ 624325 h 1161397"/>
              <a:gd name="connsiteX39" fmla="*/ 1589566 w 6884912"/>
              <a:gd name="connsiteY39" fmla="*/ 621301 h 1161397"/>
              <a:gd name="connsiteX40" fmla="*/ 1731986 w 6884912"/>
              <a:gd name="connsiteY40" fmla="*/ 589682 h 1161397"/>
              <a:gd name="connsiteX41" fmla="*/ 1927935 w 6884912"/>
              <a:gd name="connsiteY41" fmla="*/ 622808 h 1161397"/>
              <a:gd name="connsiteX42" fmla="*/ 2066980 w 6884912"/>
              <a:gd name="connsiteY42" fmla="*/ 550413 h 1161397"/>
              <a:gd name="connsiteX43" fmla="*/ 2317462 w 6884912"/>
              <a:gd name="connsiteY43" fmla="*/ 519603 h 1161397"/>
              <a:gd name="connsiteX44" fmla="*/ 2420791 w 6884912"/>
              <a:gd name="connsiteY44" fmla="*/ 492826 h 1161397"/>
              <a:gd name="connsiteX45" fmla="*/ 2489932 w 6884912"/>
              <a:gd name="connsiteY45" fmla="*/ 507864 h 1161397"/>
              <a:gd name="connsiteX46" fmla="*/ 2512917 w 6884912"/>
              <a:gd name="connsiteY46" fmla="*/ 489127 h 1161397"/>
              <a:gd name="connsiteX47" fmla="*/ 2516783 w 6884912"/>
              <a:gd name="connsiteY47" fmla="*/ 485473 h 1161397"/>
              <a:gd name="connsiteX48" fmla="*/ 2534360 w 6884912"/>
              <a:gd name="connsiteY48" fmla="*/ 480064 h 1161397"/>
              <a:gd name="connsiteX49" fmla="*/ 2536691 w 6884912"/>
              <a:gd name="connsiteY49" fmla="*/ 467018 h 1161397"/>
              <a:gd name="connsiteX50" fmla="*/ 2561265 w 6884912"/>
              <a:gd name="connsiteY50" fmla="*/ 450623 h 1161397"/>
              <a:gd name="connsiteX51" fmla="*/ 2594349 w 6884912"/>
              <a:gd name="connsiteY51" fmla="*/ 443884 h 1161397"/>
              <a:gd name="connsiteX52" fmla="*/ 2754324 w 6884912"/>
              <a:gd name="connsiteY52" fmla="*/ 424766 h 1161397"/>
              <a:gd name="connsiteX53" fmla="*/ 2848470 w 6884912"/>
              <a:gd name="connsiteY53" fmla="*/ 405966 h 1161397"/>
              <a:gd name="connsiteX54" fmla="*/ 2881772 w 6884912"/>
              <a:gd name="connsiteY54" fmla="*/ 387260 h 1161397"/>
              <a:gd name="connsiteX55" fmla="*/ 2929932 w 6884912"/>
              <a:gd name="connsiteY55" fmla="*/ 368912 h 1161397"/>
              <a:gd name="connsiteX56" fmla="*/ 3013020 w 6884912"/>
              <a:gd name="connsiteY56" fmla="*/ 327578 h 1161397"/>
              <a:gd name="connsiteX57" fmla="*/ 3127968 w 6884912"/>
              <a:gd name="connsiteY57" fmla="*/ 287613 h 1161397"/>
              <a:gd name="connsiteX58" fmla="*/ 3222191 w 6884912"/>
              <a:gd name="connsiteY58" fmla="*/ 307887 h 1161397"/>
              <a:gd name="connsiteX59" fmla="*/ 3227953 w 6884912"/>
              <a:gd name="connsiteY59" fmla="*/ 297650 h 1161397"/>
              <a:gd name="connsiteX60" fmla="*/ 3287859 w 6884912"/>
              <a:gd name="connsiteY60" fmla="*/ 287558 h 1161397"/>
              <a:gd name="connsiteX61" fmla="*/ 3510042 w 6884912"/>
              <a:gd name="connsiteY61" fmla="*/ 311820 h 1161397"/>
              <a:gd name="connsiteX62" fmla="*/ 3626773 w 6884912"/>
              <a:gd name="connsiteY62" fmla="*/ 290452 h 1161397"/>
              <a:gd name="connsiteX63" fmla="*/ 3666217 w 6884912"/>
              <a:gd name="connsiteY63" fmla="*/ 273255 h 1161397"/>
              <a:gd name="connsiteX64" fmla="*/ 3732427 w 6884912"/>
              <a:gd name="connsiteY64" fmla="*/ 245039 h 1161397"/>
              <a:gd name="connsiteX65" fmla="*/ 3777022 w 6884912"/>
              <a:gd name="connsiteY65" fmla="*/ 200276 h 1161397"/>
              <a:gd name="connsiteX66" fmla="*/ 3791246 w 6884912"/>
              <a:gd name="connsiteY66" fmla="*/ 189996 h 1161397"/>
              <a:gd name="connsiteX67" fmla="*/ 3819864 w 6884912"/>
              <a:gd name="connsiteY67" fmla="*/ 194605 h 1161397"/>
              <a:gd name="connsiteX68" fmla="*/ 3830398 w 6884912"/>
              <a:gd name="connsiteY68" fmla="*/ 188383 h 1161397"/>
              <a:gd name="connsiteX69" fmla="*/ 3834360 w 6884912"/>
              <a:gd name="connsiteY69" fmla="*/ 188992 h 1161397"/>
              <a:gd name="connsiteX70" fmla="*/ 3843715 w 6884912"/>
              <a:gd name="connsiteY70" fmla="*/ 188752 h 1161397"/>
              <a:gd name="connsiteX71" fmla="*/ 3842609 w 6884912"/>
              <a:gd name="connsiteY71" fmla="*/ 197386 h 1161397"/>
              <a:gd name="connsiteX72" fmla="*/ 3853961 w 6884912"/>
              <a:gd name="connsiteY72" fmla="*/ 213380 h 1161397"/>
              <a:gd name="connsiteX73" fmla="*/ 3907640 w 6884912"/>
              <a:gd name="connsiteY73" fmla="*/ 207568 h 1161397"/>
              <a:gd name="connsiteX74" fmla="*/ 3910449 w 6884912"/>
              <a:gd name="connsiteY74" fmla="*/ 197808 h 1161397"/>
              <a:gd name="connsiteX75" fmla="*/ 3917197 w 6884912"/>
              <a:gd name="connsiteY75" fmla="*/ 196121 h 1161397"/>
              <a:gd name="connsiteX76" fmla="*/ 3922400 w 6884912"/>
              <a:gd name="connsiteY76" fmla="*/ 205056 h 1161397"/>
              <a:gd name="connsiteX77" fmla="*/ 4013061 w 6884912"/>
              <a:gd name="connsiteY77" fmla="*/ 224874 h 1161397"/>
              <a:gd name="connsiteX78" fmla="*/ 4134285 w 6884912"/>
              <a:gd name="connsiteY78" fmla="*/ 235592 h 1161397"/>
              <a:gd name="connsiteX79" fmla="*/ 4220717 w 6884912"/>
              <a:gd name="connsiteY79" fmla="*/ 192946 h 1161397"/>
              <a:gd name="connsiteX80" fmla="*/ 4228802 w 6884912"/>
              <a:gd name="connsiteY80" fmla="*/ 201468 h 1161397"/>
              <a:gd name="connsiteX81" fmla="*/ 4289361 w 6884912"/>
              <a:gd name="connsiteY81" fmla="*/ 196642 h 1161397"/>
              <a:gd name="connsiteX82" fmla="*/ 4498913 w 6884912"/>
              <a:gd name="connsiteY82" fmla="*/ 118915 h 1161397"/>
              <a:gd name="connsiteX83" fmla="*/ 4617330 w 6884912"/>
              <a:gd name="connsiteY83" fmla="*/ 111163 h 1161397"/>
              <a:gd name="connsiteX84" fmla="*/ 4659778 w 6884912"/>
              <a:gd name="connsiteY84" fmla="*/ 118219 h 1161397"/>
              <a:gd name="connsiteX85" fmla="*/ 4730870 w 6884912"/>
              <a:gd name="connsiteY85" fmla="*/ 129432 h 1161397"/>
              <a:gd name="connsiteX86" fmla="*/ 4785037 w 6884912"/>
              <a:gd name="connsiteY86" fmla="*/ 161964 h 1161397"/>
              <a:gd name="connsiteX87" fmla="*/ 4844073 w 6884912"/>
              <a:gd name="connsiteY87" fmla="*/ 161768 h 1161397"/>
              <a:gd name="connsiteX88" fmla="*/ 4856454 w 6884912"/>
              <a:gd name="connsiteY88" fmla="*/ 130488 h 1161397"/>
              <a:gd name="connsiteX89" fmla="*/ 4920038 w 6884912"/>
              <a:gd name="connsiteY89" fmla="*/ 140418 h 1161397"/>
              <a:gd name="connsiteX90" fmla="*/ 5016639 w 6884912"/>
              <a:gd name="connsiteY90" fmla="*/ 158905 h 1161397"/>
              <a:gd name="connsiteX91" fmla="*/ 5072009 w 6884912"/>
              <a:gd name="connsiteY91" fmla="*/ 161502 h 1161397"/>
              <a:gd name="connsiteX92" fmla="*/ 5223626 w 6884912"/>
              <a:gd name="connsiteY92" fmla="*/ 177356 h 1161397"/>
              <a:gd name="connsiteX93" fmla="*/ 5375773 w 6884912"/>
              <a:gd name="connsiteY93" fmla="*/ 199913 h 1161397"/>
              <a:gd name="connsiteX94" fmla="*/ 5467502 w 6884912"/>
              <a:gd name="connsiteY94" fmla="*/ 250963 h 1161397"/>
              <a:gd name="connsiteX95" fmla="*/ 5592395 w 6884912"/>
              <a:gd name="connsiteY95" fmla="*/ 265434 h 1161397"/>
              <a:gd name="connsiteX96" fmla="*/ 5613532 w 6884912"/>
              <a:gd name="connsiteY96" fmla="*/ 273379 h 1161397"/>
              <a:gd name="connsiteX97" fmla="*/ 5642173 w 6884912"/>
              <a:gd name="connsiteY97" fmla="*/ 266904 h 1161397"/>
              <a:gd name="connsiteX98" fmla="*/ 5756910 w 6884912"/>
              <a:gd name="connsiteY98" fmla="*/ 239211 h 1161397"/>
              <a:gd name="connsiteX99" fmla="*/ 5846667 w 6884912"/>
              <a:gd name="connsiteY99" fmla="*/ 201786 h 1161397"/>
              <a:gd name="connsiteX100" fmla="*/ 5960732 w 6884912"/>
              <a:gd name="connsiteY100" fmla="*/ 220708 h 1161397"/>
              <a:gd name="connsiteX101" fmla="*/ 6029542 w 6884912"/>
              <a:gd name="connsiteY101" fmla="*/ 210339 h 1161397"/>
              <a:gd name="connsiteX102" fmla="*/ 6141123 w 6884912"/>
              <a:gd name="connsiteY102" fmla="*/ 159923 h 1161397"/>
              <a:gd name="connsiteX103" fmla="*/ 6290640 w 6884912"/>
              <a:gd name="connsiteY103" fmla="*/ 167441 h 1161397"/>
              <a:gd name="connsiteX104" fmla="*/ 6322806 w 6884912"/>
              <a:gd name="connsiteY104" fmla="*/ 213293 h 1161397"/>
              <a:gd name="connsiteX105" fmla="*/ 6364914 w 6884912"/>
              <a:gd name="connsiteY105" fmla="*/ 240140 h 1161397"/>
              <a:gd name="connsiteX106" fmla="*/ 6380420 w 6884912"/>
              <a:gd name="connsiteY106" fmla="*/ 173195 h 1161397"/>
              <a:gd name="connsiteX107" fmla="*/ 6507891 w 6884912"/>
              <a:gd name="connsiteY107" fmla="*/ 118474 h 1161397"/>
              <a:gd name="connsiteX108" fmla="*/ 6571807 w 6884912"/>
              <a:gd name="connsiteY108" fmla="*/ 98636 h 1161397"/>
              <a:gd name="connsiteX109" fmla="*/ 6671880 w 6884912"/>
              <a:gd name="connsiteY109" fmla="*/ 82931 h 1161397"/>
              <a:gd name="connsiteX110" fmla="*/ 6702266 w 6884912"/>
              <a:gd name="connsiteY110" fmla="*/ 75470 h 1161397"/>
              <a:gd name="connsiteX111" fmla="*/ 6845802 w 6884912"/>
              <a:gd name="connsiteY111" fmla="*/ 24496 h 1161397"/>
              <a:gd name="connsiteX112" fmla="*/ 6884912 w 6884912"/>
              <a:gd name="connsiteY112"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376455 w 6884912"/>
              <a:gd name="connsiteY7" fmla="*/ 1137381 h 1161397"/>
              <a:gd name="connsiteX8" fmla="*/ 478946 w 6884912"/>
              <a:gd name="connsiteY8" fmla="*/ 1106011 h 1161397"/>
              <a:gd name="connsiteX9" fmla="*/ 512111 w 6884912"/>
              <a:gd name="connsiteY9" fmla="*/ 1085599 h 1161397"/>
              <a:gd name="connsiteX10" fmla="*/ 567875 w 6884912"/>
              <a:gd name="connsiteY10" fmla="*/ 1051976 h 1161397"/>
              <a:gd name="connsiteX11" fmla="*/ 601644 w 6884912"/>
              <a:gd name="connsiteY11" fmla="*/ 1003997 h 1161397"/>
              <a:gd name="connsiteX12" fmla="*/ 651408 w 6884912"/>
              <a:gd name="connsiteY12" fmla="*/ 984938 h 1161397"/>
              <a:gd name="connsiteX13" fmla="*/ 673197 w 6884912"/>
              <a:gd name="connsiteY13" fmla="*/ 1010060 h 1161397"/>
              <a:gd name="connsiteX14" fmla="*/ 723108 w 6884912"/>
              <a:gd name="connsiteY14" fmla="*/ 980081 h 1161397"/>
              <a:gd name="connsiteX15" fmla="*/ 797699 w 6884912"/>
              <a:gd name="connsiteY15" fmla="*/ 931362 h 1161397"/>
              <a:gd name="connsiteX16" fmla="*/ 843359 w 6884912"/>
              <a:gd name="connsiteY16" fmla="*/ 910894 h 1161397"/>
              <a:gd name="connsiteX17" fmla="*/ 965215 w 6884912"/>
              <a:gd name="connsiteY17" fmla="*/ 846701 h 1161397"/>
              <a:gd name="connsiteX18" fmla="*/ 1085080 w 6884912"/>
              <a:gd name="connsiteY18" fmla="*/ 776086 h 1161397"/>
              <a:gd name="connsiteX19" fmla="*/ 1131224 w 6884912"/>
              <a:gd name="connsiteY19" fmla="*/ 706160 h 1161397"/>
              <a:gd name="connsiteX20" fmla="*/ 1138051 w 6884912"/>
              <a:gd name="connsiteY20" fmla="*/ 702034 h 1161397"/>
              <a:gd name="connsiteX21" fmla="*/ 1158800 w 6884912"/>
              <a:gd name="connsiteY21" fmla="*/ 700004 h 1161397"/>
              <a:gd name="connsiteX22" fmla="*/ 1166947 w 6884912"/>
              <a:gd name="connsiteY22" fmla="*/ 700762 h 1161397"/>
              <a:gd name="connsiteX23" fmla="*/ 1178135 w 6884912"/>
              <a:gd name="connsiteY23" fmla="*/ 698631 h 1161397"/>
              <a:gd name="connsiteX24" fmla="*/ 1178301 w 6884912"/>
              <a:gd name="connsiteY24" fmla="*/ 698094 h 1161397"/>
              <a:gd name="connsiteX25" fmla="*/ 1188995 w 6884912"/>
              <a:gd name="connsiteY25" fmla="*/ 697048 h 1161397"/>
              <a:gd name="connsiteX26" fmla="*/ 1242716 w 6884912"/>
              <a:gd name="connsiteY26" fmla="*/ 698052 h 1161397"/>
              <a:gd name="connsiteX27" fmla="*/ 1299977 w 6884912"/>
              <a:gd name="connsiteY27" fmla="*/ 639196 h 1161397"/>
              <a:gd name="connsiteX28" fmla="*/ 1326190 w 6884912"/>
              <a:gd name="connsiteY28" fmla="*/ 625955 h 1161397"/>
              <a:gd name="connsiteX29" fmla="*/ 1339600 w 6884912"/>
              <a:gd name="connsiteY29" fmla="*/ 616295 h 1161397"/>
              <a:gd name="connsiteX30" fmla="*/ 1340054 w 6884912"/>
              <a:gd name="connsiteY30" fmla="*/ 614022 h 1161397"/>
              <a:gd name="connsiteX31" fmla="*/ 1391606 w 6884912"/>
              <a:gd name="connsiteY31" fmla="*/ 615229 h 1161397"/>
              <a:gd name="connsiteX32" fmla="*/ 1397565 w 6884912"/>
              <a:gd name="connsiteY32" fmla="*/ 611490 h 1161397"/>
              <a:gd name="connsiteX33" fmla="*/ 1432302 w 6884912"/>
              <a:gd name="connsiteY33" fmla="*/ 617267 h 1161397"/>
              <a:gd name="connsiteX34" fmla="*/ 1449644 w 6884912"/>
              <a:gd name="connsiteY34" fmla="*/ 617591 h 1161397"/>
              <a:gd name="connsiteX35" fmla="*/ 1455793 w 6884912"/>
              <a:gd name="connsiteY35" fmla="*/ 623174 h 1161397"/>
              <a:gd name="connsiteX36" fmla="*/ 1480758 w 6884912"/>
              <a:gd name="connsiteY36" fmla="*/ 620863 h 1161397"/>
              <a:gd name="connsiteX37" fmla="*/ 1483154 w 6884912"/>
              <a:gd name="connsiteY37" fmla="*/ 618527 h 1161397"/>
              <a:gd name="connsiteX38" fmla="*/ 1505495 w 6884912"/>
              <a:gd name="connsiteY38" fmla="*/ 624325 h 1161397"/>
              <a:gd name="connsiteX39" fmla="*/ 1589566 w 6884912"/>
              <a:gd name="connsiteY39" fmla="*/ 621301 h 1161397"/>
              <a:gd name="connsiteX40" fmla="*/ 1731986 w 6884912"/>
              <a:gd name="connsiteY40" fmla="*/ 589682 h 1161397"/>
              <a:gd name="connsiteX41" fmla="*/ 1927935 w 6884912"/>
              <a:gd name="connsiteY41" fmla="*/ 622808 h 1161397"/>
              <a:gd name="connsiteX42" fmla="*/ 2066980 w 6884912"/>
              <a:gd name="connsiteY42" fmla="*/ 550413 h 1161397"/>
              <a:gd name="connsiteX43" fmla="*/ 2317462 w 6884912"/>
              <a:gd name="connsiteY43" fmla="*/ 519603 h 1161397"/>
              <a:gd name="connsiteX44" fmla="*/ 2420791 w 6884912"/>
              <a:gd name="connsiteY44" fmla="*/ 492826 h 1161397"/>
              <a:gd name="connsiteX45" fmla="*/ 2489932 w 6884912"/>
              <a:gd name="connsiteY45" fmla="*/ 507864 h 1161397"/>
              <a:gd name="connsiteX46" fmla="*/ 2512917 w 6884912"/>
              <a:gd name="connsiteY46" fmla="*/ 489127 h 1161397"/>
              <a:gd name="connsiteX47" fmla="*/ 2516783 w 6884912"/>
              <a:gd name="connsiteY47" fmla="*/ 485473 h 1161397"/>
              <a:gd name="connsiteX48" fmla="*/ 2534360 w 6884912"/>
              <a:gd name="connsiteY48" fmla="*/ 480064 h 1161397"/>
              <a:gd name="connsiteX49" fmla="*/ 2536691 w 6884912"/>
              <a:gd name="connsiteY49" fmla="*/ 467018 h 1161397"/>
              <a:gd name="connsiteX50" fmla="*/ 2561265 w 6884912"/>
              <a:gd name="connsiteY50" fmla="*/ 450623 h 1161397"/>
              <a:gd name="connsiteX51" fmla="*/ 2594349 w 6884912"/>
              <a:gd name="connsiteY51" fmla="*/ 443884 h 1161397"/>
              <a:gd name="connsiteX52" fmla="*/ 2754324 w 6884912"/>
              <a:gd name="connsiteY52" fmla="*/ 424766 h 1161397"/>
              <a:gd name="connsiteX53" fmla="*/ 2848470 w 6884912"/>
              <a:gd name="connsiteY53" fmla="*/ 405966 h 1161397"/>
              <a:gd name="connsiteX54" fmla="*/ 2881772 w 6884912"/>
              <a:gd name="connsiteY54" fmla="*/ 387260 h 1161397"/>
              <a:gd name="connsiteX55" fmla="*/ 2929932 w 6884912"/>
              <a:gd name="connsiteY55" fmla="*/ 368912 h 1161397"/>
              <a:gd name="connsiteX56" fmla="*/ 3013020 w 6884912"/>
              <a:gd name="connsiteY56" fmla="*/ 327578 h 1161397"/>
              <a:gd name="connsiteX57" fmla="*/ 3127968 w 6884912"/>
              <a:gd name="connsiteY57" fmla="*/ 287613 h 1161397"/>
              <a:gd name="connsiteX58" fmla="*/ 3222191 w 6884912"/>
              <a:gd name="connsiteY58" fmla="*/ 307887 h 1161397"/>
              <a:gd name="connsiteX59" fmla="*/ 3227953 w 6884912"/>
              <a:gd name="connsiteY59" fmla="*/ 297650 h 1161397"/>
              <a:gd name="connsiteX60" fmla="*/ 3287859 w 6884912"/>
              <a:gd name="connsiteY60" fmla="*/ 287558 h 1161397"/>
              <a:gd name="connsiteX61" fmla="*/ 3510042 w 6884912"/>
              <a:gd name="connsiteY61" fmla="*/ 311820 h 1161397"/>
              <a:gd name="connsiteX62" fmla="*/ 3626773 w 6884912"/>
              <a:gd name="connsiteY62" fmla="*/ 290452 h 1161397"/>
              <a:gd name="connsiteX63" fmla="*/ 3666217 w 6884912"/>
              <a:gd name="connsiteY63" fmla="*/ 273255 h 1161397"/>
              <a:gd name="connsiteX64" fmla="*/ 3732427 w 6884912"/>
              <a:gd name="connsiteY64" fmla="*/ 245039 h 1161397"/>
              <a:gd name="connsiteX65" fmla="*/ 3777022 w 6884912"/>
              <a:gd name="connsiteY65" fmla="*/ 200276 h 1161397"/>
              <a:gd name="connsiteX66" fmla="*/ 3791246 w 6884912"/>
              <a:gd name="connsiteY66" fmla="*/ 189996 h 1161397"/>
              <a:gd name="connsiteX67" fmla="*/ 3819864 w 6884912"/>
              <a:gd name="connsiteY67" fmla="*/ 194605 h 1161397"/>
              <a:gd name="connsiteX68" fmla="*/ 3830398 w 6884912"/>
              <a:gd name="connsiteY68" fmla="*/ 188383 h 1161397"/>
              <a:gd name="connsiteX69" fmla="*/ 3834360 w 6884912"/>
              <a:gd name="connsiteY69" fmla="*/ 188992 h 1161397"/>
              <a:gd name="connsiteX70" fmla="*/ 3843715 w 6884912"/>
              <a:gd name="connsiteY70" fmla="*/ 188752 h 1161397"/>
              <a:gd name="connsiteX71" fmla="*/ 3842609 w 6884912"/>
              <a:gd name="connsiteY71" fmla="*/ 197386 h 1161397"/>
              <a:gd name="connsiteX72" fmla="*/ 3853961 w 6884912"/>
              <a:gd name="connsiteY72" fmla="*/ 213380 h 1161397"/>
              <a:gd name="connsiteX73" fmla="*/ 3907640 w 6884912"/>
              <a:gd name="connsiteY73" fmla="*/ 207568 h 1161397"/>
              <a:gd name="connsiteX74" fmla="*/ 3910449 w 6884912"/>
              <a:gd name="connsiteY74" fmla="*/ 197808 h 1161397"/>
              <a:gd name="connsiteX75" fmla="*/ 3917197 w 6884912"/>
              <a:gd name="connsiteY75" fmla="*/ 196121 h 1161397"/>
              <a:gd name="connsiteX76" fmla="*/ 3922400 w 6884912"/>
              <a:gd name="connsiteY76" fmla="*/ 205056 h 1161397"/>
              <a:gd name="connsiteX77" fmla="*/ 4013061 w 6884912"/>
              <a:gd name="connsiteY77" fmla="*/ 224874 h 1161397"/>
              <a:gd name="connsiteX78" fmla="*/ 4134285 w 6884912"/>
              <a:gd name="connsiteY78" fmla="*/ 235592 h 1161397"/>
              <a:gd name="connsiteX79" fmla="*/ 4220717 w 6884912"/>
              <a:gd name="connsiteY79" fmla="*/ 192946 h 1161397"/>
              <a:gd name="connsiteX80" fmla="*/ 4228802 w 6884912"/>
              <a:gd name="connsiteY80" fmla="*/ 201468 h 1161397"/>
              <a:gd name="connsiteX81" fmla="*/ 4289361 w 6884912"/>
              <a:gd name="connsiteY81" fmla="*/ 196642 h 1161397"/>
              <a:gd name="connsiteX82" fmla="*/ 4498913 w 6884912"/>
              <a:gd name="connsiteY82" fmla="*/ 118915 h 1161397"/>
              <a:gd name="connsiteX83" fmla="*/ 4617330 w 6884912"/>
              <a:gd name="connsiteY83" fmla="*/ 111163 h 1161397"/>
              <a:gd name="connsiteX84" fmla="*/ 4659778 w 6884912"/>
              <a:gd name="connsiteY84" fmla="*/ 118219 h 1161397"/>
              <a:gd name="connsiteX85" fmla="*/ 4730870 w 6884912"/>
              <a:gd name="connsiteY85" fmla="*/ 129432 h 1161397"/>
              <a:gd name="connsiteX86" fmla="*/ 4785037 w 6884912"/>
              <a:gd name="connsiteY86" fmla="*/ 161964 h 1161397"/>
              <a:gd name="connsiteX87" fmla="*/ 4844073 w 6884912"/>
              <a:gd name="connsiteY87" fmla="*/ 161768 h 1161397"/>
              <a:gd name="connsiteX88" fmla="*/ 4856454 w 6884912"/>
              <a:gd name="connsiteY88" fmla="*/ 130488 h 1161397"/>
              <a:gd name="connsiteX89" fmla="*/ 4920038 w 6884912"/>
              <a:gd name="connsiteY89" fmla="*/ 140418 h 1161397"/>
              <a:gd name="connsiteX90" fmla="*/ 5016639 w 6884912"/>
              <a:gd name="connsiteY90" fmla="*/ 158905 h 1161397"/>
              <a:gd name="connsiteX91" fmla="*/ 5072009 w 6884912"/>
              <a:gd name="connsiteY91" fmla="*/ 161502 h 1161397"/>
              <a:gd name="connsiteX92" fmla="*/ 5223626 w 6884912"/>
              <a:gd name="connsiteY92" fmla="*/ 177356 h 1161397"/>
              <a:gd name="connsiteX93" fmla="*/ 5375773 w 6884912"/>
              <a:gd name="connsiteY93" fmla="*/ 199913 h 1161397"/>
              <a:gd name="connsiteX94" fmla="*/ 5467502 w 6884912"/>
              <a:gd name="connsiteY94" fmla="*/ 250963 h 1161397"/>
              <a:gd name="connsiteX95" fmla="*/ 5592395 w 6884912"/>
              <a:gd name="connsiteY95" fmla="*/ 265434 h 1161397"/>
              <a:gd name="connsiteX96" fmla="*/ 5613532 w 6884912"/>
              <a:gd name="connsiteY96" fmla="*/ 273379 h 1161397"/>
              <a:gd name="connsiteX97" fmla="*/ 5642173 w 6884912"/>
              <a:gd name="connsiteY97" fmla="*/ 266904 h 1161397"/>
              <a:gd name="connsiteX98" fmla="*/ 5756910 w 6884912"/>
              <a:gd name="connsiteY98" fmla="*/ 239211 h 1161397"/>
              <a:gd name="connsiteX99" fmla="*/ 5846667 w 6884912"/>
              <a:gd name="connsiteY99" fmla="*/ 201786 h 1161397"/>
              <a:gd name="connsiteX100" fmla="*/ 5960732 w 6884912"/>
              <a:gd name="connsiteY100" fmla="*/ 220708 h 1161397"/>
              <a:gd name="connsiteX101" fmla="*/ 6029542 w 6884912"/>
              <a:gd name="connsiteY101" fmla="*/ 210339 h 1161397"/>
              <a:gd name="connsiteX102" fmla="*/ 6141123 w 6884912"/>
              <a:gd name="connsiteY102" fmla="*/ 159923 h 1161397"/>
              <a:gd name="connsiteX103" fmla="*/ 6290640 w 6884912"/>
              <a:gd name="connsiteY103" fmla="*/ 167441 h 1161397"/>
              <a:gd name="connsiteX104" fmla="*/ 6322806 w 6884912"/>
              <a:gd name="connsiteY104" fmla="*/ 213293 h 1161397"/>
              <a:gd name="connsiteX105" fmla="*/ 6364914 w 6884912"/>
              <a:gd name="connsiteY105" fmla="*/ 240140 h 1161397"/>
              <a:gd name="connsiteX106" fmla="*/ 6380420 w 6884912"/>
              <a:gd name="connsiteY106" fmla="*/ 173195 h 1161397"/>
              <a:gd name="connsiteX107" fmla="*/ 6507891 w 6884912"/>
              <a:gd name="connsiteY107" fmla="*/ 118474 h 1161397"/>
              <a:gd name="connsiteX108" fmla="*/ 6571807 w 6884912"/>
              <a:gd name="connsiteY108" fmla="*/ 98636 h 1161397"/>
              <a:gd name="connsiteX109" fmla="*/ 6671880 w 6884912"/>
              <a:gd name="connsiteY109" fmla="*/ 82931 h 1161397"/>
              <a:gd name="connsiteX110" fmla="*/ 6702266 w 6884912"/>
              <a:gd name="connsiteY110" fmla="*/ 75470 h 1161397"/>
              <a:gd name="connsiteX111" fmla="*/ 6845802 w 6884912"/>
              <a:gd name="connsiteY111" fmla="*/ 24496 h 1161397"/>
              <a:gd name="connsiteX112" fmla="*/ 6884912 w 6884912"/>
              <a:gd name="connsiteY112"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376455 w 6884912"/>
              <a:gd name="connsiteY7" fmla="*/ 1137381 h 1161397"/>
              <a:gd name="connsiteX8" fmla="*/ 478946 w 6884912"/>
              <a:gd name="connsiteY8" fmla="*/ 1106011 h 1161397"/>
              <a:gd name="connsiteX9" fmla="*/ 512111 w 6884912"/>
              <a:gd name="connsiteY9" fmla="*/ 1085599 h 1161397"/>
              <a:gd name="connsiteX10" fmla="*/ 567875 w 6884912"/>
              <a:gd name="connsiteY10" fmla="*/ 1051976 h 1161397"/>
              <a:gd name="connsiteX11" fmla="*/ 601644 w 6884912"/>
              <a:gd name="connsiteY11" fmla="*/ 1003997 h 1161397"/>
              <a:gd name="connsiteX12" fmla="*/ 651408 w 6884912"/>
              <a:gd name="connsiteY12" fmla="*/ 984938 h 1161397"/>
              <a:gd name="connsiteX13" fmla="*/ 673197 w 6884912"/>
              <a:gd name="connsiteY13" fmla="*/ 1010060 h 1161397"/>
              <a:gd name="connsiteX14" fmla="*/ 723108 w 6884912"/>
              <a:gd name="connsiteY14" fmla="*/ 980081 h 1161397"/>
              <a:gd name="connsiteX15" fmla="*/ 797699 w 6884912"/>
              <a:gd name="connsiteY15" fmla="*/ 931362 h 1161397"/>
              <a:gd name="connsiteX16" fmla="*/ 843359 w 6884912"/>
              <a:gd name="connsiteY16" fmla="*/ 910894 h 1161397"/>
              <a:gd name="connsiteX17" fmla="*/ 965215 w 6884912"/>
              <a:gd name="connsiteY17" fmla="*/ 846701 h 1161397"/>
              <a:gd name="connsiteX18" fmla="*/ 1085080 w 6884912"/>
              <a:gd name="connsiteY18" fmla="*/ 776086 h 1161397"/>
              <a:gd name="connsiteX19" fmla="*/ 1131224 w 6884912"/>
              <a:gd name="connsiteY19" fmla="*/ 706160 h 1161397"/>
              <a:gd name="connsiteX20" fmla="*/ 1158800 w 6884912"/>
              <a:gd name="connsiteY20" fmla="*/ 700004 h 1161397"/>
              <a:gd name="connsiteX21" fmla="*/ 1166947 w 6884912"/>
              <a:gd name="connsiteY21" fmla="*/ 700762 h 1161397"/>
              <a:gd name="connsiteX22" fmla="*/ 1178135 w 6884912"/>
              <a:gd name="connsiteY22" fmla="*/ 698631 h 1161397"/>
              <a:gd name="connsiteX23" fmla="*/ 1178301 w 6884912"/>
              <a:gd name="connsiteY23" fmla="*/ 698094 h 1161397"/>
              <a:gd name="connsiteX24" fmla="*/ 1188995 w 6884912"/>
              <a:gd name="connsiteY24" fmla="*/ 697048 h 1161397"/>
              <a:gd name="connsiteX25" fmla="*/ 1242716 w 6884912"/>
              <a:gd name="connsiteY25" fmla="*/ 698052 h 1161397"/>
              <a:gd name="connsiteX26" fmla="*/ 1299977 w 6884912"/>
              <a:gd name="connsiteY26" fmla="*/ 639196 h 1161397"/>
              <a:gd name="connsiteX27" fmla="*/ 1326190 w 6884912"/>
              <a:gd name="connsiteY27" fmla="*/ 625955 h 1161397"/>
              <a:gd name="connsiteX28" fmla="*/ 1339600 w 6884912"/>
              <a:gd name="connsiteY28" fmla="*/ 616295 h 1161397"/>
              <a:gd name="connsiteX29" fmla="*/ 1340054 w 6884912"/>
              <a:gd name="connsiteY29" fmla="*/ 614022 h 1161397"/>
              <a:gd name="connsiteX30" fmla="*/ 1391606 w 6884912"/>
              <a:gd name="connsiteY30" fmla="*/ 615229 h 1161397"/>
              <a:gd name="connsiteX31" fmla="*/ 1397565 w 6884912"/>
              <a:gd name="connsiteY31" fmla="*/ 611490 h 1161397"/>
              <a:gd name="connsiteX32" fmla="*/ 1432302 w 6884912"/>
              <a:gd name="connsiteY32" fmla="*/ 617267 h 1161397"/>
              <a:gd name="connsiteX33" fmla="*/ 1449644 w 6884912"/>
              <a:gd name="connsiteY33" fmla="*/ 617591 h 1161397"/>
              <a:gd name="connsiteX34" fmla="*/ 1455793 w 6884912"/>
              <a:gd name="connsiteY34" fmla="*/ 623174 h 1161397"/>
              <a:gd name="connsiteX35" fmla="*/ 1480758 w 6884912"/>
              <a:gd name="connsiteY35" fmla="*/ 620863 h 1161397"/>
              <a:gd name="connsiteX36" fmla="*/ 1483154 w 6884912"/>
              <a:gd name="connsiteY36" fmla="*/ 618527 h 1161397"/>
              <a:gd name="connsiteX37" fmla="*/ 1505495 w 6884912"/>
              <a:gd name="connsiteY37" fmla="*/ 624325 h 1161397"/>
              <a:gd name="connsiteX38" fmla="*/ 1589566 w 6884912"/>
              <a:gd name="connsiteY38" fmla="*/ 621301 h 1161397"/>
              <a:gd name="connsiteX39" fmla="*/ 1731986 w 6884912"/>
              <a:gd name="connsiteY39" fmla="*/ 589682 h 1161397"/>
              <a:gd name="connsiteX40" fmla="*/ 1927935 w 6884912"/>
              <a:gd name="connsiteY40" fmla="*/ 622808 h 1161397"/>
              <a:gd name="connsiteX41" fmla="*/ 2066980 w 6884912"/>
              <a:gd name="connsiteY41" fmla="*/ 550413 h 1161397"/>
              <a:gd name="connsiteX42" fmla="*/ 2317462 w 6884912"/>
              <a:gd name="connsiteY42" fmla="*/ 519603 h 1161397"/>
              <a:gd name="connsiteX43" fmla="*/ 2420791 w 6884912"/>
              <a:gd name="connsiteY43" fmla="*/ 492826 h 1161397"/>
              <a:gd name="connsiteX44" fmla="*/ 2489932 w 6884912"/>
              <a:gd name="connsiteY44" fmla="*/ 507864 h 1161397"/>
              <a:gd name="connsiteX45" fmla="*/ 2512917 w 6884912"/>
              <a:gd name="connsiteY45" fmla="*/ 489127 h 1161397"/>
              <a:gd name="connsiteX46" fmla="*/ 2516783 w 6884912"/>
              <a:gd name="connsiteY46" fmla="*/ 485473 h 1161397"/>
              <a:gd name="connsiteX47" fmla="*/ 2534360 w 6884912"/>
              <a:gd name="connsiteY47" fmla="*/ 480064 h 1161397"/>
              <a:gd name="connsiteX48" fmla="*/ 2536691 w 6884912"/>
              <a:gd name="connsiteY48" fmla="*/ 467018 h 1161397"/>
              <a:gd name="connsiteX49" fmla="*/ 2561265 w 6884912"/>
              <a:gd name="connsiteY49" fmla="*/ 450623 h 1161397"/>
              <a:gd name="connsiteX50" fmla="*/ 2594349 w 6884912"/>
              <a:gd name="connsiteY50" fmla="*/ 443884 h 1161397"/>
              <a:gd name="connsiteX51" fmla="*/ 2754324 w 6884912"/>
              <a:gd name="connsiteY51" fmla="*/ 424766 h 1161397"/>
              <a:gd name="connsiteX52" fmla="*/ 2848470 w 6884912"/>
              <a:gd name="connsiteY52" fmla="*/ 405966 h 1161397"/>
              <a:gd name="connsiteX53" fmla="*/ 2881772 w 6884912"/>
              <a:gd name="connsiteY53" fmla="*/ 387260 h 1161397"/>
              <a:gd name="connsiteX54" fmla="*/ 2929932 w 6884912"/>
              <a:gd name="connsiteY54" fmla="*/ 368912 h 1161397"/>
              <a:gd name="connsiteX55" fmla="*/ 3013020 w 6884912"/>
              <a:gd name="connsiteY55" fmla="*/ 327578 h 1161397"/>
              <a:gd name="connsiteX56" fmla="*/ 3127968 w 6884912"/>
              <a:gd name="connsiteY56" fmla="*/ 287613 h 1161397"/>
              <a:gd name="connsiteX57" fmla="*/ 3222191 w 6884912"/>
              <a:gd name="connsiteY57" fmla="*/ 307887 h 1161397"/>
              <a:gd name="connsiteX58" fmla="*/ 3227953 w 6884912"/>
              <a:gd name="connsiteY58" fmla="*/ 297650 h 1161397"/>
              <a:gd name="connsiteX59" fmla="*/ 3287859 w 6884912"/>
              <a:gd name="connsiteY59" fmla="*/ 287558 h 1161397"/>
              <a:gd name="connsiteX60" fmla="*/ 3510042 w 6884912"/>
              <a:gd name="connsiteY60" fmla="*/ 311820 h 1161397"/>
              <a:gd name="connsiteX61" fmla="*/ 3626773 w 6884912"/>
              <a:gd name="connsiteY61" fmla="*/ 290452 h 1161397"/>
              <a:gd name="connsiteX62" fmla="*/ 3666217 w 6884912"/>
              <a:gd name="connsiteY62" fmla="*/ 273255 h 1161397"/>
              <a:gd name="connsiteX63" fmla="*/ 3732427 w 6884912"/>
              <a:gd name="connsiteY63" fmla="*/ 245039 h 1161397"/>
              <a:gd name="connsiteX64" fmla="*/ 3777022 w 6884912"/>
              <a:gd name="connsiteY64" fmla="*/ 200276 h 1161397"/>
              <a:gd name="connsiteX65" fmla="*/ 3791246 w 6884912"/>
              <a:gd name="connsiteY65" fmla="*/ 189996 h 1161397"/>
              <a:gd name="connsiteX66" fmla="*/ 3819864 w 6884912"/>
              <a:gd name="connsiteY66" fmla="*/ 194605 h 1161397"/>
              <a:gd name="connsiteX67" fmla="*/ 3830398 w 6884912"/>
              <a:gd name="connsiteY67" fmla="*/ 188383 h 1161397"/>
              <a:gd name="connsiteX68" fmla="*/ 3834360 w 6884912"/>
              <a:gd name="connsiteY68" fmla="*/ 188992 h 1161397"/>
              <a:gd name="connsiteX69" fmla="*/ 3843715 w 6884912"/>
              <a:gd name="connsiteY69" fmla="*/ 188752 h 1161397"/>
              <a:gd name="connsiteX70" fmla="*/ 3842609 w 6884912"/>
              <a:gd name="connsiteY70" fmla="*/ 197386 h 1161397"/>
              <a:gd name="connsiteX71" fmla="*/ 3853961 w 6884912"/>
              <a:gd name="connsiteY71" fmla="*/ 213380 h 1161397"/>
              <a:gd name="connsiteX72" fmla="*/ 3907640 w 6884912"/>
              <a:gd name="connsiteY72" fmla="*/ 207568 h 1161397"/>
              <a:gd name="connsiteX73" fmla="*/ 3910449 w 6884912"/>
              <a:gd name="connsiteY73" fmla="*/ 197808 h 1161397"/>
              <a:gd name="connsiteX74" fmla="*/ 3917197 w 6884912"/>
              <a:gd name="connsiteY74" fmla="*/ 196121 h 1161397"/>
              <a:gd name="connsiteX75" fmla="*/ 3922400 w 6884912"/>
              <a:gd name="connsiteY75" fmla="*/ 205056 h 1161397"/>
              <a:gd name="connsiteX76" fmla="*/ 4013061 w 6884912"/>
              <a:gd name="connsiteY76" fmla="*/ 224874 h 1161397"/>
              <a:gd name="connsiteX77" fmla="*/ 4134285 w 6884912"/>
              <a:gd name="connsiteY77" fmla="*/ 235592 h 1161397"/>
              <a:gd name="connsiteX78" fmla="*/ 4220717 w 6884912"/>
              <a:gd name="connsiteY78" fmla="*/ 192946 h 1161397"/>
              <a:gd name="connsiteX79" fmla="*/ 4228802 w 6884912"/>
              <a:gd name="connsiteY79" fmla="*/ 201468 h 1161397"/>
              <a:gd name="connsiteX80" fmla="*/ 4289361 w 6884912"/>
              <a:gd name="connsiteY80" fmla="*/ 196642 h 1161397"/>
              <a:gd name="connsiteX81" fmla="*/ 4498913 w 6884912"/>
              <a:gd name="connsiteY81" fmla="*/ 118915 h 1161397"/>
              <a:gd name="connsiteX82" fmla="*/ 4617330 w 6884912"/>
              <a:gd name="connsiteY82" fmla="*/ 111163 h 1161397"/>
              <a:gd name="connsiteX83" fmla="*/ 4659778 w 6884912"/>
              <a:gd name="connsiteY83" fmla="*/ 118219 h 1161397"/>
              <a:gd name="connsiteX84" fmla="*/ 4730870 w 6884912"/>
              <a:gd name="connsiteY84" fmla="*/ 129432 h 1161397"/>
              <a:gd name="connsiteX85" fmla="*/ 4785037 w 6884912"/>
              <a:gd name="connsiteY85" fmla="*/ 161964 h 1161397"/>
              <a:gd name="connsiteX86" fmla="*/ 4844073 w 6884912"/>
              <a:gd name="connsiteY86" fmla="*/ 161768 h 1161397"/>
              <a:gd name="connsiteX87" fmla="*/ 4856454 w 6884912"/>
              <a:gd name="connsiteY87" fmla="*/ 130488 h 1161397"/>
              <a:gd name="connsiteX88" fmla="*/ 4920038 w 6884912"/>
              <a:gd name="connsiteY88" fmla="*/ 140418 h 1161397"/>
              <a:gd name="connsiteX89" fmla="*/ 5016639 w 6884912"/>
              <a:gd name="connsiteY89" fmla="*/ 158905 h 1161397"/>
              <a:gd name="connsiteX90" fmla="*/ 5072009 w 6884912"/>
              <a:gd name="connsiteY90" fmla="*/ 161502 h 1161397"/>
              <a:gd name="connsiteX91" fmla="*/ 5223626 w 6884912"/>
              <a:gd name="connsiteY91" fmla="*/ 177356 h 1161397"/>
              <a:gd name="connsiteX92" fmla="*/ 5375773 w 6884912"/>
              <a:gd name="connsiteY92" fmla="*/ 199913 h 1161397"/>
              <a:gd name="connsiteX93" fmla="*/ 5467502 w 6884912"/>
              <a:gd name="connsiteY93" fmla="*/ 250963 h 1161397"/>
              <a:gd name="connsiteX94" fmla="*/ 5592395 w 6884912"/>
              <a:gd name="connsiteY94" fmla="*/ 265434 h 1161397"/>
              <a:gd name="connsiteX95" fmla="*/ 5613532 w 6884912"/>
              <a:gd name="connsiteY95" fmla="*/ 273379 h 1161397"/>
              <a:gd name="connsiteX96" fmla="*/ 5642173 w 6884912"/>
              <a:gd name="connsiteY96" fmla="*/ 266904 h 1161397"/>
              <a:gd name="connsiteX97" fmla="*/ 5756910 w 6884912"/>
              <a:gd name="connsiteY97" fmla="*/ 239211 h 1161397"/>
              <a:gd name="connsiteX98" fmla="*/ 5846667 w 6884912"/>
              <a:gd name="connsiteY98" fmla="*/ 201786 h 1161397"/>
              <a:gd name="connsiteX99" fmla="*/ 5960732 w 6884912"/>
              <a:gd name="connsiteY99" fmla="*/ 220708 h 1161397"/>
              <a:gd name="connsiteX100" fmla="*/ 6029542 w 6884912"/>
              <a:gd name="connsiteY100" fmla="*/ 210339 h 1161397"/>
              <a:gd name="connsiteX101" fmla="*/ 6141123 w 6884912"/>
              <a:gd name="connsiteY101" fmla="*/ 159923 h 1161397"/>
              <a:gd name="connsiteX102" fmla="*/ 6290640 w 6884912"/>
              <a:gd name="connsiteY102" fmla="*/ 167441 h 1161397"/>
              <a:gd name="connsiteX103" fmla="*/ 6322806 w 6884912"/>
              <a:gd name="connsiteY103" fmla="*/ 213293 h 1161397"/>
              <a:gd name="connsiteX104" fmla="*/ 6364914 w 6884912"/>
              <a:gd name="connsiteY104" fmla="*/ 240140 h 1161397"/>
              <a:gd name="connsiteX105" fmla="*/ 6380420 w 6884912"/>
              <a:gd name="connsiteY105" fmla="*/ 173195 h 1161397"/>
              <a:gd name="connsiteX106" fmla="*/ 6507891 w 6884912"/>
              <a:gd name="connsiteY106" fmla="*/ 118474 h 1161397"/>
              <a:gd name="connsiteX107" fmla="*/ 6571807 w 6884912"/>
              <a:gd name="connsiteY107" fmla="*/ 98636 h 1161397"/>
              <a:gd name="connsiteX108" fmla="*/ 6671880 w 6884912"/>
              <a:gd name="connsiteY108" fmla="*/ 82931 h 1161397"/>
              <a:gd name="connsiteX109" fmla="*/ 6702266 w 6884912"/>
              <a:gd name="connsiteY109" fmla="*/ 75470 h 1161397"/>
              <a:gd name="connsiteX110" fmla="*/ 6845802 w 6884912"/>
              <a:gd name="connsiteY110" fmla="*/ 24496 h 1161397"/>
              <a:gd name="connsiteX111" fmla="*/ 6884912 w 6884912"/>
              <a:gd name="connsiteY111"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376455 w 6884912"/>
              <a:gd name="connsiteY7" fmla="*/ 1137381 h 1161397"/>
              <a:gd name="connsiteX8" fmla="*/ 478946 w 6884912"/>
              <a:gd name="connsiteY8" fmla="*/ 1106011 h 1161397"/>
              <a:gd name="connsiteX9" fmla="*/ 512111 w 6884912"/>
              <a:gd name="connsiteY9" fmla="*/ 1085599 h 1161397"/>
              <a:gd name="connsiteX10" fmla="*/ 567875 w 6884912"/>
              <a:gd name="connsiteY10" fmla="*/ 1051976 h 1161397"/>
              <a:gd name="connsiteX11" fmla="*/ 601644 w 6884912"/>
              <a:gd name="connsiteY11" fmla="*/ 1003997 h 1161397"/>
              <a:gd name="connsiteX12" fmla="*/ 651408 w 6884912"/>
              <a:gd name="connsiteY12" fmla="*/ 984938 h 1161397"/>
              <a:gd name="connsiteX13" fmla="*/ 673197 w 6884912"/>
              <a:gd name="connsiteY13" fmla="*/ 1010060 h 1161397"/>
              <a:gd name="connsiteX14" fmla="*/ 723108 w 6884912"/>
              <a:gd name="connsiteY14" fmla="*/ 980081 h 1161397"/>
              <a:gd name="connsiteX15" fmla="*/ 797699 w 6884912"/>
              <a:gd name="connsiteY15" fmla="*/ 931362 h 1161397"/>
              <a:gd name="connsiteX16" fmla="*/ 843359 w 6884912"/>
              <a:gd name="connsiteY16" fmla="*/ 910894 h 1161397"/>
              <a:gd name="connsiteX17" fmla="*/ 965215 w 6884912"/>
              <a:gd name="connsiteY17" fmla="*/ 846701 h 1161397"/>
              <a:gd name="connsiteX18" fmla="*/ 1085080 w 6884912"/>
              <a:gd name="connsiteY18" fmla="*/ 776086 h 1161397"/>
              <a:gd name="connsiteX19" fmla="*/ 1124901 w 6884912"/>
              <a:gd name="connsiteY19" fmla="*/ 717624 h 1161397"/>
              <a:gd name="connsiteX20" fmla="*/ 1158800 w 6884912"/>
              <a:gd name="connsiteY20" fmla="*/ 700004 h 1161397"/>
              <a:gd name="connsiteX21" fmla="*/ 1166947 w 6884912"/>
              <a:gd name="connsiteY21" fmla="*/ 700762 h 1161397"/>
              <a:gd name="connsiteX22" fmla="*/ 1178135 w 6884912"/>
              <a:gd name="connsiteY22" fmla="*/ 698631 h 1161397"/>
              <a:gd name="connsiteX23" fmla="*/ 1178301 w 6884912"/>
              <a:gd name="connsiteY23" fmla="*/ 698094 h 1161397"/>
              <a:gd name="connsiteX24" fmla="*/ 1188995 w 6884912"/>
              <a:gd name="connsiteY24" fmla="*/ 697048 h 1161397"/>
              <a:gd name="connsiteX25" fmla="*/ 1242716 w 6884912"/>
              <a:gd name="connsiteY25" fmla="*/ 698052 h 1161397"/>
              <a:gd name="connsiteX26" fmla="*/ 1299977 w 6884912"/>
              <a:gd name="connsiteY26" fmla="*/ 639196 h 1161397"/>
              <a:gd name="connsiteX27" fmla="*/ 1326190 w 6884912"/>
              <a:gd name="connsiteY27" fmla="*/ 625955 h 1161397"/>
              <a:gd name="connsiteX28" fmla="*/ 1339600 w 6884912"/>
              <a:gd name="connsiteY28" fmla="*/ 616295 h 1161397"/>
              <a:gd name="connsiteX29" fmla="*/ 1340054 w 6884912"/>
              <a:gd name="connsiteY29" fmla="*/ 614022 h 1161397"/>
              <a:gd name="connsiteX30" fmla="*/ 1391606 w 6884912"/>
              <a:gd name="connsiteY30" fmla="*/ 615229 h 1161397"/>
              <a:gd name="connsiteX31" fmla="*/ 1397565 w 6884912"/>
              <a:gd name="connsiteY31" fmla="*/ 611490 h 1161397"/>
              <a:gd name="connsiteX32" fmla="*/ 1432302 w 6884912"/>
              <a:gd name="connsiteY32" fmla="*/ 617267 h 1161397"/>
              <a:gd name="connsiteX33" fmla="*/ 1449644 w 6884912"/>
              <a:gd name="connsiteY33" fmla="*/ 617591 h 1161397"/>
              <a:gd name="connsiteX34" fmla="*/ 1455793 w 6884912"/>
              <a:gd name="connsiteY34" fmla="*/ 623174 h 1161397"/>
              <a:gd name="connsiteX35" fmla="*/ 1480758 w 6884912"/>
              <a:gd name="connsiteY35" fmla="*/ 620863 h 1161397"/>
              <a:gd name="connsiteX36" fmla="*/ 1483154 w 6884912"/>
              <a:gd name="connsiteY36" fmla="*/ 618527 h 1161397"/>
              <a:gd name="connsiteX37" fmla="*/ 1505495 w 6884912"/>
              <a:gd name="connsiteY37" fmla="*/ 624325 h 1161397"/>
              <a:gd name="connsiteX38" fmla="*/ 1589566 w 6884912"/>
              <a:gd name="connsiteY38" fmla="*/ 621301 h 1161397"/>
              <a:gd name="connsiteX39" fmla="*/ 1731986 w 6884912"/>
              <a:gd name="connsiteY39" fmla="*/ 589682 h 1161397"/>
              <a:gd name="connsiteX40" fmla="*/ 1927935 w 6884912"/>
              <a:gd name="connsiteY40" fmla="*/ 622808 h 1161397"/>
              <a:gd name="connsiteX41" fmla="*/ 2066980 w 6884912"/>
              <a:gd name="connsiteY41" fmla="*/ 550413 h 1161397"/>
              <a:gd name="connsiteX42" fmla="*/ 2317462 w 6884912"/>
              <a:gd name="connsiteY42" fmla="*/ 519603 h 1161397"/>
              <a:gd name="connsiteX43" fmla="*/ 2420791 w 6884912"/>
              <a:gd name="connsiteY43" fmla="*/ 492826 h 1161397"/>
              <a:gd name="connsiteX44" fmla="*/ 2489932 w 6884912"/>
              <a:gd name="connsiteY44" fmla="*/ 507864 h 1161397"/>
              <a:gd name="connsiteX45" fmla="*/ 2512917 w 6884912"/>
              <a:gd name="connsiteY45" fmla="*/ 489127 h 1161397"/>
              <a:gd name="connsiteX46" fmla="*/ 2516783 w 6884912"/>
              <a:gd name="connsiteY46" fmla="*/ 485473 h 1161397"/>
              <a:gd name="connsiteX47" fmla="*/ 2534360 w 6884912"/>
              <a:gd name="connsiteY47" fmla="*/ 480064 h 1161397"/>
              <a:gd name="connsiteX48" fmla="*/ 2536691 w 6884912"/>
              <a:gd name="connsiteY48" fmla="*/ 467018 h 1161397"/>
              <a:gd name="connsiteX49" fmla="*/ 2561265 w 6884912"/>
              <a:gd name="connsiteY49" fmla="*/ 450623 h 1161397"/>
              <a:gd name="connsiteX50" fmla="*/ 2594349 w 6884912"/>
              <a:gd name="connsiteY50" fmla="*/ 443884 h 1161397"/>
              <a:gd name="connsiteX51" fmla="*/ 2754324 w 6884912"/>
              <a:gd name="connsiteY51" fmla="*/ 424766 h 1161397"/>
              <a:gd name="connsiteX52" fmla="*/ 2848470 w 6884912"/>
              <a:gd name="connsiteY52" fmla="*/ 405966 h 1161397"/>
              <a:gd name="connsiteX53" fmla="*/ 2881772 w 6884912"/>
              <a:gd name="connsiteY53" fmla="*/ 387260 h 1161397"/>
              <a:gd name="connsiteX54" fmla="*/ 2929932 w 6884912"/>
              <a:gd name="connsiteY54" fmla="*/ 368912 h 1161397"/>
              <a:gd name="connsiteX55" fmla="*/ 3013020 w 6884912"/>
              <a:gd name="connsiteY55" fmla="*/ 327578 h 1161397"/>
              <a:gd name="connsiteX56" fmla="*/ 3127968 w 6884912"/>
              <a:gd name="connsiteY56" fmla="*/ 287613 h 1161397"/>
              <a:gd name="connsiteX57" fmla="*/ 3222191 w 6884912"/>
              <a:gd name="connsiteY57" fmla="*/ 307887 h 1161397"/>
              <a:gd name="connsiteX58" fmla="*/ 3227953 w 6884912"/>
              <a:gd name="connsiteY58" fmla="*/ 297650 h 1161397"/>
              <a:gd name="connsiteX59" fmla="*/ 3287859 w 6884912"/>
              <a:gd name="connsiteY59" fmla="*/ 287558 h 1161397"/>
              <a:gd name="connsiteX60" fmla="*/ 3510042 w 6884912"/>
              <a:gd name="connsiteY60" fmla="*/ 311820 h 1161397"/>
              <a:gd name="connsiteX61" fmla="*/ 3626773 w 6884912"/>
              <a:gd name="connsiteY61" fmla="*/ 290452 h 1161397"/>
              <a:gd name="connsiteX62" fmla="*/ 3666217 w 6884912"/>
              <a:gd name="connsiteY62" fmla="*/ 273255 h 1161397"/>
              <a:gd name="connsiteX63" fmla="*/ 3732427 w 6884912"/>
              <a:gd name="connsiteY63" fmla="*/ 245039 h 1161397"/>
              <a:gd name="connsiteX64" fmla="*/ 3777022 w 6884912"/>
              <a:gd name="connsiteY64" fmla="*/ 200276 h 1161397"/>
              <a:gd name="connsiteX65" fmla="*/ 3791246 w 6884912"/>
              <a:gd name="connsiteY65" fmla="*/ 189996 h 1161397"/>
              <a:gd name="connsiteX66" fmla="*/ 3819864 w 6884912"/>
              <a:gd name="connsiteY66" fmla="*/ 194605 h 1161397"/>
              <a:gd name="connsiteX67" fmla="*/ 3830398 w 6884912"/>
              <a:gd name="connsiteY67" fmla="*/ 188383 h 1161397"/>
              <a:gd name="connsiteX68" fmla="*/ 3834360 w 6884912"/>
              <a:gd name="connsiteY68" fmla="*/ 188992 h 1161397"/>
              <a:gd name="connsiteX69" fmla="*/ 3843715 w 6884912"/>
              <a:gd name="connsiteY69" fmla="*/ 188752 h 1161397"/>
              <a:gd name="connsiteX70" fmla="*/ 3842609 w 6884912"/>
              <a:gd name="connsiteY70" fmla="*/ 197386 h 1161397"/>
              <a:gd name="connsiteX71" fmla="*/ 3853961 w 6884912"/>
              <a:gd name="connsiteY71" fmla="*/ 213380 h 1161397"/>
              <a:gd name="connsiteX72" fmla="*/ 3907640 w 6884912"/>
              <a:gd name="connsiteY72" fmla="*/ 207568 h 1161397"/>
              <a:gd name="connsiteX73" fmla="*/ 3910449 w 6884912"/>
              <a:gd name="connsiteY73" fmla="*/ 197808 h 1161397"/>
              <a:gd name="connsiteX74" fmla="*/ 3917197 w 6884912"/>
              <a:gd name="connsiteY74" fmla="*/ 196121 h 1161397"/>
              <a:gd name="connsiteX75" fmla="*/ 3922400 w 6884912"/>
              <a:gd name="connsiteY75" fmla="*/ 205056 h 1161397"/>
              <a:gd name="connsiteX76" fmla="*/ 4013061 w 6884912"/>
              <a:gd name="connsiteY76" fmla="*/ 224874 h 1161397"/>
              <a:gd name="connsiteX77" fmla="*/ 4134285 w 6884912"/>
              <a:gd name="connsiteY77" fmla="*/ 235592 h 1161397"/>
              <a:gd name="connsiteX78" fmla="*/ 4220717 w 6884912"/>
              <a:gd name="connsiteY78" fmla="*/ 192946 h 1161397"/>
              <a:gd name="connsiteX79" fmla="*/ 4228802 w 6884912"/>
              <a:gd name="connsiteY79" fmla="*/ 201468 h 1161397"/>
              <a:gd name="connsiteX80" fmla="*/ 4289361 w 6884912"/>
              <a:gd name="connsiteY80" fmla="*/ 196642 h 1161397"/>
              <a:gd name="connsiteX81" fmla="*/ 4498913 w 6884912"/>
              <a:gd name="connsiteY81" fmla="*/ 118915 h 1161397"/>
              <a:gd name="connsiteX82" fmla="*/ 4617330 w 6884912"/>
              <a:gd name="connsiteY82" fmla="*/ 111163 h 1161397"/>
              <a:gd name="connsiteX83" fmla="*/ 4659778 w 6884912"/>
              <a:gd name="connsiteY83" fmla="*/ 118219 h 1161397"/>
              <a:gd name="connsiteX84" fmla="*/ 4730870 w 6884912"/>
              <a:gd name="connsiteY84" fmla="*/ 129432 h 1161397"/>
              <a:gd name="connsiteX85" fmla="*/ 4785037 w 6884912"/>
              <a:gd name="connsiteY85" fmla="*/ 161964 h 1161397"/>
              <a:gd name="connsiteX86" fmla="*/ 4844073 w 6884912"/>
              <a:gd name="connsiteY86" fmla="*/ 161768 h 1161397"/>
              <a:gd name="connsiteX87" fmla="*/ 4856454 w 6884912"/>
              <a:gd name="connsiteY87" fmla="*/ 130488 h 1161397"/>
              <a:gd name="connsiteX88" fmla="*/ 4920038 w 6884912"/>
              <a:gd name="connsiteY88" fmla="*/ 140418 h 1161397"/>
              <a:gd name="connsiteX89" fmla="*/ 5016639 w 6884912"/>
              <a:gd name="connsiteY89" fmla="*/ 158905 h 1161397"/>
              <a:gd name="connsiteX90" fmla="*/ 5072009 w 6884912"/>
              <a:gd name="connsiteY90" fmla="*/ 161502 h 1161397"/>
              <a:gd name="connsiteX91" fmla="*/ 5223626 w 6884912"/>
              <a:gd name="connsiteY91" fmla="*/ 177356 h 1161397"/>
              <a:gd name="connsiteX92" fmla="*/ 5375773 w 6884912"/>
              <a:gd name="connsiteY92" fmla="*/ 199913 h 1161397"/>
              <a:gd name="connsiteX93" fmla="*/ 5467502 w 6884912"/>
              <a:gd name="connsiteY93" fmla="*/ 250963 h 1161397"/>
              <a:gd name="connsiteX94" fmla="*/ 5592395 w 6884912"/>
              <a:gd name="connsiteY94" fmla="*/ 265434 h 1161397"/>
              <a:gd name="connsiteX95" fmla="*/ 5613532 w 6884912"/>
              <a:gd name="connsiteY95" fmla="*/ 273379 h 1161397"/>
              <a:gd name="connsiteX96" fmla="*/ 5642173 w 6884912"/>
              <a:gd name="connsiteY96" fmla="*/ 266904 h 1161397"/>
              <a:gd name="connsiteX97" fmla="*/ 5756910 w 6884912"/>
              <a:gd name="connsiteY97" fmla="*/ 239211 h 1161397"/>
              <a:gd name="connsiteX98" fmla="*/ 5846667 w 6884912"/>
              <a:gd name="connsiteY98" fmla="*/ 201786 h 1161397"/>
              <a:gd name="connsiteX99" fmla="*/ 5960732 w 6884912"/>
              <a:gd name="connsiteY99" fmla="*/ 220708 h 1161397"/>
              <a:gd name="connsiteX100" fmla="*/ 6029542 w 6884912"/>
              <a:gd name="connsiteY100" fmla="*/ 210339 h 1161397"/>
              <a:gd name="connsiteX101" fmla="*/ 6141123 w 6884912"/>
              <a:gd name="connsiteY101" fmla="*/ 159923 h 1161397"/>
              <a:gd name="connsiteX102" fmla="*/ 6290640 w 6884912"/>
              <a:gd name="connsiteY102" fmla="*/ 167441 h 1161397"/>
              <a:gd name="connsiteX103" fmla="*/ 6322806 w 6884912"/>
              <a:gd name="connsiteY103" fmla="*/ 213293 h 1161397"/>
              <a:gd name="connsiteX104" fmla="*/ 6364914 w 6884912"/>
              <a:gd name="connsiteY104" fmla="*/ 240140 h 1161397"/>
              <a:gd name="connsiteX105" fmla="*/ 6380420 w 6884912"/>
              <a:gd name="connsiteY105" fmla="*/ 173195 h 1161397"/>
              <a:gd name="connsiteX106" fmla="*/ 6507891 w 6884912"/>
              <a:gd name="connsiteY106" fmla="*/ 118474 h 1161397"/>
              <a:gd name="connsiteX107" fmla="*/ 6571807 w 6884912"/>
              <a:gd name="connsiteY107" fmla="*/ 98636 h 1161397"/>
              <a:gd name="connsiteX108" fmla="*/ 6671880 w 6884912"/>
              <a:gd name="connsiteY108" fmla="*/ 82931 h 1161397"/>
              <a:gd name="connsiteX109" fmla="*/ 6702266 w 6884912"/>
              <a:gd name="connsiteY109" fmla="*/ 75470 h 1161397"/>
              <a:gd name="connsiteX110" fmla="*/ 6845802 w 6884912"/>
              <a:gd name="connsiteY110" fmla="*/ 24496 h 1161397"/>
              <a:gd name="connsiteX111" fmla="*/ 6884912 w 6884912"/>
              <a:gd name="connsiteY111"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376455 w 6884912"/>
              <a:gd name="connsiteY7" fmla="*/ 1137381 h 1161397"/>
              <a:gd name="connsiteX8" fmla="*/ 478946 w 6884912"/>
              <a:gd name="connsiteY8" fmla="*/ 1106011 h 1161397"/>
              <a:gd name="connsiteX9" fmla="*/ 512111 w 6884912"/>
              <a:gd name="connsiteY9" fmla="*/ 1085599 h 1161397"/>
              <a:gd name="connsiteX10" fmla="*/ 567875 w 6884912"/>
              <a:gd name="connsiteY10" fmla="*/ 1051976 h 1161397"/>
              <a:gd name="connsiteX11" fmla="*/ 601644 w 6884912"/>
              <a:gd name="connsiteY11" fmla="*/ 1003997 h 1161397"/>
              <a:gd name="connsiteX12" fmla="*/ 651408 w 6884912"/>
              <a:gd name="connsiteY12" fmla="*/ 984938 h 1161397"/>
              <a:gd name="connsiteX13" fmla="*/ 673197 w 6884912"/>
              <a:gd name="connsiteY13" fmla="*/ 1010060 h 1161397"/>
              <a:gd name="connsiteX14" fmla="*/ 723108 w 6884912"/>
              <a:gd name="connsiteY14" fmla="*/ 980081 h 1161397"/>
              <a:gd name="connsiteX15" fmla="*/ 797699 w 6884912"/>
              <a:gd name="connsiteY15" fmla="*/ 931362 h 1161397"/>
              <a:gd name="connsiteX16" fmla="*/ 843359 w 6884912"/>
              <a:gd name="connsiteY16" fmla="*/ 910894 h 1161397"/>
              <a:gd name="connsiteX17" fmla="*/ 965215 w 6884912"/>
              <a:gd name="connsiteY17" fmla="*/ 846701 h 1161397"/>
              <a:gd name="connsiteX18" fmla="*/ 1085080 w 6884912"/>
              <a:gd name="connsiteY18" fmla="*/ 776086 h 1161397"/>
              <a:gd name="connsiteX19" fmla="*/ 1124901 w 6884912"/>
              <a:gd name="connsiteY19" fmla="*/ 717624 h 1161397"/>
              <a:gd name="connsiteX20" fmla="*/ 1158800 w 6884912"/>
              <a:gd name="connsiteY20" fmla="*/ 700004 h 1161397"/>
              <a:gd name="connsiteX21" fmla="*/ 1166947 w 6884912"/>
              <a:gd name="connsiteY21" fmla="*/ 700762 h 1161397"/>
              <a:gd name="connsiteX22" fmla="*/ 1178135 w 6884912"/>
              <a:gd name="connsiteY22" fmla="*/ 698631 h 1161397"/>
              <a:gd name="connsiteX23" fmla="*/ 1178301 w 6884912"/>
              <a:gd name="connsiteY23" fmla="*/ 698094 h 1161397"/>
              <a:gd name="connsiteX24" fmla="*/ 1188995 w 6884912"/>
              <a:gd name="connsiteY24" fmla="*/ 697048 h 1161397"/>
              <a:gd name="connsiteX25" fmla="*/ 1242716 w 6884912"/>
              <a:gd name="connsiteY25" fmla="*/ 698052 h 1161397"/>
              <a:gd name="connsiteX26" fmla="*/ 1299977 w 6884912"/>
              <a:gd name="connsiteY26" fmla="*/ 639196 h 1161397"/>
              <a:gd name="connsiteX27" fmla="*/ 1326190 w 6884912"/>
              <a:gd name="connsiteY27" fmla="*/ 625955 h 1161397"/>
              <a:gd name="connsiteX28" fmla="*/ 1339600 w 6884912"/>
              <a:gd name="connsiteY28" fmla="*/ 616295 h 1161397"/>
              <a:gd name="connsiteX29" fmla="*/ 1340054 w 6884912"/>
              <a:gd name="connsiteY29" fmla="*/ 614022 h 1161397"/>
              <a:gd name="connsiteX30" fmla="*/ 1391606 w 6884912"/>
              <a:gd name="connsiteY30" fmla="*/ 615229 h 1161397"/>
              <a:gd name="connsiteX31" fmla="*/ 1397565 w 6884912"/>
              <a:gd name="connsiteY31" fmla="*/ 611490 h 1161397"/>
              <a:gd name="connsiteX32" fmla="*/ 1432302 w 6884912"/>
              <a:gd name="connsiteY32" fmla="*/ 617267 h 1161397"/>
              <a:gd name="connsiteX33" fmla="*/ 1449644 w 6884912"/>
              <a:gd name="connsiteY33" fmla="*/ 617591 h 1161397"/>
              <a:gd name="connsiteX34" fmla="*/ 1455793 w 6884912"/>
              <a:gd name="connsiteY34" fmla="*/ 623174 h 1161397"/>
              <a:gd name="connsiteX35" fmla="*/ 1480758 w 6884912"/>
              <a:gd name="connsiteY35" fmla="*/ 620863 h 1161397"/>
              <a:gd name="connsiteX36" fmla="*/ 1483154 w 6884912"/>
              <a:gd name="connsiteY36" fmla="*/ 618527 h 1161397"/>
              <a:gd name="connsiteX37" fmla="*/ 1505495 w 6884912"/>
              <a:gd name="connsiteY37" fmla="*/ 624325 h 1161397"/>
              <a:gd name="connsiteX38" fmla="*/ 1589566 w 6884912"/>
              <a:gd name="connsiteY38" fmla="*/ 621301 h 1161397"/>
              <a:gd name="connsiteX39" fmla="*/ 1731986 w 6884912"/>
              <a:gd name="connsiteY39" fmla="*/ 589682 h 1161397"/>
              <a:gd name="connsiteX40" fmla="*/ 1927935 w 6884912"/>
              <a:gd name="connsiteY40" fmla="*/ 622808 h 1161397"/>
              <a:gd name="connsiteX41" fmla="*/ 2066980 w 6884912"/>
              <a:gd name="connsiteY41" fmla="*/ 550413 h 1161397"/>
              <a:gd name="connsiteX42" fmla="*/ 2317462 w 6884912"/>
              <a:gd name="connsiteY42" fmla="*/ 519603 h 1161397"/>
              <a:gd name="connsiteX43" fmla="*/ 2420791 w 6884912"/>
              <a:gd name="connsiteY43" fmla="*/ 492826 h 1161397"/>
              <a:gd name="connsiteX44" fmla="*/ 2489932 w 6884912"/>
              <a:gd name="connsiteY44" fmla="*/ 507864 h 1161397"/>
              <a:gd name="connsiteX45" fmla="*/ 2512917 w 6884912"/>
              <a:gd name="connsiteY45" fmla="*/ 489127 h 1161397"/>
              <a:gd name="connsiteX46" fmla="*/ 2516783 w 6884912"/>
              <a:gd name="connsiteY46" fmla="*/ 485473 h 1161397"/>
              <a:gd name="connsiteX47" fmla="*/ 2534360 w 6884912"/>
              <a:gd name="connsiteY47" fmla="*/ 480064 h 1161397"/>
              <a:gd name="connsiteX48" fmla="*/ 2536691 w 6884912"/>
              <a:gd name="connsiteY48" fmla="*/ 467018 h 1161397"/>
              <a:gd name="connsiteX49" fmla="*/ 2561265 w 6884912"/>
              <a:gd name="connsiteY49" fmla="*/ 450623 h 1161397"/>
              <a:gd name="connsiteX50" fmla="*/ 2594349 w 6884912"/>
              <a:gd name="connsiteY50" fmla="*/ 443884 h 1161397"/>
              <a:gd name="connsiteX51" fmla="*/ 2754324 w 6884912"/>
              <a:gd name="connsiteY51" fmla="*/ 424766 h 1161397"/>
              <a:gd name="connsiteX52" fmla="*/ 2848470 w 6884912"/>
              <a:gd name="connsiteY52" fmla="*/ 405966 h 1161397"/>
              <a:gd name="connsiteX53" fmla="*/ 2881772 w 6884912"/>
              <a:gd name="connsiteY53" fmla="*/ 387260 h 1161397"/>
              <a:gd name="connsiteX54" fmla="*/ 2929932 w 6884912"/>
              <a:gd name="connsiteY54" fmla="*/ 368912 h 1161397"/>
              <a:gd name="connsiteX55" fmla="*/ 3013020 w 6884912"/>
              <a:gd name="connsiteY55" fmla="*/ 327578 h 1161397"/>
              <a:gd name="connsiteX56" fmla="*/ 3127968 w 6884912"/>
              <a:gd name="connsiteY56" fmla="*/ 287613 h 1161397"/>
              <a:gd name="connsiteX57" fmla="*/ 3222191 w 6884912"/>
              <a:gd name="connsiteY57" fmla="*/ 307887 h 1161397"/>
              <a:gd name="connsiteX58" fmla="*/ 3227953 w 6884912"/>
              <a:gd name="connsiteY58" fmla="*/ 297650 h 1161397"/>
              <a:gd name="connsiteX59" fmla="*/ 3287859 w 6884912"/>
              <a:gd name="connsiteY59" fmla="*/ 287558 h 1161397"/>
              <a:gd name="connsiteX60" fmla="*/ 3510042 w 6884912"/>
              <a:gd name="connsiteY60" fmla="*/ 311820 h 1161397"/>
              <a:gd name="connsiteX61" fmla="*/ 3626773 w 6884912"/>
              <a:gd name="connsiteY61" fmla="*/ 290452 h 1161397"/>
              <a:gd name="connsiteX62" fmla="*/ 3666217 w 6884912"/>
              <a:gd name="connsiteY62" fmla="*/ 273255 h 1161397"/>
              <a:gd name="connsiteX63" fmla="*/ 3732427 w 6884912"/>
              <a:gd name="connsiteY63" fmla="*/ 245039 h 1161397"/>
              <a:gd name="connsiteX64" fmla="*/ 3777022 w 6884912"/>
              <a:gd name="connsiteY64" fmla="*/ 200276 h 1161397"/>
              <a:gd name="connsiteX65" fmla="*/ 3791246 w 6884912"/>
              <a:gd name="connsiteY65" fmla="*/ 189996 h 1161397"/>
              <a:gd name="connsiteX66" fmla="*/ 3819864 w 6884912"/>
              <a:gd name="connsiteY66" fmla="*/ 194605 h 1161397"/>
              <a:gd name="connsiteX67" fmla="*/ 3830398 w 6884912"/>
              <a:gd name="connsiteY67" fmla="*/ 188383 h 1161397"/>
              <a:gd name="connsiteX68" fmla="*/ 3834360 w 6884912"/>
              <a:gd name="connsiteY68" fmla="*/ 188992 h 1161397"/>
              <a:gd name="connsiteX69" fmla="*/ 3843715 w 6884912"/>
              <a:gd name="connsiteY69" fmla="*/ 188752 h 1161397"/>
              <a:gd name="connsiteX70" fmla="*/ 3842609 w 6884912"/>
              <a:gd name="connsiteY70" fmla="*/ 197386 h 1161397"/>
              <a:gd name="connsiteX71" fmla="*/ 3853961 w 6884912"/>
              <a:gd name="connsiteY71" fmla="*/ 213380 h 1161397"/>
              <a:gd name="connsiteX72" fmla="*/ 3907640 w 6884912"/>
              <a:gd name="connsiteY72" fmla="*/ 207568 h 1161397"/>
              <a:gd name="connsiteX73" fmla="*/ 3910449 w 6884912"/>
              <a:gd name="connsiteY73" fmla="*/ 197808 h 1161397"/>
              <a:gd name="connsiteX74" fmla="*/ 3917197 w 6884912"/>
              <a:gd name="connsiteY74" fmla="*/ 196121 h 1161397"/>
              <a:gd name="connsiteX75" fmla="*/ 3922400 w 6884912"/>
              <a:gd name="connsiteY75" fmla="*/ 205056 h 1161397"/>
              <a:gd name="connsiteX76" fmla="*/ 4013061 w 6884912"/>
              <a:gd name="connsiteY76" fmla="*/ 224874 h 1161397"/>
              <a:gd name="connsiteX77" fmla="*/ 4134285 w 6884912"/>
              <a:gd name="connsiteY77" fmla="*/ 235592 h 1161397"/>
              <a:gd name="connsiteX78" fmla="*/ 4220717 w 6884912"/>
              <a:gd name="connsiteY78" fmla="*/ 192946 h 1161397"/>
              <a:gd name="connsiteX79" fmla="*/ 4228802 w 6884912"/>
              <a:gd name="connsiteY79" fmla="*/ 201468 h 1161397"/>
              <a:gd name="connsiteX80" fmla="*/ 4289361 w 6884912"/>
              <a:gd name="connsiteY80" fmla="*/ 196642 h 1161397"/>
              <a:gd name="connsiteX81" fmla="*/ 4498913 w 6884912"/>
              <a:gd name="connsiteY81" fmla="*/ 118915 h 1161397"/>
              <a:gd name="connsiteX82" fmla="*/ 4617330 w 6884912"/>
              <a:gd name="connsiteY82" fmla="*/ 111163 h 1161397"/>
              <a:gd name="connsiteX83" fmla="*/ 4659778 w 6884912"/>
              <a:gd name="connsiteY83" fmla="*/ 118219 h 1161397"/>
              <a:gd name="connsiteX84" fmla="*/ 4730870 w 6884912"/>
              <a:gd name="connsiteY84" fmla="*/ 129432 h 1161397"/>
              <a:gd name="connsiteX85" fmla="*/ 4785037 w 6884912"/>
              <a:gd name="connsiteY85" fmla="*/ 161964 h 1161397"/>
              <a:gd name="connsiteX86" fmla="*/ 4844073 w 6884912"/>
              <a:gd name="connsiteY86" fmla="*/ 161768 h 1161397"/>
              <a:gd name="connsiteX87" fmla="*/ 4856454 w 6884912"/>
              <a:gd name="connsiteY87" fmla="*/ 130488 h 1161397"/>
              <a:gd name="connsiteX88" fmla="*/ 4920038 w 6884912"/>
              <a:gd name="connsiteY88" fmla="*/ 140418 h 1161397"/>
              <a:gd name="connsiteX89" fmla="*/ 5016639 w 6884912"/>
              <a:gd name="connsiteY89" fmla="*/ 158905 h 1161397"/>
              <a:gd name="connsiteX90" fmla="*/ 5072009 w 6884912"/>
              <a:gd name="connsiteY90" fmla="*/ 161502 h 1161397"/>
              <a:gd name="connsiteX91" fmla="*/ 5223626 w 6884912"/>
              <a:gd name="connsiteY91" fmla="*/ 177356 h 1161397"/>
              <a:gd name="connsiteX92" fmla="*/ 5375773 w 6884912"/>
              <a:gd name="connsiteY92" fmla="*/ 199913 h 1161397"/>
              <a:gd name="connsiteX93" fmla="*/ 5467502 w 6884912"/>
              <a:gd name="connsiteY93" fmla="*/ 250963 h 1161397"/>
              <a:gd name="connsiteX94" fmla="*/ 5592395 w 6884912"/>
              <a:gd name="connsiteY94" fmla="*/ 265434 h 1161397"/>
              <a:gd name="connsiteX95" fmla="*/ 5613532 w 6884912"/>
              <a:gd name="connsiteY95" fmla="*/ 273379 h 1161397"/>
              <a:gd name="connsiteX96" fmla="*/ 5642173 w 6884912"/>
              <a:gd name="connsiteY96" fmla="*/ 266904 h 1161397"/>
              <a:gd name="connsiteX97" fmla="*/ 5756910 w 6884912"/>
              <a:gd name="connsiteY97" fmla="*/ 239211 h 1161397"/>
              <a:gd name="connsiteX98" fmla="*/ 5846667 w 6884912"/>
              <a:gd name="connsiteY98" fmla="*/ 201786 h 1161397"/>
              <a:gd name="connsiteX99" fmla="*/ 5960732 w 6884912"/>
              <a:gd name="connsiteY99" fmla="*/ 220708 h 1161397"/>
              <a:gd name="connsiteX100" fmla="*/ 6029542 w 6884912"/>
              <a:gd name="connsiteY100" fmla="*/ 210339 h 1161397"/>
              <a:gd name="connsiteX101" fmla="*/ 6141123 w 6884912"/>
              <a:gd name="connsiteY101" fmla="*/ 159923 h 1161397"/>
              <a:gd name="connsiteX102" fmla="*/ 6290640 w 6884912"/>
              <a:gd name="connsiteY102" fmla="*/ 167441 h 1161397"/>
              <a:gd name="connsiteX103" fmla="*/ 6322806 w 6884912"/>
              <a:gd name="connsiteY103" fmla="*/ 213293 h 1161397"/>
              <a:gd name="connsiteX104" fmla="*/ 6380420 w 6884912"/>
              <a:gd name="connsiteY104" fmla="*/ 173195 h 1161397"/>
              <a:gd name="connsiteX105" fmla="*/ 6507891 w 6884912"/>
              <a:gd name="connsiteY105" fmla="*/ 118474 h 1161397"/>
              <a:gd name="connsiteX106" fmla="*/ 6571807 w 6884912"/>
              <a:gd name="connsiteY106" fmla="*/ 98636 h 1161397"/>
              <a:gd name="connsiteX107" fmla="*/ 6671880 w 6884912"/>
              <a:gd name="connsiteY107" fmla="*/ 82931 h 1161397"/>
              <a:gd name="connsiteX108" fmla="*/ 6702266 w 6884912"/>
              <a:gd name="connsiteY108" fmla="*/ 75470 h 1161397"/>
              <a:gd name="connsiteX109" fmla="*/ 6845802 w 6884912"/>
              <a:gd name="connsiteY109" fmla="*/ 24496 h 1161397"/>
              <a:gd name="connsiteX110" fmla="*/ 6884912 w 6884912"/>
              <a:gd name="connsiteY110"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376455 w 6884912"/>
              <a:gd name="connsiteY7" fmla="*/ 1137381 h 1161397"/>
              <a:gd name="connsiteX8" fmla="*/ 478946 w 6884912"/>
              <a:gd name="connsiteY8" fmla="*/ 1106011 h 1161397"/>
              <a:gd name="connsiteX9" fmla="*/ 512111 w 6884912"/>
              <a:gd name="connsiteY9" fmla="*/ 1085599 h 1161397"/>
              <a:gd name="connsiteX10" fmla="*/ 567875 w 6884912"/>
              <a:gd name="connsiteY10" fmla="*/ 1051976 h 1161397"/>
              <a:gd name="connsiteX11" fmla="*/ 601644 w 6884912"/>
              <a:gd name="connsiteY11" fmla="*/ 1003997 h 1161397"/>
              <a:gd name="connsiteX12" fmla="*/ 651408 w 6884912"/>
              <a:gd name="connsiteY12" fmla="*/ 984938 h 1161397"/>
              <a:gd name="connsiteX13" fmla="*/ 673197 w 6884912"/>
              <a:gd name="connsiteY13" fmla="*/ 1010060 h 1161397"/>
              <a:gd name="connsiteX14" fmla="*/ 723108 w 6884912"/>
              <a:gd name="connsiteY14" fmla="*/ 980081 h 1161397"/>
              <a:gd name="connsiteX15" fmla="*/ 797699 w 6884912"/>
              <a:gd name="connsiteY15" fmla="*/ 931362 h 1161397"/>
              <a:gd name="connsiteX16" fmla="*/ 843359 w 6884912"/>
              <a:gd name="connsiteY16" fmla="*/ 910894 h 1161397"/>
              <a:gd name="connsiteX17" fmla="*/ 965215 w 6884912"/>
              <a:gd name="connsiteY17" fmla="*/ 846701 h 1161397"/>
              <a:gd name="connsiteX18" fmla="*/ 1085080 w 6884912"/>
              <a:gd name="connsiteY18" fmla="*/ 776086 h 1161397"/>
              <a:gd name="connsiteX19" fmla="*/ 1124901 w 6884912"/>
              <a:gd name="connsiteY19" fmla="*/ 717624 h 1161397"/>
              <a:gd name="connsiteX20" fmla="*/ 1158800 w 6884912"/>
              <a:gd name="connsiteY20" fmla="*/ 700004 h 1161397"/>
              <a:gd name="connsiteX21" fmla="*/ 1166947 w 6884912"/>
              <a:gd name="connsiteY21" fmla="*/ 700762 h 1161397"/>
              <a:gd name="connsiteX22" fmla="*/ 1178135 w 6884912"/>
              <a:gd name="connsiteY22" fmla="*/ 698631 h 1161397"/>
              <a:gd name="connsiteX23" fmla="*/ 1178301 w 6884912"/>
              <a:gd name="connsiteY23" fmla="*/ 698094 h 1161397"/>
              <a:gd name="connsiteX24" fmla="*/ 1188995 w 6884912"/>
              <a:gd name="connsiteY24" fmla="*/ 697048 h 1161397"/>
              <a:gd name="connsiteX25" fmla="*/ 1242716 w 6884912"/>
              <a:gd name="connsiteY25" fmla="*/ 698052 h 1161397"/>
              <a:gd name="connsiteX26" fmla="*/ 1299977 w 6884912"/>
              <a:gd name="connsiteY26" fmla="*/ 639196 h 1161397"/>
              <a:gd name="connsiteX27" fmla="*/ 1326190 w 6884912"/>
              <a:gd name="connsiteY27" fmla="*/ 625955 h 1161397"/>
              <a:gd name="connsiteX28" fmla="*/ 1339600 w 6884912"/>
              <a:gd name="connsiteY28" fmla="*/ 616295 h 1161397"/>
              <a:gd name="connsiteX29" fmla="*/ 1340054 w 6884912"/>
              <a:gd name="connsiteY29" fmla="*/ 614022 h 1161397"/>
              <a:gd name="connsiteX30" fmla="*/ 1391606 w 6884912"/>
              <a:gd name="connsiteY30" fmla="*/ 615229 h 1161397"/>
              <a:gd name="connsiteX31" fmla="*/ 1397565 w 6884912"/>
              <a:gd name="connsiteY31" fmla="*/ 611490 h 1161397"/>
              <a:gd name="connsiteX32" fmla="*/ 1432302 w 6884912"/>
              <a:gd name="connsiteY32" fmla="*/ 617267 h 1161397"/>
              <a:gd name="connsiteX33" fmla="*/ 1449644 w 6884912"/>
              <a:gd name="connsiteY33" fmla="*/ 617591 h 1161397"/>
              <a:gd name="connsiteX34" fmla="*/ 1455793 w 6884912"/>
              <a:gd name="connsiteY34" fmla="*/ 623174 h 1161397"/>
              <a:gd name="connsiteX35" fmla="*/ 1480758 w 6884912"/>
              <a:gd name="connsiteY35" fmla="*/ 620863 h 1161397"/>
              <a:gd name="connsiteX36" fmla="*/ 1483154 w 6884912"/>
              <a:gd name="connsiteY36" fmla="*/ 618527 h 1161397"/>
              <a:gd name="connsiteX37" fmla="*/ 1505495 w 6884912"/>
              <a:gd name="connsiteY37" fmla="*/ 624325 h 1161397"/>
              <a:gd name="connsiteX38" fmla="*/ 1589566 w 6884912"/>
              <a:gd name="connsiteY38" fmla="*/ 621301 h 1161397"/>
              <a:gd name="connsiteX39" fmla="*/ 1731986 w 6884912"/>
              <a:gd name="connsiteY39" fmla="*/ 589682 h 1161397"/>
              <a:gd name="connsiteX40" fmla="*/ 1927935 w 6884912"/>
              <a:gd name="connsiteY40" fmla="*/ 622808 h 1161397"/>
              <a:gd name="connsiteX41" fmla="*/ 2066980 w 6884912"/>
              <a:gd name="connsiteY41" fmla="*/ 550413 h 1161397"/>
              <a:gd name="connsiteX42" fmla="*/ 2317462 w 6884912"/>
              <a:gd name="connsiteY42" fmla="*/ 519603 h 1161397"/>
              <a:gd name="connsiteX43" fmla="*/ 2420791 w 6884912"/>
              <a:gd name="connsiteY43" fmla="*/ 492826 h 1161397"/>
              <a:gd name="connsiteX44" fmla="*/ 2489932 w 6884912"/>
              <a:gd name="connsiteY44" fmla="*/ 507864 h 1161397"/>
              <a:gd name="connsiteX45" fmla="*/ 2512917 w 6884912"/>
              <a:gd name="connsiteY45" fmla="*/ 489127 h 1161397"/>
              <a:gd name="connsiteX46" fmla="*/ 2516783 w 6884912"/>
              <a:gd name="connsiteY46" fmla="*/ 485473 h 1161397"/>
              <a:gd name="connsiteX47" fmla="*/ 2534360 w 6884912"/>
              <a:gd name="connsiteY47" fmla="*/ 480064 h 1161397"/>
              <a:gd name="connsiteX48" fmla="*/ 2536691 w 6884912"/>
              <a:gd name="connsiteY48" fmla="*/ 467018 h 1161397"/>
              <a:gd name="connsiteX49" fmla="*/ 2561265 w 6884912"/>
              <a:gd name="connsiteY49" fmla="*/ 450623 h 1161397"/>
              <a:gd name="connsiteX50" fmla="*/ 2594349 w 6884912"/>
              <a:gd name="connsiteY50" fmla="*/ 443884 h 1161397"/>
              <a:gd name="connsiteX51" fmla="*/ 2754324 w 6884912"/>
              <a:gd name="connsiteY51" fmla="*/ 424766 h 1161397"/>
              <a:gd name="connsiteX52" fmla="*/ 2848470 w 6884912"/>
              <a:gd name="connsiteY52" fmla="*/ 405966 h 1161397"/>
              <a:gd name="connsiteX53" fmla="*/ 2881772 w 6884912"/>
              <a:gd name="connsiteY53" fmla="*/ 387260 h 1161397"/>
              <a:gd name="connsiteX54" fmla="*/ 2929932 w 6884912"/>
              <a:gd name="connsiteY54" fmla="*/ 368912 h 1161397"/>
              <a:gd name="connsiteX55" fmla="*/ 3013020 w 6884912"/>
              <a:gd name="connsiteY55" fmla="*/ 327578 h 1161397"/>
              <a:gd name="connsiteX56" fmla="*/ 3127968 w 6884912"/>
              <a:gd name="connsiteY56" fmla="*/ 287613 h 1161397"/>
              <a:gd name="connsiteX57" fmla="*/ 3222191 w 6884912"/>
              <a:gd name="connsiteY57" fmla="*/ 307887 h 1161397"/>
              <a:gd name="connsiteX58" fmla="*/ 3227953 w 6884912"/>
              <a:gd name="connsiteY58" fmla="*/ 297650 h 1161397"/>
              <a:gd name="connsiteX59" fmla="*/ 3287859 w 6884912"/>
              <a:gd name="connsiteY59" fmla="*/ 287558 h 1161397"/>
              <a:gd name="connsiteX60" fmla="*/ 3510042 w 6884912"/>
              <a:gd name="connsiteY60" fmla="*/ 311820 h 1161397"/>
              <a:gd name="connsiteX61" fmla="*/ 3626773 w 6884912"/>
              <a:gd name="connsiteY61" fmla="*/ 290452 h 1161397"/>
              <a:gd name="connsiteX62" fmla="*/ 3666217 w 6884912"/>
              <a:gd name="connsiteY62" fmla="*/ 273255 h 1161397"/>
              <a:gd name="connsiteX63" fmla="*/ 3732427 w 6884912"/>
              <a:gd name="connsiteY63" fmla="*/ 245039 h 1161397"/>
              <a:gd name="connsiteX64" fmla="*/ 3777022 w 6884912"/>
              <a:gd name="connsiteY64" fmla="*/ 200276 h 1161397"/>
              <a:gd name="connsiteX65" fmla="*/ 3791246 w 6884912"/>
              <a:gd name="connsiteY65" fmla="*/ 189996 h 1161397"/>
              <a:gd name="connsiteX66" fmla="*/ 3819864 w 6884912"/>
              <a:gd name="connsiteY66" fmla="*/ 194605 h 1161397"/>
              <a:gd name="connsiteX67" fmla="*/ 3830398 w 6884912"/>
              <a:gd name="connsiteY67" fmla="*/ 188383 h 1161397"/>
              <a:gd name="connsiteX68" fmla="*/ 3834360 w 6884912"/>
              <a:gd name="connsiteY68" fmla="*/ 188992 h 1161397"/>
              <a:gd name="connsiteX69" fmla="*/ 3843715 w 6884912"/>
              <a:gd name="connsiteY69" fmla="*/ 188752 h 1161397"/>
              <a:gd name="connsiteX70" fmla="*/ 3842609 w 6884912"/>
              <a:gd name="connsiteY70" fmla="*/ 197386 h 1161397"/>
              <a:gd name="connsiteX71" fmla="*/ 3853961 w 6884912"/>
              <a:gd name="connsiteY71" fmla="*/ 213380 h 1161397"/>
              <a:gd name="connsiteX72" fmla="*/ 3907640 w 6884912"/>
              <a:gd name="connsiteY72" fmla="*/ 207568 h 1161397"/>
              <a:gd name="connsiteX73" fmla="*/ 3910449 w 6884912"/>
              <a:gd name="connsiteY73" fmla="*/ 197808 h 1161397"/>
              <a:gd name="connsiteX74" fmla="*/ 3917197 w 6884912"/>
              <a:gd name="connsiteY74" fmla="*/ 196121 h 1161397"/>
              <a:gd name="connsiteX75" fmla="*/ 3922400 w 6884912"/>
              <a:gd name="connsiteY75" fmla="*/ 205056 h 1161397"/>
              <a:gd name="connsiteX76" fmla="*/ 4013061 w 6884912"/>
              <a:gd name="connsiteY76" fmla="*/ 224874 h 1161397"/>
              <a:gd name="connsiteX77" fmla="*/ 4134285 w 6884912"/>
              <a:gd name="connsiteY77" fmla="*/ 235592 h 1161397"/>
              <a:gd name="connsiteX78" fmla="*/ 4220717 w 6884912"/>
              <a:gd name="connsiteY78" fmla="*/ 192946 h 1161397"/>
              <a:gd name="connsiteX79" fmla="*/ 4228802 w 6884912"/>
              <a:gd name="connsiteY79" fmla="*/ 201468 h 1161397"/>
              <a:gd name="connsiteX80" fmla="*/ 4289361 w 6884912"/>
              <a:gd name="connsiteY80" fmla="*/ 196642 h 1161397"/>
              <a:gd name="connsiteX81" fmla="*/ 4498913 w 6884912"/>
              <a:gd name="connsiteY81" fmla="*/ 118915 h 1161397"/>
              <a:gd name="connsiteX82" fmla="*/ 4617330 w 6884912"/>
              <a:gd name="connsiteY82" fmla="*/ 111163 h 1161397"/>
              <a:gd name="connsiteX83" fmla="*/ 4659778 w 6884912"/>
              <a:gd name="connsiteY83" fmla="*/ 118219 h 1161397"/>
              <a:gd name="connsiteX84" fmla="*/ 4730870 w 6884912"/>
              <a:gd name="connsiteY84" fmla="*/ 129432 h 1161397"/>
              <a:gd name="connsiteX85" fmla="*/ 4785037 w 6884912"/>
              <a:gd name="connsiteY85" fmla="*/ 161964 h 1161397"/>
              <a:gd name="connsiteX86" fmla="*/ 4844073 w 6884912"/>
              <a:gd name="connsiteY86" fmla="*/ 161768 h 1161397"/>
              <a:gd name="connsiteX87" fmla="*/ 4856454 w 6884912"/>
              <a:gd name="connsiteY87" fmla="*/ 130488 h 1161397"/>
              <a:gd name="connsiteX88" fmla="*/ 4920038 w 6884912"/>
              <a:gd name="connsiteY88" fmla="*/ 140418 h 1161397"/>
              <a:gd name="connsiteX89" fmla="*/ 5016639 w 6884912"/>
              <a:gd name="connsiteY89" fmla="*/ 158905 h 1161397"/>
              <a:gd name="connsiteX90" fmla="*/ 5072009 w 6884912"/>
              <a:gd name="connsiteY90" fmla="*/ 161502 h 1161397"/>
              <a:gd name="connsiteX91" fmla="*/ 5223626 w 6884912"/>
              <a:gd name="connsiteY91" fmla="*/ 177356 h 1161397"/>
              <a:gd name="connsiteX92" fmla="*/ 5375773 w 6884912"/>
              <a:gd name="connsiteY92" fmla="*/ 199913 h 1161397"/>
              <a:gd name="connsiteX93" fmla="*/ 5467502 w 6884912"/>
              <a:gd name="connsiteY93" fmla="*/ 250963 h 1161397"/>
              <a:gd name="connsiteX94" fmla="*/ 5592395 w 6884912"/>
              <a:gd name="connsiteY94" fmla="*/ 265434 h 1161397"/>
              <a:gd name="connsiteX95" fmla="*/ 5613532 w 6884912"/>
              <a:gd name="connsiteY95" fmla="*/ 273379 h 1161397"/>
              <a:gd name="connsiteX96" fmla="*/ 5642173 w 6884912"/>
              <a:gd name="connsiteY96" fmla="*/ 266904 h 1161397"/>
              <a:gd name="connsiteX97" fmla="*/ 5756910 w 6884912"/>
              <a:gd name="connsiteY97" fmla="*/ 239211 h 1161397"/>
              <a:gd name="connsiteX98" fmla="*/ 5846667 w 6884912"/>
              <a:gd name="connsiteY98" fmla="*/ 201786 h 1161397"/>
              <a:gd name="connsiteX99" fmla="*/ 5960732 w 6884912"/>
              <a:gd name="connsiteY99" fmla="*/ 220708 h 1161397"/>
              <a:gd name="connsiteX100" fmla="*/ 6029542 w 6884912"/>
              <a:gd name="connsiteY100" fmla="*/ 210339 h 1161397"/>
              <a:gd name="connsiteX101" fmla="*/ 6141123 w 6884912"/>
              <a:gd name="connsiteY101" fmla="*/ 159923 h 1161397"/>
              <a:gd name="connsiteX102" fmla="*/ 6290640 w 6884912"/>
              <a:gd name="connsiteY102" fmla="*/ 167441 h 1161397"/>
              <a:gd name="connsiteX103" fmla="*/ 6380420 w 6884912"/>
              <a:gd name="connsiteY103" fmla="*/ 173195 h 1161397"/>
              <a:gd name="connsiteX104" fmla="*/ 6507891 w 6884912"/>
              <a:gd name="connsiteY104" fmla="*/ 118474 h 1161397"/>
              <a:gd name="connsiteX105" fmla="*/ 6571807 w 6884912"/>
              <a:gd name="connsiteY105" fmla="*/ 98636 h 1161397"/>
              <a:gd name="connsiteX106" fmla="*/ 6671880 w 6884912"/>
              <a:gd name="connsiteY106" fmla="*/ 82931 h 1161397"/>
              <a:gd name="connsiteX107" fmla="*/ 6702266 w 6884912"/>
              <a:gd name="connsiteY107" fmla="*/ 75470 h 1161397"/>
              <a:gd name="connsiteX108" fmla="*/ 6845802 w 6884912"/>
              <a:gd name="connsiteY108" fmla="*/ 24496 h 1161397"/>
              <a:gd name="connsiteX109" fmla="*/ 6884912 w 6884912"/>
              <a:gd name="connsiteY109"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376455 w 6884912"/>
              <a:gd name="connsiteY7" fmla="*/ 1137381 h 1161397"/>
              <a:gd name="connsiteX8" fmla="*/ 478946 w 6884912"/>
              <a:gd name="connsiteY8" fmla="*/ 1106011 h 1161397"/>
              <a:gd name="connsiteX9" fmla="*/ 512111 w 6884912"/>
              <a:gd name="connsiteY9" fmla="*/ 1085599 h 1161397"/>
              <a:gd name="connsiteX10" fmla="*/ 567875 w 6884912"/>
              <a:gd name="connsiteY10" fmla="*/ 1051976 h 1161397"/>
              <a:gd name="connsiteX11" fmla="*/ 601644 w 6884912"/>
              <a:gd name="connsiteY11" fmla="*/ 1003997 h 1161397"/>
              <a:gd name="connsiteX12" fmla="*/ 651408 w 6884912"/>
              <a:gd name="connsiteY12" fmla="*/ 984938 h 1161397"/>
              <a:gd name="connsiteX13" fmla="*/ 673197 w 6884912"/>
              <a:gd name="connsiteY13" fmla="*/ 1010060 h 1161397"/>
              <a:gd name="connsiteX14" fmla="*/ 723108 w 6884912"/>
              <a:gd name="connsiteY14" fmla="*/ 980081 h 1161397"/>
              <a:gd name="connsiteX15" fmla="*/ 797699 w 6884912"/>
              <a:gd name="connsiteY15" fmla="*/ 931362 h 1161397"/>
              <a:gd name="connsiteX16" fmla="*/ 843359 w 6884912"/>
              <a:gd name="connsiteY16" fmla="*/ 910894 h 1161397"/>
              <a:gd name="connsiteX17" fmla="*/ 965215 w 6884912"/>
              <a:gd name="connsiteY17" fmla="*/ 846701 h 1161397"/>
              <a:gd name="connsiteX18" fmla="*/ 1085080 w 6884912"/>
              <a:gd name="connsiteY18" fmla="*/ 776086 h 1161397"/>
              <a:gd name="connsiteX19" fmla="*/ 1124901 w 6884912"/>
              <a:gd name="connsiteY19" fmla="*/ 717624 h 1161397"/>
              <a:gd name="connsiteX20" fmla="*/ 1158800 w 6884912"/>
              <a:gd name="connsiteY20" fmla="*/ 700004 h 1161397"/>
              <a:gd name="connsiteX21" fmla="*/ 1166947 w 6884912"/>
              <a:gd name="connsiteY21" fmla="*/ 700762 h 1161397"/>
              <a:gd name="connsiteX22" fmla="*/ 1178135 w 6884912"/>
              <a:gd name="connsiteY22" fmla="*/ 698631 h 1161397"/>
              <a:gd name="connsiteX23" fmla="*/ 1178301 w 6884912"/>
              <a:gd name="connsiteY23" fmla="*/ 698094 h 1161397"/>
              <a:gd name="connsiteX24" fmla="*/ 1188995 w 6884912"/>
              <a:gd name="connsiteY24" fmla="*/ 697048 h 1161397"/>
              <a:gd name="connsiteX25" fmla="*/ 1242716 w 6884912"/>
              <a:gd name="connsiteY25" fmla="*/ 698052 h 1161397"/>
              <a:gd name="connsiteX26" fmla="*/ 1299977 w 6884912"/>
              <a:gd name="connsiteY26" fmla="*/ 639196 h 1161397"/>
              <a:gd name="connsiteX27" fmla="*/ 1326190 w 6884912"/>
              <a:gd name="connsiteY27" fmla="*/ 625955 h 1161397"/>
              <a:gd name="connsiteX28" fmla="*/ 1339600 w 6884912"/>
              <a:gd name="connsiteY28" fmla="*/ 616295 h 1161397"/>
              <a:gd name="connsiteX29" fmla="*/ 1340054 w 6884912"/>
              <a:gd name="connsiteY29" fmla="*/ 614022 h 1161397"/>
              <a:gd name="connsiteX30" fmla="*/ 1391606 w 6884912"/>
              <a:gd name="connsiteY30" fmla="*/ 615229 h 1161397"/>
              <a:gd name="connsiteX31" fmla="*/ 1397565 w 6884912"/>
              <a:gd name="connsiteY31" fmla="*/ 611490 h 1161397"/>
              <a:gd name="connsiteX32" fmla="*/ 1432302 w 6884912"/>
              <a:gd name="connsiteY32" fmla="*/ 617267 h 1161397"/>
              <a:gd name="connsiteX33" fmla="*/ 1449644 w 6884912"/>
              <a:gd name="connsiteY33" fmla="*/ 617591 h 1161397"/>
              <a:gd name="connsiteX34" fmla="*/ 1455793 w 6884912"/>
              <a:gd name="connsiteY34" fmla="*/ 623174 h 1161397"/>
              <a:gd name="connsiteX35" fmla="*/ 1480758 w 6884912"/>
              <a:gd name="connsiteY35" fmla="*/ 620863 h 1161397"/>
              <a:gd name="connsiteX36" fmla="*/ 1483154 w 6884912"/>
              <a:gd name="connsiteY36" fmla="*/ 618527 h 1161397"/>
              <a:gd name="connsiteX37" fmla="*/ 1505495 w 6884912"/>
              <a:gd name="connsiteY37" fmla="*/ 624325 h 1161397"/>
              <a:gd name="connsiteX38" fmla="*/ 1589566 w 6884912"/>
              <a:gd name="connsiteY38" fmla="*/ 621301 h 1161397"/>
              <a:gd name="connsiteX39" fmla="*/ 1731986 w 6884912"/>
              <a:gd name="connsiteY39" fmla="*/ 589682 h 1161397"/>
              <a:gd name="connsiteX40" fmla="*/ 1927935 w 6884912"/>
              <a:gd name="connsiteY40" fmla="*/ 622808 h 1161397"/>
              <a:gd name="connsiteX41" fmla="*/ 2066980 w 6884912"/>
              <a:gd name="connsiteY41" fmla="*/ 550413 h 1161397"/>
              <a:gd name="connsiteX42" fmla="*/ 2317462 w 6884912"/>
              <a:gd name="connsiteY42" fmla="*/ 519603 h 1161397"/>
              <a:gd name="connsiteX43" fmla="*/ 2420791 w 6884912"/>
              <a:gd name="connsiteY43" fmla="*/ 492826 h 1161397"/>
              <a:gd name="connsiteX44" fmla="*/ 2489932 w 6884912"/>
              <a:gd name="connsiteY44" fmla="*/ 507864 h 1161397"/>
              <a:gd name="connsiteX45" fmla="*/ 2512917 w 6884912"/>
              <a:gd name="connsiteY45" fmla="*/ 489127 h 1161397"/>
              <a:gd name="connsiteX46" fmla="*/ 2516783 w 6884912"/>
              <a:gd name="connsiteY46" fmla="*/ 485473 h 1161397"/>
              <a:gd name="connsiteX47" fmla="*/ 2534360 w 6884912"/>
              <a:gd name="connsiteY47" fmla="*/ 480064 h 1161397"/>
              <a:gd name="connsiteX48" fmla="*/ 2536691 w 6884912"/>
              <a:gd name="connsiteY48" fmla="*/ 467018 h 1161397"/>
              <a:gd name="connsiteX49" fmla="*/ 2561265 w 6884912"/>
              <a:gd name="connsiteY49" fmla="*/ 450623 h 1161397"/>
              <a:gd name="connsiteX50" fmla="*/ 2594349 w 6884912"/>
              <a:gd name="connsiteY50" fmla="*/ 443884 h 1161397"/>
              <a:gd name="connsiteX51" fmla="*/ 2754324 w 6884912"/>
              <a:gd name="connsiteY51" fmla="*/ 424766 h 1161397"/>
              <a:gd name="connsiteX52" fmla="*/ 2848470 w 6884912"/>
              <a:gd name="connsiteY52" fmla="*/ 405966 h 1161397"/>
              <a:gd name="connsiteX53" fmla="*/ 2881772 w 6884912"/>
              <a:gd name="connsiteY53" fmla="*/ 387260 h 1161397"/>
              <a:gd name="connsiteX54" fmla="*/ 2929932 w 6884912"/>
              <a:gd name="connsiteY54" fmla="*/ 368912 h 1161397"/>
              <a:gd name="connsiteX55" fmla="*/ 3013020 w 6884912"/>
              <a:gd name="connsiteY55" fmla="*/ 327578 h 1161397"/>
              <a:gd name="connsiteX56" fmla="*/ 3127968 w 6884912"/>
              <a:gd name="connsiteY56" fmla="*/ 287613 h 1161397"/>
              <a:gd name="connsiteX57" fmla="*/ 3222191 w 6884912"/>
              <a:gd name="connsiteY57" fmla="*/ 307887 h 1161397"/>
              <a:gd name="connsiteX58" fmla="*/ 3227953 w 6884912"/>
              <a:gd name="connsiteY58" fmla="*/ 297650 h 1161397"/>
              <a:gd name="connsiteX59" fmla="*/ 3287859 w 6884912"/>
              <a:gd name="connsiteY59" fmla="*/ 287558 h 1161397"/>
              <a:gd name="connsiteX60" fmla="*/ 3510042 w 6884912"/>
              <a:gd name="connsiteY60" fmla="*/ 311820 h 1161397"/>
              <a:gd name="connsiteX61" fmla="*/ 3626773 w 6884912"/>
              <a:gd name="connsiteY61" fmla="*/ 290452 h 1161397"/>
              <a:gd name="connsiteX62" fmla="*/ 3666217 w 6884912"/>
              <a:gd name="connsiteY62" fmla="*/ 273255 h 1161397"/>
              <a:gd name="connsiteX63" fmla="*/ 3732427 w 6884912"/>
              <a:gd name="connsiteY63" fmla="*/ 245039 h 1161397"/>
              <a:gd name="connsiteX64" fmla="*/ 3777022 w 6884912"/>
              <a:gd name="connsiteY64" fmla="*/ 200276 h 1161397"/>
              <a:gd name="connsiteX65" fmla="*/ 3791246 w 6884912"/>
              <a:gd name="connsiteY65" fmla="*/ 189996 h 1161397"/>
              <a:gd name="connsiteX66" fmla="*/ 3819864 w 6884912"/>
              <a:gd name="connsiteY66" fmla="*/ 194605 h 1161397"/>
              <a:gd name="connsiteX67" fmla="*/ 3830398 w 6884912"/>
              <a:gd name="connsiteY67" fmla="*/ 188383 h 1161397"/>
              <a:gd name="connsiteX68" fmla="*/ 3834360 w 6884912"/>
              <a:gd name="connsiteY68" fmla="*/ 188992 h 1161397"/>
              <a:gd name="connsiteX69" fmla="*/ 3843715 w 6884912"/>
              <a:gd name="connsiteY69" fmla="*/ 188752 h 1161397"/>
              <a:gd name="connsiteX70" fmla="*/ 3842609 w 6884912"/>
              <a:gd name="connsiteY70" fmla="*/ 197386 h 1161397"/>
              <a:gd name="connsiteX71" fmla="*/ 3853961 w 6884912"/>
              <a:gd name="connsiteY71" fmla="*/ 213380 h 1161397"/>
              <a:gd name="connsiteX72" fmla="*/ 3907640 w 6884912"/>
              <a:gd name="connsiteY72" fmla="*/ 207568 h 1161397"/>
              <a:gd name="connsiteX73" fmla="*/ 3910449 w 6884912"/>
              <a:gd name="connsiteY73" fmla="*/ 197808 h 1161397"/>
              <a:gd name="connsiteX74" fmla="*/ 3917197 w 6884912"/>
              <a:gd name="connsiteY74" fmla="*/ 196121 h 1161397"/>
              <a:gd name="connsiteX75" fmla="*/ 3922400 w 6884912"/>
              <a:gd name="connsiteY75" fmla="*/ 205056 h 1161397"/>
              <a:gd name="connsiteX76" fmla="*/ 4013061 w 6884912"/>
              <a:gd name="connsiteY76" fmla="*/ 224874 h 1161397"/>
              <a:gd name="connsiteX77" fmla="*/ 4134285 w 6884912"/>
              <a:gd name="connsiteY77" fmla="*/ 235592 h 1161397"/>
              <a:gd name="connsiteX78" fmla="*/ 4220717 w 6884912"/>
              <a:gd name="connsiteY78" fmla="*/ 192946 h 1161397"/>
              <a:gd name="connsiteX79" fmla="*/ 4228802 w 6884912"/>
              <a:gd name="connsiteY79" fmla="*/ 201468 h 1161397"/>
              <a:gd name="connsiteX80" fmla="*/ 4289361 w 6884912"/>
              <a:gd name="connsiteY80" fmla="*/ 196642 h 1161397"/>
              <a:gd name="connsiteX81" fmla="*/ 4498913 w 6884912"/>
              <a:gd name="connsiteY81" fmla="*/ 118915 h 1161397"/>
              <a:gd name="connsiteX82" fmla="*/ 4617330 w 6884912"/>
              <a:gd name="connsiteY82" fmla="*/ 111163 h 1161397"/>
              <a:gd name="connsiteX83" fmla="*/ 4659778 w 6884912"/>
              <a:gd name="connsiteY83" fmla="*/ 118219 h 1161397"/>
              <a:gd name="connsiteX84" fmla="*/ 4730870 w 6884912"/>
              <a:gd name="connsiteY84" fmla="*/ 129432 h 1161397"/>
              <a:gd name="connsiteX85" fmla="*/ 4785037 w 6884912"/>
              <a:gd name="connsiteY85" fmla="*/ 161964 h 1161397"/>
              <a:gd name="connsiteX86" fmla="*/ 4844073 w 6884912"/>
              <a:gd name="connsiteY86" fmla="*/ 161768 h 1161397"/>
              <a:gd name="connsiteX87" fmla="*/ 4856454 w 6884912"/>
              <a:gd name="connsiteY87" fmla="*/ 130488 h 1161397"/>
              <a:gd name="connsiteX88" fmla="*/ 4920038 w 6884912"/>
              <a:gd name="connsiteY88" fmla="*/ 140418 h 1161397"/>
              <a:gd name="connsiteX89" fmla="*/ 5016639 w 6884912"/>
              <a:gd name="connsiteY89" fmla="*/ 158905 h 1161397"/>
              <a:gd name="connsiteX90" fmla="*/ 5072009 w 6884912"/>
              <a:gd name="connsiteY90" fmla="*/ 161502 h 1161397"/>
              <a:gd name="connsiteX91" fmla="*/ 5223626 w 6884912"/>
              <a:gd name="connsiteY91" fmla="*/ 177356 h 1161397"/>
              <a:gd name="connsiteX92" fmla="*/ 5375773 w 6884912"/>
              <a:gd name="connsiteY92" fmla="*/ 199913 h 1161397"/>
              <a:gd name="connsiteX93" fmla="*/ 5467502 w 6884912"/>
              <a:gd name="connsiteY93" fmla="*/ 250963 h 1161397"/>
              <a:gd name="connsiteX94" fmla="*/ 5592395 w 6884912"/>
              <a:gd name="connsiteY94" fmla="*/ 265434 h 1161397"/>
              <a:gd name="connsiteX95" fmla="*/ 5613532 w 6884912"/>
              <a:gd name="connsiteY95" fmla="*/ 273379 h 1161397"/>
              <a:gd name="connsiteX96" fmla="*/ 5642173 w 6884912"/>
              <a:gd name="connsiteY96" fmla="*/ 266904 h 1161397"/>
              <a:gd name="connsiteX97" fmla="*/ 5756910 w 6884912"/>
              <a:gd name="connsiteY97" fmla="*/ 239211 h 1161397"/>
              <a:gd name="connsiteX98" fmla="*/ 5846667 w 6884912"/>
              <a:gd name="connsiteY98" fmla="*/ 201786 h 1161397"/>
              <a:gd name="connsiteX99" fmla="*/ 5960732 w 6884912"/>
              <a:gd name="connsiteY99" fmla="*/ 220708 h 1161397"/>
              <a:gd name="connsiteX100" fmla="*/ 6029542 w 6884912"/>
              <a:gd name="connsiteY100" fmla="*/ 210339 h 1161397"/>
              <a:gd name="connsiteX101" fmla="*/ 6141123 w 6884912"/>
              <a:gd name="connsiteY101" fmla="*/ 159923 h 1161397"/>
              <a:gd name="connsiteX102" fmla="*/ 6290640 w 6884912"/>
              <a:gd name="connsiteY102" fmla="*/ 167441 h 1161397"/>
              <a:gd name="connsiteX103" fmla="*/ 6380420 w 6884912"/>
              <a:gd name="connsiteY103" fmla="*/ 173195 h 1161397"/>
              <a:gd name="connsiteX104" fmla="*/ 6507891 w 6884912"/>
              <a:gd name="connsiteY104" fmla="*/ 118474 h 1161397"/>
              <a:gd name="connsiteX105" fmla="*/ 6571807 w 6884912"/>
              <a:gd name="connsiteY105" fmla="*/ 98636 h 1161397"/>
              <a:gd name="connsiteX106" fmla="*/ 6671880 w 6884912"/>
              <a:gd name="connsiteY106" fmla="*/ 82931 h 1161397"/>
              <a:gd name="connsiteX107" fmla="*/ 6702266 w 6884912"/>
              <a:gd name="connsiteY107" fmla="*/ 75470 h 1161397"/>
              <a:gd name="connsiteX108" fmla="*/ 6845802 w 6884912"/>
              <a:gd name="connsiteY108" fmla="*/ 24496 h 1161397"/>
              <a:gd name="connsiteX109" fmla="*/ 6884912 w 6884912"/>
              <a:gd name="connsiteY109"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376455 w 6884912"/>
              <a:gd name="connsiteY7" fmla="*/ 1137381 h 1161397"/>
              <a:gd name="connsiteX8" fmla="*/ 478946 w 6884912"/>
              <a:gd name="connsiteY8" fmla="*/ 1106011 h 1161397"/>
              <a:gd name="connsiteX9" fmla="*/ 512111 w 6884912"/>
              <a:gd name="connsiteY9" fmla="*/ 1085599 h 1161397"/>
              <a:gd name="connsiteX10" fmla="*/ 567875 w 6884912"/>
              <a:gd name="connsiteY10" fmla="*/ 1051976 h 1161397"/>
              <a:gd name="connsiteX11" fmla="*/ 601644 w 6884912"/>
              <a:gd name="connsiteY11" fmla="*/ 1003997 h 1161397"/>
              <a:gd name="connsiteX12" fmla="*/ 651408 w 6884912"/>
              <a:gd name="connsiteY12" fmla="*/ 984938 h 1161397"/>
              <a:gd name="connsiteX13" fmla="*/ 673197 w 6884912"/>
              <a:gd name="connsiteY13" fmla="*/ 1010060 h 1161397"/>
              <a:gd name="connsiteX14" fmla="*/ 723108 w 6884912"/>
              <a:gd name="connsiteY14" fmla="*/ 980081 h 1161397"/>
              <a:gd name="connsiteX15" fmla="*/ 797699 w 6884912"/>
              <a:gd name="connsiteY15" fmla="*/ 931362 h 1161397"/>
              <a:gd name="connsiteX16" fmla="*/ 843359 w 6884912"/>
              <a:gd name="connsiteY16" fmla="*/ 910894 h 1161397"/>
              <a:gd name="connsiteX17" fmla="*/ 965215 w 6884912"/>
              <a:gd name="connsiteY17" fmla="*/ 846701 h 1161397"/>
              <a:gd name="connsiteX18" fmla="*/ 1085080 w 6884912"/>
              <a:gd name="connsiteY18" fmla="*/ 776086 h 1161397"/>
              <a:gd name="connsiteX19" fmla="*/ 1124901 w 6884912"/>
              <a:gd name="connsiteY19" fmla="*/ 717624 h 1161397"/>
              <a:gd name="connsiteX20" fmla="*/ 1158800 w 6884912"/>
              <a:gd name="connsiteY20" fmla="*/ 700004 h 1161397"/>
              <a:gd name="connsiteX21" fmla="*/ 1166947 w 6884912"/>
              <a:gd name="connsiteY21" fmla="*/ 700762 h 1161397"/>
              <a:gd name="connsiteX22" fmla="*/ 1178135 w 6884912"/>
              <a:gd name="connsiteY22" fmla="*/ 698631 h 1161397"/>
              <a:gd name="connsiteX23" fmla="*/ 1178301 w 6884912"/>
              <a:gd name="connsiteY23" fmla="*/ 698094 h 1161397"/>
              <a:gd name="connsiteX24" fmla="*/ 1188995 w 6884912"/>
              <a:gd name="connsiteY24" fmla="*/ 697048 h 1161397"/>
              <a:gd name="connsiteX25" fmla="*/ 1242716 w 6884912"/>
              <a:gd name="connsiteY25" fmla="*/ 698052 h 1161397"/>
              <a:gd name="connsiteX26" fmla="*/ 1299977 w 6884912"/>
              <a:gd name="connsiteY26" fmla="*/ 639196 h 1161397"/>
              <a:gd name="connsiteX27" fmla="*/ 1326190 w 6884912"/>
              <a:gd name="connsiteY27" fmla="*/ 625955 h 1161397"/>
              <a:gd name="connsiteX28" fmla="*/ 1339600 w 6884912"/>
              <a:gd name="connsiteY28" fmla="*/ 616295 h 1161397"/>
              <a:gd name="connsiteX29" fmla="*/ 1340054 w 6884912"/>
              <a:gd name="connsiteY29" fmla="*/ 614022 h 1161397"/>
              <a:gd name="connsiteX30" fmla="*/ 1391606 w 6884912"/>
              <a:gd name="connsiteY30" fmla="*/ 615229 h 1161397"/>
              <a:gd name="connsiteX31" fmla="*/ 1397565 w 6884912"/>
              <a:gd name="connsiteY31" fmla="*/ 611490 h 1161397"/>
              <a:gd name="connsiteX32" fmla="*/ 1432302 w 6884912"/>
              <a:gd name="connsiteY32" fmla="*/ 617267 h 1161397"/>
              <a:gd name="connsiteX33" fmla="*/ 1449644 w 6884912"/>
              <a:gd name="connsiteY33" fmla="*/ 617591 h 1161397"/>
              <a:gd name="connsiteX34" fmla="*/ 1455793 w 6884912"/>
              <a:gd name="connsiteY34" fmla="*/ 623174 h 1161397"/>
              <a:gd name="connsiteX35" fmla="*/ 1480758 w 6884912"/>
              <a:gd name="connsiteY35" fmla="*/ 620863 h 1161397"/>
              <a:gd name="connsiteX36" fmla="*/ 1483154 w 6884912"/>
              <a:gd name="connsiteY36" fmla="*/ 618527 h 1161397"/>
              <a:gd name="connsiteX37" fmla="*/ 1505495 w 6884912"/>
              <a:gd name="connsiteY37" fmla="*/ 624325 h 1161397"/>
              <a:gd name="connsiteX38" fmla="*/ 1589566 w 6884912"/>
              <a:gd name="connsiteY38" fmla="*/ 621301 h 1161397"/>
              <a:gd name="connsiteX39" fmla="*/ 1731986 w 6884912"/>
              <a:gd name="connsiteY39" fmla="*/ 589682 h 1161397"/>
              <a:gd name="connsiteX40" fmla="*/ 1927935 w 6884912"/>
              <a:gd name="connsiteY40" fmla="*/ 622808 h 1161397"/>
              <a:gd name="connsiteX41" fmla="*/ 2066980 w 6884912"/>
              <a:gd name="connsiteY41" fmla="*/ 550413 h 1161397"/>
              <a:gd name="connsiteX42" fmla="*/ 2317462 w 6884912"/>
              <a:gd name="connsiteY42" fmla="*/ 519603 h 1161397"/>
              <a:gd name="connsiteX43" fmla="*/ 2420791 w 6884912"/>
              <a:gd name="connsiteY43" fmla="*/ 492826 h 1161397"/>
              <a:gd name="connsiteX44" fmla="*/ 2489932 w 6884912"/>
              <a:gd name="connsiteY44" fmla="*/ 507864 h 1161397"/>
              <a:gd name="connsiteX45" fmla="*/ 2512917 w 6884912"/>
              <a:gd name="connsiteY45" fmla="*/ 489127 h 1161397"/>
              <a:gd name="connsiteX46" fmla="*/ 2516783 w 6884912"/>
              <a:gd name="connsiteY46" fmla="*/ 485473 h 1161397"/>
              <a:gd name="connsiteX47" fmla="*/ 2534360 w 6884912"/>
              <a:gd name="connsiteY47" fmla="*/ 480064 h 1161397"/>
              <a:gd name="connsiteX48" fmla="*/ 2536691 w 6884912"/>
              <a:gd name="connsiteY48" fmla="*/ 467018 h 1161397"/>
              <a:gd name="connsiteX49" fmla="*/ 2561265 w 6884912"/>
              <a:gd name="connsiteY49" fmla="*/ 450623 h 1161397"/>
              <a:gd name="connsiteX50" fmla="*/ 2594349 w 6884912"/>
              <a:gd name="connsiteY50" fmla="*/ 443884 h 1161397"/>
              <a:gd name="connsiteX51" fmla="*/ 2754324 w 6884912"/>
              <a:gd name="connsiteY51" fmla="*/ 424766 h 1161397"/>
              <a:gd name="connsiteX52" fmla="*/ 2848470 w 6884912"/>
              <a:gd name="connsiteY52" fmla="*/ 405966 h 1161397"/>
              <a:gd name="connsiteX53" fmla="*/ 2881772 w 6884912"/>
              <a:gd name="connsiteY53" fmla="*/ 387260 h 1161397"/>
              <a:gd name="connsiteX54" fmla="*/ 2929932 w 6884912"/>
              <a:gd name="connsiteY54" fmla="*/ 368912 h 1161397"/>
              <a:gd name="connsiteX55" fmla="*/ 3013020 w 6884912"/>
              <a:gd name="connsiteY55" fmla="*/ 327578 h 1161397"/>
              <a:gd name="connsiteX56" fmla="*/ 3127968 w 6884912"/>
              <a:gd name="connsiteY56" fmla="*/ 287613 h 1161397"/>
              <a:gd name="connsiteX57" fmla="*/ 3222191 w 6884912"/>
              <a:gd name="connsiteY57" fmla="*/ 307887 h 1161397"/>
              <a:gd name="connsiteX58" fmla="*/ 3227953 w 6884912"/>
              <a:gd name="connsiteY58" fmla="*/ 297650 h 1161397"/>
              <a:gd name="connsiteX59" fmla="*/ 3287859 w 6884912"/>
              <a:gd name="connsiteY59" fmla="*/ 287558 h 1161397"/>
              <a:gd name="connsiteX60" fmla="*/ 3510042 w 6884912"/>
              <a:gd name="connsiteY60" fmla="*/ 311820 h 1161397"/>
              <a:gd name="connsiteX61" fmla="*/ 3626773 w 6884912"/>
              <a:gd name="connsiteY61" fmla="*/ 290452 h 1161397"/>
              <a:gd name="connsiteX62" fmla="*/ 3666217 w 6884912"/>
              <a:gd name="connsiteY62" fmla="*/ 273255 h 1161397"/>
              <a:gd name="connsiteX63" fmla="*/ 3732427 w 6884912"/>
              <a:gd name="connsiteY63" fmla="*/ 245039 h 1161397"/>
              <a:gd name="connsiteX64" fmla="*/ 3777022 w 6884912"/>
              <a:gd name="connsiteY64" fmla="*/ 200276 h 1161397"/>
              <a:gd name="connsiteX65" fmla="*/ 3791246 w 6884912"/>
              <a:gd name="connsiteY65" fmla="*/ 189996 h 1161397"/>
              <a:gd name="connsiteX66" fmla="*/ 3819864 w 6884912"/>
              <a:gd name="connsiteY66" fmla="*/ 194605 h 1161397"/>
              <a:gd name="connsiteX67" fmla="*/ 3830398 w 6884912"/>
              <a:gd name="connsiteY67" fmla="*/ 188383 h 1161397"/>
              <a:gd name="connsiteX68" fmla="*/ 3834360 w 6884912"/>
              <a:gd name="connsiteY68" fmla="*/ 188992 h 1161397"/>
              <a:gd name="connsiteX69" fmla="*/ 3843715 w 6884912"/>
              <a:gd name="connsiteY69" fmla="*/ 188752 h 1161397"/>
              <a:gd name="connsiteX70" fmla="*/ 3842609 w 6884912"/>
              <a:gd name="connsiteY70" fmla="*/ 197386 h 1161397"/>
              <a:gd name="connsiteX71" fmla="*/ 3853961 w 6884912"/>
              <a:gd name="connsiteY71" fmla="*/ 213380 h 1161397"/>
              <a:gd name="connsiteX72" fmla="*/ 3907640 w 6884912"/>
              <a:gd name="connsiteY72" fmla="*/ 207568 h 1161397"/>
              <a:gd name="connsiteX73" fmla="*/ 3910449 w 6884912"/>
              <a:gd name="connsiteY73" fmla="*/ 197808 h 1161397"/>
              <a:gd name="connsiteX74" fmla="*/ 3917197 w 6884912"/>
              <a:gd name="connsiteY74" fmla="*/ 196121 h 1161397"/>
              <a:gd name="connsiteX75" fmla="*/ 3922400 w 6884912"/>
              <a:gd name="connsiteY75" fmla="*/ 205056 h 1161397"/>
              <a:gd name="connsiteX76" fmla="*/ 4013061 w 6884912"/>
              <a:gd name="connsiteY76" fmla="*/ 224874 h 1161397"/>
              <a:gd name="connsiteX77" fmla="*/ 4134285 w 6884912"/>
              <a:gd name="connsiteY77" fmla="*/ 235592 h 1161397"/>
              <a:gd name="connsiteX78" fmla="*/ 4220717 w 6884912"/>
              <a:gd name="connsiteY78" fmla="*/ 192946 h 1161397"/>
              <a:gd name="connsiteX79" fmla="*/ 4228802 w 6884912"/>
              <a:gd name="connsiteY79" fmla="*/ 201468 h 1161397"/>
              <a:gd name="connsiteX80" fmla="*/ 4289361 w 6884912"/>
              <a:gd name="connsiteY80" fmla="*/ 196642 h 1161397"/>
              <a:gd name="connsiteX81" fmla="*/ 4498913 w 6884912"/>
              <a:gd name="connsiteY81" fmla="*/ 118915 h 1161397"/>
              <a:gd name="connsiteX82" fmla="*/ 4617330 w 6884912"/>
              <a:gd name="connsiteY82" fmla="*/ 111163 h 1161397"/>
              <a:gd name="connsiteX83" fmla="*/ 4659778 w 6884912"/>
              <a:gd name="connsiteY83" fmla="*/ 118219 h 1161397"/>
              <a:gd name="connsiteX84" fmla="*/ 4730870 w 6884912"/>
              <a:gd name="connsiteY84" fmla="*/ 129432 h 1161397"/>
              <a:gd name="connsiteX85" fmla="*/ 4785037 w 6884912"/>
              <a:gd name="connsiteY85" fmla="*/ 161964 h 1161397"/>
              <a:gd name="connsiteX86" fmla="*/ 4844073 w 6884912"/>
              <a:gd name="connsiteY86" fmla="*/ 161768 h 1161397"/>
              <a:gd name="connsiteX87" fmla="*/ 4856454 w 6884912"/>
              <a:gd name="connsiteY87" fmla="*/ 130488 h 1161397"/>
              <a:gd name="connsiteX88" fmla="*/ 4920038 w 6884912"/>
              <a:gd name="connsiteY88" fmla="*/ 140418 h 1161397"/>
              <a:gd name="connsiteX89" fmla="*/ 5016639 w 6884912"/>
              <a:gd name="connsiteY89" fmla="*/ 158905 h 1161397"/>
              <a:gd name="connsiteX90" fmla="*/ 5072009 w 6884912"/>
              <a:gd name="connsiteY90" fmla="*/ 161502 h 1161397"/>
              <a:gd name="connsiteX91" fmla="*/ 5223626 w 6884912"/>
              <a:gd name="connsiteY91" fmla="*/ 177356 h 1161397"/>
              <a:gd name="connsiteX92" fmla="*/ 5375773 w 6884912"/>
              <a:gd name="connsiteY92" fmla="*/ 199913 h 1161397"/>
              <a:gd name="connsiteX93" fmla="*/ 5467502 w 6884912"/>
              <a:gd name="connsiteY93" fmla="*/ 250963 h 1161397"/>
              <a:gd name="connsiteX94" fmla="*/ 5592395 w 6884912"/>
              <a:gd name="connsiteY94" fmla="*/ 265434 h 1161397"/>
              <a:gd name="connsiteX95" fmla="*/ 5613532 w 6884912"/>
              <a:gd name="connsiteY95" fmla="*/ 273379 h 1161397"/>
              <a:gd name="connsiteX96" fmla="*/ 5642173 w 6884912"/>
              <a:gd name="connsiteY96" fmla="*/ 266904 h 1161397"/>
              <a:gd name="connsiteX97" fmla="*/ 5756910 w 6884912"/>
              <a:gd name="connsiteY97" fmla="*/ 239211 h 1161397"/>
              <a:gd name="connsiteX98" fmla="*/ 5846667 w 6884912"/>
              <a:gd name="connsiteY98" fmla="*/ 201786 h 1161397"/>
              <a:gd name="connsiteX99" fmla="*/ 5960732 w 6884912"/>
              <a:gd name="connsiteY99" fmla="*/ 220708 h 1161397"/>
              <a:gd name="connsiteX100" fmla="*/ 6029542 w 6884912"/>
              <a:gd name="connsiteY100" fmla="*/ 210339 h 1161397"/>
              <a:gd name="connsiteX101" fmla="*/ 6141123 w 6884912"/>
              <a:gd name="connsiteY101" fmla="*/ 159923 h 1161397"/>
              <a:gd name="connsiteX102" fmla="*/ 6290640 w 6884912"/>
              <a:gd name="connsiteY102" fmla="*/ 167441 h 1161397"/>
              <a:gd name="connsiteX103" fmla="*/ 6380420 w 6884912"/>
              <a:gd name="connsiteY103" fmla="*/ 173195 h 1161397"/>
              <a:gd name="connsiteX104" fmla="*/ 6507891 w 6884912"/>
              <a:gd name="connsiteY104" fmla="*/ 118474 h 1161397"/>
              <a:gd name="connsiteX105" fmla="*/ 6571807 w 6884912"/>
              <a:gd name="connsiteY105" fmla="*/ 98636 h 1161397"/>
              <a:gd name="connsiteX106" fmla="*/ 6671880 w 6884912"/>
              <a:gd name="connsiteY106" fmla="*/ 82931 h 1161397"/>
              <a:gd name="connsiteX107" fmla="*/ 6702266 w 6884912"/>
              <a:gd name="connsiteY107" fmla="*/ 75470 h 1161397"/>
              <a:gd name="connsiteX108" fmla="*/ 6845802 w 6884912"/>
              <a:gd name="connsiteY108" fmla="*/ 24496 h 1161397"/>
              <a:gd name="connsiteX109" fmla="*/ 6884912 w 6884912"/>
              <a:gd name="connsiteY109" fmla="*/ 0 h 116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Lst>
            <a:rect l="l" t="t" r="r" b="b"/>
            <a:pathLst>
              <a:path w="6884912" h="1161397">
                <a:moveTo>
                  <a:pt x="6884912" y="0"/>
                </a:moveTo>
                <a:lnTo>
                  <a:pt x="6884912" y="1161397"/>
                </a:lnTo>
                <a:lnTo>
                  <a:pt x="0" y="1161397"/>
                </a:lnTo>
                <a:lnTo>
                  <a:pt x="27135" y="1147460"/>
                </a:lnTo>
                <a:cubicBezTo>
                  <a:pt x="57431" y="1167048"/>
                  <a:pt x="61886" y="1135904"/>
                  <a:pt x="115388" y="1159043"/>
                </a:cubicBezTo>
                <a:cubicBezTo>
                  <a:pt x="116121" y="1155340"/>
                  <a:pt x="117370" y="1151777"/>
                  <a:pt x="119094" y="1148463"/>
                </a:cubicBezTo>
                <a:cubicBezTo>
                  <a:pt x="129121" y="1129214"/>
                  <a:pt x="152727" y="1122391"/>
                  <a:pt x="171824" y="1133224"/>
                </a:cubicBezTo>
                <a:cubicBezTo>
                  <a:pt x="254344" y="1161369"/>
                  <a:pt x="315458" y="1143220"/>
                  <a:pt x="376455" y="1137381"/>
                </a:cubicBezTo>
                <a:cubicBezTo>
                  <a:pt x="443775" y="1125614"/>
                  <a:pt x="382885" y="1083927"/>
                  <a:pt x="478946" y="1106011"/>
                </a:cubicBezTo>
                <a:cubicBezTo>
                  <a:pt x="481662" y="1085172"/>
                  <a:pt x="491731" y="1081489"/>
                  <a:pt x="512111" y="1085599"/>
                </a:cubicBezTo>
                <a:cubicBezTo>
                  <a:pt x="544368" y="1078502"/>
                  <a:pt x="526559" y="1032754"/>
                  <a:pt x="567875" y="1051976"/>
                </a:cubicBezTo>
                <a:cubicBezTo>
                  <a:pt x="553871" y="1028602"/>
                  <a:pt x="624901" y="1025930"/>
                  <a:pt x="601644" y="1003997"/>
                </a:cubicBezTo>
                <a:cubicBezTo>
                  <a:pt x="614803" y="975652"/>
                  <a:pt x="637415" y="1010272"/>
                  <a:pt x="651408" y="984938"/>
                </a:cubicBezTo>
                <a:cubicBezTo>
                  <a:pt x="673042" y="974024"/>
                  <a:pt x="646948" y="1015207"/>
                  <a:pt x="673197" y="1010060"/>
                </a:cubicBezTo>
                <a:cubicBezTo>
                  <a:pt x="703527" y="999318"/>
                  <a:pt x="718626" y="1045053"/>
                  <a:pt x="723108" y="980081"/>
                </a:cubicBezTo>
                <a:cubicBezTo>
                  <a:pt x="760262" y="985126"/>
                  <a:pt x="757827" y="957145"/>
                  <a:pt x="797699" y="931362"/>
                </a:cubicBezTo>
                <a:cubicBezTo>
                  <a:pt x="821097" y="940623"/>
                  <a:pt x="833565" y="929189"/>
                  <a:pt x="843359" y="910894"/>
                </a:cubicBezTo>
                <a:cubicBezTo>
                  <a:pt x="887668" y="902160"/>
                  <a:pt x="919738" y="869376"/>
                  <a:pt x="965215" y="846701"/>
                </a:cubicBezTo>
                <a:cubicBezTo>
                  <a:pt x="1023081" y="848019"/>
                  <a:pt x="1036422" y="800154"/>
                  <a:pt x="1085080" y="776086"/>
                </a:cubicBezTo>
                <a:cubicBezTo>
                  <a:pt x="1140763" y="795544"/>
                  <a:pt x="1103986" y="741935"/>
                  <a:pt x="1124901" y="717624"/>
                </a:cubicBezTo>
                <a:lnTo>
                  <a:pt x="1158800" y="700004"/>
                </a:lnTo>
                <a:lnTo>
                  <a:pt x="1166947" y="700762"/>
                </a:lnTo>
                <a:cubicBezTo>
                  <a:pt x="1172432" y="700717"/>
                  <a:pt x="1175913" y="699961"/>
                  <a:pt x="1178135" y="698631"/>
                </a:cubicBezTo>
                <a:cubicBezTo>
                  <a:pt x="1178190" y="698452"/>
                  <a:pt x="1178246" y="698273"/>
                  <a:pt x="1178301" y="698094"/>
                </a:cubicBezTo>
                <a:lnTo>
                  <a:pt x="1188995" y="697048"/>
                </a:lnTo>
                <a:cubicBezTo>
                  <a:pt x="1207294" y="696390"/>
                  <a:pt x="1225337" y="696802"/>
                  <a:pt x="1242716" y="698052"/>
                </a:cubicBezTo>
                <a:cubicBezTo>
                  <a:pt x="1250387" y="668345"/>
                  <a:pt x="1318259" y="689091"/>
                  <a:pt x="1299977" y="639196"/>
                </a:cubicBezTo>
                <a:cubicBezTo>
                  <a:pt x="1323072" y="639367"/>
                  <a:pt x="1341279" y="658105"/>
                  <a:pt x="1326190" y="625955"/>
                </a:cubicBezTo>
                <a:cubicBezTo>
                  <a:pt x="1333572" y="625050"/>
                  <a:pt x="1337406" y="621362"/>
                  <a:pt x="1339600" y="616295"/>
                </a:cubicBezTo>
                <a:cubicBezTo>
                  <a:pt x="1339751" y="615537"/>
                  <a:pt x="1339903" y="614780"/>
                  <a:pt x="1340054" y="614022"/>
                </a:cubicBezTo>
                <a:lnTo>
                  <a:pt x="1391606" y="615229"/>
                </a:lnTo>
                <a:lnTo>
                  <a:pt x="1397565" y="611490"/>
                </a:lnTo>
                <a:lnTo>
                  <a:pt x="1432302" y="617267"/>
                </a:lnTo>
                <a:lnTo>
                  <a:pt x="1449644" y="617591"/>
                </a:lnTo>
                <a:lnTo>
                  <a:pt x="1455793" y="623174"/>
                </a:lnTo>
                <a:cubicBezTo>
                  <a:pt x="1461744" y="626151"/>
                  <a:pt x="1469373" y="626493"/>
                  <a:pt x="1480758" y="620863"/>
                </a:cubicBezTo>
                <a:lnTo>
                  <a:pt x="1483154" y="618527"/>
                </a:lnTo>
                <a:lnTo>
                  <a:pt x="1505495" y="624325"/>
                </a:lnTo>
                <a:cubicBezTo>
                  <a:pt x="1512992" y="627532"/>
                  <a:pt x="1583251" y="614883"/>
                  <a:pt x="1589566" y="621301"/>
                </a:cubicBezTo>
                <a:cubicBezTo>
                  <a:pt x="1652500" y="621160"/>
                  <a:pt x="1659006" y="610309"/>
                  <a:pt x="1731986" y="589682"/>
                </a:cubicBezTo>
                <a:cubicBezTo>
                  <a:pt x="1772526" y="597621"/>
                  <a:pt x="1896056" y="567525"/>
                  <a:pt x="1927935" y="622808"/>
                </a:cubicBezTo>
                <a:cubicBezTo>
                  <a:pt x="1983767" y="616263"/>
                  <a:pt x="1996263" y="568569"/>
                  <a:pt x="2066980" y="550413"/>
                </a:cubicBezTo>
                <a:cubicBezTo>
                  <a:pt x="2136397" y="548191"/>
                  <a:pt x="2224774" y="514787"/>
                  <a:pt x="2317462" y="519603"/>
                </a:cubicBezTo>
                <a:cubicBezTo>
                  <a:pt x="2353676" y="459395"/>
                  <a:pt x="2373298" y="511682"/>
                  <a:pt x="2420791" y="492826"/>
                </a:cubicBezTo>
                <a:cubicBezTo>
                  <a:pt x="2417962" y="542563"/>
                  <a:pt x="2475071" y="455098"/>
                  <a:pt x="2489932" y="507864"/>
                </a:cubicBezTo>
                <a:cubicBezTo>
                  <a:pt x="2498105" y="502761"/>
                  <a:pt x="2505553" y="496153"/>
                  <a:pt x="2512917" y="489127"/>
                </a:cubicBezTo>
                <a:lnTo>
                  <a:pt x="2516783" y="485473"/>
                </a:lnTo>
                <a:lnTo>
                  <a:pt x="2534360" y="480064"/>
                </a:lnTo>
                <a:lnTo>
                  <a:pt x="2536691" y="467018"/>
                </a:lnTo>
                <a:lnTo>
                  <a:pt x="2561265" y="450623"/>
                </a:lnTo>
                <a:cubicBezTo>
                  <a:pt x="2570872" y="446262"/>
                  <a:pt x="2581686" y="443655"/>
                  <a:pt x="2594349" y="443884"/>
                </a:cubicBezTo>
                <a:cubicBezTo>
                  <a:pt x="2640435" y="464638"/>
                  <a:pt x="2696955" y="396361"/>
                  <a:pt x="2754324" y="424766"/>
                </a:cubicBezTo>
                <a:cubicBezTo>
                  <a:pt x="2775130" y="430896"/>
                  <a:pt x="2837731" y="423458"/>
                  <a:pt x="2848470" y="405966"/>
                </a:cubicBezTo>
                <a:cubicBezTo>
                  <a:pt x="2861295" y="401100"/>
                  <a:pt x="2876936" y="405309"/>
                  <a:pt x="2881772" y="387260"/>
                </a:cubicBezTo>
                <a:cubicBezTo>
                  <a:pt x="2890299" y="365261"/>
                  <a:pt x="2938134" y="392997"/>
                  <a:pt x="2929932" y="368912"/>
                </a:cubicBezTo>
                <a:cubicBezTo>
                  <a:pt x="2963844" y="387799"/>
                  <a:pt x="2986550" y="341223"/>
                  <a:pt x="3013020" y="327578"/>
                </a:cubicBezTo>
                <a:cubicBezTo>
                  <a:pt x="3040041" y="346996"/>
                  <a:pt x="3068934" y="299222"/>
                  <a:pt x="3127968" y="287613"/>
                </a:cubicBezTo>
                <a:cubicBezTo>
                  <a:pt x="3157770" y="310215"/>
                  <a:pt x="3167695" y="279445"/>
                  <a:pt x="3222191" y="307887"/>
                </a:cubicBezTo>
                <a:cubicBezTo>
                  <a:pt x="3223593" y="304249"/>
                  <a:pt x="3225533" y="300801"/>
                  <a:pt x="3227953" y="297650"/>
                </a:cubicBezTo>
                <a:cubicBezTo>
                  <a:pt x="3242008" y="279345"/>
                  <a:pt x="3268831" y="274825"/>
                  <a:pt x="3287859" y="287558"/>
                </a:cubicBezTo>
                <a:cubicBezTo>
                  <a:pt x="3373144" y="323866"/>
                  <a:pt x="3442657" y="311681"/>
                  <a:pt x="3510042" y="311820"/>
                </a:cubicBezTo>
                <a:cubicBezTo>
                  <a:pt x="3585274" y="306641"/>
                  <a:pt x="3525753" y="258887"/>
                  <a:pt x="3626773" y="290452"/>
                </a:cubicBezTo>
                <a:cubicBezTo>
                  <a:pt x="3633124" y="269835"/>
                  <a:pt x="3644693" y="267134"/>
                  <a:pt x="3666217" y="273255"/>
                </a:cubicBezTo>
                <a:cubicBezTo>
                  <a:pt x="3702502" y="269310"/>
                  <a:pt x="3690563" y="221720"/>
                  <a:pt x="3732427" y="245039"/>
                </a:cubicBezTo>
                <a:cubicBezTo>
                  <a:pt x="3720985" y="220241"/>
                  <a:pt x="3798776" y="224539"/>
                  <a:pt x="3777022" y="200276"/>
                </a:cubicBezTo>
                <a:cubicBezTo>
                  <a:pt x="3781759" y="193499"/>
                  <a:pt x="3786499" y="190723"/>
                  <a:pt x="3791246" y="189996"/>
                </a:cubicBezTo>
                <a:cubicBezTo>
                  <a:pt x="3800740" y="188542"/>
                  <a:pt x="3810265" y="195284"/>
                  <a:pt x="3819864" y="194605"/>
                </a:cubicBezTo>
                <a:lnTo>
                  <a:pt x="3830398" y="188383"/>
                </a:lnTo>
                <a:lnTo>
                  <a:pt x="3834360" y="188992"/>
                </a:lnTo>
                <a:lnTo>
                  <a:pt x="3843715" y="188752"/>
                </a:lnTo>
                <a:lnTo>
                  <a:pt x="3842609" y="197386"/>
                </a:lnTo>
                <a:cubicBezTo>
                  <a:pt x="3840673" y="205638"/>
                  <a:pt x="3839248" y="214671"/>
                  <a:pt x="3853961" y="213380"/>
                </a:cubicBezTo>
                <a:cubicBezTo>
                  <a:pt x="3884396" y="206569"/>
                  <a:pt x="3895082" y="241941"/>
                  <a:pt x="3907640" y="207568"/>
                </a:cubicBezTo>
                <a:lnTo>
                  <a:pt x="3910449" y="197808"/>
                </a:lnTo>
                <a:lnTo>
                  <a:pt x="3917197" y="196121"/>
                </a:lnTo>
                <a:cubicBezTo>
                  <a:pt x="3920833" y="196372"/>
                  <a:pt x="3922919" y="198717"/>
                  <a:pt x="3922400" y="205056"/>
                </a:cubicBezTo>
                <a:cubicBezTo>
                  <a:pt x="3950680" y="178467"/>
                  <a:pt x="3984062" y="218098"/>
                  <a:pt x="4013061" y="224874"/>
                </a:cubicBezTo>
                <a:cubicBezTo>
                  <a:pt x="4034530" y="199451"/>
                  <a:pt x="4074202" y="238734"/>
                  <a:pt x="4134285" y="235592"/>
                </a:cubicBezTo>
                <a:cubicBezTo>
                  <a:pt x="4157674" y="206403"/>
                  <a:pt x="4174806" y="233822"/>
                  <a:pt x="4220717" y="192946"/>
                </a:cubicBezTo>
                <a:cubicBezTo>
                  <a:pt x="4222964" y="196132"/>
                  <a:pt x="4225687" y="199002"/>
                  <a:pt x="4228802" y="201468"/>
                </a:cubicBezTo>
                <a:cubicBezTo>
                  <a:pt x="4246898" y="215792"/>
                  <a:pt x="4274013" y="213632"/>
                  <a:pt x="4289361" y="196642"/>
                </a:cubicBezTo>
                <a:cubicBezTo>
                  <a:pt x="4363212" y="140627"/>
                  <a:pt x="4433598" y="135488"/>
                  <a:pt x="4498913" y="118915"/>
                </a:cubicBezTo>
                <a:cubicBezTo>
                  <a:pt x="4573135" y="105586"/>
                  <a:pt x="4527062" y="166416"/>
                  <a:pt x="4617330" y="111163"/>
                </a:cubicBezTo>
                <a:cubicBezTo>
                  <a:pt x="4628518" y="129608"/>
                  <a:pt x="4640397" y="129405"/>
                  <a:pt x="4659778" y="118219"/>
                </a:cubicBezTo>
                <a:cubicBezTo>
                  <a:pt x="4695929" y="113193"/>
                  <a:pt x="4695958" y="162259"/>
                  <a:pt x="4730870" y="129432"/>
                </a:cubicBezTo>
                <a:cubicBezTo>
                  <a:pt x="4725822" y="156271"/>
                  <a:pt x="4800214" y="133127"/>
                  <a:pt x="4785037" y="161964"/>
                </a:cubicBezTo>
                <a:cubicBezTo>
                  <a:pt x="4810025" y="183633"/>
                  <a:pt x="4819434" y="143205"/>
                  <a:pt x="4844073" y="161768"/>
                </a:cubicBezTo>
                <a:cubicBezTo>
                  <a:pt x="4870797" y="164132"/>
                  <a:pt x="4827288" y="135164"/>
                  <a:pt x="4856454" y="130488"/>
                </a:cubicBezTo>
                <a:cubicBezTo>
                  <a:pt x="4892086" y="129553"/>
                  <a:pt x="4889263" y="81477"/>
                  <a:pt x="4920038" y="140418"/>
                </a:cubicBezTo>
                <a:cubicBezTo>
                  <a:pt x="4956358" y="122308"/>
                  <a:pt x="4965108" y="149263"/>
                  <a:pt x="5016639" y="158905"/>
                </a:cubicBezTo>
                <a:cubicBezTo>
                  <a:pt x="5037063" y="141828"/>
                  <a:pt x="5054534" y="147986"/>
                  <a:pt x="5072009" y="161502"/>
                </a:cubicBezTo>
                <a:cubicBezTo>
                  <a:pt x="5121260" y="153653"/>
                  <a:pt x="5167555" y="172635"/>
                  <a:pt x="5223626" y="177356"/>
                </a:cubicBezTo>
                <a:cubicBezTo>
                  <a:pt x="5282824" y="155243"/>
                  <a:pt x="5315859" y="195041"/>
                  <a:pt x="5375773" y="199913"/>
                </a:cubicBezTo>
                <a:cubicBezTo>
                  <a:pt x="5432511" y="156218"/>
                  <a:pt x="5417550" y="256036"/>
                  <a:pt x="5467502" y="250963"/>
                </a:cubicBezTo>
                <a:cubicBezTo>
                  <a:pt x="5547124" y="209975"/>
                  <a:pt x="5467171" y="283839"/>
                  <a:pt x="5592395" y="265434"/>
                </a:cubicBezTo>
                <a:cubicBezTo>
                  <a:pt x="5599201" y="258867"/>
                  <a:pt x="5614752" y="264706"/>
                  <a:pt x="5613532" y="273379"/>
                </a:cubicBezTo>
                <a:cubicBezTo>
                  <a:pt x="5621390" y="270408"/>
                  <a:pt x="5639720" y="253173"/>
                  <a:pt x="5642173" y="266904"/>
                </a:cubicBezTo>
                <a:cubicBezTo>
                  <a:pt x="5682296" y="267049"/>
                  <a:pt x="5721812" y="257513"/>
                  <a:pt x="5756910" y="239211"/>
                </a:cubicBezTo>
                <a:cubicBezTo>
                  <a:pt x="5834998" y="260050"/>
                  <a:pt x="5790596" y="197229"/>
                  <a:pt x="5846667" y="201786"/>
                </a:cubicBezTo>
                <a:cubicBezTo>
                  <a:pt x="5892444" y="227312"/>
                  <a:pt x="5908324" y="204527"/>
                  <a:pt x="5960732" y="220708"/>
                </a:cubicBezTo>
                <a:cubicBezTo>
                  <a:pt x="5977124" y="175349"/>
                  <a:pt x="6009640" y="223654"/>
                  <a:pt x="6029542" y="210339"/>
                </a:cubicBezTo>
                <a:cubicBezTo>
                  <a:pt x="6063108" y="261420"/>
                  <a:pt x="6107411" y="160034"/>
                  <a:pt x="6141123" y="159923"/>
                </a:cubicBezTo>
                <a:cubicBezTo>
                  <a:pt x="6198068" y="167749"/>
                  <a:pt x="6263789" y="162396"/>
                  <a:pt x="6290640" y="167441"/>
                </a:cubicBezTo>
                <a:cubicBezTo>
                  <a:pt x="6330523" y="169653"/>
                  <a:pt x="6344211" y="181356"/>
                  <a:pt x="6380420" y="173195"/>
                </a:cubicBezTo>
                <a:cubicBezTo>
                  <a:pt x="6420580" y="151473"/>
                  <a:pt x="6491390" y="127709"/>
                  <a:pt x="6507891" y="118474"/>
                </a:cubicBezTo>
                <a:cubicBezTo>
                  <a:pt x="6519398" y="82452"/>
                  <a:pt x="6571830" y="137398"/>
                  <a:pt x="6571807" y="98636"/>
                </a:cubicBezTo>
                <a:cubicBezTo>
                  <a:pt x="6594702" y="123421"/>
                  <a:pt x="6634676" y="82071"/>
                  <a:pt x="6671880" y="82931"/>
                </a:cubicBezTo>
                <a:cubicBezTo>
                  <a:pt x="6678855" y="65407"/>
                  <a:pt x="6687415" y="66196"/>
                  <a:pt x="6702266" y="75470"/>
                </a:cubicBezTo>
                <a:cubicBezTo>
                  <a:pt x="6747004" y="78450"/>
                  <a:pt x="6798307" y="53072"/>
                  <a:pt x="6845802" y="24496"/>
                </a:cubicBezTo>
                <a:lnTo>
                  <a:pt x="6884912"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Freeform: Shape 27">
            <a:extLst>
              <a:ext uri="{FF2B5EF4-FFF2-40B4-BE49-F238E27FC236}">
                <a16:creationId xmlns:a16="http://schemas.microsoft.com/office/drawing/2014/main" id="{0626625D-ED63-4E15-AC54-D7D501150B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89868" y="708300"/>
            <a:ext cx="10449645" cy="4095981"/>
          </a:xfrm>
          <a:custGeom>
            <a:avLst/>
            <a:gdLst>
              <a:gd name="connsiteX0" fmla="*/ 0 w 2400300"/>
              <a:gd name="connsiteY0" fmla="*/ 0 h 2400300"/>
              <a:gd name="connsiteX1" fmla="*/ 2400300 w 2400300"/>
              <a:gd name="connsiteY1" fmla="*/ 0 h 2400300"/>
              <a:gd name="connsiteX2" fmla="*/ 2400300 w 2400300"/>
              <a:gd name="connsiteY2" fmla="*/ 2400300 h 2400300"/>
              <a:gd name="connsiteX3" fmla="*/ 0 w 2400300"/>
              <a:gd name="connsiteY3" fmla="*/ 2400300 h 2400300"/>
            </a:gdLst>
            <a:ahLst/>
            <a:cxnLst>
              <a:cxn ang="0">
                <a:pos x="connsiteX0" y="connsiteY0"/>
              </a:cxn>
              <a:cxn ang="0">
                <a:pos x="connsiteX1" y="connsiteY1"/>
              </a:cxn>
              <a:cxn ang="0">
                <a:pos x="connsiteX2" y="connsiteY2"/>
              </a:cxn>
              <a:cxn ang="0">
                <a:pos x="connsiteX3" y="connsiteY3"/>
              </a:cxn>
            </a:cxnLst>
            <a:rect l="l" t="t" r="r" b="b"/>
            <a:pathLst>
              <a:path w="2400300" h="2400300">
                <a:moveTo>
                  <a:pt x="0" y="0"/>
                </a:moveTo>
                <a:lnTo>
                  <a:pt x="2400300" y="0"/>
                </a:lnTo>
                <a:lnTo>
                  <a:pt x="2400300" y="2400300"/>
                </a:lnTo>
                <a:lnTo>
                  <a:pt x="0" y="2400300"/>
                </a:lnTo>
                <a:close/>
              </a:path>
            </a:pathLst>
          </a:custGeom>
          <a:solidFill>
            <a:srgbClr val="F2F2F2"/>
          </a:solidFill>
          <a:ln>
            <a:noFill/>
          </a:ln>
          <a:effectLst>
            <a:outerShdw blurRad="25400" dist="12700" dir="3000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 name="Picture 2">
            <a:extLst>
              <a:ext uri="{FF2B5EF4-FFF2-40B4-BE49-F238E27FC236}">
                <a16:creationId xmlns:a16="http://schemas.microsoft.com/office/drawing/2014/main" id="{6D48FC96-6A2E-B562-6ED2-3E92F11445FE}"/>
              </a:ext>
            </a:extLst>
          </p:cNvPr>
          <p:cNvPicPr>
            <a:picLocks noChangeAspect="1"/>
          </p:cNvPicPr>
          <p:nvPr/>
        </p:nvPicPr>
        <p:blipFill rotWithShape="1">
          <a:blip r:embed="rId2"/>
          <a:srcRect l="12217" r="13453" b="1"/>
          <a:stretch/>
        </p:blipFill>
        <p:spPr>
          <a:xfrm>
            <a:off x="1050735" y="867719"/>
            <a:ext cx="5009718" cy="3774247"/>
          </a:xfrm>
          <a:prstGeom prst="rect">
            <a:avLst/>
          </a:prstGeom>
        </p:spPr>
      </p:pic>
      <p:pic>
        <p:nvPicPr>
          <p:cNvPr id="2" name="Picture 1">
            <a:extLst>
              <a:ext uri="{FF2B5EF4-FFF2-40B4-BE49-F238E27FC236}">
                <a16:creationId xmlns:a16="http://schemas.microsoft.com/office/drawing/2014/main" id="{641B655A-BCF2-9CFB-5A1F-56ED1EB31BF0}"/>
              </a:ext>
            </a:extLst>
          </p:cNvPr>
          <p:cNvPicPr>
            <a:picLocks noChangeAspect="1"/>
          </p:cNvPicPr>
          <p:nvPr/>
        </p:nvPicPr>
        <p:blipFill rotWithShape="1">
          <a:blip r:embed="rId3"/>
          <a:srcRect t="15109" r="-1" b="10401"/>
          <a:stretch/>
        </p:blipFill>
        <p:spPr>
          <a:xfrm>
            <a:off x="6111822" y="867719"/>
            <a:ext cx="5066823" cy="3774247"/>
          </a:xfrm>
          <a:prstGeom prst="rect">
            <a:avLst/>
          </a:prstGeom>
        </p:spPr>
      </p:pic>
      <p:sp>
        <p:nvSpPr>
          <p:cNvPr id="4" name="TextBox 3">
            <a:extLst>
              <a:ext uri="{FF2B5EF4-FFF2-40B4-BE49-F238E27FC236}">
                <a16:creationId xmlns:a16="http://schemas.microsoft.com/office/drawing/2014/main" id="{7EF57DF2-6AEE-EFA2-82F1-F94BCCFE8B38}"/>
              </a:ext>
            </a:extLst>
          </p:cNvPr>
          <p:cNvSpPr txBox="1"/>
          <p:nvPr/>
        </p:nvSpPr>
        <p:spPr>
          <a:xfrm>
            <a:off x="6713034" y="4869257"/>
            <a:ext cx="4098896" cy="954107"/>
          </a:xfrm>
          <a:prstGeom prst="rect">
            <a:avLst/>
          </a:prstGeom>
          <a:noFill/>
        </p:spPr>
        <p:txBody>
          <a:bodyPr wrap="square" rtlCol="0">
            <a:spAutoFit/>
          </a:bodyPr>
          <a:lstStyle/>
          <a:p>
            <a:pPr algn="just"/>
            <a:r>
              <a:rPr lang="en-US" sz="2800" dirty="0">
                <a:solidFill>
                  <a:srgbClr val="002060"/>
                </a:solidFill>
                <a:latin typeface="Times New Roman" panose="02020603050405020304" pitchFamily="18" charset="0"/>
                <a:cs typeface="Times New Roman" panose="02020603050405020304" pitchFamily="18" charset="0"/>
              </a:rPr>
              <a:t>Hoạt </a:t>
            </a:r>
            <a:r>
              <a:rPr lang="en-US" sz="2800" dirty="0" err="1">
                <a:solidFill>
                  <a:srgbClr val="002060"/>
                </a:solidFill>
                <a:latin typeface="Times New Roman" panose="02020603050405020304" pitchFamily="18" charset="0"/>
                <a:cs typeface="Times New Roman" panose="02020603050405020304" pitchFamily="18" charset="0"/>
              </a:rPr>
              <a:t>động</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nhóm</a:t>
            </a:r>
            <a:r>
              <a:rPr lang="en-US" sz="2800" dirty="0">
                <a:solidFill>
                  <a:srgbClr val="002060"/>
                </a:solidFill>
                <a:latin typeface="Times New Roman" panose="02020603050405020304" pitchFamily="18" charset="0"/>
                <a:cs typeface="Times New Roman" panose="02020603050405020304" pitchFamily="18" charset="0"/>
              </a:rPr>
              <a:t> 2, </a:t>
            </a:r>
            <a:r>
              <a:rPr lang="en-US" sz="2800" dirty="0" err="1">
                <a:solidFill>
                  <a:srgbClr val="002060"/>
                </a:solidFill>
                <a:latin typeface="Times New Roman" panose="02020603050405020304" pitchFamily="18" charset="0"/>
                <a:cs typeface="Times New Roman" panose="02020603050405020304" pitchFamily="18" charset="0"/>
              </a:rPr>
              <a:t>làm</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bài</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tập</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vận</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dụng</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trong</a:t>
            </a:r>
            <a:r>
              <a:rPr lang="en-US" sz="2800" dirty="0">
                <a:solidFill>
                  <a:srgbClr val="002060"/>
                </a:solidFill>
                <a:latin typeface="Times New Roman" panose="02020603050405020304" pitchFamily="18" charset="0"/>
                <a:cs typeface="Times New Roman" panose="02020603050405020304" pitchFamily="18" charset="0"/>
              </a:rPr>
              <a:t> 7 </a:t>
            </a:r>
            <a:r>
              <a:rPr lang="en-US" sz="2800" dirty="0" err="1">
                <a:solidFill>
                  <a:srgbClr val="002060"/>
                </a:solidFill>
                <a:latin typeface="Times New Roman" panose="02020603050405020304" pitchFamily="18" charset="0"/>
                <a:cs typeface="Times New Roman" panose="02020603050405020304" pitchFamily="18" charset="0"/>
              </a:rPr>
              <a:t>phút</a:t>
            </a:r>
            <a:r>
              <a:rPr lang="en-US" sz="2800" dirty="0">
                <a:solidFill>
                  <a:srgbClr val="002060"/>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90965890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4856ED6-FC8E-17BB-888F-750CDD1EE4CA}"/>
              </a:ext>
            </a:extLst>
          </p:cNvPr>
          <p:cNvPicPr>
            <a:picLocks noChangeAspect="1"/>
          </p:cNvPicPr>
          <p:nvPr/>
        </p:nvPicPr>
        <p:blipFill>
          <a:blip r:embed="rId4"/>
          <a:stretch>
            <a:fillRect/>
          </a:stretch>
        </p:blipFill>
        <p:spPr>
          <a:xfrm>
            <a:off x="0" y="143319"/>
            <a:ext cx="8807115" cy="8081931"/>
          </a:xfrm>
          <a:prstGeom prst="rect">
            <a:avLst/>
          </a:prstGeom>
        </p:spPr>
      </p:pic>
      <p:cxnSp>
        <p:nvCxnSpPr>
          <p:cNvPr id="5" name="Straight Connector 4">
            <a:extLst>
              <a:ext uri="{FF2B5EF4-FFF2-40B4-BE49-F238E27FC236}">
                <a16:creationId xmlns:a16="http://schemas.microsoft.com/office/drawing/2014/main" id="{FC090692-45BE-E63D-BF82-699849D6C131}"/>
              </a:ext>
            </a:extLst>
          </p:cNvPr>
          <p:cNvCxnSpPr>
            <a:cxnSpLocks/>
          </p:cNvCxnSpPr>
          <p:nvPr/>
        </p:nvCxnSpPr>
        <p:spPr>
          <a:xfrm>
            <a:off x="8783053" y="143319"/>
            <a:ext cx="0" cy="671468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6" name="Đồng hồ đếm ngược 7 phút - 7 minutes timer - Hailist">
            <a:hlinkClick r:id="" action="ppaction://media"/>
            <a:extLst>
              <a:ext uri="{FF2B5EF4-FFF2-40B4-BE49-F238E27FC236}">
                <a16:creationId xmlns:a16="http://schemas.microsoft.com/office/drawing/2014/main" id="{D8D1C2FB-6A4E-F4E1-60E3-2957CF72BDF0}"/>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9149794" y="1124682"/>
            <a:ext cx="2765479" cy="1555582"/>
          </a:xfrm>
          <a:prstGeom prst="rect">
            <a:avLst/>
          </a:prstGeom>
        </p:spPr>
      </p:pic>
    </p:spTree>
    <p:extLst>
      <p:ext uri="{BB962C8B-B14F-4D97-AF65-F5344CB8AC3E}">
        <p14:creationId xmlns:p14="http://schemas.microsoft.com/office/powerpoint/2010/main" val="28205445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3138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6"/>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6"/>
                                        </p:tgtEl>
                                      </p:cBhvr>
                                    </p:cmd>
                                  </p:childTnLst>
                                </p:cTn>
                              </p:par>
                            </p:childTnLst>
                          </p:cTn>
                        </p:par>
                      </p:childTnLst>
                    </p:cTn>
                  </p:par>
                </p:childTnLst>
              </p:cTn>
              <p:nextCondLst>
                <p:cond evt="onClick" delay="0">
                  <p:tgtEl>
                    <p:spTgt spid="6"/>
                  </p:tgtEl>
                </p:cond>
              </p:nextCondLst>
            </p:seq>
            <p:video>
              <p:cMediaNode vol="80000">
                <p:cTn id="12" fill="hold" display="0">
                  <p:stCondLst>
                    <p:cond delay="indefinite"/>
                  </p:stCondLst>
                </p:cTn>
                <p:tgtEl>
                  <p:spTgt spid="6"/>
                </p:tgtEl>
              </p:cMediaNode>
            </p:vide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 name="Freeform 6">
            <a:extLst>
              <a:ext uri="{FF2B5EF4-FFF2-40B4-BE49-F238E27FC236}">
                <a16:creationId xmlns:a16="http://schemas.microsoft.com/office/drawing/2014/main" id="{69D184B2-2226-4E31-BCCB-4443307674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118533" y="918266"/>
            <a:ext cx="706127" cy="5863534"/>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7" name="Freeform 7">
            <a:extLst>
              <a:ext uri="{FF2B5EF4-FFF2-40B4-BE49-F238E27FC236}">
                <a16:creationId xmlns:a16="http://schemas.microsoft.com/office/drawing/2014/main" id="{1AC4D4E3-486A-464A-8EC8-D448810972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117879" y="643467"/>
            <a:ext cx="420307" cy="5668919"/>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9" name="Rectangle 28">
            <a:extLst>
              <a:ext uri="{FF2B5EF4-FFF2-40B4-BE49-F238E27FC236}">
                <a16:creationId xmlns:a16="http://schemas.microsoft.com/office/drawing/2014/main" id="{864DE13E-58EB-4475-B79C-0D4FC65123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38387" y="643467"/>
            <a:ext cx="10933503" cy="5391944"/>
          </a:xfrm>
          <a:prstGeom prst="rect">
            <a:avLst/>
          </a:prstGeom>
          <a:solidFill>
            <a:srgbClr val="FFFFFF"/>
          </a:solidFill>
          <a:ln w="12700">
            <a:solidFill>
              <a:schemeClr val="accent1"/>
            </a:solidFill>
            <a:miter lim="800000"/>
          </a:ln>
        </p:spPr>
        <p:txBody>
          <a:bodyPr vert="horz" wrap="square" lIns="91440" tIns="45720" rIns="91440" bIns="45720" numCol="1" anchor="t" anchorCtr="0" compatLnSpc="1">
            <a:prstTxWarp prst="textNoShape">
              <a:avLst/>
            </a:prstTxWarp>
          </a:bodyPr>
          <a:lstStyle/>
          <a:p>
            <a:endParaRPr lang="en-US"/>
          </a:p>
        </p:txBody>
      </p:sp>
      <p:pic>
        <p:nvPicPr>
          <p:cNvPr id="4" name="Picture 3">
            <a:extLst>
              <a:ext uri="{FF2B5EF4-FFF2-40B4-BE49-F238E27FC236}">
                <a16:creationId xmlns:a16="http://schemas.microsoft.com/office/drawing/2014/main" id="{D66D4F82-FCD0-6E44-6A46-4EE768C7C5C8}"/>
              </a:ext>
            </a:extLst>
          </p:cNvPr>
          <p:cNvPicPr>
            <a:picLocks noChangeAspect="1"/>
          </p:cNvPicPr>
          <p:nvPr/>
        </p:nvPicPr>
        <p:blipFill>
          <a:blip r:embed="rId2"/>
          <a:stretch>
            <a:fillRect/>
          </a:stretch>
        </p:blipFill>
        <p:spPr>
          <a:xfrm>
            <a:off x="2334780" y="1132764"/>
            <a:ext cx="2228742" cy="4413350"/>
          </a:xfrm>
          <a:prstGeom prst="rect">
            <a:avLst/>
          </a:prstGeom>
        </p:spPr>
      </p:pic>
      <p:cxnSp>
        <p:nvCxnSpPr>
          <p:cNvPr id="31" name="Straight Connector 30">
            <a:extLst>
              <a:ext uri="{FF2B5EF4-FFF2-40B4-BE49-F238E27FC236}">
                <a16:creationId xmlns:a16="http://schemas.microsoft.com/office/drawing/2014/main" id="{02E9B2EE-76CA-47F3-9977-3F2FCB7FD25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96000" y="1739239"/>
            <a:ext cx="0" cy="320040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551545FC-986A-2DAB-89E4-167072BC589B}"/>
              </a:ext>
            </a:extLst>
          </p:cNvPr>
          <p:cNvPicPr>
            <a:picLocks noChangeAspect="1"/>
          </p:cNvPicPr>
          <p:nvPr/>
        </p:nvPicPr>
        <p:blipFill>
          <a:blip r:embed="rId3"/>
          <a:stretch>
            <a:fillRect/>
          </a:stretch>
        </p:blipFill>
        <p:spPr>
          <a:xfrm>
            <a:off x="7614603" y="1119335"/>
            <a:ext cx="2284588" cy="4440208"/>
          </a:xfrm>
          <a:prstGeom prst="rect">
            <a:avLst/>
          </a:prstGeom>
        </p:spPr>
      </p:pic>
      <p:sp>
        <p:nvSpPr>
          <p:cNvPr id="6" name="TextBox 5">
            <a:extLst>
              <a:ext uri="{FF2B5EF4-FFF2-40B4-BE49-F238E27FC236}">
                <a16:creationId xmlns:a16="http://schemas.microsoft.com/office/drawing/2014/main" id="{2DDA37B9-BF74-477D-6237-92D89AD57708}"/>
              </a:ext>
            </a:extLst>
          </p:cNvPr>
          <p:cNvSpPr txBox="1"/>
          <p:nvPr/>
        </p:nvSpPr>
        <p:spPr>
          <a:xfrm>
            <a:off x="519816" y="5481089"/>
            <a:ext cx="10951780" cy="1043619"/>
          </a:xfrm>
          <a:prstGeom prst="rect">
            <a:avLst/>
          </a:prstGeom>
          <a:noFill/>
        </p:spPr>
        <p:txBody>
          <a:bodyPr wrap="square">
            <a:spAutoFit/>
          </a:bodyPr>
          <a:lstStyle/>
          <a:p>
            <a:pPr marR="30480" algn="just">
              <a:lnSpc>
                <a:spcPct val="115000"/>
              </a:lnSpc>
            </a:pPr>
            <a:r>
              <a:rPr lang="en-US" sz="2800" b="1" dirty="0" err="1">
                <a:solidFill>
                  <a:srgbClr val="002060"/>
                </a:solidFill>
                <a:effectLst/>
                <a:latin typeface="Times New Roman" panose="02020603050405020304" pitchFamily="18" charset="0"/>
                <a:ea typeface="Times New Roman" panose="02020603050405020304" pitchFamily="18" charset="0"/>
              </a:rPr>
              <a:t>Bài</a:t>
            </a:r>
            <a:r>
              <a:rPr lang="en-US" sz="2800" b="1" dirty="0">
                <a:solidFill>
                  <a:srgbClr val="002060"/>
                </a:solidFill>
                <a:effectLst/>
                <a:latin typeface="Times New Roman" panose="02020603050405020304" pitchFamily="18" charset="0"/>
                <a:ea typeface="Times New Roman" panose="02020603050405020304" pitchFamily="18" charset="0"/>
              </a:rPr>
              <a:t> 1: </a:t>
            </a:r>
            <a:r>
              <a:rPr lang="en-US" sz="2800" dirty="0">
                <a:solidFill>
                  <a:srgbClr val="002060"/>
                </a:solidFill>
                <a:effectLst/>
                <a:latin typeface="Times New Roman" panose="02020603050405020304" pitchFamily="18" charset="0"/>
                <a:ea typeface="Times New Roman" panose="02020603050405020304" pitchFamily="18" charset="0"/>
              </a:rPr>
              <a:t>Chai </a:t>
            </a:r>
            <a:r>
              <a:rPr lang="en-US" sz="2800" dirty="0" err="1">
                <a:solidFill>
                  <a:srgbClr val="002060"/>
                </a:solidFill>
                <a:effectLst/>
                <a:latin typeface="Times New Roman" panose="02020603050405020304" pitchFamily="18" charset="0"/>
                <a:ea typeface="Times New Roman" panose="02020603050405020304" pitchFamily="18" charset="0"/>
              </a:rPr>
              <a:t>nhựa</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rỗng</a:t>
            </a:r>
            <a:r>
              <a:rPr lang="en-US" sz="2800" dirty="0">
                <a:solidFill>
                  <a:srgbClr val="002060"/>
                </a:solidFill>
                <a:effectLst/>
                <a:latin typeface="Times New Roman" panose="02020603050405020304" pitchFamily="18" charset="0"/>
                <a:ea typeface="Times New Roman" panose="02020603050405020304" pitchFamily="18" charset="0"/>
              </a:rPr>
              <a:t> 500 ml. Vì </a:t>
            </a:r>
            <a:r>
              <a:rPr lang="en-US" sz="2800" dirty="0" err="1">
                <a:solidFill>
                  <a:srgbClr val="002060"/>
                </a:solidFill>
                <a:effectLst/>
                <a:latin typeface="Times New Roman" panose="02020603050405020304" pitchFamily="18" charset="0"/>
                <a:ea typeface="Times New Roman" panose="02020603050405020304" pitchFamily="18" charset="0"/>
              </a:rPr>
              <a:t>thể</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tích</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của</a:t>
            </a:r>
            <a:r>
              <a:rPr lang="en-US" sz="2800" dirty="0">
                <a:solidFill>
                  <a:srgbClr val="002060"/>
                </a:solidFill>
                <a:effectLst/>
                <a:latin typeface="Times New Roman" panose="02020603050405020304" pitchFamily="18" charset="0"/>
                <a:ea typeface="Times New Roman" panose="02020603050405020304" pitchFamily="18" charset="0"/>
              </a:rPr>
              <a:t> chai </a:t>
            </a:r>
            <a:r>
              <a:rPr lang="en-US" sz="2800" dirty="0" err="1">
                <a:solidFill>
                  <a:srgbClr val="002060"/>
                </a:solidFill>
                <a:effectLst/>
                <a:latin typeface="Times New Roman" panose="02020603050405020304" pitchFamily="18" charset="0"/>
                <a:ea typeface="Times New Roman" panose="02020603050405020304" pitchFamily="18" charset="0"/>
              </a:rPr>
              <a:t>chiếm</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chỗ</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trong</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chất</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lỏng</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nhỏ</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hơn</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nên</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lực</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đẩy</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a:solidFill>
                  <a:srgbClr val="002060"/>
                </a:solidFill>
                <a:latin typeface="Times New Roman" panose="02020603050405020304" pitchFamily="18" charset="0"/>
                <a:ea typeface="Times New Roman" panose="02020603050405020304" pitchFamily="18" charset="0"/>
              </a:rPr>
              <a:t>Archimedes </a:t>
            </a:r>
            <a:r>
              <a:rPr lang="en-US" sz="2800" dirty="0" err="1">
                <a:solidFill>
                  <a:srgbClr val="002060"/>
                </a:solidFill>
                <a:effectLst/>
                <a:latin typeface="Times New Roman" panose="02020603050405020304" pitchFamily="18" charset="0"/>
                <a:ea typeface="Times New Roman" panose="02020603050405020304" pitchFamily="18" charset="0"/>
              </a:rPr>
              <a:t>tác</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dụng</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vào</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cũng</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nhỏ</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hơn</a:t>
            </a:r>
            <a:r>
              <a:rPr lang="en-US" sz="2800" dirty="0">
                <a:solidFill>
                  <a:srgbClr val="002060"/>
                </a:solidFill>
                <a:effectLst/>
                <a:latin typeface="Times New Roman" panose="02020603050405020304" pitchFamily="18" charset="0"/>
                <a:ea typeface="Times New Roman" panose="02020603050405020304" pitchFamily="18" charset="0"/>
              </a:rPr>
              <a:t>.</a:t>
            </a:r>
            <a:endParaRPr lang="en-US" sz="2800" dirty="0">
              <a:solidFill>
                <a:srgbClr val="002060"/>
              </a:solidFill>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1188805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Freeform 6">
            <a:extLst>
              <a:ext uri="{FF2B5EF4-FFF2-40B4-BE49-F238E27FC236}">
                <a16:creationId xmlns:a16="http://schemas.microsoft.com/office/drawing/2014/main" id="{69D184B2-2226-4E31-BCCB-4443307674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118533" y="918266"/>
            <a:ext cx="706127" cy="5863534"/>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7" name="Freeform 7">
            <a:extLst>
              <a:ext uri="{FF2B5EF4-FFF2-40B4-BE49-F238E27FC236}">
                <a16:creationId xmlns:a16="http://schemas.microsoft.com/office/drawing/2014/main" id="{1AC4D4E3-486A-464A-8EC8-D448810972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117879" y="643467"/>
            <a:ext cx="420307" cy="5668919"/>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9" name="Rectangle 18">
            <a:extLst>
              <a:ext uri="{FF2B5EF4-FFF2-40B4-BE49-F238E27FC236}">
                <a16:creationId xmlns:a16="http://schemas.microsoft.com/office/drawing/2014/main" id="{864DE13E-58EB-4475-B79C-0D4FC65123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38387" y="643467"/>
            <a:ext cx="10933503" cy="5391944"/>
          </a:xfrm>
          <a:prstGeom prst="rect">
            <a:avLst/>
          </a:prstGeom>
          <a:solidFill>
            <a:srgbClr val="FFFFFF"/>
          </a:solidFill>
          <a:ln w="12700">
            <a:solidFill>
              <a:schemeClr val="accent1"/>
            </a:solidFill>
            <a:miter lim="800000"/>
          </a:ln>
        </p:spPr>
        <p:txBody>
          <a:bodyPr vert="horz" wrap="square" lIns="91440" tIns="45720" rIns="91440" bIns="45720" numCol="1" anchor="t" anchorCtr="0" compatLnSpc="1">
            <a:prstTxWarp prst="textNoShape">
              <a:avLst/>
            </a:prstTxWarp>
          </a:bodyPr>
          <a:lstStyle/>
          <a:p>
            <a:endParaRPr lang="en-US"/>
          </a:p>
        </p:txBody>
      </p:sp>
      <p:pic>
        <p:nvPicPr>
          <p:cNvPr id="4" name="Picture 3">
            <a:extLst>
              <a:ext uri="{FF2B5EF4-FFF2-40B4-BE49-F238E27FC236}">
                <a16:creationId xmlns:a16="http://schemas.microsoft.com/office/drawing/2014/main" id="{A5A55FAB-3C93-6379-1862-D3E439272817}"/>
              </a:ext>
            </a:extLst>
          </p:cNvPr>
          <p:cNvPicPr>
            <a:picLocks noChangeAspect="1"/>
          </p:cNvPicPr>
          <p:nvPr/>
        </p:nvPicPr>
        <p:blipFill>
          <a:blip r:embed="rId2"/>
          <a:stretch>
            <a:fillRect/>
          </a:stretch>
        </p:blipFill>
        <p:spPr>
          <a:xfrm>
            <a:off x="1646670" y="1132764"/>
            <a:ext cx="3604962" cy="4413350"/>
          </a:xfrm>
          <a:prstGeom prst="rect">
            <a:avLst/>
          </a:prstGeom>
        </p:spPr>
      </p:pic>
      <p:cxnSp>
        <p:nvCxnSpPr>
          <p:cNvPr id="21" name="Straight Connector 20">
            <a:extLst>
              <a:ext uri="{FF2B5EF4-FFF2-40B4-BE49-F238E27FC236}">
                <a16:creationId xmlns:a16="http://schemas.microsoft.com/office/drawing/2014/main" id="{02E9B2EE-76CA-47F3-9977-3F2FCB7FD25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96000" y="1739239"/>
            <a:ext cx="0" cy="320040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686DAF04-BA1F-4BE5-0549-11069BBD2046}"/>
              </a:ext>
            </a:extLst>
          </p:cNvPr>
          <p:cNvPicPr>
            <a:picLocks noChangeAspect="1"/>
          </p:cNvPicPr>
          <p:nvPr/>
        </p:nvPicPr>
        <p:blipFill>
          <a:blip r:embed="rId3"/>
          <a:stretch>
            <a:fillRect/>
          </a:stretch>
        </p:blipFill>
        <p:spPr>
          <a:xfrm>
            <a:off x="6747703" y="1119335"/>
            <a:ext cx="4018388" cy="4440208"/>
          </a:xfrm>
          <a:prstGeom prst="rect">
            <a:avLst/>
          </a:prstGeom>
        </p:spPr>
      </p:pic>
      <p:sp>
        <p:nvSpPr>
          <p:cNvPr id="6" name="TextBox 5">
            <a:extLst>
              <a:ext uri="{FF2B5EF4-FFF2-40B4-BE49-F238E27FC236}">
                <a16:creationId xmlns:a16="http://schemas.microsoft.com/office/drawing/2014/main" id="{0C1919B1-75A9-0336-4E44-F982ED6A0A1D}"/>
              </a:ext>
            </a:extLst>
          </p:cNvPr>
          <p:cNvSpPr txBox="1"/>
          <p:nvPr/>
        </p:nvSpPr>
        <p:spPr>
          <a:xfrm>
            <a:off x="563550" y="5886796"/>
            <a:ext cx="10378435" cy="1043619"/>
          </a:xfrm>
          <a:prstGeom prst="rect">
            <a:avLst/>
          </a:prstGeom>
          <a:noFill/>
        </p:spPr>
        <p:txBody>
          <a:bodyPr wrap="square">
            <a:spAutoFit/>
          </a:bodyPr>
          <a:lstStyle/>
          <a:p>
            <a:pPr marL="0" marR="30480" algn="just">
              <a:lnSpc>
                <a:spcPct val="115000"/>
              </a:lnSpc>
              <a:spcBef>
                <a:spcPts val="0"/>
              </a:spcBef>
              <a:spcAft>
                <a:spcPts val="0"/>
              </a:spcAft>
            </a:pPr>
            <a:r>
              <a:rPr lang="en-US" sz="2800" b="1" dirty="0" err="1">
                <a:solidFill>
                  <a:srgbClr val="002060"/>
                </a:solidFill>
                <a:effectLst/>
                <a:latin typeface="Times New Roman" panose="02020603050405020304" pitchFamily="18" charset="0"/>
                <a:ea typeface="Times New Roman" panose="02020603050405020304" pitchFamily="18" charset="0"/>
              </a:rPr>
              <a:t>Bài</a:t>
            </a:r>
            <a:r>
              <a:rPr lang="en-US" sz="2800" b="1" dirty="0">
                <a:solidFill>
                  <a:srgbClr val="002060"/>
                </a:solidFill>
                <a:effectLst/>
                <a:latin typeface="Times New Roman" panose="02020603050405020304" pitchFamily="18" charset="0"/>
                <a:ea typeface="Times New Roman" panose="02020603050405020304" pitchFamily="18" charset="0"/>
              </a:rPr>
              <a:t> 2: </a:t>
            </a:r>
            <a:r>
              <a:rPr lang="en-US" sz="2800" dirty="0">
                <a:solidFill>
                  <a:srgbClr val="002060"/>
                </a:solidFill>
                <a:effectLst/>
                <a:latin typeface="Times New Roman" panose="02020603050405020304" pitchFamily="18" charset="0"/>
                <a:ea typeface="Times New Roman" panose="02020603050405020304" pitchFamily="18" charset="0"/>
              </a:rPr>
              <a:t>Hai </a:t>
            </a:r>
            <a:r>
              <a:rPr lang="en-US" sz="2800" dirty="0" err="1">
                <a:solidFill>
                  <a:srgbClr val="002060"/>
                </a:solidFill>
                <a:effectLst/>
                <a:latin typeface="Times New Roman" panose="02020603050405020304" pitchFamily="18" charset="0"/>
                <a:ea typeface="Times New Roman" panose="02020603050405020304" pitchFamily="18" charset="0"/>
              </a:rPr>
              <a:t>vậy</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có</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kích</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thước</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bằng</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nhau</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nên</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lực</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đẩy</a:t>
            </a:r>
            <a:r>
              <a:rPr lang="en-US" sz="2800" dirty="0">
                <a:solidFill>
                  <a:srgbClr val="002060"/>
                </a:solidFill>
                <a:effectLst/>
                <a:latin typeface="Times New Roman" panose="02020603050405020304" pitchFamily="18" charset="0"/>
                <a:ea typeface="Times New Roman" panose="02020603050405020304" pitchFamily="18" charset="0"/>
              </a:rPr>
              <a:t> Archimedes </a:t>
            </a:r>
            <a:r>
              <a:rPr lang="en-US" sz="2800" dirty="0" err="1">
                <a:solidFill>
                  <a:srgbClr val="002060"/>
                </a:solidFill>
                <a:effectLst/>
                <a:latin typeface="Times New Roman" panose="02020603050405020304" pitchFamily="18" charset="0"/>
                <a:ea typeface="Times New Roman" panose="02020603050405020304" pitchFamily="18" charset="0"/>
              </a:rPr>
              <a:t>tác</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dụng</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vào</a:t>
            </a:r>
            <a:r>
              <a:rPr lang="en-US" sz="2800" dirty="0">
                <a:solidFill>
                  <a:srgbClr val="002060"/>
                </a:solidFill>
                <a:effectLst/>
                <a:latin typeface="Times New Roman" panose="02020603050405020304" pitchFamily="18" charset="0"/>
                <a:ea typeface="Times New Roman" panose="02020603050405020304" pitchFamily="18" charset="0"/>
              </a:rPr>
              <a:t> 2 </a:t>
            </a:r>
            <a:r>
              <a:rPr lang="en-US" sz="2800" dirty="0" err="1">
                <a:solidFill>
                  <a:srgbClr val="002060"/>
                </a:solidFill>
                <a:effectLst/>
                <a:latin typeface="Times New Roman" panose="02020603050405020304" pitchFamily="18" charset="0"/>
                <a:ea typeface="Times New Roman" panose="02020603050405020304" pitchFamily="18" charset="0"/>
              </a:rPr>
              <a:t>vật</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như</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nhau</a:t>
            </a:r>
            <a:r>
              <a:rPr lang="en-US" sz="2800" dirty="0">
                <a:solidFill>
                  <a:srgbClr val="002060"/>
                </a:solidFill>
                <a:effectLst/>
                <a:latin typeface="Times New Roman" panose="02020603050405020304" pitchFamily="18" charset="0"/>
                <a:ea typeface="Times New Roman" panose="02020603050405020304" pitchFamily="18" charset="0"/>
              </a:rPr>
              <a:t>.</a:t>
            </a:r>
            <a:endParaRPr lang="en-US" sz="2800" dirty="0">
              <a:solidFill>
                <a:srgbClr val="002060"/>
              </a:solidFill>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170279362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0A12508-41ED-0620-B208-324366877866}"/>
              </a:ext>
            </a:extLst>
          </p:cNvPr>
          <p:cNvSpPr txBox="1"/>
          <p:nvPr/>
        </p:nvSpPr>
        <p:spPr>
          <a:xfrm>
            <a:off x="728663" y="429589"/>
            <a:ext cx="6097904" cy="5998822"/>
          </a:xfrm>
          <a:prstGeom prst="rect">
            <a:avLst/>
          </a:prstGeom>
          <a:noFill/>
        </p:spPr>
        <p:txBody>
          <a:bodyPr wrap="square">
            <a:spAutoFit/>
          </a:bodyPr>
          <a:lstStyle/>
          <a:p>
            <a:pPr marL="0" marR="30480" algn="just">
              <a:lnSpc>
                <a:spcPct val="115000"/>
              </a:lnSpc>
              <a:spcBef>
                <a:spcPts val="0"/>
              </a:spcBef>
              <a:spcAft>
                <a:spcPts val="0"/>
              </a:spcAft>
            </a:pPr>
            <a:r>
              <a:rPr lang="en-US" sz="2800" b="1" dirty="0" err="1">
                <a:solidFill>
                  <a:srgbClr val="002060"/>
                </a:solidFill>
                <a:effectLst/>
                <a:latin typeface="Times New Roman" panose="02020603050405020304" pitchFamily="18" charset="0"/>
                <a:ea typeface="Times New Roman" panose="02020603050405020304" pitchFamily="18" charset="0"/>
              </a:rPr>
              <a:t>Bài</a:t>
            </a:r>
            <a:r>
              <a:rPr lang="en-US" sz="2800" b="1" dirty="0">
                <a:solidFill>
                  <a:srgbClr val="002060"/>
                </a:solidFill>
                <a:effectLst/>
                <a:latin typeface="Times New Roman" panose="02020603050405020304" pitchFamily="18" charset="0"/>
                <a:ea typeface="Times New Roman" panose="02020603050405020304" pitchFamily="18" charset="0"/>
              </a:rPr>
              <a:t> 3: </a:t>
            </a:r>
            <a:r>
              <a:rPr lang="en-US" sz="2800" b="1" dirty="0" err="1">
                <a:solidFill>
                  <a:srgbClr val="002060"/>
                </a:solidFill>
                <a:effectLst/>
                <a:latin typeface="Times New Roman" panose="02020603050405020304" pitchFamily="18" charset="0"/>
                <a:ea typeface="Times New Roman" panose="02020603050405020304" pitchFamily="18" charset="0"/>
              </a:rPr>
              <a:t>Tóm</a:t>
            </a:r>
            <a:r>
              <a:rPr lang="en-US" sz="2800" b="1" dirty="0">
                <a:solidFill>
                  <a:srgbClr val="002060"/>
                </a:solidFill>
                <a:effectLst/>
                <a:latin typeface="Times New Roman" panose="02020603050405020304" pitchFamily="18" charset="0"/>
                <a:ea typeface="Times New Roman" panose="02020603050405020304" pitchFamily="18" charset="0"/>
              </a:rPr>
              <a:t> </a:t>
            </a:r>
            <a:r>
              <a:rPr lang="en-US" sz="2800" b="1" dirty="0" err="1">
                <a:solidFill>
                  <a:srgbClr val="002060"/>
                </a:solidFill>
                <a:effectLst/>
                <a:latin typeface="Times New Roman" panose="02020603050405020304" pitchFamily="18" charset="0"/>
                <a:ea typeface="Times New Roman" panose="02020603050405020304" pitchFamily="18" charset="0"/>
              </a:rPr>
              <a:t>tắt</a:t>
            </a:r>
            <a:endParaRPr lang="en-US" sz="2800" dirty="0">
              <a:solidFill>
                <a:srgbClr val="002060"/>
              </a:solidFill>
              <a:effectLst/>
              <a:latin typeface="Times New Roman" panose="02020603050405020304" pitchFamily="18" charset="0"/>
              <a:ea typeface="SimSun" panose="02010600030101010101" pitchFamily="2" charset="-122"/>
            </a:endParaRPr>
          </a:p>
          <a:p>
            <a:pPr marL="30480" marR="30480" algn="just">
              <a:lnSpc>
                <a:spcPct val="115000"/>
              </a:lnSpc>
              <a:spcBef>
                <a:spcPts val="0"/>
              </a:spcBef>
              <a:spcAft>
                <a:spcPts val="0"/>
              </a:spcAft>
            </a:pPr>
            <a:r>
              <a:rPr lang="en-US" sz="2800" dirty="0">
                <a:solidFill>
                  <a:srgbClr val="002060"/>
                </a:solidFill>
                <a:effectLst/>
                <a:latin typeface="Times New Roman" panose="02020603050405020304" pitchFamily="18" charset="0"/>
                <a:ea typeface="Times New Roman" panose="02020603050405020304" pitchFamily="18" charset="0"/>
              </a:rPr>
              <a:t>V = 60cm</a:t>
            </a:r>
            <a:r>
              <a:rPr lang="en-US" sz="2800" baseline="30000" dirty="0">
                <a:solidFill>
                  <a:srgbClr val="002060"/>
                </a:solidFill>
                <a:effectLst/>
                <a:latin typeface="Times New Roman" panose="02020603050405020304" pitchFamily="18" charset="0"/>
                <a:ea typeface="Times New Roman" panose="02020603050405020304" pitchFamily="18" charset="0"/>
              </a:rPr>
              <a:t>3</a:t>
            </a:r>
            <a:r>
              <a:rPr lang="en-US" sz="2800" dirty="0">
                <a:solidFill>
                  <a:srgbClr val="002060"/>
                </a:solidFill>
                <a:effectLst/>
                <a:latin typeface="Times New Roman" panose="02020603050405020304" pitchFamily="18" charset="0"/>
                <a:ea typeface="Times New Roman" panose="02020603050405020304" pitchFamily="18" charset="0"/>
              </a:rPr>
              <a:t> = 6.10</a:t>
            </a:r>
            <a:r>
              <a:rPr lang="en-US" sz="2800" baseline="30000" dirty="0">
                <a:solidFill>
                  <a:srgbClr val="002060"/>
                </a:solidFill>
                <a:effectLst/>
                <a:latin typeface="Times New Roman" panose="02020603050405020304" pitchFamily="18" charset="0"/>
                <a:ea typeface="Times New Roman" panose="02020603050405020304" pitchFamily="18" charset="0"/>
              </a:rPr>
              <a:t>-4</a:t>
            </a:r>
            <a:r>
              <a:rPr lang="en-US" sz="2800" dirty="0">
                <a:solidFill>
                  <a:srgbClr val="002060"/>
                </a:solidFill>
                <a:effectLst/>
                <a:latin typeface="Times New Roman" panose="02020603050405020304" pitchFamily="18" charset="0"/>
                <a:ea typeface="Times New Roman" panose="02020603050405020304" pitchFamily="18" charset="0"/>
              </a:rPr>
              <a:t> m</a:t>
            </a:r>
            <a:r>
              <a:rPr lang="en-US" sz="2800" baseline="30000" dirty="0">
                <a:solidFill>
                  <a:srgbClr val="002060"/>
                </a:solidFill>
                <a:effectLst/>
                <a:latin typeface="Times New Roman" panose="02020603050405020304" pitchFamily="18" charset="0"/>
                <a:ea typeface="Times New Roman" panose="02020603050405020304" pitchFamily="18" charset="0"/>
              </a:rPr>
              <a:t>3</a:t>
            </a:r>
            <a:endParaRPr lang="en-US" sz="2800" dirty="0">
              <a:solidFill>
                <a:srgbClr val="002060"/>
              </a:solidFill>
              <a:effectLst/>
              <a:latin typeface="Times New Roman" panose="02020603050405020304" pitchFamily="18" charset="0"/>
              <a:ea typeface="SimSun" panose="02010600030101010101" pitchFamily="2" charset="-122"/>
            </a:endParaRPr>
          </a:p>
          <a:p>
            <a:pPr marL="0" marR="0">
              <a:lnSpc>
                <a:spcPct val="115000"/>
              </a:lnSpc>
              <a:spcBef>
                <a:spcPts val="0"/>
              </a:spcBef>
              <a:spcAft>
                <a:spcPts val="0"/>
              </a:spcAft>
            </a:pPr>
            <a:r>
              <a:rPr lang="en-US" sz="2800" dirty="0">
                <a:solidFill>
                  <a:srgbClr val="002060"/>
                </a:solidFill>
                <a:effectLst/>
                <a:latin typeface="Times New Roman" panose="02020603050405020304" pitchFamily="18" charset="0"/>
                <a:ea typeface="SimSun" panose="02010600030101010101" pitchFamily="2" charset="-122"/>
              </a:rPr>
              <a:t> m = 0,5kg</a:t>
            </a:r>
          </a:p>
          <a:p>
            <a:pPr marL="30480" marR="30480" algn="just">
              <a:lnSpc>
                <a:spcPct val="115000"/>
              </a:lnSpc>
              <a:spcBef>
                <a:spcPts val="0"/>
              </a:spcBef>
              <a:spcAft>
                <a:spcPts val="0"/>
              </a:spcAft>
            </a:pPr>
            <a:r>
              <a:rPr lang="en-US" sz="2800" dirty="0" err="1">
                <a:solidFill>
                  <a:srgbClr val="002060"/>
                </a:solidFill>
                <a:effectLst/>
                <a:latin typeface="Times New Roman" panose="02020603050405020304" pitchFamily="18" charset="0"/>
                <a:ea typeface="Times New Roman" panose="02020603050405020304" pitchFamily="18" charset="0"/>
              </a:rPr>
              <a:t>Quả</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cầu</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có</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chìm</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hoàn</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toàn</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trong</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nước</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không</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Tại</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sao</a:t>
            </a:r>
            <a:r>
              <a:rPr lang="en-US" sz="2800" dirty="0">
                <a:solidFill>
                  <a:srgbClr val="002060"/>
                </a:solidFill>
                <a:effectLst/>
                <a:latin typeface="Times New Roman" panose="02020603050405020304" pitchFamily="18" charset="0"/>
                <a:ea typeface="Times New Roman" panose="02020603050405020304" pitchFamily="18" charset="0"/>
              </a:rPr>
              <a:t>?</a:t>
            </a:r>
            <a:endParaRPr lang="en-US" sz="2800" dirty="0">
              <a:solidFill>
                <a:srgbClr val="002060"/>
              </a:solidFill>
              <a:effectLst/>
              <a:latin typeface="Times New Roman" panose="02020603050405020304" pitchFamily="18" charset="0"/>
              <a:ea typeface="SimSun" panose="02010600030101010101" pitchFamily="2" charset="-122"/>
            </a:endParaRPr>
          </a:p>
          <a:p>
            <a:pPr marL="0" marR="0" algn="ctr">
              <a:lnSpc>
                <a:spcPct val="115000"/>
              </a:lnSpc>
              <a:spcBef>
                <a:spcPts val="0"/>
              </a:spcBef>
              <a:spcAft>
                <a:spcPts val="0"/>
              </a:spcAft>
            </a:pPr>
            <a:r>
              <a:rPr lang="en-US" sz="2800" b="1" dirty="0">
                <a:solidFill>
                  <a:srgbClr val="002060"/>
                </a:solidFill>
                <a:effectLst/>
                <a:latin typeface="Times New Roman" panose="02020603050405020304" pitchFamily="18" charset="0"/>
                <a:ea typeface="SimSun" panose="02010600030101010101" pitchFamily="2" charset="-122"/>
              </a:rPr>
              <a:t>GIẢI</a:t>
            </a:r>
            <a:endParaRPr lang="en-US" sz="2800" dirty="0">
              <a:solidFill>
                <a:srgbClr val="002060"/>
              </a:solidFill>
              <a:effectLst/>
              <a:latin typeface="Times New Roman" panose="02020603050405020304" pitchFamily="18" charset="0"/>
              <a:ea typeface="SimSun" panose="02010600030101010101" pitchFamily="2" charset="-122"/>
            </a:endParaRPr>
          </a:p>
          <a:p>
            <a:pPr marL="30480" marR="30480" algn="just">
              <a:lnSpc>
                <a:spcPct val="115000"/>
              </a:lnSpc>
              <a:spcBef>
                <a:spcPts val="0"/>
              </a:spcBef>
              <a:spcAft>
                <a:spcPts val="0"/>
              </a:spcAft>
            </a:pPr>
            <a:r>
              <a:rPr lang="en-US" sz="2800" dirty="0">
                <a:solidFill>
                  <a:srgbClr val="002060"/>
                </a:solidFill>
                <a:effectLst/>
                <a:latin typeface="Times New Roman" panose="02020603050405020304" pitchFamily="18" charset="0"/>
                <a:ea typeface="Times New Roman" panose="02020603050405020304" pitchFamily="18" charset="0"/>
              </a:rPr>
              <a:t>- Trọng </a:t>
            </a:r>
            <a:r>
              <a:rPr lang="en-US" sz="2800" dirty="0" err="1">
                <a:solidFill>
                  <a:srgbClr val="002060"/>
                </a:solidFill>
                <a:effectLst/>
                <a:latin typeface="Times New Roman" panose="02020603050405020304" pitchFamily="18" charset="0"/>
                <a:ea typeface="Times New Roman" panose="02020603050405020304" pitchFamily="18" charset="0"/>
              </a:rPr>
              <a:t>lượng</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của</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quả</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cầu</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là</a:t>
            </a:r>
            <a:r>
              <a:rPr lang="en-US" sz="2800" dirty="0">
                <a:solidFill>
                  <a:srgbClr val="002060"/>
                </a:solidFill>
                <a:effectLst/>
                <a:latin typeface="Times New Roman" panose="02020603050405020304" pitchFamily="18" charset="0"/>
                <a:ea typeface="Times New Roman" panose="02020603050405020304" pitchFamily="18" charset="0"/>
              </a:rPr>
              <a:t>: P = 10.m = 0,5.10 = 5(N)</a:t>
            </a:r>
            <a:endParaRPr lang="en-US" sz="2800" dirty="0">
              <a:solidFill>
                <a:srgbClr val="002060"/>
              </a:solidFill>
              <a:effectLst/>
              <a:latin typeface="Times New Roman" panose="02020603050405020304" pitchFamily="18" charset="0"/>
              <a:ea typeface="SimSun" panose="02010600030101010101" pitchFamily="2" charset="-122"/>
            </a:endParaRPr>
          </a:p>
          <a:p>
            <a:pPr marL="30480" marR="30480" algn="just">
              <a:lnSpc>
                <a:spcPct val="115000"/>
              </a:lnSpc>
              <a:spcBef>
                <a:spcPts val="0"/>
              </a:spcBef>
              <a:spcAft>
                <a:spcPts val="0"/>
              </a:spcAft>
            </a:pP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Nếu</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quả</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cầu</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chìm</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hoàn</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toàn</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trong</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nước</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thì</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lực</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đẩy</a:t>
            </a:r>
            <a:r>
              <a:rPr lang="en-US" sz="2800" dirty="0">
                <a:solidFill>
                  <a:srgbClr val="002060"/>
                </a:solidFill>
                <a:effectLst/>
                <a:latin typeface="Times New Roman" panose="02020603050405020304" pitchFamily="18" charset="0"/>
                <a:ea typeface="Times New Roman" panose="02020603050405020304" pitchFamily="18" charset="0"/>
              </a:rPr>
              <a:t> Archimedes </a:t>
            </a:r>
            <a:r>
              <a:rPr lang="en-US" sz="2800" dirty="0" err="1">
                <a:solidFill>
                  <a:srgbClr val="002060"/>
                </a:solidFill>
                <a:effectLst/>
                <a:latin typeface="Times New Roman" panose="02020603050405020304" pitchFamily="18" charset="0"/>
                <a:ea typeface="Times New Roman" panose="02020603050405020304" pitchFamily="18" charset="0"/>
              </a:rPr>
              <a:t>tác</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dụng</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vào</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nó</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là</a:t>
            </a:r>
            <a:r>
              <a:rPr lang="en-US" sz="2800" dirty="0">
                <a:solidFill>
                  <a:srgbClr val="002060"/>
                </a:solidFill>
                <a:effectLst/>
                <a:latin typeface="Times New Roman" panose="02020603050405020304" pitchFamily="18" charset="0"/>
                <a:ea typeface="Times New Roman" panose="02020603050405020304" pitchFamily="18" charset="0"/>
              </a:rPr>
              <a:t>:</a:t>
            </a:r>
            <a:endParaRPr lang="en-US" sz="2800" dirty="0">
              <a:solidFill>
                <a:srgbClr val="002060"/>
              </a:solidFill>
              <a:effectLst/>
              <a:latin typeface="Times New Roman" panose="02020603050405020304" pitchFamily="18" charset="0"/>
              <a:ea typeface="SimSun" panose="02010600030101010101" pitchFamily="2" charset="-122"/>
            </a:endParaRPr>
          </a:p>
          <a:p>
            <a:pPr marL="30480" marR="30480" algn="just">
              <a:lnSpc>
                <a:spcPct val="115000"/>
              </a:lnSpc>
              <a:spcBef>
                <a:spcPts val="0"/>
              </a:spcBef>
              <a:spcAft>
                <a:spcPts val="0"/>
              </a:spcAft>
            </a:pPr>
            <a:r>
              <a:rPr lang="en-US" sz="2800" dirty="0">
                <a:solidFill>
                  <a:srgbClr val="002060"/>
                </a:solidFill>
                <a:effectLst/>
                <a:latin typeface="Times New Roman" panose="02020603050405020304" pitchFamily="18" charset="0"/>
                <a:ea typeface="Times New Roman" panose="02020603050405020304" pitchFamily="18" charset="0"/>
              </a:rPr>
              <a:t>   F</a:t>
            </a:r>
            <a:r>
              <a:rPr lang="en-US" sz="2800" baseline="-25000" dirty="0">
                <a:solidFill>
                  <a:srgbClr val="002060"/>
                </a:solidFill>
                <a:effectLst/>
                <a:latin typeface="Times New Roman" panose="02020603050405020304" pitchFamily="18" charset="0"/>
                <a:ea typeface="Times New Roman" panose="02020603050405020304" pitchFamily="18" charset="0"/>
              </a:rPr>
              <a:t>A</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d.V</a:t>
            </a:r>
            <a:r>
              <a:rPr lang="en-US" sz="2800" dirty="0">
                <a:solidFill>
                  <a:srgbClr val="002060"/>
                </a:solidFill>
                <a:effectLst/>
                <a:latin typeface="Times New Roman" panose="02020603050405020304" pitchFamily="18" charset="0"/>
                <a:ea typeface="Times New Roman" panose="02020603050405020304" pitchFamily="18" charset="0"/>
              </a:rPr>
              <a:t> = 10000.6.10</a:t>
            </a:r>
            <a:r>
              <a:rPr lang="en-US" sz="2800" baseline="30000" dirty="0">
                <a:solidFill>
                  <a:srgbClr val="002060"/>
                </a:solidFill>
                <a:effectLst/>
                <a:latin typeface="Times New Roman" panose="02020603050405020304" pitchFamily="18" charset="0"/>
                <a:ea typeface="Times New Roman" panose="02020603050405020304" pitchFamily="18" charset="0"/>
              </a:rPr>
              <a:t>-4</a:t>
            </a:r>
            <a:r>
              <a:rPr lang="en-US" sz="2800" dirty="0">
                <a:solidFill>
                  <a:srgbClr val="002060"/>
                </a:solidFill>
                <a:effectLst/>
                <a:latin typeface="Times New Roman" panose="02020603050405020304" pitchFamily="18" charset="0"/>
                <a:ea typeface="Times New Roman" panose="02020603050405020304" pitchFamily="18" charset="0"/>
              </a:rPr>
              <a:t> = 6 (N)</a:t>
            </a:r>
            <a:endParaRPr lang="en-US" sz="2800" dirty="0">
              <a:solidFill>
                <a:srgbClr val="002060"/>
              </a:solidFill>
              <a:effectLst/>
              <a:latin typeface="Times New Roman" panose="02020603050405020304" pitchFamily="18" charset="0"/>
              <a:ea typeface="SimSun" panose="02010600030101010101" pitchFamily="2" charset="-122"/>
            </a:endParaRPr>
          </a:p>
        </p:txBody>
      </p:sp>
      <p:pic>
        <p:nvPicPr>
          <p:cNvPr id="5" name="Picture 4">
            <a:extLst>
              <a:ext uri="{FF2B5EF4-FFF2-40B4-BE49-F238E27FC236}">
                <a16:creationId xmlns:a16="http://schemas.microsoft.com/office/drawing/2014/main" id="{C2C503BA-F987-C7CF-C7BC-EECA6A3DDC5A}"/>
              </a:ext>
            </a:extLst>
          </p:cNvPr>
          <p:cNvPicPr>
            <a:picLocks noChangeAspect="1"/>
          </p:cNvPicPr>
          <p:nvPr/>
        </p:nvPicPr>
        <p:blipFill>
          <a:blip r:embed="rId2"/>
          <a:stretch>
            <a:fillRect/>
          </a:stretch>
        </p:blipFill>
        <p:spPr>
          <a:xfrm>
            <a:off x="6894445" y="619751"/>
            <a:ext cx="5131530" cy="3843694"/>
          </a:xfrm>
          <a:prstGeom prst="rect">
            <a:avLst/>
          </a:prstGeom>
        </p:spPr>
      </p:pic>
      <p:pic>
        <p:nvPicPr>
          <p:cNvPr id="6" name="Picture 5">
            <a:extLst>
              <a:ext uri="{FF2B5EF4-FFF2-40B4-BE49-F238E27FC236}">
                <a16:creationId xmlns:a16="http://schemas.microsoft.com/office/drawing/2014/main" id="{E285D1CD-81AC-39A4-2AEC-1D65FF34B012}"/>
              </a:ext>
            </a:extLst>
          </p:cNvPr>
          <p:cNvPicPr>
            <a:picLocks noChangeAspect="1"/>
          </p:cNvPicPr>
          <p:nvPr/>
        </p:nvPicPr>
        <p:blipFill>
          <a:blip r:embed="rId3"/>
          <a:stretch>
            <a:fillRect/>
          </a:stretch>
        </p:blipFill>
        <p:spPr>
          <a:xfrm>
            <a:off x="-666109" y="0"/>
            <a:ext cx="11927329" cy="6238249"/>
          </a:xfrm>
          <a:prstGeom prst="rect">
            <a:avLst/>
          </a:prstGeom>
        </p:spPr>
      </p:pic>
    </p:spTree>
    <p:extLst>
      <p:ext uri="{BB962C8B-B14F-4D97-AF65-F5344CB8AC3E}">
        <p14:creationId xmlns:p14="http://schemas.microsoft.com/office/powerpoint/2010/main" val="412276886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cstate="print">
            <a:extLst>
              <a:ext uri="{28A0092B-C50C-407E-A947-70E740481C1C}">
                <a14:useLocalDpi xmlns:a14="http://schemas.microsoft.com/office/drawing/2010/main" val="0"/>
              </a:ext>
            </a:extLst>
          </a:blip>
          <a:srcRect t="17948" b="24787"/>
          <a:stretch>
            <a:fillRect/>
          </a:stretch>
        </p:blipFill>
        <p:spPr>
          <a:xfrm>
            <a:off x="-198485" y="-500068"/>
            <a:ext cx="5837280" cy="3005011"/>
          </a:xfrm>
          <a:prstGeom prst="rect">
            <a:avLst/>
          </a:prstGeom>
        </p:spPr>
      </p:pic>
      <p:pic>
        <p:nvPicPr>
          <p:cNvPr id="6" name="Picture 5"/>
          <p:cNvPicPr>
            <a:picLocks noChangeAspect="1"/>
          </p:cNvPicPr>
          <p:nvPr/>
        </p:nvPicPr>
        <p:blipFill rotWithShape="1">
          <a:blip r:embed="rId4" cstate="print">
            <a:extLst>
              <a:ext uri="{28A0092B-C50C-407E-A947-70E740481C1C}">
                <a14:useLocalDpi xmlns:a14="http://schemas.microsoft.com/office/drawing/2010/main" val="0"/>
              </a:ext>
            </a:extLst>
          </a:blip>
          <a:srcRect t="17948" b="24787"/>
          <a:stretch>
            <a:fillRect/>
          </a:stretch>
        </p:blipFill>
        <p:spPr>
          <a:xfrm flipH="1">
            <a:off x="6678697" y="-782543"/>
            <a:ext cx="6156835" cy="3005011"/>
          </a:xfrm>
          <a:prstGeom prst="rect">
            <a:avLst/>
          </a:prstGeom>
        </p:spPr>
      </p:pic>
      <p:pic>
        <p:nvPicPr>
          <p:cNvPr id="172" name="Picture 171"/>
          <p:cNvPicPr>
            <a:picLocks noChangeAspect="1"/>
          </p:cNvPicPr>
          <p:nvPr/>
        </p:nvPicPr>
        <p:blipFill rotWithShape="1">
          <a:blip r:embed="rId5">
            <a:extLst>
              <a:ext uri="{28A0092B-C50C-407E-A947-70E740481C1C}">
                <a14:useLocalDpi xmlns:a14="http://schemas.microsoft.com/office/drawing/2010/main" val="0"/>
              </a:ext>
            </a:extLst>
          </a:blip>
          <a:srcRect b="45327"/>
          <a:stretch>
            <a:fillRect/>
          </a:stretch>
        </p:blipFill>
        <p:spPr>
          <a:xfrm>
            <a:off x="62746" y="0"/>
            <a:ext cx="12192000" cy="6858000"/>
          </a:xfrm>
          <a:prstGeom prst="rect">
            <a:avLst/>
          </a:prstGeom>
        </p:spPr>
      </p:pic>
      <p:sp>
        <p:nvSpPr>
          <p:cNvPr id="2" name="文本框 28">
            <a:extLst>
              <a:ext uri="{FF2B5EF4-FFF2-40B4-BE49-F238E27FC236}">
                <a16:creationId xmlns:a16="http://schemas.microsoft.com/office/drawing/2014/main" id="{972869EC-34A3-43DF-6307-16D38CDA17D6}"/>
              </a:ext>
            </a:extLst>
          </p:cNvPr>
          <p:cNvSpPr txBox="1"/>
          <p:nvPr/>
        </p:nvSpPr>
        <p:spPr>
          <a:xfrm>
            <a:off x="4100501" y="2401534"/>
            <a:ext cx="6853158" cy="1323439"/>
          </a:xfrm>
          <a:prstGeom prst="rect">
            <a:avLst/>
          </a:prstGeom>
          <a:noFill/>
        </p:spPr>
        <p:txBody>
          <a:bodyPr wrap="none" rtlCol="0">
            <a:spAutoFit/>
          </a:bodyPr>
          <a:lstStyle/>
          <a:p>
            <a:pPr defTabSz="457200"/>
            <a:r>
              <a:rPr lang="en-US" altLang="zh-CN" sz="8000" b="1" dirty="0">
                <a:solidFill>
                  <a:srgbClr val="9AA4C1"/>
                </a:solidFill>
                <a:latin typeface="Yeseva One" panose="00000500000000000000" charset="0"/>
                <a:ea typeface="Yeseva One" panose="00000500000000000000" charset="0"/>
                <a:sym typeface="Yeseva One" panose="00000500000000000000" charset="0"/>
              </a:rPr>
              <a:t>THANKS!</a:t>
            </a:r>
          </a:p>
        </p:txBody>
      </p:sp>
    </p:spTree>
  </p:cSld>
  <p:clrMapOvr>
    <a:masterClrMapping/>
  </p:clrMapOvr>
  <p:transition spd="slow">
    <p:randomBar dir="vert"/>
  </p:transition>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D2B783EE-0239-4717-BBEA-8C9EAC61C8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C556D45-4BF9-E592-D9B6-F75117631A9A}"/>
              </a:ext>
            </a:extLst>
          </p:cNvPr>
          <p:cNvSpPr txBox="1"/>
          <p:nvPr/>
        </p:nvSpPr>
        <p:spPr>
          <a:xfrm>
            <a:off x="838201" y="1825625"/>
            <a:ext cx="5092194" cy="4351338"/>
          </a:xfrm>
          <a:prstGeom prst="rect">
            <a:avLst/>
          </a:prstGeom>
        </p:spPr>
        <p:txBody>
          <a:bodyPr vert="horz" lIns="91440" tIns="45720" rIns="91440" bIns="45720" rtlCol="0">
            <a:normAutofit/>
          </a:bodyPr>
          <a:lstStyle/>
          <a:p>
            <a:pPr indent="-228600" algn="just">
              <a:lnSpc>
                <a:spcPct val="90000"/>
              </a:lnSpc>
              <a:spcAft>
                <a:spcPts val="600"/>
              </a:spcAft>
              <a:buFont typeface="Arial" panose="020B0604020202020204" pitchFamily="34" charset="0"/>
              <a:buChar char="•"/>
            </a:pPr>
            <a:r>
              <a:rPr lang="en-US" sz="3200" dirty="0" err="1">
                <a:latin typeface="Times New Roman" panose="02020603050405020304" pitchFamily="18" charset="0"/>
                <a:cs typeface="Times New Roman" panose="02020603050405020304" pitchFamily="18" charset="0"/>
              </a:rPr>
              <a:t>Đặt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viên</a:t>
            </a:r>
            <a:r>
              <a:rPr lang="en-US" sz="3200" dirty="0">
                <a:latin typeface="Times New Roman" panose="02020603050405020304" pitchFamily="18" charset="0"/>
                <a:cs typeface="Times New Roman" panose="02020603050405020304" pitchFamily="18" charset="0"/>
              </a:rPr>
              <a:t> bi </a:t>
            </a:r>
            <a:r>
              <a:rPr lang="en-US" sz="3200" dirty="0" err="1">
                <a:latin typeface="Times New Roman" panose="02020603050405020304" pitchFamily="18" charset="0"/>
                <a:cs typeface="Times New Roman" panose="02020603050405020304" pitchFamily="18" charset="0"/>
              </a:rPr>
              <a:t>sắt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ốc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vít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kim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loại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nắp</a:t>
            </a:r>
            <a:r>
              <a:rPr lang="en-US" sz="3200" dirty="0">
                <a:latin typeface="Times New Roman" panose="02020603050405020304" pitchFamily="18" charset="0"/>
                <a:cs typeface="Times New Roman" panose="02020603050405020304" pitchFamily="18" charset="0"/>
              </a:rPr>
              <a:t> chai </a:t>
            </a:r>
            <a:r>
              <a:rPr lang="en-US" sz="3200" dirty="0" err="1">
                <a:latin typeface="Times New Roman" panose="02020603050405020304" pitchFamily="18" charset="0"/>
                <a:cs typeface="Times New Roman" panose="02020603050405020304" pitchFamily="18" charset="0"/>
              </a:rPr>
              <a:t>nhựa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vào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một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cốc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thủy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tinh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Đổ</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nước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vào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cốc</a:t>
            </a:r>
            <a:r>
              <a:rPr lang="en-US" sz="3200" dirty="0">
                <a:latin typeface="Times New Roman" panose="02020603050405020304" pitchFamily="18" charset="0"/>
                <a:cs typeface="Times New Roman" panose="02020603050405020304" pitchFamily="18" charset="0"/>
              </a:rPr>
              <a:t>. Có </a:t>
            </a:r>
            <a:r>
              <a:rPr lang="en-US" sz="3200" dirty="0" err="1">
                <a:latin typeface="Times New Roman" panose="02020603050405020304" pitchFamily="18" charset="0"/>
                <a:cs typeface="Times New Roman" panose="02020603050405020304" pitchFamily="18" charset="0"/>
              </a:rPr>
              <a:t>hiện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tượng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gì</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xảy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ra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với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các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vật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trong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cốc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Giải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thích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hiện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tượng</a:t>
            </a:r>
            <a:r>
              <a:rPr lang="en-US" sz="3200" dirty="0">
                <a:latin typeface="Times New Roman" panose="02020603050405020304" pitchFamily="18" charset="0"/>
                <a:cs typeface="Times New Roman" panose="02020603050405020304" pitchFamily="18" charset="0"/>
              </a:rPr>
              <a:t>.</a:t>
            </a:r>
          </a:p>
        </p:txBody>
      </p:sp>
      <p:sp>
        <p:nvSpPr>
          <p:cNvPr id="20" name="Oval 19">
            <a:extLst>
              <a:ext uri="{FF2B5EF4-FFF2-40B4-BE49-F238E27FC236}">
                <a16:creationId xmlns:a16="http://schemas.microsoft.com/office/drawing/2014/main" id="{A7B99495-F43F-4D80-A44F-2CB4764EB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20569" y="1364732"/>
            <a:ext cx="947488" cy="92178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AC9C49CC-270F-3F26-8D1B-71A55FF12AED}"/>
              </a:ext>
            </a:extLst>
          </p:cNvPr>
          <p:cNvPicPr>
            <a:picLocks noChangeAspect="1"/>
          </p:cNvPicPr>
          <p:nvPr/>
        </p:nvPicPr>
        <p:blipFill rotWithShape="1">
          <a:blip r:embed="rId3"/>
          <a:srcRect t="3740"/>
          <a:stretch/>
        </p:blipFill>
        <p:spPr>
          <a:xfrm>
            <a:off x="7901259" y="2727729"/>
            <a:ext cx="4290741" cy="4130271"/>
          </a:xfrm>
          <a:custGeom>
            <a:avLst/>
            <a:gdLst/>
            <a:ahLst/>
            <a:cxnLst/>
            <a:rect l="l" t="t" r="r" b="b"/>
            <a:pathLst>
              <a:path w="4290741" h="4130271">
                <a:moveTo>
                  <a:pt x="2503809" y="0"/>
                </a:moveTo>
                <a:cubicBezTo>
                  <a:pt x="3157405" y="0"/>
                  <a:pt x="3752509" y="250434"/>
                  <a:pt x="4198398" y="660580"/>
                </a:cubicBezTo>
                <a:lnTo>
                  <a:pt x="4290741" y="751286"/>
                </a:lnTo>
                <a:lnTo>
                  <a:pt x="4290741" y="4130271"/>
                </a:lnTo>
                <a:lnTo>
                  <a:pt x="604508" y="4130271"/>
                </a:lnTo>
                <a:lnTo>
                  <a:pt x="461940" y="3953232"/>
                </a:lnTo>
                <a:cubicBezTo>
                  <a:pt x="171051" y="3544183"/>
                  <a:pt x="0" y="3043971"/>
                  <a:pt x="0" y="2503809"/>
                </a:cubicBezTo>
                <a:cubicBezTo>
                  <a:pt x="0" y="1120992"/>
                  <a:pt x="1120992" y="0"/>
                  <a:pt x="2503809" y="0"/>
                </a:cubicBezTo>
                <a:close/>
              </a:path>
            </a:pathLst>
          </a:custGeom>
        </p:spPr>
      </p:pic>
      <p:sp>
        <p:nvSpPr>
          <p:cNvPr id="22" name="Arc 21">
            <a:extLst>
              <a:ext uri="{FF2B5EF4-FFF2-40B4-BE49-F238E27FC236}">
                <a16:creationId xmlns:a16="http://schemas.microsoft.com/office/drawing/2014/main" id="{70BEB1E7-2F88-40BC-B73D-42E5B6F80B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4759070" flipV="1">
            <a:off x="6034138" y="-673140"/>
            <a:ext cx="4021193" cy="4021193"/>
          </a:xfrm>
          <a:prstGeom prst="arc">
            <a:avLst>
              <a:gd name="adj1" fmla="val 16200000"/>
              <a:gd name="adj2" fmla="val 20093138"/>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pic>
        <p:nvPicPr>
          <p:cNvPr id="6" name="Picture 5">
            <a:extLst>
              <a:ext uri="{FF2B5EF4-FFF2-40B4-BE49-F238E27FC236}">
                <a16:creationId xmlns:a16="http://schemas.microsoft.com/office/drawing/2014/main" id="{3987F1CA-6BB6-92DB-9846-B7F067B87435}"/>
              </a:ext>
            </a:extLst>
          </p:cNvPr>
          <p:cNvPicPr>
            <a:picLocks noChangeAspect="1"/>
          </p:cNvPicPr>
          <p:nvPr/>
        </p:nvPicPr>
        <p:blipFill rotWithShape="1">
          <a:blip r:embed="rId4"/>
          <a:srcRect l="19113" r="12511" b="2"/>
          <a:stretch/>
        </p:blipFill>
        <p:spPr>
          <a:xfrm>
            <a:off x="6261607" y="1"/>
            <a:ext cx="3519312" cy="3007909"/>
          </a:xfrm>
          <a:custGeom>
            <a:avLst/>
            <a:gdLst/>
            <a:ahLst/>
            <a:cxnLst/>
            <a:rect l="l" t="t" r="r" b="b"/>
            <a:pathLst>
              <a:path w="3519312" h="3007909">
                <a:moveTo>
                  <a:pt x="519780" y="0"/>
                </a:moveTo>
                <a:lnTo>
                  <a:pt x="2999532" y="0"/>
                </a:lnTo>
                <a:lnTo>
                  <a:pt x="3003921" y="3989"/>
                </a:lnTo>
                <a:cubicBezTo>
                  <a:pt x="3322356" y="322424"/>
                  <a:pt x="3519312" y="762338"/>
                  <a:pt x="3519312" y="1248253"/>
                </a:cubicBezTo>
                <a:cubicBezTo>
                  <a:pt x="3519312" y="2220084"/>
                  <a:pt x="2731487" y="3007909"/>
                  <a:pt x="1759656" y="3007909"/>
                </a:cubicBezTo>
                <a:cubicBezTo>
                  <a:pt x="787826" y="3007909"/>
                  <a:pt x="0" y="2220084"/>
                  <a:pt x="0" y="1248253"/>
                </a:cubicBezTo>
                <a:cubicBezTo>
                  <a:pt x="0" y="762338"/>
                  <a:pt x="196957" y="322424"/>
                  <a:pt x="515392" y="3989"/>
                </a:cubicBezTo>
                <a:close/>
              </a:path>
            </a:pathLst>
          </a:custGeom>
        </p:spPr>
      </p:pic>
    </p:spTree>
    <p:extLst>
      <p:ext uri="{BB962C8B-B14F-4D97-AF65-F5344CB8AC3E}">
        <p14:creationId xmlns:p14="http://schemas.microsoft.com/office/powerpoint/2010/main" val="34325983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 name="图片 7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8" y="5801448"/>
            <a:ext cx="12190992" cy="1056552"/>
          </a:xfrm>
          <a:prstGeom prst="rect">
            <a:avLst/>
          </a:prstGeom>
        </p:spPr>
      </p:pic>
      <p:sp>
        <p:nvSpPr>
          <p:cNvPr id="3" name="Rectangle: Rounded Corners 2"/>
          <p:cNvSpPr/>
          <p:nvPr/>
        </p:nvSpPr>
        <p:spPr>
          <a:xfrm>
            <a:off x="1442826" y="306443"/>
            <a:ext cx="9269668" cy="2201092"/>
          </a:xfrm>
          <a:prstGeom prst="roundRect">
            <a:avLst/>
          </a:prstGeom>
          <a:solidFill>
            <a:schemeClr val="bg1"/>
          </a:solid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2" name="Picture 81"/>
          <p:cNvPicPr>
            <a:picLocks noChangeAspect="1"/>
          </p:cNvPicPr>
          <p:nvPr/>
        </p:nvPicPr>
        <p:blipFill>
          <a:blip r:embed="rId4"/>
          <a:stretch>
            <a:fillRect/>
          </a:stretch>
        </p:blipFill>
        <p:spPr>
          <a:xfrm>
            <a:off x="1993856" y="626031"/>
            <a:ext cx="1315666" cy="1470718"/>
          </a:xfrm>
          <a:prstGeom prst="rect">
            <a:avLst/>
          </a:prstGeom>
        </p:spPr>
      </p:pic>
      <p:sp>
        <p:nvSpPr>
          <p:cNvPr id="6" name="TextBox 5"/>
          <p:cNvSpPr txBox="1"/>
          <p:nvPr/>
        </p:nvSpPr>
        <p:spPr>
          <a:xfrm>
            <a:off x="3120319" y="870982"/>
            <a:ext cx="7077825" cy="954107"/>
          </a:xfrm>
          <a:prstGeom prst="rect">
            <a:avLst/>
          </a:prstGeom>
          <a:noFill/>
        </p:spPr>
        <p:txBody>
          <a:bodyPr wrap="square" rtlCol="0">
            <a:spAutoFit/>
          </a:bodyPr>
          <a:lstStyle/>
          <a:p>
            <a:pPr algn="ctr"/>
            <a:r>
              <a:rPr lang="vi-VN" sz="2800" b="1" dirty="0">
                <a:ln>
                  <a:solidFill>
                    <a:sysClr val="windowText" lastClr="000000"/>
                  </a:solidFill>
                </a:ln>
                <a:solidFill>
                  <a:schemeClr val="accent3"/>
                </a:solidFill>
                <a:latin typeface="Nunito Black" pitchFamily="2" charset="0"/>
                <a:cs typeface="Times New Roman" panose="02020603050405020304" pitchFamily="18" charset="0"/>
              </a:rPr>
              <a:t>Tìm hiểu về lực đẩy tác dụng lên vật đặt trong chất lỏng</a:t>
            </a:r>
            <a:endParaRPr lang="en-US" sz="2800" b="1" dirty="0">
              <a:ln>
                <a:solidFill>
                  <a:sysClr val="windowText" lastClr="000000"/>
                </a:solidFill>
              </a:ln>
              <a:solidFill>
                <a:schemeClr val="accent3"/>
              </a:solidFill>
              <a:latin typeface="Nunito Black" pitchFamily="2" charset="0"/>
              <a:cs typeface="Times New Roman" panose="02020603050405020304" pitchFamily="18" charset="0"/>
            </a:endParaRPr>
          </a:p>
        </p:txBody>
      </p:sp>
      <p:pic>
        <p:nvPicPr>
          <p:cNvPr id="2" name="Picture 1">
            <a:extLst>
              <a:ext uri="{FF2B5EF4-FFF2-40B4-BE49-F238E27FC236}">
                <a16:creationId xmlns:a16="http://schemas.microsoft.com/office/drawing/2014/main" id="{2ABFB1BC-1CA5-0814-293D-64421887A59C}"/>
              </a:ext>
            </a:extLst>
          </p:cNvPr>
          <p:cNvPicPr>
            <a:picLocks noChangeAspect="1"/>
          </p:cNvPicPr>
          <p:nvPr/>
        </p:nvPicPr>
        <p:blipFill>
          <a:blip r:embed="rId5"/>
          <a:stretch>
            <a:fillRect/>
          </a:stretch>
        </p:blipFill>
        <p:spPr>
          <a:xfrm>
            <a:off x="2651689" y="2752486"/>
            <a:ext cx="6830225" cy="2882118"/>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82"/>
                                        </p:tgtEl>
                                        <p:attrNameLst>
                                          <p:attrName>style.visibility</p:attrName>
                                        </p:attrNameLst>
                                      </p:cBhvr>
                                      <p:to>
                                        <p:strVal val="visible"/>
                                      </p:to>
                                    </p:set>
                                    <p:animEffect transition="in" filter="fade">
                                      <p:cBhvr>
                                        <p:cTn id="17" dur="1000"/>
                                        <p:tgtEl>
                                          <p:spTgt spid="82"/>
                                        </p:tgtEl>
                                      </p:cBhvr>
                                    </p:animEffect>
                                    <p:anim calcmode="lin" valueType="num">
                                      <p:cBhvr>
                                        <p:cTn id="18" dur="1000" fill="hold"/>
                                        <p:tgtEl>
                                          <p:spTgt spid="82"/>
                                        </p:tgtEl>
                                        <p:attrNameLst>
                                          <p:attrName>ppt_x</p:attrName>
                                        </p:attrNameLst>
                                      </p:cBhvr>
                                      <p:tavLst>
                                        <p:tav tm="0">
                                          <p:val>
                                            <p:strVal val="#ppt_x"/>
                                          </p:val>
                                        </p:tav>
                                        <p:tav tm="100000">
                                          <p:val>
                                            <p:strVal val="#ppt_x"/>
                                          </p:val>
                                        </p:tav>
                                      </p:tavLst>
                                    </p:anim>
                                    <p:anim calcmode="lin" valueType="num">
                                      <p:cBhvr>
                                        <p:cTn id="19" dur="1000" fill="hold"/>
                                        <p:tgtEl>
                                          <p:spTgt spid="8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Freeform: Shape 8">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 name="Isosceles Triangle 16">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descr="Diagram&#10;&#10;Description automatically generated with low confidence">
            <a:extLst>
              <a:ext uri="{FF2B5EF4-FFF2-40B4-BE49-F238E27FC236}">
                <a16:creationId xmlns:a16="http://schemas.microsoft.com/office/drawing/2014/main" id="{497BD24B-374A-22B2-60BD-4821E85E07B3}"/>
              </a:ext>
            </a:extLst>
          </p:cNvPr>
          <p:cNvPicPr>
            <a:picLocks noChangeAspect="1"/>
          </p:cNvPicPr>
          <p:nvPr/>
        </p:nvPicPr>
        <p:blipFill>
          <a:blip r:embed="rId3"/>
          <a:stretch>
            <a:fillRect/>
          </a:stretch>
        </p:blipFill>
        <p:spPr>
          <a:xfrm>
            <a:off x="643467" y="975360"/>
            <a:ext cx="10905066" cy="4907279"/>
          </a:xfrm>
          <a:prstGeom prst="rect">
            <a:avLst/>
          </a:prstGeom>
          <a:ln>
            <a:noFill/>
          </a:ln>
        </p:spPr>
      </p:pic>
      <p:sp>
        <p:nvSpPr>
          <p:cNvPr id="19" name="Isosceles Triangle 18">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49001295"/>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15">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9" name="Group 17">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19" name="Rectangle 18">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19">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1" name="Rectangle 21">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090569"/>
            <a:ext cx="429768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E4446E9A-B561-F47E-EB53-F02CAEDA11ED}"/>
              </a:ext>
            </a:extLst>
          </p:cNvPr>
          <p:cNvSpPr txBox="1"/>
          <p:nvPr/>
        </p:nvSpPr>
        <p:spPr>
          <a:xfrm>
            <a:off x="590719" y="2330505"/>
            <a:ext cx="4559425" cy="3979585"/>
          </a:xfrm>
          <a:prstGeom prst="rect">
            <a:avLst/>
          </a:prstGeom>
        </p:spPr>
        <p:txBody>
          <a:bodyPr vert="horz" lIns="91440" tIns="45720" rIns="91440" bIns="45720" rtlCol="0" anchor="ctr">
            <a:normAutofit/>
          </a:bodyPr>
          <a:lstStyle/>
          <a:p>
            <a:pPr indent="-228600">
              <a:lnSpc>
                <a:spcPct val="90000"/>
              </a:lnSpc>
              <a:spcAft>
                <a:spcPts val="600"/>
              </a:spcAft>
              <a:buFont typeface="Arial" panose="020B0604020202020204" pitchFamily="34" charset="0"/>
              <a:buChar char="•"/>
            </a:pPr>
            <a:r>
              <a:rPr lang="en-US" sz="3200" dirty="0">
                <a:solidFill>
                  <a:srgbClr val="FF0000"/>
                </a:solidFill>
                <a:latin typeface="Times New Roman" panose="02020603050405020304" pitchFamily="18" charset="0"/>
                <a:cs typeface="Times New Roman" panose="02020603050405020304" pitchFamily="18" charset="0"/>
              </a:rPr>
              <a:t>THẢO LUẬN NHÓM</a:t>
            </a:r>
          </a:p>
        </p:txBody>
      </p:sp>
      <p:sp>
        <p:nvSpPr>
          <p:cNvPr id="32" name="Rectangle 23">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25">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513853"/>
            <a:ext cx="6009366"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33C12AF2-8FC5-7841-784B-AE59EF316074}"/>
              </a:ext>
            </a:extLst>
          </p:cNvPr>
          <p:cNvPicPr>
            <a:picLocks noChangeAspect="1"/>
          </p:cNvPicPr>
          <p:nvPr/>
        </p:nvPicPr>
        <p:blipFill rotWithShape="1">
          <a:blip r:embed="rId2"/>
          <a:srcRect l="16322" r="6707" b="1"/>
          <a:stretch/>
        </p:blipFill>
        <p:spPr>
          <a:xfrm>
            <a:off x="5977788" y="799352"/>
            <a:ext cx="5425410" cy="5259296"/>
          </a:xfrm>
          <a:prstGeom prst="rect">
            <a:avLst/>
          </a:prstGeom>
        </p:spPr>
      </p:pic>
    </p:spTree>
    <p:extLst>
      <p:ext uri="{BB962C8B-B14F-4D97-AF65-F5344CB8AC3E}">
        <p14:creationId xmlns:p14="http://schemas.microsoft.com/office/powerpoint/2010/main" val="3901343807"/>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Freeform: Shape 8">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 name="Isosceles Triangle 16">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D4C4D3B0-4301-3D99-8C37-29CAD5304754}"/>
              </a:ext>
            </a:extLst>
          </p:cNvPr>
          <p:cNvPicPr>
            <a:picLocks noChangeAspect="1"/>
          </p:cNvPicPr>
          <p:nvPr/>
        </p:nvPicPr>
        <p:blipFill>
          <a:blip r:embed="rId4"/>
          <a:stretch>
            <a:fillRect/>
          </a:stretch>
        </p:blipFill>
        <p:spPr>
          <a:xfrm>
            <a:off x="2034541" y="0"/>
            <a:ext cx="7555230" cy="6896093"/>
          </a:xfrm>
          <a:prstGeom prst="rect">
            <a:avLst/>
          </a:prstGeom>
          <a:ln>
            <a:noFill/>
          </a:ln>
        </p:spPr>
      </p:pic>
      <p:sp>
        <p:nvSpPr>
          <p:cNvPr id="19" name="Isosceles Triangle 18">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5 Minutes timer (Đồng hồ đếm ngược 5 phút)">
            <a:hlinkClick r:id="" action="ppaction://media"/>
            <a:extLst>
              <a:ext uri="{FF2B5EF4-FFF2-40B4-BE49-F238E27FC236}">
                <a16:creationId xmlns:a16="http://schemas.microsoft.com/office/drawing/2014/main" id="{FBDA7FD6-3714-F931-3355-1C1A8440F776}"/>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0004399" y="3428999"/>
            <a:ext cx="2177908" cy="1224117"/>
          </a:xfrm>
          <a:prstGeom prst="rect">
            <a:avLst/>
          </a:prstGeom>
        </p:spPr>
      </p:pic>
    </p:spTree>
    <p:extLst>
      <p:ext uri="{BB962C8B-B14F-4D97-AF65-F5344CB8AC3E}">
        <p14:creationId xmlns:p14="http://schemas.microsoft.com/office/powerpoint/2010/main" val="2453420689"/>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007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pattFill prst="pct50">
          <a:fgClr>
            <a:srgbClr val="EE00B9"/>
          </a:fgClr>
          <a:bgClr>
            <a:schemeClr val="bg1"/>
          </a:bgClr>
        </a:pattFill>
        <a:effectLst/>
      </p:bgPr>
    </p:bg>
    <p:spTree>
      <p:nvGrpSpPr>
        <p:cNvPr id="1" name="Shape 2684"/>
        <p:cNvGrpSpPr/>
        <p:nvPr/>
      </p:nvGrpSpPr>
      <p:grpSpPr>
        <a:xfrm>
          <a:off x="0" y="0"/>
          <a:ext cx="0" cy="0"/>
          <a:chOff x="0" y="0"/>
          <a:chExt cx="0" cy="0"/>
        </a:xfrm>
      </p:grpSpPr>
      <p:pic>
        <p:nvPicPr>
          <p:cNvPr id="22" name="Picture 21"/>
          <p:cNvPicPr>
            <a:picLocks noChangeAspect="1"/>
          </p:cNvPicPr>
          <p:nvPr/>
        </p:nvPicPr>
        <p:blipFill rotWithShape="1">
          <a:blip r:embed="rId3" cstate="print">
            <a:extLst>
              <a:ext uri="{28A0092B-C50C-407E-A947-70E740481C1C}">
                <a14:useLocalDpi xmlns:a14="http://schemas.microsoft.com/office/drawing/2010/main" val="0"/>
              </a:ext>
            </a:extLst>
          </a:blip>
          <a:srcRect t="17948" b="24787"/>
          <a:stretch>
            <a:fillRect/>
          </a:stretch>
        </p:blipFill>
        <p:spPr>
          <a:xfrm>
            <a:off x="-141548" y="-315416"/>
            <a:ext cx="3287427" cy="1882544"/>
          </a:xfrm>
          <a:prstGeom prst="rect">
            <a:avLst/>
          </a:prstGeom>
        </p:spPr>
      </p:pic>
      <p:pic>
        <p:nvPicPr>
          <p:cNvPr id="23" name="Picture 22"/>
          <p:cNvPicPr>
            <a:picLocks noChangeAspect="1"/>
          </p:cNvPicPr>
          <p:nvPr/>
        </p:nvPicPr>
        <p:blipFill rotWithShape="1">
          <a:blip r:embed="rId4" cstate="print">
            <a:extLst>
              <a:ext uri="{28A0092B-C50C-407E-A947-70E740481C1C}">
                <a14:useLocalDpi xmlns:a14="http://schemas.microsoft.com/office/drawing/2010/main" val="0"/>
              </a:ext>
            </a:extLst>
          </a:blip>
          <a:srcRect t="17948" b="24787"/>
          <a:stretch>
            <a:fillRect/>
          </a:stretch>
        </p:blipFill>
        <p:spPr>
          <a:xfrm flipH="1">
            <a:off x="8584595" y="-761851"/>
            <a:ext cx="3752503" cy="2148869"/>
          </a:xfrm>
          <a:prstGeom prst="rect">
            <a:avLst/>
          </a:prstGeom>
        </p:spPr>
      </p:pic>
      <p:grpSp>
        <p:nvGrpSpPr>
          <p:cNvPr id="2687" name="Google Shape;2687;p44"/>
          <p:cNvGrpSpPr/>
          <p:nvPr/>
        </p:nvGrpSpPr>
        <p:grpSpPr>
          <a:xfrm>
            <a:off x="8056901" y="842334"/>
            <a:ext cx="3304100" cy="3148367"/>
            <a:chOff x="6042675" y="631750"/>
            <a:chExt cx="2478075" cy="2361275"/>
          </a:xfrm>
        </p:grpSpPr>
        <p:sp>
          <p:nvSpPr>
            <p:cNvPr id="2688" name="Google Shape;2688;p44"/>
            <p:cNvSpPr/>
            <p:nvPr/>
          </p:nvSpPr>
          <p:spPr>
            <a:xfrm>
              <a:off x="8327250" y="2809125"/>
              <a:ext cx="193500" cy="183900"/>
            </a:xfrm>
            <a:prstGeom prst="star5">
              <a:avLst>
                <a:gd name="adj" fmla="val 19098"/>
                <a:gd name="hf" fmla="val 105146"/>
                <a:gd name="vf" fmla="val 110557"/>
              </a:avLst>
            </a:prstGeom>
            <a:solidFill>
              <a:schemeClr val="accent6"/>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689" name="Google Shape;2689;p44"/>
            <p:cNvSpPr/>
            <p:nvPr/>
          </p:nvSpPr>
          <p:spPr>
            <a:xfrm>
              <a:off x="6042675" y="631750"/>
              <a:ext cx="193500" cy="183900"/>
            </a:xfrm>
            <a:prstGeom prst="star5">
              <a:avLst>
                <a:gd name="adj" fmla="val 19098"/>
                <a:gd name="hf" fmla="val 105146"/>
                <a:gd name="vf" fmla="val 110557"/>
              </a:avLst>
            </a:prstGeom>
            <a:solidFill>
              <a:schemeClr val="accent2"/>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grpSp>
      <p:grpSp>
        <p:nvGrpSpPr>
          <p:cNvPr id="2690" name="Google Shape;2690;p44"/>
          <p:cNvGrpSpPr/>
          <p:nvPr/>
        </p:nvGrpSpPr>
        <p:grpSpPr>
          <a:xfrm>
            <a:off x="189634" y="920233"/>
            <a:ext cx="11661857" cy="5217753"/>
            <a:chOff x="142225" y="690174"/>
            <a:chExt cx="8746393" cy="3913315"/>
          </a:xfrm>
        </p:grpSpPr>
        <p:sp>
          <p:nvSpPr>
            <p:cNvPr id="2691" name="Google Shape;2691;p44"/>
            <p:cNvSpPr/>
            <p:nvPr/>
          </p:nvSpPr>
          <p:spPr>
            <a:xfrm>
              <a:off x="7959375" y="4291237"/>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692" name="Google Shape;2692;p44"/>
            <p:cNvSpPr/>
            <p:nvPr/>
          </p:nvSpPr>
          <p:spPr>
            <a:xfrm>
              <a:off x="142225" y="3547262"/>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693" name="Google Shape;2693;p44"/>
            <p:cNvSpPr/>
            <p:nvPr/>
          </p:nvSpPr>
          <p:spPr>
            <a:xfrm>
              <a:off x="7494750" y="690174"/>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grpSp>
      <p:sp>
        <p:nvSpPr>
          <p:cNvPr id="3" name="TextBox 2">
            <a:extLst>
              <a:ext uri="{FF2B5EF4-FFF2-40B4-BE49-F238E27FC236}">
                <a16:creationId xmlns:a16="http://schemas.microsoft.com/office/drawing/2014/main" id="{CB8AA2D7-51B6-0AC3-59E8-BCE1B9AEA9E0}"/>
              </a:ext>
            </a:extLst>
          </p:cNvPr>
          <p:cNvSpPr txBox="1"/>
          <p:nvPr/>
        </p:nvSpPr>
        <p:spPr>
          <a:xfrm>
            <a:off x="967628" y="1438689"/>
            <a:ext cx="6852284" cy="2246769"/>
          </a:xfrm>
          <a:prstGeom prst="rect">
            <a:avLst/>
          </a:prstGeom>
          <a:noFill/>
        </p:spPr>
        <p:txBody>
          <a:bodyPr wrap="square">
            <a:spAutoFit/>
          </a:bodyPr>
          <a:lstStyle/>
          <a:p>
            <a:pPr algn="just"/>
            <a:r>
              <a:rPr lang="vi-VN" sz="2800" dirty="0">
                <a:solidFill>
                  <a:srgbClr val="C00000"/>
                </a:solidFill>
                <a:latin typeface="+mj-lt"/>
              </a:rPr>
              <a:t>Câu 1: </a:t>
            </a:r>
            <a:r>
              <a:rPr lang="en-US" sz="2800" dirty="0">
                <a:solidFill>
                  <a:srgbClr val="C00000"/>
                </a:solidFill>
                <a:latin typeface="Times New Roman" panose="02020603050405020304" pitchFamily="18" charset="0"/>
                <a:cs typeface="Times New Roman" panose="02020603050405020304" pitchFamily="18" charset="0"/>
              </a:rPr>
              <a:t>B</a:t>
            </a:r>
            <a:r>
              <a:rPr lang="vi-VN" sz="2800" dirty="0">
                <a:solidFill>
                  <a:srgbClr val="C00000"/>
                </a:solidFill>
                <a:latin typeface="Times New Roman" panose="02020603050405020304" pitchFamily="18" charset="0"/>
                <a:cs typeface="Times New Roman" panose="02020603050405020304" pitchFamily="18" charset="0"/>
              </a:rPr>
              <a:t>iểu </a:t>
            </a:r>
            <a:r>
              <a:rPr lang="vi-VN" sz="2800" dirty="0">
                <a:solidFill>
                  <a:srgbClr val="C00000"/>
                </a:solidFill>
                <a:latin typeface="+mj-lt"/>
              </a:rPr>
              <a:t>diễn các lực tác dụng vào viên bi, ốc vít kim loại, miếng xốp khi chúng ở vị trí như trong Hình 17.2</a:t>
            </a:r>
            <a:r>
              <a:rPr lang="en-US" sz="2800" dirty="0">
                <a:solidFill>
                  <a:srgbClr val="C00000"/>
                </a:solidFill>
                <a:latin typeface="+mj-lt"/>
              </a:rPr>
              <a:t>:</a:t>
            </a:r>
            <a:endParaRPr lang="vi-VN" sz="2800" dirty="0">
              <a:solidFill>
                <a:srgbClr val="C00000"/>
              </a:solidFill>
              <a:latin typeface="+mj-lt"/>
            </a:endParaRPr>
          </a:p>
          <a:p>
            <a:pPr algn="just"/>
            <a:r>
              <a:rPr lang="vi-VN" sz="2800" dirty="0">
                <a:solidFill>
                  <a:srgbClr val="002060"/>
                </a:solidFill>
                <a:latin typeface="+mj-lt"/>
              </a:rPr>
              <a:t>(1) và (2): chiều chuyển động xuống dưới</a:t>
            </a:r>
          </a:p>
          <a:p>
            <a:pPr algn="just"/>
            <a:r>
              <a:rPr lang="vi-VN" sz="2800" dirty="0">
                <a:solidFill>
                  <a:srgbClr val="002060"/>
                </a:solidFill>
                <a:latin typeface="+mj-lt"/>
              </a:rPr>
              <a:t>(3) chiều chuyển động lên trên</a:t>
            </a:r>
          </a:p>
        </p:txBody>
      </p:sp>
      <p:pic>
        <p:nvPicPr>
          <p:cNvPr id="4" name="Picture 3">
            <a:extLst>
              <a:ext uri="{FF2B5EF4-FFF2-40B4-BE49-F238E27FC236}">
                <a16:creationId xmlns:a16="http://schemas.microsoft.com/office/drawing/2014/main" id="{C2792E57-D385-2FD9-5317-31642FB81324}"/>
              </a:ext>
            </a:extLst>
          </p:cNvPr>
          <p:cNvPicPr>
            <a:picLocks noChangeAspect="1"/>
          </p:cNvPicPr>
          <p:nvPr/>
        </p:nvPicPr>
        <p:blipFill>
          <a:blip r:embed="rId5"/>
          <a:stretch>
            <a:fillRect/>
          </a:stretch>
        </p:blipFill>
        <p:spPr>
          <a:xfrm>
            <a:off x="8185901" y="2327158"/>
            <a:ext cx="2945206" cy="2635184"/>
          </a:xfrm>
          <a:prstGeom prst="rect">
            <a:avLst/>
          </a:prstGeom>
        </p:spPr>
      </p:pic>
      <p:sp>
        <p:nvSpPr>
          <p:cNvPr id="6" name="TextBox 5">
            <a:extLst>
              <a:ext uri="{FF2B5EF4-FFF2-40B4-BE49-F238E27FC236}">
                <a16:creationId xmlns:a16="http://schemas.microsoft.com/office/drawing/2014/main" id="{75E83BE4-F272-94D2-9716-4749A39A6D72}"/>
              </a:ext>
            </a:extLst>
          </p:cNvPr>
          <p:cNvSpPr txBox="1"/>
          <p:nvPr/>
        </p:nvSpPr>
        <p:spPr>
          <a:xfrm>
            <a:off x="1060893" y="3745501"/>
            <a:ext cx="6852284" cy="1815882"/>
          </a:xfrm>
          <a:prstGeom prst="rect">
            <a:avLst/>
          </a:prstGeom>
          <a:noFill/>
        </p:spPr>
        <p:txBody>
          <a:bodyPr wrap="square">
            <a:spAutoFit/>
          </a:bodyPr>
          <a:lstStyle/>
          <a:p>
            <a:pPr algn="just"/>
            <a:r>
              <a:rPr lang="en-US" sz="2800" dirty="0" err="1">
                <a:solidFill>
                  <a:srgbClr val="002060"/>
                </a:solidFill>
                <a:latin typeface="Times New Roman" panose="02020603050405020304" pitchFamily="18" charset="0"/>
                <a:cs typeface="Times New Roman" panose="02020603050405020304" pitchFamily="18" charset="0"/>
              </a:rPr>
              <a:t>Điều</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kiện</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để</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một</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vật</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chìm</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xuống</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hoặc</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nổi</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lên</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khi</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đặt</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trong</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chất</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lỏng</a:t>
            </a:r>
            <a:r>
              <a:rPr lang="en-US" sz="2800" dirty="0">
                <a:solidFill>
                  <a:srgbClr val="002060"/>
                </a:solidFill>
                <a:latin typeface="Times New Roman" panose="02020603050405020304" pitchFamily="18" charset="0"/>
                <a:cs typeface="Times New Roman" panose="02020603050405020304" pitchFamily="18" charset="0"/>
              </a:rPr>
              <a:t>:</a:t>
            </a:r>
          </a:p>
          <a:p>
            <a:pPr algn="just"/>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Vật</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sẽ</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nổi</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lên</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mặt</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thoáng</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khi</a:t>
            </a:r>
            <a:r>
              <a:rPr lang="en-US" sz="2800" dirty="0">
                <a:solidFill>
                  <a:srgbClr val="002060"/>
                </a:solidFill>
                <a:latin typeface="Times New Roman" panose="02020603050405020304" pitchFamily="18" charset="0"/>
                <a:cs typeface="Times New Roman" panose="02020603050405020304" pitchFamily="18" charset="0"/>
              </a:rPr>
              <a:t>: F</a:t>
            </a:r>
            <a:r>
              <a:rPr lang="en-US" sz="2800" baseline="-25000" dirty="0">
                <a:solidFill>
                  <a:srgbClr val="002060"/>
                </a:solidFill>
                <a:latin typeface="Times New Roman" panose="02020603050405020304" pitchFamily="18" charset="0"/>
                <a:cs typeface="Times New Roman" panose="02020603050405020304" pitchFamily="18" charset="0"/>
              </a:rPr>
              <a:t>A</a:t>
            </a:r>
            <a:r>
              <a:rPr lang="en-US" sz="2800" dirty="0">
                <a:solidFill>
                  <a:srgbClr val="002060"/>
                </a:solidFill>
                <a:latin typeface="Times New Roman" panose="02020603050405020304" pitchFamily="18" charset="0"/>
                <a:cs typeface="Times New Roman" panose="02020603050405020304" pitchFamily="18" charset="0"/>
              </a:rPr>
              <a:t> &gt; P</a:t>
            </a:r>
          </a:p>
          <a:p>
            <a:pPr algn="just"/>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Vật</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sẽ</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chìm</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xuống</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đáy</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bình</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khi</a:t>
            </a:r>
            <a:r>
              <a:rPr lang="en-US" sz="2800" dirty="0">
                <a:solidFill>
                  <a:srgbClr val="002060"/>
                </a:solidFill>
                <a:latin typeface="Times New Roman" panose="02020603050405020304" pitchFamily="18" charset="0"/>
                <a:cs typeface="Times New Roman" panose="02020603050405020304" pitchFamily="18" charset="0"/>
              </a:rPr>
              <a:t>: F</a:t>
            </a:r>
            <a:r>
              <a:rPr lang="en-US" sz="2800" baseline="-25000" dirty="0">
                <a:solidFill>
                  <a:srgbClr val="002060"/>
                </a:solidFill>
                <a:latin typeface="Times New Roman" panose="02020603050405020304" pitchFamily="18" charset="0"/>
                <a:cs typeface="Times New Roman" panose="02020603050405020304" pitchFamily="18" charset="0"/>
              </a:rPr>
              <a:t>A</a:t>
            </a:r>
            <a:r>
              <a:rPr lang="en-US" sz="2800" dirty="0">
                <a:solidFill>
                  <a:srgbClr val="002060"/>
                </a:solidFill>
                <a:latin typeface="Times New Roman" panose="02020603050405020304" pitchFamily="18" charset="0"/>
                <a:cs typeface="Times New Roman" panose="02020603050405020304" pitchFamily="18" charset="0"/>
              </a:rPr>
              <a:t> &lt; P</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ipe(left)">
                                      <p:cBhvr>
                                        <p:cTn id="7" dur="500"/>
                                        <p:tgtEl>
                                          <p:spTgt spid="22"/>
                                        </p:tgtEl>
                                      </p:cBhvr>
                                    </p:animEffect>
                                  </p:childTnLst>
                                </p:cTn>
                              </p:par>
                              <p:par>
                                <p:cTn id="8" presetID="22" presetClass="entr" presetSubtype="2" fill="hold"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wipe(right)">
                                      <p:cBhvr>
                                        <p:cTn id="10" dur="500"/>
                                        <p:tgtEl>
                                          <p:spTgt spid="23"/>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p:cTn id="15" dur="1000" fill="hold"/>
                                        <p:tgtEl>
                                          <p:spTgt spid="3"/>
                                        </p:tgtEl>
                                        <p:attrNameLst>
                                          <p:attrName>ppt_w</p:attrName>
                                        </p:attrNameLst>
                                      </p:cBhvr>
                                      <p:tavLst>
                                        <p:tav tm="0">
                                          <p:val>
                                            <p:fltVal val="0"/>
                                          </p:val>
                                        </p:tav>
                                        <p:tav tm="100000">
                                          <p:val>
                                            <p:strVal val="#ppt_w"/>
                                          </p:val>
                                        </p:tav>
                                      </p:tavLst>
                                    </p:anim>
                                    <p:anim calcmode="lin" valueType="num">
                                      <p:cBhvr>
                                        <p:cTn id="16" dur="1000" fill="hold"/>
                                        <p:tgtEl>
                                          <p:spTgt spid="3"/>
                                        </p:tgtEl>
                                        <p:attrNameLst>
                                          <p:attrName>ppt_h</p:attrName>
                                        </p:attrNameLst>
                                      </p:cBhvr>
                                      <p:tavLst>
                                        <p:tav tm="0">
                                          <p:val>
                                            <p:fltVal val="0"/>
                                          </p:val>
                                        </p:tav>
                                        <p:tav tm="100000">
                                          <p:val>
                                            <p:strVal val="#ppt_h"/>
                                          </p:val>
                                        </p:tav>
                                      </p:tavLst>
                                    </p:anim>
                                    <p:anim calcmode="lin" valueType="num">
                                      <p:cBhvr>
                                        <p:cTn id="17" dur="1000" fill="hold"/>
                                        <p:tgtEl>
                                          <p:spTgt spid="3"/>
                                        </p:tgtEl>
                                        <p:attrNameLst>
                                          <p:attrName>style.rotation</p:attrName>
                                        </p:attrNameLst>
                                      </p:cBhvr>
                                      <p:tavLst>
                                        <p:tav tm="0">
                                          <p:val>
                                            <p:fltVal val="90"/>
                                          </p:val>
                                        </p:tav>
                                        <p:tav tm="100000">
                                          <p:val>
                                            <p:fltVal val="0"/>
                                          </p:val>
                                        </p:tav>
                                      </p:tavLst>
                                    </p:anim>
                                    <p:animEffect transition="in" filter="fade">
                                      <p:cBhvr>
                                        <p:cTn id="18" dur="1000"/>
                                        <p:tgtEl>
                                          <p:spTgt spid="3"/>
                                        </p:tgtEl>
                                      </p:cBhvr>
                                    </p:animEffect>
                                  </p:childTnLst>
                                </p:cTn>
                              </p:par>
                            </p:childTnLst>
                          </p:cTn>
                        </p:par>
                      </p:childTnLst>
                    </p:cTn>
                  </p:par>
                  <p:par>
                    <p:cTn id="19" fill="hold">
                      <p:stCondLst>
                        <p:cond delay="indefinite"/>
                      </p:stCondLst>
                      <p:childTnLst>
                        <p:par>
                          <p:cTn id="20" fill="hold">
                            <p:stCondLst>
                              <p:cond delay="0"/>
                            </p:stCondLst>
                            <p:childTnLst>
                              <p:par>
                                <p:cTn id="21" presetID="45"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2000"/>
                                        <p:tgtEl>
                                          <p:spTgt spid="6"/>
                                        </p:tgtEl>
                                      </p:cBhvr>
                                    </p:animEffect>
                                    <p:anim calcmode="lin" valueType="num">
                                      <p:cBhvr>
                                        <p:cTn id="24" dur="2000" fill="hold"/>
                                        <p:tgtEl>
                                          <p:spTgt spid="6"/>
                                        </p:tgtEl>
                                        <p:attrNameLst>
                                          <p:attrName>ppt_w</p:attrName>
                                        </p:attrNameLst>
                                      </p:cBhvr>
                                      <p:tavLst>
                                        <p:tav tm="0" fmla="#ppt_w*sin(2.5*pi*$)">
                                          <p:val>
                                            <p:fltVal val="0"/>
                                          </p:val>
                                        </p:tav>
                                        <p:tav tm="100000">
                                          <p:val>
                                            <p:fltVal val="1"/>
                                          </p:val>
                                        </p:tav>
                                      </p:tavLst>
                                    </p:anim>
                                    <p:anim calcmode="lin" valueType="num">
                                      <p:cBhvr>
                                        <p:cTn id="25" dur="2000" fill="hold"/>
                                        <p:tgtEl>
                                          <p:spTgt spid="6"/>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暗香扑面">
      <a:maj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ajorFont>
      <a:minorFont>
        <a:latin typeface="Franklin Gothic Book"/>
        <a:ea typeface=""/>
        <a:cs typeface=""/>
        <a:font script="Jpan" typeface="HG創英角ｺﾞｼｯｸUB"/>
        <a:font script="Hang" typeface="맑은 고딕"/>
        <a:font script="Hans" typeface="黑体"/>
        <a:font script="Hant" typeface="新細明體"/>
        <a:font script="Arab" typeface="Arial"/>
        <a:font script="Hebr" typeface="Arial"/>
        <a:font script="Thai" typeface="Cordian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自定义 95">
      <a:dk1>
        <a:sysClr val="windowText" lastClr="000000"/>
      </a:dk1>
      <a:lt1>
        <a:sysClr val="window" lastClr="FFFFFF"/>
      </a:lt1>
      <a:dk2>
        <a:srgbClr val="44546A"/>
      </a:dk2>
      <a:lt2>
        <a:srgbClr val="E7E6E6"/>
      </a:lt2>
      <a:accent1>
        <a:srgbClr val="E74383"/>
      </a:accent1>
      <a:accent2>
        <a:srgbClr val="EB6799"/>
      </a:accent2>
      <a:accent3>
        <a:srgbClr val="E3256D"/>
      </a:accent3>
      <a:accent4>
        <a:srgbClr val="EB6799"/>
      </a:accent4>
      <a:accent5>
        <a:srgbClr val="4472C4"/>
      </a:accent5>
      <a:accent6>
        <a:srgbClr val="70AD47"/>
      </a:accent6>
      <a:hlink>
        <a:srgbClr val="0563C1"/>
      </a:hlink>
      <a:folHlink>
        <a:srgbClr val="954F72"/>
      </a:folHlink>
    </a:clrScheme>
    <a:fontScheme name="自定义 2">
      <a:majorFont>
        <a:latin typeface="等线 Light"/>
        <a:ea typeface="微软雅黑"/>
        <a:cs typeface=""/>
      </a:majorFont>
      <a:minorFont>
        <a:latin typeface="等线"/>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hildren's Day by Slidesgo">
  <a:themeElements>
    <a:clrScheme name="Simple Light">
      <a:dk1>
        <a:srgbClr val="413E3E"/>
      </a:dk1>
      <a:lt1>
        <a:srgbClr val="F7F2DD"/>
      </a:lt1>
      <a:dk2>
        <a:srgbClr val="FFFFFF"/>
      </a:dk2>
      <a:lt2>
        <a:srgbClr val="E63813"/>
      </a:lt2>
      <a:accent1>
        <a:srgbClr val="ED8C18"/>
      </a:accent1>
      <a:accent2>
        <a:srgbClr val="FAB919"/>
      </a:accent2>
      <a:accent3>
        <a:srgbClr val="F8CEBB"/>
      </a:accent3>
      <a:accent4>
        <a:srgbClr val="CAB8C5"/>
      </a:accent4>
      <a:accent5>
        <a:srgbClr val="85C5A7"/>
      </a:accent5>
      <a:accent6>
        <a:srgbClr val="4ABACD"/>
      </a:accent6>
      <a:hlink>
        <a:srgbClr val="FFFFF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Color Choices Lesson by Slidesgo">
  <a:themeElements>
    <a:clrScheme name="Simple Light">
      <a:dk1>
        <a:srgbClr val="000000"/>
      </a:dk1>
      <a:lt1>
        <a:srgbClr val="FFFFFF"/>
      </a:lt1>
      <a:dk2>
        <a:srgbClr val="3B58A1"/>
      </a:dk2>
      <a:lt2>
        <a:srgbClr val="EEEEEE"/>
      </a:lt2>
      <a:accent1>
        <a:srgbClr val="FF73AB"/>
      </a:accent1>
      <a:accent2>
        <a:srgbClr val="212121"/>
      </a:accent2>
      <a:accent3>
        <a:srgbClr val="45A8DE"/>
      </a:accent3>
      <a:accent4>
        <a:srgbClr val="F7C42B"/>
      </a:accent4>
      <a:accent5>
        <a:srgbClr val="DDAB10"/>
      </a:accent5>
      <a:accent6>
        <a:srgbClr val="FCA0C5"/>
      </a:accent6>
      <a:hlink>
        <a:srgbClr val="F7C42B"/>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www.freeppt7.com">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w1ekj2yd">
      <a:majorFont>
        <a:latin typeface="微软雅黑" panose="020F0302020204030204"/>
        <a:ea typeface="微软雅黑"/>
        <a:cs typeface=""/>
      </a:majorFont>
      <a:minorFont>
        <a:latin typeface="微软雅黑" panose="020F0502020204030204"/>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371</TotalTime>
  <Words>1298</Words>
  <Application>Microsoft Office PowerPoint</Application>
  <PresentationFormat>Widescreen</PresentationFormat>
  <Paragraphs>136</Paragraphs>
  <Slides>35</Slides>
  <Notes>12</Notes>
  <HiddenSlides>0</HiddenSlides>
  <MMClips>11</MMClips>
  <ScaleCrop>false</ScaleCrop>
  <HeadingPairs>
    <vt:vector size="6" baseType="variant">
      <vt:variant>
        <vt:lpstr>Fonts Used</vt:lpstr>
      </vt:variant>
      <vt:variant>
        <vt:i4>13</vt:i4>
      </vt:variant>
      <vt:variant>
        <vt:lpstr>Theme</vt:lpstr>
      </vt:variant>
      <vt:variant>
        <vt:i4>5</vt:i4>
      </vt:variant>
      <vt:variant>
        <vt:lpstr>Slide Titles</vt:lpstr>
      </vt:variant>
      <vt:variant>
        <vt:i4>35</vt:i4>
      </vt:variant>
    </vt:vector>
  </HeadingPairs>
  <TitlesOfParts>
    <vt:vector size="53" baseType="lpstr">
      <vt:lpstr>等线</vt:lpstr>
      <vt:lpstr>微软雅黑</vt:lpstr>
      <vt:lpstr>.VnTime</vt:lpstr>
      <vt:lpstr>Amatic SC</vt:lpstr>
      <vt:lpstr>Arial</vt:lpstr>
      <vt:lpstr>Calibri</vt:lpstr>
      <vt:lpstr>Gochi Hand</vt:lpstr>
      <vt:lpstr>Nunito</vt:lpstr>
      <vt:lpstr>Nunito Black</vt:lpstr>
      <vt:lpstr>Open Sans</vt:lpstr>
      <vt:lpstr>Segoe UI</vt:lpstr>
      <vt:lpstr>Times New Roman</vt:lpstr>
      <vt:lpstr>Yeseva One</vt:lpstr>
      <vt:lpstr>Office 主题</vt:lpstr>
      <vt:lpstr>Office 主题​​</vt:lpstr>
      <vt:lpstr>Children's Day by Slidesgo</vt:lpstr>
      <vt:lpstr>Color Choices Lesson by Slidesgo</vt:lpstr>
      <vt:lpstr>www.freeppt7.com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họp phụ huynh - VnDoc.com</dc:title>
  <dc:creator>VnDoc.com</dc:creator>
  <cp:lastModifiedBy>HP</cp:lastModifiedBy>
  <cp:revision>86</cp:revision>
  <dcterms:created xsi:type="dcterms:W3CDTF">2022-08-22T00:31:00Z</dcterms:created>
  <dcterms:modified xsi:type="dcterms:W3CDTF">2023-07-17T14:08:04Z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5E907B015E474F73A4E3DF62B23251BB</vt:lpwstr>
  </property>
  <property fmtid="{D5CDD505-2E9C-101B-9397-08002B2CF9AE}" pid="3" name="KSOProductBuildVer">
    <vt:lpwstr>1033-11.2.0.11254</vt:lpwstr>
  </property>
</Properties>
</file>