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7" r:id="rId2"/>
    <p:sldId id="258" r:id="rId3"/>
    <p:sldId id="256"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92" d="100"/>
          <a:sy n="92" d="100"/>
        </p:scale>
        <p:origin x="-259" y="-67"/>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image" Target="../media/image9.jpg"/></Relationships>
</file>

<file path=ppt/diagrams/_rels/drawing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image" Target="../media/image9.jp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6A0A2C1-A106-470A-B435-AA9D963F53A4}" type="doc">
      <dgm:prSet loTypeId="urn:microsoft.com/office/officeart/2009/layout/CirclePictureHierarchy" loCatId="hierarchy" qsTypeId="urn:microsoft.com/office/officeart/2005/8/quickstyle/simple1" qsCatId="simple" csTypeId="urn:microsoft.com/office/officeart/2005/8/colors/accent1_2" csCatId="accent1" phldr="1"/>
      <dgm:spPr/>
      <dgm:t>
        <a:bodyPr/>
        <a:lstStyle/>
        <a:p>
          <a:endParaRPr lang="en-US"/>
        </a:p>
      </dgm:t>
    </dgm:pt>
    <dgm:pt modelId="{213CBEB8-167B-4A64-9FF5-4CC6099E5F53}">
      <dgm:prSet phldrT="[Text]" custT="1"/>
      <dgm:spPr/>
      <dgm:t>
        <a:bodyPr/>
        <a:lstStyle/>
        <a:p>
          <a:r>
            <a:rPr lang="en-US" sz="3200" dirty="0" err="1" smtClean="0">
              <a:solidFill>
                <a:srgbClr val="FF0000"/>
              </a:solidFill>
              <a:latin typeface="Arial" panose="020B0604020202020204" pitchFamily="34" charset="0"/>
              <a:cs typeface="Arial" panose="020B0604020202020204" pitchFamily="34" charset="0"/>
            </a:rPr>
            <a:t>Phần</a:t>
          </a:r>
          <a:r>
            <a:rPr lang="en-US" sz="3200" dirty="0" smtClean="0">
              <a:solidFill>
                <a:srgbClr val="FF0000"/>
              </a:solidFill>
              <a:latin typeface="Arial" panose="020B0604020202020204" pitchFamily="34" charset="0"/>
              <a:cs typeface="Arial" panose="020B0604020202020204" pitchFamily="34" charset="0"/>
            </a:rPr>
            <a:t> </a:t>
          </a:r>
          <a:r>
            <a:rPr lang="en-US" sz="3200" dirty="0" err="1" smtClean="0">
              <a:solidFill>
                <a:srgbClr val="FF0000"/>
              </a:solidFill>
              <a:latin typeface="Arial" panose="020B0604020202020204" pitchFamily="34" charset="0"/>
              <a:cs typeface="Arial" panose="020B0604020202020204" pitchFamily="34" charset="0"/>
            </a:rPr>
            <a:t>rắn</a:t>
          </a:r>
          <a:r>
            <a:rPr lang="en-US" sz="3200" dirty="0" smtClean="0">
              <a:solidFill>
                <a:srgbClr val="FF0000"/>
              </a:solidFill>
              <a:latin typeface="Arial" panose="020B0604020202020204" pitchFamily="34" charset="0"/>
              <a:cs typeface="Arial" panose="020B0604020202020204" pitchFamily="34" charset="0"/>
            </a:rPr>
            <a:t> </a:t>
          </a:r>
          <a:endParaRPr lang="en-US" sz="3200" dirty="0">
            <a:solidFill>
              <a:srgbClr val="FF0000"/>
            </a:solidFill>
            <a:latin typeface="Arial" panose="020B0604020202020204" pitchFamily="34" charset="0"/>
            <a:cs typeface="Arial" panose="020B0604020202020204" pitchFamily="34" charset="0"/>
          </a:endParaRPr>
        </a:p>
      </dgm:t>
    </dgm:pt>
    <dgm:pt modelId="{878889E6-CE26-4365-9B70-A2D4E821FC52}" type="parTrans" cxnId="{BB19FB3C-3C3F-450C-BF84-6C8BB6E713B5}">
      <dgm:prSet/>
      <dgm:spPr/>
      <dgm:t>
        <a:bodyPr/>
        <a:lstStyle/>
        <a:p>
          <a:endParaRPr lang="en-US"/>
        </a:p>
      </dgm:t>
    </dgm:pt>
    <dgm:pt modelId="{D75F661E-9516-4C89-84CA-2B1E956ABD0C}" type="sibTrans" cxnId="{BB19FB3C-3C3F-450C-BF84-6C8BB6E713B5}">
      <dgm:prSet/>
      <dgm:spPr/>
      <dgm:t>
        <a:bodyPr/>
        <a:lstStyle/>
        <a:p>
          <a:endParaRPr lang="en-US"/>
        </a:p>
      </dgm:t>
    </dgm:pt>
    <dgm:pt modelId="{A2B7B3F7-DE70-457B-ACF4-09ACE00D38BC}">
      <dgm:prSet phldrT="[Text]" custT="1"/>
      <dgm:spPr/>
      <dgm:t>
        <a:bodyPr/>
        <a:lstStyle/>
        <a:p>
          <a:r>
            <a:rPr lang="en-US" sz="3200" dirty="0" err="1" smtClean="0">
              <a:solidFill>
                <a:srgbClr val="00B050"/>
              </a:solidFill>
              <a:latin typeface="Arial" panose="020B0604020202020204" pitchFamily="34" charset="0"/>
              <a:cs typeface="Arial" panose="020B0604020202020204" pitchFamily="34" charset="0"/>
            </a:rPr>
            <a:t>Phần</a:t>
          </a:r>
          <a:r>
            <a:rPr lang="en-US" sz="3200" dirty="0" smtClean="0">
              <a:solidFill>
                <a:srgbClr val="00B050"/>
              </a:solidFill>
              <a:latin typeface="Arial" panose="020B0604020202020204" pitchFamily="34" charset="0"/>
              <a:cs typeface="Arial" panose="020B0604020202020204" pitchFamily="34" charset="0"/>
            </a:rPr>
            <a:t> </a:t>
          </a:r>
          <a:r>
            <a:rPr lang="en-US" sz="3200" dirty="0" err="1" smtClean="0">
              <a:solidFill>
                <a:srgbClr val="00B050"/>
              </a:solidFill>
              <a:latin typeface="Arial" panose="020B0604020202020204" pitchFamily="34" charset="0"/>
              <a:cs typeface="Arial" panose="020B0604020202020204" pitchFamily="34" charset="0"/>
            </a:rPr>
            <a:t>lỏng</a:t>
          </a:r>
          <a:endParaRPr lang="en-US" sz="3200" dirty="0">
            <a:solidFill>
              <a:srgbClr val="00B050"/>
            </a:solidFill>
            <a:latin typeface="Arial" panose="020B0604020202020204" pitchFamily="34" charset="0"/>
            <a:cs typeface="Arial" panose="020B0604020202020204" pitchFamily="34" charset="0"/>
          </a:endParaRPr>
        </a:p>
      </dgm:t>
    </dgm:pt>
    <dgm:pt modelId="{A458633B-F66D-4C24-86B6-FDE43D41D6EE}" type="parTrans" cxnId="{B9AD6F5B-B951-4153-9E56-61E6C2A9D7ED}">
      <dgm:prSet/>
      <dgm:spPr/>
      <dgm:t>
        <a:bodyPr/>
        <a:lstStyle/>
        <a:p>
          <a:endParaRPr lang="en-US"/>
        </a:p>
      </dgm:t>
    </dgm:pt>
    <dgm:pt modelId="{79529841-A3E1-4481-A68F-CF6C3CAFB18D}" type="sibTrans" cxnId="{B9AD6F5B-B951-4153-9E56-61E6C2A9D7ED}">
      <dgm:prSet/>
      <dgm:spPr/>
      <dgm:t>
        <a:bodyPr/>
        <a:lstStyle/>
        <a:p>
          <a:endParaRPr lang="en-US"/>
        </a:p>
      </dgm:t>
    </dgm:pt>
    <dgm:pt modelId="{4C4BCFF9-CD72-401A-8B14-D6969491D32B}">
      <dgm:prSet phldrT="[Text]" custT="1"/>
      <dgm:spPr/>
      <dgm:t>
        <a:bodyPr/>
        <a:lstStyle/>
        <a:p>
          <a:r>
            <a:rPr lang="en-US" sz="3200" dirty="0" err="1" smtClean="0">
              <a:solidFill>
                <a:srgbClr val="002060"/>
              </a:solidFill>
              <a:latin typeface="Arial" panose="020B0604020202020204" pitchFamily="34" charset="0"/>
              <a:cs typeface="Arial" panose="020B0604020202020204" pitchFamily="34" charset="0"/>
            </a:rPr>
            <a:t>Phần</a:t>
          </a:r>
          <a:r>
            <a:rPr lang="en-US" sz="3200" dirty="0" smtClean="0">
              <a:solidFill>
                <a:srgbClr val="002060"/>
              </a:solidFill>
              <a:latin typeface="Arial" panose="020B0604020202020204" pitchFamily="34" charset="0"/>
              <a:cs typeface="Arial" panose="020B0604020202020204" pitchFamily="34" charset="0"/>
            </a:rPr>
            <a:t> </a:t>
          </a:r>
          <a:r>
            <a:rPr lang="en-US" sz="3200" dirty="0" err="1" smtClean="0">
              <a:solidFill>
                <a:srgbClr val="002060"/>
              </a:solidFill>
              <a:latin typeface="Arial" panose="020B0604020202020204" pitchFamily="34" charset="0"/>
              <a:cs typeface="Arial" panose="020B0604020202020204" pitchFamily="34" charset="0"/>
            </a:rPr>
            <a:t>khí</a:t>
          </a:r>
          <a:r>
            <a:rPr lang="en-US" sz="3200" dirty="0" smtClean="0">
              <a:solidFill>
                <a:srgbClr val="002060"/>
              </a:solidFill>
              <a:latin typeface="Arial" panose="020B0604020202020204" pitchFamily="34" charset="0"/>
              <a:cs typeface="Arial" panose="020B0604020202020204" pitchFamily="34" charset="0"/>
            </a:rPr>
            <a:t> </a:t>
          </a:r>
          <a:endParaRPr lang="en-US" sz="3200" dirty="0">
            <a:solidFill>
              <a:srgbClr val="002060"/>
            </a:solidFill>
            <a:latin typeface="Arial" panose="020B0604020202020204" pitchFamily="34" charset="0"/>
            <a:cs typeface="Arial" panose="020B0604020202020204" pitchFamily="34" charset="0"/>
          </a:endParaRPr>
        </a:p>
      </dgm:t>
    </dgm:pt>
    <dgm:pt modelId="{7033E0FA-BDD7-48B3-9C21-220E589B931A}" type="parTrans" cxnId="{17DA1F13-DC22-4ED2-B7F0-F74C4BC03586}">
      <dgm:prSet/>
      <dgm:spPr/>
      <dgm:t>
        <a:bodyPr/>
        <a:lstStyle/>
        <a:p>
          <a:endParaRPr lang="en-US"/>
        </a:p>
      </dgm:t>
    </dgm:pt>
    <dgm:pt modelId="{D3686A50-3BC5-4963-B0E1-5F4F7D54C31B}" type="sibTrans" cxnId="{17DA1F13-DC22-4ED2-B7F0-F74C4BC03586}">
      <dgm:prSet/>
      <dgm:spPr/>
      <dgm:t>
        <a:bodyPr/>
        <a:lstStyle/>
        <a:p>
          <a:endParaRPr lang="en-US"/>
        </a:p>
      </dgm:t>
    </dgm:pt>
    <dgm:pt modelId="{B54C5BF6-5ED6-4091-93CD-657750B35F55}">
      <dgm:prSet phldrT="[Text]" custT="1"/>
      <dgm:spPr/>
      <dgm:t>
        <a:bodyPr/>
        <a:lstStyle/>
        <a:p>
          <a:pPr algn="ctr"/>
          <a:r>
            <a:rPr lang="en-US" sz="3200" b="1" dirty="0" smtClean="0">
              <a:latin typeface="Arial" panose="020B0604020202020204" pitchFamily="34" charset="0"/>
              <a:cs typeface="Arial" panose="020B0604020202020204" pitchFamily="34" charset="0"/>
            </a:rPr>
            <a:t>ĐẤT TRỒNG</a:t>
          </a:r>
          <a:endParaRPr lang="en-US" sz="3200" b="1" dirty="0">
            <a:latin typeface="Arial" panose="020B0604020202020204" pitchFamily="34" charset="0"/>
            <a:cs typeface="Arial" panose="020B0604020202020204" pitchFamily="34" charset="0"/>
          </a:endParaRPr>
        </a:p>
      </dgm:t>
    </dgm:pt>
    <dgm:pt modelId="{6D8E229B-03EA-4A43-8F65-03C079FA27AA}" type="sibTrans" cxnId="{DAB4C2F9-3808-4AD9-AF43-702B4F58CBBE}">
      <dgm:prSet/>
      <dgm:spPr/>
      <dgm:t>
        <a:bodyPr/>
        <a:lstStyle/>
        <a:p>
          <a:endParaRPr lang="en-US"/>
        </a:p>
      </dgm:t>
    </dgm:pt>
    <dgm:pt modelId="{FAAF9F61-A568-4739-8EF3-36768EF6B559}" type="parTrans" cxnId="{DAB4C2F9-3808-4AD9-AF43-702B4F58CBBE}">
      <dgm:prSet/>
      <dgm:spPr/>
      <dgm:t>
        <a:bodyPr/>
        <a:lstStyle/>
        <a:p>
          <a:endParaRPr lang="en-US"/>
        </a:p>
      </dgm:t>
    </dgm:pt>
    <dgm:pt modelId="{D30677F7-4CA3-4B75-8247-DE3CBC149F3F}" type="pres">
      <dgm:prSet presAssocID="{F6A0A2C1-A106-470A-B435-AA9D963F53A4}" presName="hierChild1" presStyleCnt="0">
        <dgm:presLayoutVars>
          <dgm:chPref val="1"/>
          <dgm:dir/>
          <dgm:animOne val="branch"/>
          <dgm:animLvl val="lvl"/>
          <dgm:resizeHandles/>
        </dgm:presLayoutVars>
      </dgm:prSet>
      <dgm:spPr/>
      <dgm:t>
        <a:bodyPr/>
        <a:lstStyle/>
        <a:p>
          <a:endParaRPr lang="en-US"/>
        </a:p>
      </dgm:t>
    </dgm:pt>
    <dgm:pt modelId="{E0A3B7BD-3049-4501-9CD7-B4447F400591}" type="pres">
      <dgm:prSet presAssocID="{B54C5BF6-5ED6-4091-93CD-657750B35F55}" presName="hierRoot1" presStyleCnt="0"/>
      <dgm:spPr/>
    </dgm:pt>
    <dgm:pt modelId="{7451C334-AC1A-49B7-9E0A-96F4C0B74099}" type="pres">
      <dgm:prSet presAssocID="{B54C5BF6-5ED6-4091-93CD-657750B35F55}" presName="composite" presStyleCnt="0"/>
      <dgm:spPr/>
    </dgm:pt>
    <dgm:pt modelId="{2D93252D-BDA1-4F48-8CD3-06E529AAEA7F}" type="pres">
      <dgm:prSet presAssocID="{B54C5BF6-5ED6-4091-93CD-657750B35F55}" presName="image" presStyleLbl="node0" presStyleIdx="0" presStyleCnt="1"/>
      <dgm:spPr>
        <a:blipFill>
          <a:blip xmlns:r="http://schemas.openxmlformats.org/officeDocument/2006/relationships" r:embed="rId1">
            <a:extLst>
              <a:ext uri="{28A0092B-C50C-407E-A947-70E740481C1C}">
                <a14:useLocalDpi xmlns:a14="http://schemas.microsoft.com/office/drawing/2010/main" val="0"/>
              </a:ext>
            </a:extLst>
          </a:blip>
          <a:srcRect/>
          <a:stretch>
            <a:fillRect l="-69000" r="-69000"/>
          </a:stretch>
        </a:blipFill>
      </dgm:spPr>
    </dgm:pt>
    <dgm:pt modelId="{EAE0E45C-5C2A-4D59-A652-3A10ED912668}" type="pres">
      <dgm:prSet presAssocID="{B54C5BF6-5ED6-4091-93CD-657750B35F55}" presName="text" presStyleLbl="revTx" presStyleIdx="0" presStyleCnt="4" custLinFactNeighborX="7247" custLinFactNeighborY="-2899">
        <dgm:presLayoutVars>
          <dgm:chPref val="3"/>
        </dgm:presLayoutVars>
      </dgm:prSet>
      <dgm:spPr/>
      <dgm:t>
        <a:bodyPr/>
        <a:lstStyle/>
        <a:p>
          <a:endParaRPr lang="en-US"/>
        </a:p>
      </dgm:t>
    </dgm:pt>
    <dgm:pt modelId="{AE121812-CE2C-4353-9320-3C2106FB88FB}" type="pres">
      <dgm:prSet presAssocID="{B54C5BF6-5ED6-4091-93CD-657750B35F55}" presName="hierChild2" presStyleCnt="0"/>
      <dgm:spPr/>
    </dgm:pt>
    <dgm:pt modelId="{1170AE56-EAA0-4C40-829A-668A68CB9924}" type="pres">
      <dgm:prSet presAssocID="{878889E6-CE26-4365-9B70-A2D4E821FC52}" presName="Name10" presStyleLbl="parChTrans1D2" presStyleIdx="0" presStyleCnt="3"/>
      <dgm:spPr/>
      <dgm:t>
        <a:bodyPr/>
        <a:lstStyle/>
        <a:p>
          <a:endParaRPr lang="en-US"/>
        </a:p>
      </dgm:t>
    </dgm:pt>
    <dgm:pt modelId="{7F0590D3-A1B6-4917-84FC-A034D3C4CAAA}" type="pres">
      <dgm:prSet presAssocID="{213CBEB8-167B-4A64-9FF5-4CC6099E5F53}" presName="hierRoot2" presStyleCnt="0"/>
      <dgm:spPr/>
    </dgm:pt>
    <dgm:pt modelId="{9D44FCD1-8A21-4D67-971F-AF2FD1DBEA2D}" type="pres">
      <dgm:prSet presAssocID="{213CBEB8-167B-4A64-9FF5-4CC6099E5F53}" presName="composite2" presStyleCnt="0"/>
      <dgm:spPr/>
    </dgm:pt>
    <dgm:pt modelId="{4C84B4DD-6F27-4B53-842E-672491EBA7C0}" type="pres">
      <dgm:prSet presAssocID="{213CBEB8-167B-4A64-9FF5-4CC6099E5F53}" presName="image2" presStyleLbl="node2" presStyleIdx="0" presStyleCnt="3"/>
      <dgm:spPr>
        <a:blipFill>
          <a:blip xmlns:r="http://schemas.openxmlformats.org/officeDocument/2006/relationships" r:embed="rId2">
            <a:extLst>
              <a:ext uri="{28A0092B-C50C-407E-A947-70E740481C1C}">
                <a14:useLocalDpi xmlns:a14="http://schemas.microsoft.com/office/drawing/2010/main" val="0"/>
              </a:ext>
            </a:extLst>
          </a:blip>
          <a:srcRect/>
          <a:stretch>
            <a:fillRect l="-36000" r="-36000"/>
          </a:stretch>
        </a:blipFill>
      </dgm:spPr>
    </dgm:pt>
    <dgm:pt modelId="{1250ABF6-2E95-4323-B6FC-C2DE1A6B7684}" type="pres">
      <dgm:prSet presAssocID="{213CBEB8-167B-4A64-9FF5-4CC6099E5F53}" presName="text2" presStyleLbl="revTx" presStyleIdx="1" presStyleCnt="4">
        <dgm:presLayoutVars>
          <dgm:chPref val="3"/>
        </dgm:presLayoutVars>
      </dgm:prSet>
      <dgm:spPr/>
      <dgm:t>
        <a:bodyPr/>
        <a:lstStyle/>
        <a:p>
          <a:endParaRPr lang="en-US"/>
        </a:p>
      </dgm:t>
    </dgm:pt>
    <dgm:pt modelId="{8E55E35E-3A49-426D-B7A2-403474C18199}" type="pres">
      <dgm:prSet presAssocID="{213CBEB8-167B-4A64-9FF5-4CC6099E5F53}" presName="hierChild3" presStyleCnt="0"/>
      <dgm:spPr/>
    </dgm:pt>
    <dgm:pt modelId="{9ADBB6A2-28C2-4053-AAA4-20E39F9BD750}" type="pres">
      <dgm:prSet presAssocID="{A458633B-F66D-4C24-86B6-FDE43D41D6EE}" presName="Name10" presStyleLbl="parChTrans1D2" presStyleIdx="1" presStyleCnt="3"/>
      <dgm:spPr/>
      <dgm:t>
        <a:bodyPr/>
        <a:lstStyle/>
        <a:p>
          <a:endParaRPr lang="en-US"/>
        </a:p>
      </dgm:t>
    </dgm:pt>
    <dgm:pt modelId="{FFF1CA42-7D0B-4343-95EC-BDED2A7F1717}" type="pres">
      <dgm:prSet presAssocID="{A2B7B3F7-DE70-457B-ACF4-09ACE00D38BC}" presName="hierRoot2" presStyleCnt="0"/>
      <dgm:spPr/>
    </dgm:pt>
    <dgm:pt modelId="{2B95DCB4-E87D-41F0-9172-CDD1D2FC2BF5}" type="pres">
      <dgm:prSet presAssocID="{A2B7B3F7-DE70-457B-ACF4-09ACE00D38BC}" presName="composite2" presStyleCnt="0"/>
      <dgm:spPr/>
    </dgm:pt>
    <dgm:pt modelId="{53F30962-4D06-40BE-8FA9-161AA6032713}" type="pres">
      <dgm:prSet presAssocID="{A2B7B3F7-DE70-457B-ACF4-09ACE00D38BC}" presName="image2" presStyleLbl="node2" presStyleIdx="1" presStyleCnt="3"/>
      <dgm:spPr>
        <a:blipFill>
          <a:blip xmlns:r="http://schemas.openxmlformats.org/officeDocument/2006/relationships" r:embed="rId2"/>
          <a:srcRect/>
          <a:stretch>
            <a:fillRect l="-39000" r="-39000"/>
          </a:stretch>
        </a:blipFill>
      </dgm:spPr>
    </dgm:pt>
    <dgm:pt modelId="{0962BB86-C1A9-4071-851A-297637FDCC1A}" type="pres">
      <dgm:prSet presAssocID="{A2B7B3F7-DE70-457B-ACF4-09ACE00D38BC}" presName="text2" presStyleLbl="revTx" presStyleIdx="2" presStyleCnt="4">
        <dgm:presLayoutVars>
          <dgm:chPref val="3"/>
        </dgm:presLayoutVars>
      </dgm:prSet>
      <dgm:spPr/>
      <dgm:t>
        <a:bodyPr/>
        <a:lstStyle/>
        <a:p>
          <a:endParaRPr lang="en-US"/>
        </a:p>
      </dgm:t>
    </dgm:pt>
    <dgm:pt modelId="{4062B155-80C9-4AFF-B538-E7DC18DE0304}" type="pres">
      <dgm:prSet presAssocID="{A2B7B3F7-DE70-457B-ACF4-09ACE00D38BC}" presName="hierChild3" presStyleCnt="0"/>
      <dgm:spPr/>
    </dgm:pt>
    <dgm:pt modelId="{26066B20-97C5-49C3-A84C-C6D3070738E5}" type="pres">
      <dgm:prSet presAssocID="{7033E0FA-BDD7-48B3-9C21-220E589B931A}" presName="Name10" presStyleLbl="parChTrans1D2" presStyleIdx="2" presStyleCnt="3"/>
      <dgm:spPr/>
      <dgm:t>
        <a:bodyPr/>
        <a:lstStyle/>
        <a:p>
          <a:endParaRPr lang="en-US"/>
        </a:p>
      </dgm:t>
    </dgm:pt>
    <dgm:pt modelId="{0979AB8E-05D5-4945-85CF-5461A2102BB2}" type="pres">
      <dgm:prSet presAssocID="{4C4BCFF9-CD72-401A-8B14-D6969491D32B}" presName="hierRoot2" presStyleCnt="0"/>
      <dgm:spPr/>
    </dgm:pt>
    <dgm:pt modelId="{42117F0C-1BD6-4696-A356-C421330E37A5}" type="pres">
      <dgm:prSet presAssocID="{4C4BCFF9-CD72-401A-8B14-D6969491D32B}" presName="composite2" presStyleCnt="0"/>
      <dgm:spPr/>
    </dgm:pt>
    <dgm:pt modelId="{EA3B0C9B-AA72-4997-A56F-345766A25D24}" type="pres">
      <dgm:prSet presAssocID="{4C4BCFF9-CD72-401A-8B14-D6969491D32B}" presName="image2" presStyleLbl="node2" presStyleIdx="2" presStyleCnt="3"/>
      <dgm:spPr>
        <a:blipFill>
          <a:blip xmlns:r="http://schemas.openxmlformats.org/officeDocument/2006/relationships" r:embed="rId2">
            <a:extLst>
              <a:ext uri="{28A0092B-C50C-407E-A947-70E740481C1C}">
                <a14:useLocalDpi xmlns:a14="http://schemas.microsoft.com/office/drawing/2010/main" val="0"/>
              </a:ext>
            </a:extLst>
          </a:blip>
          <a:srcRect/>
          <a:stretch>
            <a:fillRect l="-36000" r="-36000"/>
          </a:stretch>
        </a:blipFill>
      </dgm:spPr>
    </dgm:pt>
    <dgm:pt modelId="{E428B27D-4B48-444F-B29B-700738308D00}" type="pres">
      <dgm:prSet presAssocID="{4C4BCFF9-CD72-401A-8B14-D6969491D32B}" presName="text2" presStyleLbl="revTx" presStyleIdx="3" presStyleCnt="4">
        <dgm:presLayoutVars>
          <dgm:chPref val="3"/>
        </dgm:presLayoutVars>
      </dgm:prSet>
      <dgm:spPr/>
      <dgm:t>
        <a:bodyPr/>
        <a:lstStyle/>
        <a:p>
          <a:endParaRPr lang="en-US"/>
        </a:p>
      </dgm:t>
    </dgm:pt>
    <dgm:pt modelId="{FB289ECA-8097-4DC1-B4BE-BAF43D3745DE}" type="pres">
      <dgm:prSet presAssocID="{4C4BCFF9-CD72-401A-8B14-D6969491D32B}" presName="hierChild3" presStyleCnt="0"/>
      <dgm:spPr/>
    </dgm:pt>
  </dgm:ptLst>
  <dgm:cxnLst>
    <dgm:cxn modelId="{17DA1F13-DC22-4ED2-B7F0-F74C4BC03586}" srcId="{B54C5BF6-5ED6-4091-93CD-657750B35F55}" destId="{4C4BCFF9-CD72-401A-8B14-D6969491D32B}" srcOrd="2" destOrd="0" parTransId="{7033E0FA-BDD7-48B3-9C21-220E589B931A}" sibTransId="{D3686A50-3BC5-4963-B0E1-5F4F7D54C31B}"/>
    <dgm:cxn modelId="{AC834AB9-DD97-433C-BA89-A98BC6C84C5F}" type="presOf" srcId="{4C4BCFF9-CD72-401A-8B14-D6969491D32B}" destId="{E428B27D-4B48-444F-B29B-700738308D00}" srcOrd="0" destOrd="0" presId="urn:microsoft.com/office/officeart/2009/layout/CirclePictureHierarchy"/>
    <dgm:cxn modelId="{C986369B-1829-4E41-AC4F-D0576EF9CF88}" type="presOf" srcId="{878889E6-CE26-4365-9B70-A2D4E821FC52}" destId="{1170AE56-EAA0-4C40-829A-668A68CB9924}" srcOrd="0" destOrd="0" presId="urn:microsoft.com/office/officeart/2009/layout/CirclePictureHierarchy"/>
    <dgm:cxn modelId="{816FAFD6-733A-41B4-A5F8-FBB87545A84A}" type="presOf" srcId="{B54C5BF6-5ED6-4091-93CD-657750B35F55}" destId="{EAE0E45C-5C2A-4D59-A652-3A10ED912668}" srcOrd="0" destOrd="0" presId="urn:microsoft.com/office/officeart/2009/layout/CirclePictureHierarchy"/>
    <dgm:cxn modelId="{BB19FB3C-3C3F-450C-BF84-6C8BB6E713B5}" srcId="{B54C5BF6-5ED6-4091-93CD-657750B35F55}" destId="{213CBEB8-167B-4A64-9FF5-4CC6099E5F53}" srcOrd="0" destOrd="0" parTransId="{878889E6-CE26-4365-9B70-A2D4E821FC52}" sibTransId="{D75F661E-9516-4C89-84CA-2B1E956ABD0C}"/>
    <dgm:cxn modelId="{F51AACF7-4ABF-4610-8AF6-11F9730D2C9A}" type="presOf" srcId="{7033E0FA-BDD7-48B3-9C21-220E589B931A}" destId="{26066B20-97C5-49C3-A84C-C6D3070738E5}" srcOrd="0" destOrd="0" presId="urn:microsoft.com/office/officeart/2009/layout/CirclePictureHierarchy"/>
    <dgm:cxn modelId="{B3801E68-3037-4146-89A3-95346E129087}" type="presOf" srcId="{A458633B-F66D-4C24-86B6-FDE43D41D6EE}" destId="{9ADBB6A2-28C2-4053-AAA4-20E39F9BD750}" srcOrd="0" destOrd="0" presId="urn:microsoft.com/office/officeart/2009/layout/CirclePictureHierarchy"/>
    <dgm:cxn modelId="{B9AD6F5B-B951-4153-9E56-61E6C2A9D7ED}" srcId="{B54C5BF6-5ED6-4091-93CD-657750B35F55}" destId="{A2B7B3F7-DE70-457B-ACF4-09ACE00D38BC}" srcOrd="1" destOrd="0" parTransId="{A458633B-F66D-4C24-86B6-FDE43D41D6EE}" sibTransId="{79529841-A3E1-4481-A68F-CF6C3CAFB18D}"/>
    <dgm:cxn modelId="{A5FF9168-FE24-4A18-9652-34CB67E4A0D9}" type="presOf" srcId="{F6A0A2C1-A106-470A-B435-AA9D963F53A4}" destId="{D30677F7-4CA3-4B75-8247-DE3CBC149F3F}" srcOrd="0" destOrd="0" presId="urn:microsoft.com/office/officeart/2009/layout/CirclePictureHierarchy"/>
    <dgm:cxn modelId="{6E307489-B457-4FFD-80DD-329E3BA42CC1}" type="presOf" srcId="{213CBEB8-167B-4A64-9FF5-4CC6099E5F53}" destId="{1250ABF6-2E95-4323-B6FC-C2DE1A6B7684}" srcOrd="0" destOrd="0" presId="urn:microsoft.com/office/officeart/2009/layout/CirclePictureHierarchy"/>
    <dgm:cxn modelId="{15B8D317-E351-43B7-B221-2DD56E223FC9}" type="presOf" srcId="{A2B7B3F7-DE70-457B-ACF4-09ACE00D38BC}" destId="{0962BB86-C1A9-4071-851A-297637FDCC1A}" srcOrd="0" destOrd="0" presId="urn:microsoft.com/office/officeart/2009/layout/CirclePictureHierarchy"/>
    <dgm:cxn modelId="{DAB4C2F9-3808-4AD9-AF43-702B4F58CBBE}" srcId="{F6A0A2C1-A106-470A-B435-AA9D963F53A4}" destId="{B54C5BF6-5ED6-4091-93CD-657750B35F55}" srcOrd="0" destOrd="0" parTransId="{FAAF9F61-A568-4739-8EF3-36768EF6B559}" sibTransId="{6D8E229B-03EA-4A43-8F65-03C079FA27AA}"/>
    <dgm:cxn modelId="{2095366E-7FB5-4EEA-8BB1-04340B4CA083}" type="presParOf" srcId="{D30677F7-4CA3-4B75-8247-DE3CBC149F3F}" destId="{E0A3B7BD-3049-4501-9CD7-B4447F400591}" srcOrd="0" destOrd="0" presId="urn:microsoft.com/office/officeart/2009/layout/CirclePictureHierarchy"/>
    <dgm:cxn modelId="{D794B65B-6470-4810-B4EE-8B2A19C0316C}" type="presParOf" srcId="{E0A3B7BD-3049-4501-9CD7-B4447F400591}" destId="{7451C334-AC1A-49B7-9E0A-96F4C0B74099}" srcOrd="0" destOrd="0" presId="urn:microsoft.com/office/officeart/2009/layout/CirclePictureHierarchy"/>
    <dgm:cxn modelId="{E3524049-2FA8-4CD6-B3AE-B6DB375EF3E9}" type="presParOf" srcId="{7451C334-AC1A-49B7-9E0A-96F4C0B74099}" destId="{2D93252D-BDA1-4F48-8CD3-06E529AAEA7F}" srcOrd="0" destOrd="0" presId="urn:microsoft.com/office/officeart/2009/layout/CirclePictureHierarchy"/>
    <dgm:cxn modelId="{12F02F04-AE7D-4CC6-8662-7BE2375DA9C0}" type="presParOf" srcId="{7451C334-AC1A-49B7-9E0A-96F4C0B74099}" destId="{EAE0E45C-5C2A-4D59-A652-3A10ED912668}" srcOrd="1" destOrd="0" presId="urn:microsoft.com/office/officeart/2009/layout/CirclePictureHierarchy"/>
    <dgm:cxn modelId="{FBA72F10-31C9-4B8C-A0F6-17FB99609BE1}" type="presParOf" srcId="{E0A3B7BD-3049-4501-9CD7-B4447F400591}" destId="{AE121812-CE2C-4353-9320-3C2106FB88FB}" srcOrd="1" destOrd="0" presId="urn:microsoft.com/office/officeart/2009/layout/CirclePictureHierarchy"/>
    <dgm:cxn modelId="{15965C32-D8F5-4802-A74D-B5C8FBDE95BB}" type="presParOf" srcId="{AE121812-CE2C-4353-9320-3C2106FB88FB}" destId="{1170AE56-EAA0-4C40-829A-668A68CB9924}" srcOrd="0" destOrd="0" presId="urn:microsoft.com/office/officeart/2009/layout/CirclePictureHierarchy"/>
    <dgm:cxn modelId="{A3A638CB-5667-4CD8-BDC3-5C721CECD9AB}" type="presParOf" srcId="{AE121812-CE2C-4353-9320-3C2106FB88FB}" destId="{7F0590D3-A1B6-4917-84FC-A034D3C4CAAA}" srcOrd="1" destOrd="0" presId="urn:microsoft.com/office/officeart/2009/layout/CirclePictureHierarchy"/>
    <dgm:cxn modelId="{A3EA0389-338C-4B95-89E3-B312220859F3}" type="presParOf" srcId="{7F0590D3-A1B6-4917-84FC-A034D3C4CAAA}" destId="{9D44FCD1-8A21-4D67-971F-AF2FD1DBEA2D}" srcOrd="0" destOrd="0" presId="urn:microsoft.com/office/officeart/2009/layout/CirclePictureHierarchy"/>
    <dgm:cxn modelId="{95AFDBDE-7985-49EA-99D5-B2A7F8F25BE1}" type="presParOf" srcId="{9D44FCD1-8A21-4D67-971F-AF2FD1DBEA2D}" destId="{4C84B4DD-6F27-4B53-842E-672491EBA7C0}" srcOrd="0" destOrd="0" presId="urn:microsoft.com/office/officeart/2009/layout/CirclePictureHierarchy"/>
    <dgm:cxn modelId="{C58147AF-55FE-4C6C-ACE6-7E7437504A9F}" type="presParOf" srcId="{9D44FCD1-8A21-4D67-971F-AF2FD1DBEA2D}" destId="{1250ABF6-2E95-4323-B6FC-C2DE1A6B7684}" srcOrd="1" destOrd="0" presId="urn:microsoft.com/office/officeart/2009/layout/CirclePictureHierarchy"/>
    <dgm:cxn modelId="{9D47CBB9-1D15-4227-954B-F523E3DAE210}" type="presParOf" srcId="{7F0590D3-A1B6-4917-84FC-A034D3C4CAAA}" destId="{8E55E35E-3A49-426D-B7A2-403474C18199}" srcOrd="1" destOrd="0" presId="urn:microsoft.com/office/officeart/2009/layout/CirclePictureHierarchy"/>
    <dgm:cxn modelId="{DFCA6D0B-21BE-499B-B850-E1ADCB9B68C1}" type="presParOf" srcId="{AE121812-CE2C-4353-9320-3C2106FB88FB}" destId="{9ADBB6A2-28C2-4053-AAA4-20E39F9BD750}" srcOrd="2" destOrd="0" presId="urn:microsoft.com/office/officeart/2009/layout/CirclePictureHierarchy"/>
    <dgm:cxn modelId="{0004EACA-405A-46E8-8FC4-15E6A2C6FF66}" type="presParOf" srcId="{AE121812-CE2C-4353-9320-3C2106FB88FB}" destId="{FFF1CA42-7D0B-4343-95EC-BDED2A7F1717}" srcOrd="3" destOrd="0" presId="urn:microsoft.com/office/officeart/2009/layout/CirclePictureHierarchy"/>
    <dgm:cxn modelId="{19850BC8-D534-43F5-AE3D-03C3B67C7377}" type="presParOf" srcId="{FFF1CA42-7D0B-4343-95EC-BDED2A7F1717}" destId="{2B95DCB4-E87D-41F0-9172-CDD1D2FC2BF5}" srcOrd="0" destOrd="0" presId="urn:microsoft.com/office/officeart/2009/layout/CirclePictureHierarchy"/>
    <dgm:cxn modelId="{1DF28F68-E967-4390-9C79-6CF0ABE4D3B2}" type="presParOf" srcId="{2B95DCB4-E87D-41F0-9172-CDD1D2FC2BF5}" destId="{53F30962-4D06-40BE-8FA9-161AA6032713}" srcOrd="0" destOrd="0" presId="urn:microsoft.com/office/officeart/2009/layout/CirclePictureHierarchy"/>
    <dgm:cxn modelId="{2A69D888-48F6-4751-A80C-497C5B542CC8}" type="presParOf" srcId="{2B95DCB4-E87D-41F0-9172-CDD1D2FC2BF5}" destId="{0962BB86-C1A9-4071-851A-297637FDCC1A}" srcOrd="1" destOrd="0" presId="urn:microsoft.com/office/officeart/2009/layout/CirclePictureHierarchy"/>
    <dgm:cxn modelId="{24F10646-ABB6-482E-9B28-4FA20D8A6905}" type="presParOf" srcId="{FFF1CA42-7D0B-4343-95EC-BDED2A7F1717}" destId="{4062B155-80C9-4AFF-B538-E7DC18DE0304}" srcOrd="1" destOrd="0" presId="urn:microsoft.com/office/officeart/2009/layout/CirclePictureHierarchy"/>
    <dgm:cxn modelId="{E980B05A-DD45-46F4-B1FF-D579E0890892}" type="presParOf" srcId="{AE121812-CE2C-4353-9320-3C2106FB88FB}" destId="{26066B20-97C5-49C3-A84C-C6D3070738E5}" srcOrd="4" destOrd="0" presId="urn:microsoft.com/office/officeart/2009/layout/CirclePictureHierarchy"/>
    <dgm:cxn modelId="{8DD035AA-619C-40CB-BEFD-B62B533B54A1}" type="presParOf" srcId="{AE121812-CE2C-4353-9320-3C2106FB88FB}" destId="{0979AB8E-05D5-4945-85CF-5461A2102BB2}" srcOrd="5" destOrd="0" presId="urn:microsoft.com/office/officeart/2009/layout/CirclePictureHierarchy"/>
    <dgm:cxn modelId="{82D373AE-184C-4198-A065-CA0837AD9BC7}" type="presParOf" srcId="{0979AB8E-05D5-4945-85CF-5461A2102BB2}" destId="{42117F0C-1BD6-4696-A356-C421330E37A5}" srcOrd="0" destOrd="0" presId="urn:microsoft.com/office/officeart/2009/layout/CirclePictureHierarchy"/>
    <dgm:cxn modelId="{2CF732D9-4E53-44E5-91A0-00D87B73D44D}" type="presParOf" srcId="{42117F0C-1BD6-4696-A356-C421330E37A5}" destId="{EA3B0C9B-AA72-4997-A56F-345766A25D24}" srcOrd="0" destOrd="0" presId="urn:microsoft.com/office/officeart/2009/layout/CirclePictureHierarchy"/>
    <dgm:cxn modelId="{3B5D3435-9D8B-4B8B-A9A7-08FBAAF32966}" type="presParOf" srcId="{42117F0C-1BD6-4696-A356-C421330E37A5}" destId="{E428B27D-4B48-444F-B29B-700738308D00}" srcOrd="1" destOrd="0" presId="urn:microsoft.com/office/officeart/2009/layout/CirclePictureHierarchy"/>
    <dgm:cxn modelId="{8BAEC189-677E-4122-BB62-A6404B6E978B}" type="presParOf" srcId="{0979AB8E-05D5-4945-85CF-5461A2102BB2}" destId="{FB289ECA-8097-4DC1-B4BE-BAF43D3745DE}" srcOrd="1" destOrd="0" presId="urn:microsoft.com/office/officeart/2009/layout/CirclePicture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066B20-97C5-49C3-A84C-C6D3070738E5}">
      <dsp:nvSpPr>
        <dsp:cNvPr id="0" name=""/>
        <dsp:cNvSpPr/>
      </dsp:nvSpPr>
      <dsp:spPr>
        <a:xfrm>
          <a:off x="4641302" y="2520060"/>
          <a:ext cx="3927256" cy="449849"/>
        </a:xfrm>
        <a:custGeom>
          <a:avLst/>
          <a:gdLst/>
          <a:ahLst/>
          <a:cxnLst/>
          <a:rect l="0" t="0" r="0" b="0"/>
          <a:pathLst>
            <a:path>
              <a:moveTo>
                <a:pt x="0" y="0"/>
              </a:moveTo>
              <a:lnTo>
                <a:pt x="0" y="226709"/>
              </a:lnTo>
              <a:lnTo>
                <a:pt x="3927256" y="226709"/>
              </a:lnTo>
              <a:lnTo>
                <a:pt x="3927256" y="449849"/>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ADBB6A2-28C2-4053-AAA4-20E39F9BD750}">
      <dsp:nvSpPr>
        <dsp:cNvPr id="0" name=""/>
        <dsp:cNvSpPr/>
      </dsp:nvSpPr>
      <dsp:spPr>
        <a:xfrm>
          <a:off x="4595582" y="2520060"/>
          <a:ext cx="91440" cy="449849"/>
        </a:xfrm>
        <a:custGeom>
          <a:avLst/>
          <a:gdLst/>
          <a:ahLst/>
          <a:cxnLst/>
          <a:rect l="0" t="0" r="0" b="0"/>
          <a:pathLst>
            <a:path>
              <a:moveTo>
                <a:pt x="45720" y="0"/>
              </a:moveTo>
              <a:lnTo>
                <a:pt x="45720" y="449849"/>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170AE56-EAA0-4C40-829A-668A68CB9924}">
      <dsp:nvSpPr>
        <dsp:cNvPr id="0" name=""/>
        <dsp:cNvSpPr/>
      </dsp:nvSpPr>
      <dsp:spPr>
        <a:xfrm>
          <a:off x="714046" y="2520060"/>
          <a:ext cx="3927256" cy="449849"/>
        </a:xfrm>
        <a:custGeom>
          <a:avLst/>
          <a:gdLst/>
          <a:ahLst/>
          <a:cxnLst/>
          <a:rect l="0" t="0" r="0" b="0"/>
          <a:pathLst>
            <a:path>
              <a:moveTo>
                <a:pt x="3927256" y="0"/>
              </a:moveTo>
              <a:lnTo>
                <a:pt x="3927256" y="226709"/>
              </a:lnTo>
              <a:lnTo>
                <a:pt x="0" y="226709"/>
              </a:lnTo>
              <a:lnTo>
                <a:pt x="0" y="449849"/>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D93252D-BDA1-4F48-8CD3-06E529AAEA7F}">
      <dsp:nvSpPr>
        <dsp:cNvPr id="0" name=""/>
        <dsp:cNvSpPr/>
      </dsp:nvSpPr>
      <dsp:spPr>
        <a:xfrm>
          <a:off x="3927256" y="1091967"/>
          <a:ext cx="1428093" cy="1428093"/>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69000" r="-69000"/>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AE0E45C-5C2A-4D59-A652-3A10ED912668}">
      <dsp:nvSpPr>
        <dsp:cNvPr id="0" name=""/>
        <dsp:cNvSpPr/>
      </dsp:nvSpPr>
      <dsp:spPr>
        <a:xfrm>
          <a:off x="5510590" y="1046996"/>
          <a:ext cx="2142139" cy="14280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b="1" kern="1200" dirty="0" smtClean="0">
              <a:latin typeface="Arial" panose="020B0604020202020204" pitchFamily="34" charset="0"/>
              <a:cs typeface="Arial" panose="020B0604020202020204" pitchFamily="34" charset="0"/>
            </a:rPr>
            <a:t>ĐẤT TRỒNG</a:t>
          </a:r>
          <a:endParaRPr lang="en-US" sz="3200" b="1" kern="1200" dirty="0">
            <a:latin typeface="Arial" panose="020B0604020202020204" pitchFamily="34" charset="0"/>
            <a:cs typeface="Arial" panose="020B0604020202020204" pitchFamily="34" charset="0"/>
          </a:endParaRPr>
        </a:p>
      </dsp:txBody>
      <dsp:txXfrm>
        <a:off x="5510590" y="1046996"/>
        <a:ext cx="2142139" cy="1428093"/>
      </dsp:txXfrm>
    </dsp:sp>
    <dsp:sp modelId="{4C84B4DD-6F27-4B53-842E-672491EBA7C0}">
      <dsp:nvSpPr>
        <dsp:cNvPr id="0" name=""/>
        <dsp:cNvSpPr/>
      </dsp:nvSpPr>
      <dsp:spPr>
        <a:xfrm>
          <a:off x="0" y="2969909"/>
          <a:ext cx="1428093" cy="1428093"/>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36000" r="-36000"/>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250ABF6-2E95-4323-B6FC-C2DE1A6B7684}">
      <dsp:nvSpPr>
        <dsp:cNvPr id="0" name=""/>
        <dsp:cNvSpPr/>
      </dsp:nvSpPr>
      <dsp:spPr>
        <a:xfrm>
          <a:off x="1428093" y="2966339"/>
          <a:ext cx="2142139" cy="14280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en-US" sz="3200" kern="1200" dirty="0" err="1" smtClean="0">
              <a:solidFill>
                <a:srgbClr val="FF0000"/>
              </a:solidFill>
              <a:latin typeface="Arial" panose="020B0604020202020204" pitchFamily="34" charset="0"/>
              <a:cs typeface="Arial" panose="020B0604020202020204" pitchFamily="34" charset="0"/>
            </a:rPr>
            <a:t>Phần</a:t>
          </a:r>
          <a:r>
            <a:rPr lang="en-US" sz="3200" kern="1200" dirty="0" smtClean="0">
              <a:solidFill>
                <a:srgbClr val="FF0000"/>
              </a:solidFill>
              <a:latin typeface="Arial" panose="020B0604020202020204" pitchFamily="34" charset="0"/>
              <a:cs typeface="Arial" panose="020B0604020202020204" pitchFamily="34" charset="0"/>
            </a:rPr>
            <a:t> </a:t>
          </a:r>
          <a:r>
            <a:rPr lang="en-US" sz="3200" kern="1200" dirty="0" err="1" smtClean="0">
              <a:solidFill>
                <a:srgbClr val="FF0000"/>
              </a:solidFill>
              <a:latin typeface="Arial" panose="020B0604020202020204" pitchFamily="34" charset="0"/>
              <a:cs typeface="Arial" panose="020B0604020202020204" pitchFamily="34" charset="0"/>
            </a:rPr>
            <a:t>rắn</a:t>
          </a:r>
          <a:r>
            <a:rPr lang="en-US" sz="3200" kern="1200" dirty="0" smtClean="0">
              <a:solidFill>
                <a:srgbClr val="FF0000"/>
              </a:solidFill>
              <a:latin typeface="Arial" panose="020B0604020202020204" pitchFamily="34" charset="0"/>
              <a:cs typeface="Arial" panose="020B0604020202020204" pitchFamily="34" charset="0"/>
            </a:rPr>
            <a:t> </a:t>
          </a:r>
          <a:endParaRPr lang="en-US" sz="3200" kern="1200" dirty="0">
            <a:solidFill>
              <a:srgbClr val="FF0000"/>
            </a:solidFill>
            <a:latin typeface="Arial" panose="020B0604020202020204" pitchFamily="34" charset="0"/>
            <a:cs typeface="Arial" panose="020B0604020202020204" pitchFamily="34" charset="0"/>
          </a:endParaRPr>
        </a:p>
      </dsp:txBody>
      <dsp:txXfrm>
        <a:off x="1428093" y="2966339"/>
        <a:ext cx="2142139" cy="1428093"/>
      </dsp:txXfrm>
    </dsp:sp>
    <dsp:sp modelId="{53F30962-4D06-40BE-8FA9-161AA6032713}">
      <dsp:nvSpPr>
        <dsp:cNvPr id="0" name=""/>
        <dsp:cNvSpPr/>
      </dsp:nvSpPr>
      <dsp:spPr>
        <a:xfrm>
          <a:off x="3927256" y="2969909"/>
          <a:ext cx="1428093" cy="1428093"/>
        </a:xfrm>
        <a:prstGeom prst="ellipse">
          <a:avLst/>
        </a:prstGeom>
        <a:blipFill>
          <a:blip xmlns:r="http://schemas.openxmlformats.org/officeDocument/2006/relationships" r:embed="rId2"/>
          <a:srcRect/>
          <a:stretch>
            <a:fillRect l="-39000" r="-39000"/>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962BB86-C1A9-4071-851A-297637FDCC1A}">
      <dsp:nvSpPr>
        <dsp:cNvPr id="0" name=""/>
        <dsp:cNvSpPr/>
      </dsp:nvSpPr>
      <dsp:spPr>
        <a:xfrm>
          <a:off x="5355349" y="2966339"/>
          <a:ext cx="2142139" cy="14280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en-US" sz="3200" kern="1200" dirty="0" err="1" smtClean="0">
              <a:solidFill>
                <a:srgbClr val="00B050"/>
              </a:solidFill>
              <a:latin typeface="Arial" panose="020B0604020202020204" pitchFamily="34" charset="0"/>
              <a:cs typeface="Arial" panose="020B0604020202020204" pitchFamily="34" charset="0"/>
            </a:rPr>
            <a:t>Phần</a:t>
          </a:r>
          <a:r>
            <a:rPr lang="en-US" sz="3200" kern="1200" dirty="0" smtClean="0">
              <a:solidFill>
                <a:srgbClr val="00B050"/>
              </a:solidFill>
              <a:latin typeface="Arial" panose="020B0604020202020204" pitchFamily="34" charset="0"/>
              <a:cs typeface="Arial" panose="020B0604020202020204" pitchFamily="34" charset="0"/>
            </a:rPr>
            <a:t> </a:t>
          </a:r>
          <a:r>
            <a:rPr lang="en-US" sz="3200" kern="1200" dirty="0" err="1" smtClean="0">
              <a:solidFill>
                <a:srgbClr val="00B050"/>
              </a:solidFill>
              <a:latin typeface="Arial" panose="020B0604020202020204" pitchFamily="34" charset="0"/>
              <a:cs typeface="Arial" panose="020B0604020202020204" pitchFamily="34" charset="0"/>
            </a:rPr>
            <a:t>lỏng</a:t>
          </a:r>
          <a:endParaRPr lang="en-US" sz="3200" kern="1200" dirty="0">
            <a:solidFill>
              <a:srgbClr val="00B050"/>
            </a:solidFill>
            <a:latin typeface="Arial" panose="020B0604020202020204" pitchFamily="34" charset="0"/>
            <a:cs typeface="Arial" panose="020B0604020202020204" pitchFamily="34" charset="0"/>
          </a:endParaRPr>
        </a:p>
      </dsp:txBody>
      <dsp:txXfrm>
        <a:off x="5355349" y="2966339"/>
        <a:ext cx="2142139" cy="1428093"/>
      </dsp:txXfrm>
    </dsp:sp>
    <dsp:sp modelId="{EA3B0C9B-AA72-4997-A56F-345766A25D24}">
      <dsp:nvSpPr>
        <dsp:cNvPr id="0" name=""/>
        <dsp:cNvSpPr/>
      </dsp:nvSpPr>
      <dsp:spPr>
        <a:xfrm>
          <a:off x="7854512" y="2969909"/>
          <a:ext cx="1428093" cy="1428093"/>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36000" r="-36000"/>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428B27D-4B48-444F-B29B-700738308D00}">
      <dsp:nvSpPr>
        <dsp:cNvPr id="0" name=""/>
        <dsp:cNvSpPr/>
      </dsp:nvSpPr>
      <dsp:spPr>
        <a:xfrm>
          <a:off x="9282605" y="2966339"/>
          <a:ext cx="2142139" cy="14280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en-US" sz="3200" kern="1200" dirty="0" err="1" smtClean="0">
              <a:solidFill>
                <a:srgbClr val="002060"/>
              </a:solidFill>
              <a:latin typeface="Arial" panose="020B0604020202020204" pitchFamily="34" charset="0"/>
              <a:cs typeface="Arial" panose="020B0604020202020204" pitchFamily="34" charset="0"/>
            </a:rPr>
            <a:t>Phần</a:t>
          </a:r>
          <a:r>
            <a:rPr lang="en-US" sz="3200" kern="1200" dirty="0" smtClean="0">
              <a:solidFill>
                <a:srgbClr val="002060"/>
              </a:solidFill>
              <a:latin typeface="Arial" panose="020B0604020202020204" pitchFamily="34" charset="0"/>
              <a:cs typeface="Arial" panose="020B0604020202020204" pitchFamily="34" charset="0"/>
            </a:rPr>
            <a:t> </a:t>
          </a:r>
          <a:r>
            <a:rPr lang="en-US" sz="3200" kern="1200" dirty="0" err="1" smtClean="0">
              <a:solidFill>
                <a:srgbClr val="002060"/>
              </a:solidFill>
              <a:latin typeface="Arial" panose="020B0604020202020204" pitchFamily="34" charset="0"/>
              <a:cs typeface="Arial" panose="020B0604020202020204" pitchFamily="34" charset="0"/>
            </a:rPr>
            <a:t>khí</a:t>
          </a:r>
          <a:r>
            <a:rPr lang="en-US" sz="3200" kern="1200" dirty="0" smtClean="0">
              <a:solidFill>
                <a:srgbClr val="002060"/>
              </a:solidFill>
              <a:latin typeface="Arial" panose="020B0604020202020204" pitchFamily="34" charset="0"/>
              <a:cs typeface="Arial" panose="020B0604020202020204" pitchFamily="34" charset="0"/>
            </a:rPr>
            <a:t> </a:t>
          </a:r>
          <a:endParaRPr lang="en-US" sz="3200" kern="1200" dirty="0">
            <a:solidFill>
              <a:srgbClr val="002060"/>
            </a:solidFill>
            <a:latin typeface="Arial" panose="020B0604020202020204" pitchFamily="34" charset="0"/>
            <a:cs typeface="Arial" panose="020B0604020202020204" pitchFamily="34" charset="0"/>
          </a:endParaRPr>
        </a:p>
      </dsp:txBody>
      <dsp:txXfrm>
        <a:off x="9282605" y="2966339"/>
        <a:ext cx="2142139" cy="1428093"/>
      </dsp:txXfrm>
    </dsp:sp>
  </dsp:spTree>
</dsp:drawing>
</file>

<file path=ppt/diagrams/layout1.xml><?xml version="1.0" encoding="utf-8"?>
<dgm:layoutDef xmlns:dgm="http://schemas.openxmlformats.org/drawingml/2006/diagram" xmlns:a="http://schemas.openxmlformats.org/drawingml/2006/main" uniqueId="urn:microsoft.com/office/officeart/2009/layout/CirclePictureHierarchy">
  <dgm:title val=""/>
  <dgm:desc val=""/>
  <dgm:catLst>
    <dgm:cat type="hierarchy" pri="1750"/>
    <dgm:cat type="picture" pri="23000"/>
    <dgm:cat type="pictureconvert" pri="2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5"/>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h" for="ch" forName="image" refType="h" fact="0.8"/>
              <dgm:constr type="w" for="ch" forName="image" refType="h" refFor="ch" refForName="image"/>
              <dgm:constr type="t" for="ch" forName="image" refType="h" fact="0.1"/>
              <dgm:constr type="l" for="ch" forName="image"/>
              <dgm:constr type="w" for="ch" forName="text" refType="w" fact="0.6"/>
              <dgm:constr type="h" for="ch" forName="text" refType="h" fact="0.8"/>
              <dgm:constr type="t" for="ch" forName="text" refType="w" fact="0.04"/>
              <dgm:constr type="l" for="ch" forName="text" refType="w" fact="0.4"/>
            </dgm:constrLst>
            <dgm:ruleLst/>
            <dgm:layoutNode name="image" styleLbl="node0">
              <dgm:alg type="sp"/>
              <dgm:shape xmlns:r="http://schemas.openxmlformats.org/officeDocument/2006/relationships" type="ellipse" r:blip="" blipPhldr="1">
                <dgm:adjLst/>
              </dgm:shape>
              <dgm:presOf/>
              <dgm:constrLst/>
              <dgm:ruleLst/>
            </dgm:layoutNode>
            <dgm:layoutNode name="text"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image"/>
                    <dgm:param type="dstNode" val="image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h" for="ch" forName="image2" refType="h" fact="0.8"/>
                      <dgm:constr type="w" for="ch" forName="image2" refType="h" refFor="ch" refForName="image2"/>
                      <dgm:constr type="t" for="ch" forName="image2" refType="h" fact="0.1"/>
                      <dgm:constr type="l" for="ch" forName="image2"/>
                      <dgm:constr type="w" for="ch" forName="text2" refType="w" fact="0.6"/>
                      <dgm:constr type="h" for="ch" forName="text2" refType="h" fact="0.8"/>
                      <dgm:constr type="t" for="ch" forName="text2" refType="w" fact="0.04"/>
                      <dgm:constr type="l" for="ch" forName="text2" refType="w" fact="0.4"/>
                    </dgm:constrLst>
                    <dgm:ruleLst/>
                    <dgm:layoutNode name="image2">
                      <dgm:alg type="sp"/>
                      <dgm:shape xmlns:r="http://schemas.openxmlformats.org/officeDocument/2006/relationships" type="ellipse" r:blip="" blipPhldr="1">
                        <dgm:adjLst/>
                      </dgm:shape>
                      <dgm:presOf/>
                      <dgm:constrLst/>
                      <dgm:ruleLst/>
                    </dgm:layoutNode>
                    <dgm:layoutNode name="text2"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image2"/>
                            <dgm:param type="dstNode" val="image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h" for="ch" forName="image3" refType="h" fact="0.8"/>
                              <dgm:constr type="w" for="ch" forName="image3" refType="h" refFor="ch" refForName="image3"/>
                              <dgm:constr type="t" for="ch" forName="image3" refType="h" fact="0.1"/>
                              <dgm:constr type="l" for="ch" forName="image3"/>
                              <dgm:constr type="w" for="ch" forName="text3" refType="w" fact="0.6"/>
                              <dgm:constr type="h" for="ch" forName="text3" refType="h" fact="0.8"/>
                              <dgm:constr type="t" for="ch" forName="text3" refType="w" fact="0.04"/>
                              <dgm:constr type="l" for="ch" forName="text3" refType="w" fact="0.4"/>
                            </dgm:constrLst>
                            <dgm:ruleLst/>
                            <dgm:layoutNode name="image3">
                              <dgm:alg type="sp"/>
                              <dgm:shape xmlns:r="http://schemas.openxmlformats.org/officeDocument/2006/relationships" type="ellipse" r:blip="" blipPhldr="1">
                                <dgm:adjLst/>
                              </dgm:shape>
                              <dgm:presOf/>
                              <dgm:constrLst/>
                              <dgm:ruleLst/>
                            </dgm:layoutNode>
                            <dgm:layoutNode name="text3"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image3"/>
                                        <dgm:param type="dstNode" val="image4"/>
                                      </dgm:alg>
                                    </dgm:if>
                                    <dgm:else name="Name26">
                                      <dgm:alg type="conn">
                                        <dgm:param type="dim" val="1D"/>
                                        <dgm:param type="endSty" val="noArr"/>
                                        <dgm:param type="connRout" val="bend"/>
                                        <dgm:param type="bendPt" val="end"/>
                                        <dgm:param type="begPts" val="bCtr"/>
                                        <dgm:param type="endPts" val="tCtr"/>
                                        <dgm:param type="srcNode" val="image4"/>
                                        <dgm:param type="dstNode" val="image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h" for="ch" forName="image4" refType="h" fact="0.8"/>
                                      <dgm:constr type="w" for="ch" forName="image4" refType="h" refFor="ch" refForName="image4"/>
                                      <dgm:constr type="t" for="ch" forName="image4" refType="h" fact="0.1"/>
                                      <dgm:constr type="l" for="ch" forName="image4"/>
                                      <dgm:constr type="w" for="ch" forName="text4" refType="w" fact="0.6"/>
                                      <dgm:constr type="h" for="ch" forName="text4" refType="h" fact="0.8"/>
                                      <dgm:constr type="t" for="ch" forName="text4" refType="w" fact="0.04"/>
                                      <dgm:constr type="l" for="ch" forName="text4" refType="w" fact="0.4"/>
                                    </dgm:constrLst>
                                    <dgm:ruleLst/>
                                    <dgm:layoutNode name="image4">
                                      <dgm:alg type="sp"/>
                                      <dgm:shape xmlns:r="http://schemas.openxmlformats.org/officeDocument/2006/relationships" type="ellipse" r:blip="" blipPhldr="1">
                                        <dgm:adjLst/>
                                      </dgm:shape>
                                      <dgm:presOf/>
                                      <dgm:constrLst/>
                                      <dgm:ruleLst/>
                                    </dgm:layoutNode>
                                    <dgm:layoutNode name="text4"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5923F103-BC34-4FE4-A40E-EDDEECFDA5D0}" type="datetimeFigureOut">
              <a:rPr lang="en-US" dirty="0"/>
              <a:pPr/>
              <a:t>2/22/2024</a:t>
            </a:fld>
            <a:endParaRPr lang="en-US" dirty="0"/>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n-US" dirty="0"/>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923A1CC3-2375-41D4-9E03-427CAF2A4C1A}" type="datetimeFigureOut">
              <a:rPr lang="en-US" dirty="0"/>
              <a:t>2/22/2024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AFF16868-8199-4C2C-A5B1-63AEE139F88E}" type="datetimeFigureOut">
              <a:rPr lang="en-US" dirty="0"/>
              <a:t>2/22/2024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en-US" smtClean="0"/>
              <a:t>Click to edit Master title style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AAD9FF7F-6988-44CC-821B-644E70CD2F73}" type="datetimeFigureOut">
              <a:rPr lang="en-US" dirty="0"/>
              <a:t>2/22/2024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C12C299-16B2-4475-990D-751901EACC14}" type="datetimeFigureOut">
              <a:rPr lang="en-US" dirty="0"/>
              <a:t>2/22/2024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FE86839-B9D8-4651-8783-F325ECE74E65}" type="datetimeFigureOut">
              <a:rPr lang="en-US" dirty="0"/>
              <a:t>2/22/2024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FD484F64-32F6-45C5-931F-ADC1662401D0}" type="datetimeFigureOut">
              <a:rPr lang="en-US" dirty="0"/>
              <a:t>2/22/2024</a:t>
            </a:fld>
            <a:endParaRPr lang="en-US" dirty="0"/>
          </a:p>
        </p:txBody>
      </p:sp>
      <p:sp>
        <p:nvSpPr>
          <p:cNvPr id="8" name="Footer Placeholder 7"/>
          <p:cNvSpPr>
            <a:spLocks noGrp="1"/>
          </p:cNvSpPr>
          <p:nvPr>
            <p:ph type="ftr" sz="quarter" idx="11"/>
          </p:nvPr>
        </p:nvSpPr>
        <p:spPr>
          <a:xfrm>
            <a:off x="561111" y="6391838"/>
            <a:ext cx="3644282" cy="304801"/>
          </a:xfrm>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53086D93-FCAC-47E0-A2EE-787E62CA814C}" type="datetimeFigureOut">
              <a:rPr lang="en-US" dirty="0"/>
              <a:t>2/22/2024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CDA879A6-0FD0-4734-A311-86BFCA472E6E}" type="datetimeFigureOut">
              <a:rPr lang="en-US" dirty="0"/>
              <a:t>2/22/2024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9C9CA7B-DFD4-44B5-8C60-D14B8CD1FB59}" type="datetimeFigureOut">
              <a:rPr lang="en-US" dirty="0"/>
              <a:t>2/22/2024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F34E6425-0181-43F2-84FC-787E803FD2F8}" type="datetimeFigureOut">
              <a:rPr lang="en-US" dirty="0"/>
              <a:t>2/22/2024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3BDB8791-F1B0-41E7-B7FD-A781E65C4266}" type="datetimeFigureOut">
              <a:rPr lang="en-US" dirty="0"/>
              <a:t>2/22/2024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FDD63B2-E120-4ED8-B27B-C685F510A5FE}" type="datetimeFigureOut">
              <a:rPr lang="en-US" dirty="0"/>
              <a:t>2/22/2024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7AA18ACC-A947-437B-A130-35BD54FDF1E9}" type="datetimeFigureOut">
              <a:rPr lang="en-US" dirty="0"/>
              <a:t>2/22/2024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8D7E02-BCB8-4D50-A234-369438C08659}" type="datetimeFigureOut">
              <a:rPr lang="en-US" dirty="0"/>
              <a:t>2/22/2024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76E86A4C-8E40-4F87-A4F0-01A0687C5742}" type="datetimeFigureOut">
              <a:rPr lang="en-US" dirty="0"/>
              <a:t>2/22/2024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en-US" smtClean="0"/>
              <a:t>Click icon to add picture</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35E72C73-2D91-4E12-BA25-F0AA0C03599B}" type="datetimeFigureOut">
              <a:rPr lang="en-US" dirty="0"/>
              <a:t>2/22/2024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2BE451C3-0FF4-47C4-B829-773ADF60F88C}" type="datetimeFigureOut">
              <a:rPr lang="en-US" dirty="0"/>
              <a:t>2/22/2024</a:t>
            </a:fld>
            <a:endParaRPr lang="en-US" dirty="0"/>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US" dirty="0"/>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73"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72"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337" y="773850"/>
            <a:ext cx="8761413" cy="706964"/>
          </a:xfrm>
        </p:spPr>
        <p:txBody>
          <a:bodyPr/>
          <a:lstStyle/>
          <a:p>
            <a:r>
              <a:rPr lang="en-US" dirty="0" err="1" smtClean="0">
                <a:latin typeface="Arial" panose="020B0604020202020204" pitchFamily="34" charset="0"/>
                <a:cs typeface="Arial" panose="020B0604020202020204" pitchFamily="34" charset="0"/>
              </a:rPr>
              <a:t>Mở</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đầu</a:t>
            </a:r>
            <a:endParaRPr lang="en-US" dirty="0">
              <a:latin typeface="Arial" panose="020B0604020202020204" pitchFamily="34" charset="0"/>
              <a:cs typeface="Arial" panose="020B0604020202020204" pitchFamily="34" charset="0"/>
            </a:endParaRPr>
          </a:p>
        </p:txBody>
      </p:sp>
      <p:sp>
        <p:nvSpPr>
          <p:cNvPr id="4" name="TextBox 3"/>
          <p:cNvSpPr txBox="1"/>
          <p:nvPr/>
        </p:nvSpPr>
        <p:spPr>
          <a:xfrm>
            <a:off x="356168" y="2353095"/>
            <a:ext cx="4380706" cy="584775"/>
          </a:xfrm>
          <a:prstGeom prst="rect">
            <a:avLst/>
          </a:prstGeom>
          <a:noFill/>
        </p:spPr>
        <p:txBody>
          <a:bodyPr wrap="square" rtlCol="0">
            <a:spAutoFit/>
          </a:bodyPr>
          <a:lstStyle/>
          <a:p>
            <a:r>
              <a:rPr lang="en-US" sz="3200" b="1" dirty="0" err="1" smtClean="0">
                <a:latin typeface="Arial" panose="020B0604020202020204" pitchFamily="34" charset="0"/>
                <a:cs typeface="Arial" panose="020B0604020202020204" pitchFamily="34" charset="0"/>
              </a:rPr>
              <a:t>Đất</a:t>
            </a:r>
            <a:r>
              <a:rPr lang="en-US" sz="3200" b="1" dirty="0" smtClean="0">
                <a:latin typeface="Arial" panose="020B0604020202020204" pitchFamily="34" charset="0"/>
                <a:cs typeface="Arial" panose="020B0604020202020204" pitchFamily="34" charset="0"/>
              </a:rPr>
              <a:t> </a:t>
            </a:r>
            <a:r>
              <a:rPr lang="en-US" sz="3200" b="1" dirty="0" err="1" smtClean="0">
                <a:latin typeface="Arial" panose="020B0604020202020204" pitchFamily="34" charset="0"/>
                <a:cs typeface="Arial" panose="020B0604020202020204" pitchFamily="34" charset="0"/>
              </a:rPr>
              <a:t>là</a:t>
            </a:r>
            <a:r>
              <a:rPr lang="en-US" sz="3200" b="1" dirty="0" smtClean="0">
                <a:latin typeface="Arial" panose="020B0604020202020204" pitchFamily="34" charset="0"/>
                <a:cs typeface="Arial" panose="020B0604020202020204" pitchFamily="34" charset="0"/>
              </a:rPr>
              <a:t> </a:t>
            </a:r>
            <a:r>
              <a:rPr lang="en-US" sz="3200" b="1" dirty="0" err="1" smtClean="0">
                <a:latin typeface="Arial" panose="020B0604020202020204" pitchFamily="34" charset="0"/>
                <a:cs typeface="Arial" panose="020B0604020202020204" pitchFamily="34" charset="0"/>
              </a:rPr>
              <a:t>gì</a:t>
            </a:r>
            <a:r>
              <a:rPr lang="en-US" sz="3200" b="1" dirty="0" smtClean="0">
                <a:latin typeface="Arial" panose="020B0604020202020204" pitchFamily="34" charset="0"/>
                <a:cs typeface="Arial" panose="020B0604020202020204" pitchFamily="34" charset="0"/>
              </a:rPr>
              <a:t>? </a:t>
            </a:r>
            <a:endParaRPr lang="en-US" sz="3200" b="1" dirty="0">
              <a:latin typeface="Arial" panose="020B0604020202020204" pitchFamily="34" charset="0"/>
              <a:cs typeface="Arial" panose="020B0604020202020204" pitchFamily="34" charset="0"/>
            </a:endParaRPr>
          </a:p>
        </p:txBody>
      </p:sp>
      <p:pic>
        <p:nvPicPr>
          <p:cNvPr id="1026" name="Picture 2" descr="Đất là gì? thành phần của đấ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0597" y="3109121"/>
            <a:ext cx="5491738" cy="361137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5922335" y="2971615"/>
            <a:ext cx="6269665" cy="3886385"/>
          </a:xfrm>
          <a:prstGeom prst="rect">
            <a:avLst/>
          </a:prstGeom>
        </p:spPr>
        <p:txBody>
          <a:bodyPr wrap="square">
            <a:spAutoFit/>
          </a:bodyPr>
          <a:lstStyle/>
          <a:p>
            <a:pPr>
              <a:lnSpc>
                <a:spcPct val="130000"/>
              </a:lnSpc>
            </a:pPr>
            <a:r>
              <a:rPr lang="vi-VN" sz="2400" dirty="0"/>
              <a:t>Đất là da của trái đất: Đất nằm ở phần ngoài cùng của vỏ Trái đất. Nó được coi là "làn da của trái đất". Đất phát triển theo thời gian dưới tác động của các quá trình hóa học, vật lý và sinh học. Chúng phát triển nơi đá và trầm tích (thạch quyển) chịu ảnh hưởng của hệ thực vật và động vật (sinh quyển), nước (thủy quyển) và khí hậu (khí quyển).</a:t>
            </a:r>
            <a:endParaRPr lang="en-US" sz="2400" dirty="0"/>
          </a:p>
        </p:txBody>
      </p:sp>
    </p:spTree>
    <p:extLst>
      <p:ext uri="{BB962C8B-B14F-4D97-AF65-F5344CB8AC3E}">
        <p14:creationId xmlns:p14="http://schemas.microsoft.com/office/powerpoint/2010/main" val="1669402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142019" y="1653621"/>
            <a:ext cx="5740622" cy="4168059"/>
          </a:xfrm>
          <a:prstGeom prst="roundRect">
            <a:avLst/>
          </a:prstGeom>
          <a:blipFill>
            <a:blip r:embed="rId2"/>
            <a:srcRect/>
            <a:stretch>
              <a:fillRect l="-18276" r="-737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0" y="0"/>
            <a:ext cx="10226566" cy="646331"/>
          </a:xfrm>
          <a:prstGeom prst="rect">
            <a:avLst/>
          </a:prstGeom>
          <a:noFill/>
        </p:spPr>
        <p:txBody>
          <a:bodyPr wrap="square" rtlCol="0">
            <a:spAutoFit/>
          </a:bodyPr>
          <a:lstStyle/>
          <a:p>
            <a:r>
              <a:rPr lang="en-US" sz="3600" b="1" dirty="0" smtClean="0">
                <a:latin typeface="Arial" panose="020B0604020202020204" pitchFamily="34" charset="0"/>
                <a:cs typeface="Arial" panose="020B0604020202020204" pitchFamily="34" charset="0"/>
              </a:rPr>
              <a:t>Lên </a:t>
            </a:r>
            <a:r>
              <a:rPr lang="en-US" sz="3600" b="1" dirty="0" err="1" smtClean="0">
                <a:latin typeface="Arial" panose="020B0604020202020204" pitchFamily="34" charset="0"/>
                <a:cs typeface="Arial" panose="020B0604020202020204" pitchFamily="34" charset="0"/>
              </a:rPr>
              <a:t>luống</a:t>
            </a:r>
            <a:r>
              <a:rPr lang="en-US" sz="3600" b="1" dirty="0" smtClean="0">
                <a:latin typeface="Arial" panose="020B0604020202020204" pitchFamily="34" charset="0"/>
                <a:cs typeface="Arial" panose="020B0604020202020204" pitchFamily="34" charset="0"/>
              </a:rPr>
              <a:t> </a:t>
            </a:r>
            <a:r>
              <a:rPr lang="en-US" sz="3600" b="1" dirty="0" err="1" smtClean="0">
                <a:latin typeface="Arial" panose="020B0604020202020204" pitchFamily="34" charset="0"/>
                <a:cs typeface="Arial" panose="020B0604020202020204" pitchFamily="34" charset="0"/>
              </a:rPr>
              <a:t>đất</a:t>
            </a:r>
            <a:r>
              <a:rPr lang="en-US" sz="3600" b="1" dirty="0" smtClean="0">
                <a:latin typeface="Arial" panose="020B0604020202020204" pitchFamily="34" charset="0"/>
                <a:cs typeface="Arial" panose="020B0604020202020204" pitchFamily="34" charset="0"/>
              </a:rPr>
              <a:t> </a:t>
            </a:r>
            <a:r>
              <a:rPr lang="en-US" sz="3600" b="1" dirty="0" err="1" smtClean="0">
                <a:latin typeface="Arial" panose="020B0604020202020204" pitchFamily="34" charset="0"/>
                <a:cs typeface="Arial" panose="020B0604020202020204" pitchFamily="34" charset="0"/>
              </a:rPr>
              <a:t>có</a:t>
            </a:r>
            <a:r>
              <a:rPr lang="en-US" sz="3600" b="1" dirty="0" smtClean="0">
                <a:latin typeface="Arial" panose="020B0604020202020204" pitchFamily="34" charset="0"/>
                <a:cs typeface="Arial" panose="020B0604020202020204" pitchFamily="34" charset="0"/>
              </a:rPr>
              <a:t> </a:t>
            </a:r>
            <a:r>
              <a:rPr lang="en-US" sz="3600" b="1" dirty="0" err="1" smtClean="0">
                <a:latin typeface="Arial" panose="020B0604020202020204" pitchFamily="34" charset="0"/>
                <a:cs typeface="Arial" panose="020B0604020202020204" pitchFamily="34" charset="0"/>
              </a:rPr>
              <a:t>tác</a:t>
            </a:r>
            <a:r>
              <a:rPr lang="en-US" sz="3600" b="1" dirty="0" smtClean="0">
                <a:latin typeface="Arial" panose="020B0604020202020204" pitchFamily="34" charset="0"/>
                <a:cs typeface="Arial" panose="020B0604020202020204" pitchFamily="34" charset="0"/>
              </a:rPr>
              <a:t> </a:t>
            </a:r>
            <a:r>
              <a:rPr lang="en-US" sz="3600" b="1" dirty="0" err="1" smtClean="0">
                <a:latin typeface="Arial" panose="020B0604020202020204" pitchFamily="34" charset="0"/>
                <a:cs typeface="Arial" panose="020B0604020202020204" pitchFamily="34" charset="0"/>
              </a:rPr>
              <a:t>dụng</a:t>
            </a:r>
            <a:r>
              <a:rPr lang="en-US" sz="3600" b="1" dirty="0" smtClean="0">
                <a:latin typeface="Arial" panose="020B0604020202020204" pitchFamily="34" charset="0"/>
                <a:cs typeface="Arial" panose="020B0604020202020204" pitchFamily="34" charset="0"/>
              </a:rPr>
              <a:t> </a:t>
            </a:r>
            <a:r>
              <a:rPr lang="en-US" sz="3600" b="1" dirty="0" err="1" smtClean="0">
                <a:latin typeface="Arial" panose="020B0604020202020204" pitchFamily="34" charset="0"/>
                <a:cs typeface="Arial" panose="020B0604020202020204" pitchFamily="34" charset="0"/>
              </a:rPr>
              <a:t>như</a:t>
            </a:r>
            <a:r>
              <a:rPr lang="en-US" sz="3600" b="1" dirty="0" smtClean="0">
                <a:latin typeface="Arial" panose="020B0604020202020204" pitchFamily="34" charset="0"/>
                <a:cs typeface="Arial" panose="020B0604020202020204" pitchFamily="34" charset="0"/>
              </a:rPr>
              <a:t> </a:t>
            </a:r>
            <a:r>
              <a:rPr lang="en-US" sz="3600" b="1" dirty="0" err="1" smtClean="0">
                <a:latin typeface="Arial" panose="020B0604020202020204" pitchFamily="34" charset="0"/>
                <a:cs typeface="Arial" panose="020B0604020202020204" pitchFamily="34" charset="0"/>
              </a:rPr>
              <a:t>thế</a:t>
            </a:r>
            <a:r>
              <a:rPr lang="en-US" sz="3600" b="1" dirty="0" smtClean="0">
                <a:latin typeface="Arial" panose="020B0604020202020204" pitchFamily="34" charset="0"/>
                <a:cs typeface="Arial" panose="020B0604020202020204" pitchFamily="34" charset="0"/>
              </a:rPr>
              <a:t> </a:t>
            </a:r>
            <a:r>
              <a:rPr lang="en-US" sz="3600" b="1" dirty="0" err="1" smtClean="0">
                <a:latin typeface="Arial" panose="020B0604020202020204" pitchFamily="34" charset="0"/>
                <a:cs typeface="Arial" panose="020B0604020202020204" pitchFamily="34" charset="0"/>
              </a:rPr>
              <a:t>nào</a:t>
            </a:r>
            <a:r>
              <a:rPr lang="en-US" sz="3600" b="1" dirty="0" smtClean="0">
                <a:latin typeface="Arial" panose="020B0604020202020204" pitchFamily="34" charset="0"/>
                <a:cs typeface="Arial" panose="020B0604020202020204" pitchFamily="34" charset="0"/>
              </a:rPr>
              <a:t>?</a:t>
            </a:r>
            <a:endParaRPr lang="en-US" sz="3600" b="1" dirty="0">
              <a:latin typeface="Arial" panose="020B0604020202020204" pitchFamily="34" charset="0"/>
              <a:cs typeface="Arial" panose="020B0604020202020204" pitchFamily="34" charset="0"/>
            </a:endParaRPr>
          </a:p>
        </p:txBody>
      </p:sp>
      <p:sp>
        <p:nvSpPr>
          <p:cNvPr id="5" name="Rectangle 4"/>
          <p:cNvSpPr/>
          <p:nvPr/>
        </p:nvSpPr>
        <p:spPr>
          <a:xfrm>
            <a:off x="6111219" y="3514230"/>
            <a:ext cx="6080781" cy="2456057"/>
          </a:xfrm>
          <a:prstGeom prst="rect">
            <a:avLst/>
          </a:prstGeom>
        </p:spPr>
        <p:txBody>
          <a:bodyPr wrap="square">
            <a:spAutoFit/>
          </a:bodyPr>
          <a:lstStyle/>
          <a:p>
            <a:pPr>
              <a:lnSpc>
                <a:spcPct val="120000"/>
              </a:lnSpc>
            </a:pPr>
            <a:r>
              <a:rPr lang="en-US" sz="3200" b="1" dirty="0" err="1" smtClean="0">
                <a:latin typeface="Arial" panose="020B0604020202020204" pitchFamily="34" charset="0"/>
                <a:cs typeface="Arial" panose="020B0604020202020204" pitchFamily="34" charset="0"/>
              </a:rPr>
              <a:t>Tác</a:t>
            </a:r>
            <a:r>
              <a:rPr lang="en-US" sz="3200" b="1" dirty="0" smtClean="0">
                <a:latin typeface="Arial" panose="020B0604020202020204" pitchFamily="34" charset="0"/>
                <a:cs typeface="Arial" panose="020B0604020202020204" pitchFamily="34" charset="0"/>
              </a:rPr>
              <a:t> </a:t>
            </a:r>
            <a:r>
              <a:rPr lang="en-US" sz="3200" b="1" dirty="0" err="1">
                <a:latin typeface="Arial" panose="020B0604020202020204" pitchFamily="34" charset="0"/>
                <a:cs typeface="Arial" panose="020B0604020202020204" pitchFamily="34" charset="0"/>
              </a:rPr>
              <a:t>dụng</a:t>
            </a:r>
            <a:r>
              <a:rPr lang="en-US" sz="3200" b="1" dirty="0">
                <a:latin typeface="Arial" panose="020B0604020202020204" pitchFamily="34" charset="0"/>
                <a:cs typeface="Arial" panose="020B0604020202020204" pitchFamily="34" charset="0"/>
              </a:rPr>
              <a:t>: </a:t>
            </a:r>
            <a:endParaRPr lang="en-US" sz="3200" b="1" dirty="0" smtClean="0">
              <a:latin typeface="Arial" panose="020B0604020202020204" pitchFamily="34" charset="0"/>
              <a:cs typeface="Arial" panose="020B0604020202020204" pitchFamily="34" charset="0"/>
            </a:endParaRPr>
          </a:p>
          <a:p>
            <a:pPr>
              <a:lnSpc>
                <a:spcPct val="120000"/>
              </a:lnSpc>
            </a:pPr>
            <a:r>
              <a:rPr lang="en-US" sz="3200" dirty="0" smtClean="0">
                <a:latin typeface="Arial" panose="020B0604020202020204" pitchFamily="34" charset="0"/>
                <a:cs typeface="Arial" panose="020B0604020202020204" pitchFamily="34" charset="0"/>
              </a:rPr>
              <a:t>- </a:t>
            </a:r>
            <a:r>
              <a:rPr lang="en-US" sz="3200" dirty="0" err="1" smtClean="0">
                <a:latin typeface="Arial" panose="020B0604020202020204" pitchFamily="34" charset="0"/>
                <a:cs typeface="Arial" panose="020B0604020202020204" pitchFamily="34" charset="0"/>
              </a:rPr>
              <a:t>Dễ</a:t>
            </a:r>
            <a:r>
              <a:rPr lang="en-US" sz="3200" dirty="0" smtClean="0">
                <a:latin typeface="Arial" panose="020B0604020202020204" pitchFamily="34" charset="0"/>
                <a:cs typeface="Arial" panose="020B0604020202020204" pitchFamily="34" charset="0"/>
              </a:rPr>
              <a:t> </a:t>
            </a:r>
            <a:r>
              <a:rPr lang="en-US" sz="3200" dirty="0" err="1" smtClean="0">
                <a:latin typeface="Arial" panose="020B0604020202020204" pitchFamily="34" charset="0"/>
                <a:cs typeface="Arial" panose="020B0604020202020204" pitchFamily="34" charset="0"/>
              </a:rPr>
              <a:t>chăm</a:t>
            </a:r>
            <a:r>
              <a:rPr lang="en-US" sz="3200" dirty="0" smtClean="0">
                <a:latin typeface="Arial" panose="020B0604020202020204" pitchFamily="34" charset="0"/>
                <a:cs typeface="Arial" panose="020B0604020202020204" pitchFamily="34" charset="0"/>
              </a:rPr>
              <a:t> </a:t>
            </a:r>
            <a:r>
              <a:rPr lang="en-US" sz="3200" dirty="0" err="1" smtClean="0">
                <a:latin typeface="Arial" panose="020B0604020202020204" pitchFamily="34" charset="0"/>
                <a:cs typeface="Arial" panose="020B0604020202020204" pitchFamily="34" charset="0"/>
              </a:rPr>
              <a:t>sóc</a:t>
            </a:r>
            <a:r>
              <a:rPr lang="en-US" sz="3200" dirty="0" smtClean="0">
                <a:latin typeface="Arial" panose="020B0604020202020204" pitchFamily="34" charset="0"/>
                <a:cs typeface="Arial" panose="020B0604020202020204" pitchFamily="34" charset="0"/>
              </a:rPr>
              <a:t> </a:t>
            </a:r>
            <a:r>
              <a:rPr lang="en-US" sz="3200" dirty="0" err="1" smtClean="0">
                <a:latin typeface="Arial" panose="020B0604020202020204" pitchFamily="34" charset="0"/>
                <a:cs typeface="Arial" panose="020B0604020202020204" pitchFamily="34" charset="0"/>
              </a:rPr>
              <a:t>chống</a:t>
            </a:r>
            <a:r>
              <a:rPr lang="en-US" sz="3200" dirty="0" smtClean="0">
                <a:latin typeface="Arial" panose="020B0604020202020204" pitchFamily="34" charset="0"/>
                <a:cs typeface="Arial" panose="020B0604020202020204" pitchFamily="34" charset="0"/>
              </a:rPr>
              <a:t> </a:t>
            </a:r>
            <a:r>
              <a:rPr lang="en-US" sz="3200" dirty="0" err="1" smtClean="0">
                <a:latin typeface="Arial" panose="020B0604020202020204" pitchFamily="34" charset="0"/>
                <a:cs typeface="Arial" panose="020B0604020202020204" pitchFamily="34" charset="0"/>
              </a:rPr>
              <a:t>ngập</a:t>
            </a:r>
            <a:r>
              <a:rPr lang="en-US" sz="3200" dirty="0" smtClean="0">
                <a:latin typeface="Arial" panose="020B0604020202020204" pitchFamily="34" charset="0"/>
                <a:cs typeface="Arial" panose="020B0604020202020204" pitchFamily="34" charset="0"/>
              </a:rPr>
              <a:t> </a:t>
            </a:r>
            <a:r>
              <a:rPr lang="en-US" sz="3200" dirty="0" err="1" smtClean="0">
                <a:latin typeface="Arial" panose="020B0604020202020204" pitchFamily="34" charset="0"/>
                <a:cs typeface="Arial" panose="020B0604020202020204" pitchFamily="34" charset="0"/>
              </a:rPr>
              <a:t>úng</a:t>
            </a:r>
            <a:endParaRPr lang="en-US" sz="3200" dirty="0">
              <a:latin typeface="Arial" panose="020B0604020202020204" pitchFamily="34" charset="0"/>
              <a:cs typeface="Arial" panose="020B0604020202020204" pitchFamily="34" charset="0"/>
            </a:endParaRPr>
          </a:p>
          <a:p>
            <a:pPr>
              <a:lnSpc>
                <a:spcPct val="120000"/>
              </a:lnSpc>
            </a:pPr>
            <a:r>
              <a:rPr lang="en-US" sz="3200" dirty="0" smtClean="0">
                <a:latin typeface="Arial" panose="020B0604020202020204" pitchFamily="34" charset="0"/>
                <a:cs typeface="Arial" panose="020B0604020202020204" pitchFamily="34" charset="0"/>
              </a:rPr>
              <a:t>- </a:t>
            </a:r>
            <a:r>
              <a:rPr lang="en-US" sz="3200" dirty="0" err="1" smtClean="0">
                <a:latin typeface="Arial" panose="020B0604020202020204" pitchFamily="34" charset="0"/>
                <a:cs typeface="Arial" panose="020B0604020202020204" pitchFamily="34" charset="0"/>
              </a:rPr>
              <a:t>Tạo</a:t>
            </a:r>
            <a:r>
              <a:rPr lang="en-US" sz="3200" dirty="0" smtClean="0">
                <a:latin typeface="Arial" panose="020B0604020202020204" pitchFamily="34" charset="0"/>
                <a:cs typeface="Arial" panose="020B0604020202020204" pitchFamily="34" charset="0"/>
              </a:rPr>
              <a:t> </a:t>
            </a:r>
            <a:r>
              <a:rPr lang="en-US" sz="3200" dirty="0" err="1" smtClean="0">
                <a:latin typeface="Arial" panose="020B0604020202020204" pitchFamily="34" charset="0"/>
                <a:cs typeface="Arial" panose="020B0604020202020204" pitchFamily="34" charset="0"/>
              </a:rPr>
              <a:t>tầng</a:t>
            </a:r>
            <a:r>
              <a:rPr lang="en-US" sz="3200" dirty="0" smtClean="0">
                <a:latin typeface="Arial" panose="020B0604020202020204" pitchFamily="34" charset="0"/>
                <a:cs typeface="Arial" panose="020B0604020202020204" pitchFamily="34" charset="0"/>
              </a:rPr>
              <a:t> </a:t>
            </a:r>
            <a:r>
              <a:rPr lang="en-US" sz="3200" dirty="0" err="1" smtClean="0">
                <a:latin typeface="Arial" panose="020B0604020202020204" pitchFamily="34" charset="0"/>
                <a:cs typeface="Arial" panose="020B0604020202020204" pitchFamily="34" charset="0"/>
              </a:rPr>
              <a:t>đất</a:t>
            </a:r>
            <a:r>
              <a:rPr lang="en-US" sz="3200" dirty="0" smtClean="0">
                <a:latin typeface="Arial" panose="020B0604020202020204" pitchFamily="34" charset="0"/>
                <a:cs typeface="Arial" panose="020B0604020202020204" pitchFamily="34" charset="0"/>
              </a:rPr>
              <a:t> </a:t>
            </a:r>
            <a:r>
              <a:rPr lang="en-US" sz="3200" dirty="0" err="1" smtClean="0">
                <a:latin typeface="Arial" panose="020B0604020202020204" pitchFamily="34" charset="0"/>
                <a:cs typeface="Arial" panose="020B0604020202020204" pitchFamily="34" charset="0"/>
              </a:rPr>
              <a:t>dày</a:t>
            </a:r>
            <a:r>
              <a:rPr lang="en-US" sz="3200" dirty="0" smtClean="0">
                <a:latin typeface="Arial" panose="020B0604020202020204" pitchFamily="34" charset="0"/>
                <a:cs typeface="Arial" panose="020B0604020202020204" pitchFamily="34" charset="0"/>
              </a:rPr>
              <a:t> </a:t>
            </a:r>
            <a:r>
              <a:rPr lang="en-US" sz="3200" dirty="0" err="1" smtClean="0">
                <a:latin typeface="Arial" panose="020B0604020202020204" pitchFamily="34" charset="0"/>
                <a:cs typeface="Arial" panose="020B0604020202020204" pitchFamily="34" charset="0"/>
              </a:rPr>
              <a:t>cho</a:t>
            </a:r>
            <a:r>
              <a:rPr lang="en-US" sz="3200" dirty="0" smtClean="0">
                <a:latin typeface="Arial" panose="020B0604020202020204" pitchFamily="34" charset="0"/>
                <a:cs typeface="Arial" panose="020B0604020202020204" pitchFamily="34" charset="0"/>
              </a:rPr>
              <a:t> </a:t>
            </a:r>
            <a:r>
              <a:rPr lang="en-US" sz="3200" dirty="0" err="1" smtClean="0">
                <a:latin typeface="Arial" panose="020B0604020202020204" pitchFamily="34" charset="0"/>
                <a:cs typeface="Arial" panose="020B0604020202020204" pitchFamily="34" charset="0"/>
              </a:rPr>
              <a:t>cây</a:t>
            </a:r>
            <a:r>
              <a:rPr lang="en-US" sz="3200" dirty="0" smtClean="0">
                <a:latin typeface="Arial" panose="020B0604020202020204" pitchFamily="34" charset="0"/>
                <a:cs typeface="Arial" panose="020B0604020202020204" pitchFamily="34" charset="0"/>
              </a:rPr>
              <a:t> </a:t>
            </a:r>
            <a:r>
              <a:rPr lang="en-US" sz="3200" dirty="0" err="1" smtClean="0">
                <a:latin typeface="Arial" panose="020B0604020202020204" pitchFamily="34" charset="0"/>
                <a:cs typeface="Arial" panose="020B0604020202020204" pitchFamily="34" charset="0"/>
              </a:rPr>
              <a:t>sinh</a:t>
            </a:r>
            <a:r>
              <a:rPr lang="en-US" sz="3200" dirty="0" smtClean="0">
                <a:latin typeface="Arial" panose="020B0604020202020204" pitchFamily="34" charset="0"/>
                <a:cs typeface="Arial" panose="020B0604020202020204" pitchFamily="34" charset="0"/>
              </a:rPr>
              <a:t> </a:t>
            </a:r>
            <a:r>
              <a:rPr lang="en-US" sz="3200" dirty="0" err="1" smtClean="0">
                <a:latin typeface="Arial" panose="020B0604020202020204" pitchFamily="34" charset="0"/>
                <a:cs typeface="Arial" panose="020B0604020202020204" pitchFamily="34" charset="0"/>
              </a:rPr>
              <a:t>trưởng</a:t>
            </a:r>
            <a:r>
              <a:rPr lang="en-US" sz="3200" dirty="0" smtClean="0">
                <a:latin typeface="Arial" panose="020B0604020202020204" pitchFamily="34" charset="0"/>
                <a:cs typeface="Arial" panose="020B0604020202020204" pitchFamily="34" charset="0"/>
              </a:rPr>
              <a:t> </a:t>
            </a:r>
            <a:r>
              <a:rPr lang="en-US" sz="3200" dirty="0" err="1" smtClean="0">
                <a:latin typeface="Arial" panose="020B0604020202020204" pitchFamily="34" charset="0"/>
                <a:cs typeface="Arial" panose="020B0604020202020204" pitchFamily="34" charset="0"/>
              </a:rPr>
              <a:t>và</a:t>
            </a:r>
            <a:r>
              <a:rPr lang="en-US" sz="3200" dirty="0" smtClean="0">
                <a:latin typeface="Arial" panose="020B0604020202020204" pitchFamily="34" charset="0"/>
                <a:cs typeface="Arial" panose="020B0604020202020204" pitchFamily="34" charset="0"/>
              </a:rPr>
              <a:t> </a:t>
            </a:r>
            <a:r>
              <a:rPr lang="en-US" sz="3200" dirty="0" err="1" smtClean="0">
                <a:latin typeface="Arial" panose="020B0604020202020204" pitchFamily="34" charset="0"/>
                <a:cs typeface="Arial" panose="020B0604020202020204" pitchFamily="34" charset="0"/>
              </a:rPr>
              <a:t>phát</a:t>
            </a:r>
            <a:r>
              <a:rPr lang="en-US" sz="3200" dirty="0" smtClean="0">
                <a:latin typeface="Arial" panose="020B0604020202020204" pitchFamily="34" charset="0"/>
                <a:cs typeface="Arial" panose="020B0604020202020204" pitchFamily="34" charset="0"/>
              </a:rPr>
              <a:t> </a:t>
            </a:r>
            <a:r>
              <a:rPr lang="en-US" sz="3200" dirty="0" err="1" smtClean="0">
                <a:latin typeface="Arial" panose="020B0604020202020204" pitchFamily="34" charset="0"/>
                <a:cs typeface="Arial" panose="020B0604020202020204" pitchFamily="34" charset="0"/>
              </a:rPr>
              <a:t>triển</a:t>
            </a:r>
            <a:r>
              <a:rPr lang="en-US" sz="3200" dirty="0" smtClean="0">
                <a:latin typeface="Arial" panose="020B0604020202020204" pitchFamily="34" charset="0"/>
                <a:cs typeface="Arial" panose="020B0604020202020204" pitchFamily="34" charset="0"/>
              </a:rPr>
              <a:t> </a:t>
            </a:r>
            <a:endParaRPr lang="en-US" sz="3200" dirty="0">
              <a:latin typeface="Arial" panose="020B0604020202020204" pitchFamily="34" charset="0"/>
              <a:cs typeface="Arial" panose="020B0604020202020204" pitchFamily="34" charset="0"/>
            </a:endParaRPr>
          </a:p>
        </p:txBody>
      </p:sp>
      <p:sp>
        <p:nvSpPr>
          <p:cNvPr id="6" name="TextBox 5"/>
          <p:cNvSpPr txBox="1"/>
          <p:nvPr/>
        </p:nvSpPr>
        <p:spPr>
          <a:xfrm>
            <a:off x="6111219" y="1440261"/>
            <a:ext cx="6080781" cy="1865126"/>
          </a:xfrm>
          <a:prstGeom prst="rect">
            <a:avLst/>
          </a:prstGeom>
          <a:noFill/>
        </p:spPr>
        <p:txBody>
          <a:bodyPr wrap="square" rtlCol="0">
            <a:spAutoFit/>
          </a:bodyPr>
          <a:lstStyle/>
          <a:p>
            <a:pPr>
              <a:lnSpc>
                <a:spcPct val="120000"/>
              </a:lnSpc>
            </a:pPr>
            <a:r>
              <a:rPr lang="en-US" sz="3200" dirty="0" smtClean="0">
                <a:latin typeface="Arial" panose="020B0604020202020204" pitchFamily="34" charset="0"/>
                <a:cs typeface="Arial" panose="020B0604020202020204" pitchFamily="34" charset="0"/>
              </a:rPr>
              <a:t>Lên </a:t>
            </a:r>
            <a:r>
              <a:rPr lang="en-US" sz="3200" dirty="0" err="1" smtClean="0">
                <a:latin typeface="Arial" panose="020B0604020202020204" pitchFamily="34" charset="0"/>
                <a:cs typeface="Arial" panose="020B0604020202020204" pitchFamily="34" charset="0"/>
              </a:rPr>
              <a:t>luống</a:t>
            </a:r>
            <a:r>
              <a:rPr lang="en-US" sz="3200" dirty="0" smtClean="0">
                <a:latin typeface="Arial" panose="020B0604020202020204" pitchFamily="34" charset="0"/>
                <a:cs typeface="Arial" panose="020B0604020202020204" pitchFamily="34" charset="0"/>
              </a:rPr>
              <a:t> </a:t>
            </a:r>
            <a:r>
              <a:rPr lang="en-US" sz="3200" dirty="0" err="1" smtClean="0">
                <a:latin typeface="Arial" panose="020B0604020202020204" pitchFamily="34" charset="0"/>
                <a:cs typeface="Arial" panose="020B0604020202020204" pitchFamily="34" charset="0"/>
              </a:rPr>
              <a:t>chỉ</a:t>
            </a:r>
            <a:r>
              <a:rPr lang="en-US" sz="3200" dirty="0" smtClean="0">
                <a:latin typeface="Arial" panose="020B0604020202020204" pitchFamily="34" charset="0"/>
                <a:cs typeface="Arial" panose="020B0604020202020204" pitchFamily="34" charset="0"/>
              </a:rPr>
              <a:t> </a:t>
            </a:r>
            <a:r>
              <a:rPr lang="en-US" sz="3200" dirty="0" err="1" smtClean="0">
                <a:latin typeface="Arial" panose="020B0604020202020204" pitchFamily="34" charset="0"/>
                <a:cs typeface="Arial" panose="020B0604020202020204" pitchFamily="34" charset="0"/>
              </a:rPr>
              <a:t>được</a:t>
            </a:r>
            <a:r>
              <a:rPr lang="en-US" sz="3200" dirty="0" smtClean="0">
                <a:latin typeface="Arial" panose="020B0604020202020204" pitchFamily="34" charset="0"/>
                <a:cs typeface="Arial" panose="020B0604020202020204" pitchFamily="34" charset="0"/>
              </a:rPr>
              <a:t> </a:t>
            </a:r>
            <a:r>
              <a:rPr lang="en-US" sz="3200" dirty="0" err="1" smtClean="0">
                <a:latin typeface="Arial" panose="020B0604020202020204" pitchFamily="34" charset="0"/>
                <a:cs typeface="Arial" panose="020B0604020202020204" pitchFamily="34" charset="0"/>
              </a:rPr>
              <a:t>tiến</a:t>
            </a:r>
            <a:r>
              <a:rPr lang="en-US" sz="3200" dirty="0" smtClean="0">
                <a:latin typeface="Arial" panose="020B0604020202020204" pitchFamily="34" charset="0"/>
                <a:cs typeface="Arial" panose="020B0604020202020204" pitchFamily="34" charset="0"/>
              </a:rPr>
              <a:t> </a:t>
            </a:r>
            <a:r>
              <a:rPr lang="en-US" sz="3200" dirty="0" err="1" smtClean="0">
                <a:latin typeface="Arial" panose="020B0604020202020204" pitchFamily="34" charset="0"/>
                <a:cs typeface="Arial" panose="020B0604020202020204" pitchFamily="34" charset="0"/>
              </a:rPr>
              <a:t>hành</a:t>
            </a:r>
            <a:r>
              <a:rPr lang="en-US" sz="3200" dirty="0" smtClean="0">
                <a:latin typeface="Arial" panose="020B0604020202020204" pitchFamily="34" charset="0"/>
                <a:cs typeface="Arial" panose="020B0604020202020204" pitchFamily="34" charset="0"/>
              </a:rPr>
              <a:t> </a:t>
            </a:r>
            <a:r>
              <a:rPr lang="en-US" sz="3200" dirty="0" err="1" smtClean="0">
                <a:latin typeface="Arial" panose="020B0604020202020204" pitchFamily="34" charset="0"/>
                <a:cs typeface="Arial" panose="020B0604020202020204" pitchFamily="34" charset="0"/>
              </a:rPr>
              <a:t>đối</a:t>
            </a:r>
            <a:r>
              <a:rPr lang="en-US" sz="3200" dirty="0" smtClean="0">
                <a:latin typeface="Arial" panose="020B0604020202020204" pitchFamily="34" charset="0"/>
                <a:cs typeface="Arial" panose="020B0604020202020204" pitchFamily="34" charset="0"/>
              </a:rPr>
              <a:t> </a:t>
            </a:r>
            <a:r>
              <a:rPr lang="en-US" sz="3200" dirty="0" err="1" smtClean="0">
                <a:latin typeface="Arial" panose="020B0604020202020204" pitchFamily="34" charset="0"/>
                <a:cs typeface="Arial" panose="020B0604020202020204" pitchFamily="34" charset="0"/>
              </a:rPr>
              <a:t>một</a:t>
            </a:r>
            <a:r>
              <a:rPr lang="en-US" sz="3200" dirty="0" smtClean="0">
                <a:latin typeface="Arial" panose="020B0604020202020204" pitchFamily="34" charset="0"/>
                <a:cs typeface="Arial" panose="020B0604020202020204" pitchFamily="34" charset="0"/>
              </a:rPr>
              <a:t> </a:t>
            </a:r>
            <a:r>
              <a:rPr lang="en-US" sz="3200" dirty="0" err="1" smtClean="0">
                <a:latin typeface="Arial" panose="020B0604020202020204" pitchFamily="34" charset="0"/>
                <a:cs typeface="Arial" panose="020B0604020202020204" pitchFamily="34" charset="0"/>
              </a:rPr>
              <a:t>số</a:t>
            </a:r>
            <a:r>
              <a:rPr lang="en-US" sz="3200" dirty="0" smtClean="0">
                <a:latin typeface="Arial" panose="020B0604020202020204" pitchFamily="34" charset="0"/>
                <a:cs typeface="Arial" panose="020B0604020202020204" pitchFamily="34" charset="0"/>
              </a:rPr>
              <a:t> </a:t>
            </a:r>
            <a:r>
              <a:rPr lang="en-US" sz="3200" dirty="0" err="1" smtClean="0">
                <a:latin typeface="Arial" panose="020B0604020202020204" pitchFamily="34" charset="0"/>
                <a:cs typeface="Arial" panose="020B0604020202020204" pitchFamily="34" charset="0"/>
              </a:rPr>
              <a:t>loại</a:t>
            </a:r>
            <a:r>
              <a:rPr lang="en-US" sz="3200" dirty="0" smtClean="0">
                <a:latin typeface="Arial" panose="020B0604020202020204" pitchFamily="34" charset="0"/>
                <a:cs typeface="Arial" panose="020B0604020202020204" pitchFamily="34" charset="0"/>
              </a:rPr>
              <a:t> </a:t>
            </a:r>
            <a:r>
              <a:rPr lang="en-US" sz="3200" dirty="0" err="1" smtClean="0">
                <a:latin typeface="Arial" panose="020B0604020202020204" pitchFamily="34" charset="0"/>
                <a:cs typeface="Arial" panose="020B0604020202020204" pitchFamily="34" charset="0"/>
              </a:rPr>
              <a:t>cây</a:t>
            </a:r>
            <a:r>
              <a:rPr lang="en-US" sz="3200" dirty="0" smtClean="0">
                <a:latin typeface="Arial" panose="020B0604020202020204" pitchFamily="34" charset="0"/>
                <a:cs typeface="Arial" panose="020B0604020202020204" pitchFamily="34" charset="0"/>
              </a:rPr>
              <a:t> </a:t>
            </a:r>
            <a:r>
              <a:rPr lang="en-US" sz="3200" dirty="0" err="1" smtClean="0">
                <a:latin typeface="Arial" panose="020B0604020202020204" pitchFamily="34" charset="0"/>
                <a:cs typeface="Arial" panose="020B0604020202020204" pitchFamily="34" charset="0"/>
              </a:rPr>
              <a:t>trồng</a:t>
            </a:r>
            <a:r>
              <a:rPr lang="en-US" sz="3200" dirty="0" smtClean="0">
                <a:latin typeface="Arial" panose="020B0604020202020204" pitchFamily="34" charset="0"/>
                <a:cs typeface="Arial" panose="020B0604020202020204" pitchFamily="34" charset="0"/>
              </a:rPr>
              <a:t> </a:t>
            </a:r>
            <a:r>
              <a:rPr lang="en-US" sz="3200" dirty="0" err="1" smtClean="0">
                <a:latin typeface="Arial" panose="020B0604020202020204" pitchFamily="34" charset="0"/>
                <a:cs typeface="Arial" panose="020B0604020202020204" pitchFamily="34" charset="0"/>
              </a:rPr>
              <a:t>nhất</a:t>
            </a:r>
            <a:r>
              <a:rPr lang="en-US" sz="3200" dirty="0" smtClean="0">
                <a:latin typeface="Arial" panose="020B0604020202020204" pitchFamily="34" charset="0"/>
                <a:cs typeface="Arial" panose="020B0604020202020204" pitchFamily="34" charset="0"/>
              </a:rPr>
              <a:t> </a:t>
            </a:r>
            <a:r>
              <a:rPr lang="en-US" sz="3200" dirty="0" err="1" smtClean="0">
                <a:latin typeface="Arial" panose="020B0604020202020204" pitchFamily="34" charset="0"/>
                <a:cs typeface="Arial" panose="020B0604020202020204" pitchFamily="34" charset="0"/>
              </a:rPr>
              <a:t>định</a:t>
            </a:r>
            <a:r>
              <a:rPr lang="en-US" sz="3200" dirty="0" smtClean="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331574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38801" y="1335619"/>
            <a:ext cx="11974316" cy="4999178"/>
          </a:xfrm>
          <a:prstGeom prst="rect">
            <a:avLst/>
          </a:prstGeom>
        </p:spPr>
      </p:pic>
    </p:spTree>
    <p:extLst>
      <p:ext uri="{BB962C8B-B14F-4D97-AF65-F5344CB8AC3E}">
        <p14:creationId xmlns:p14="http://schemas.microsoft.com/office/powerpoint/2010/main" val="32321699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129209"/>
            <a:ext cx="10289601" cy="646331"/>
          </a:xfrm>
          <a:prstGeom prst="rect">
            <a:avLst/>
          </a:prstGeom>
          <a:solidFill>
            <a:schemeClr val="accent1">
              <a:lumMod val="20000"/>
              <a:lumOff val="80000"/>
            </a:schemeClr>
          </a:solidFill>
        </p:spPr>
        <p:txBody>
          <a:bodyPr wrap="square" rtlCol="0">
            <a:spAutoFit/>
          </a:bodyPr>
          <a:lstStyle/>
          <a:p>
            <a:r>
              <a:rPr lang="en-US" sz="3600" dirty="0">
                <a:latin typeface="Arial" panose="020B0604020202020204" pitchFamily="34" charset="0"/>
                <a:cs typeface="Arial" panose="020B0604020202020204" pitchFamily="34" charset="0"/>
              </a:rPr>
              <a:t>2</a:t>
            </a:r>
            <a:r>
              <a:rPr lang="en-US" sz="3600" dirty="0" smtClean="0">
                <a:latin typeface="Arial" panose="020B0604020202020204" pitchFamily="34" charset="0"/>
                <a:cs typeface="Arial" panose="020B0604020202020204" pitchFamily="34" charset="0"/>
              </a:rPr>
              <a:t>. </a:t>
            </a:r>
            <a:r>
              <a:rPr lang="en-US" sz="3600" dirty="0" err="1" smtClean="0">
                <a:latin typeface="Arial" panose="020B0604020202020204" pitchFamily="34" charset="0"/>
                <a:cs typeface="Arial" panose="020B0604020202020204" pitchFamily="34" charset="0"/>
              </a:rPr>
              <a:t>Bón</a:t>
            </a:r>
            <a:r>
              <a:rPr lang="en-US" sz="3600" dirty="0" smtClean="0">
                <a:latin typeface="Arial" panose="020B0604020202020204" pitchFamily="34" charset="0"/>
                <a:cs typeface="Arial" panose="020B0604020202020204" pitchFamily="34" charset="0"/>
              </a:rPr>
              <a:t> </a:t>
            </a:r>
            <a:r>
              <a:rPr lang="en-US" sz="3600" dirty="0" err="1" smtClean="0">
                <a:latin typeface="Arial" panose="020B0604020202020204" pitchFamily="34" charset="0"/>
                <a:cs typeface="Arial" panose="020B0604020202020204" pitchFamily="34" charset="0"/>
              </a:rPr>
              <a:t>phân</a:t>
            </a:r>
            <a:r>
              <a:rPr lang="en-US" sz="3600" dirty="0" smtClean="0">
                <a:latin typeface="Arial" panose="020B0604020202020204" pitchFamily="34" charset="0"/>
                <a:cs typeface="Arial" panose="020B0604020202020204" pitchFamily="34" charset="0"/>
              </a:rPr>
              <a:t> </a:t>
            </a:r>
            <a:r>
              <a:rPr lang="en-US" sz="3600" dirty="0" err="1" smtClean="0">
                <a:latin typeface="Arial" panose="020B0604020202020204" pitchFamily="34" charset="0"/>
                <a:cs typeface="Arial" panose="020B0604020202020204" pitchFamily="34" charset="0"/>
              </a:rPr>
              <a:t>lót</a:t>
            </a:r>
            <a:endParaRPr lang="en-US" sz="3600" dirty="0">
              <a:latin typeface="Arial" panose="020B0604020202020204" pitchFamily="34" charset="0"/>
              <a:cs typeface="Arial" panose="020B0604020202020204" pitchFamily="34" charset="0"/>
            </a:endParaRPr>
          </a:p>
        </p:txBody>
      </p:sp>
      <p:sp>
        <p:nvSpPr>
          <p:cNvPr id="3" name="TextBox 2"/>
          <p:cNvSpPr txBox="1"/>
          <p:nvPr/>
        </p:nvSpPr>
        <p:spPr>
          <a:xfrm>
            <a:off x="0" y="976116"/>
            <a:ext cx="12066104" cy="1200329"/>
          </a:xfrm>
          <a:prstGeom prst="rect">
            <a:avLst/>
          </a:prstGeom>
          <a:noFill/>
        </p:spPr>
        <p:txBody>
          <a:bodyPr wrap="square" rtlCol="0">
            <a:spAutoFit/>
          </a:bodyPr>
          <a:lstStyle/>
          <a:p>
            <a:r>
              <a:rPr lang="en-US" sz="3600" b="1" dirty="0" err="1" smtClean="0">
                <a:latin typeface="Arial" panose="020B0604020202020204" pitchFamily="34" charset="0"/>
                <a:cs typeface="Arial" panose="020B0604020202020204" pitchFamily="34" charset="0"/>
              </a:rPr>
              <a:t>Bón</a:t>
            </a:r>
            <a:r>
              <a:rPr lang="en-US" sz="3600" b="1" dirty="0" smtClean="0">
                <a:latin typeface="Arial" panose="020B0604020202020204" pitchFamily="34" charset="0"/>
                <a:cs typeface="Arial" panose="020B0604020202020204" pitchFamily="34" charset="0"/>
              </a:rPr>
              <a:t> </a:t>
            </a:r>
            <a:r>
              <a:rPr lang="en-US" sz="3600" b="1" dirty="0" err="1" smtClean="0">
                <a:latin typeface="Arial" panose="020B0604020202020204" pitchFamily="34" charset="0"/>
                <a:cs typeface="Arial" panose="020B0604020202020204" pitchFamily="34" charset="0"/>
              </a:rPr>
              <a:t>phân</a:t>
            </a:r>
            <a:r>
              <a:rPr lang="en-US" sz="3600" b="1" dirty="0" smtClean="0">
                <a:latin typeface="Arial" panose="020B0604020202020204" pitchFamily="34" charset="0"/>
                <a:cs typeface="Arial" panose="020B0604020202020204" pitchFamily="34" charset="0"/>
              </a:rPr>
              <a:t> </a:t>
            </a:r>
            <a:r>
              <a:rPr lang="en-US" sz="3600" b="1" dirty="0" err="1" smtClean="0">
                <a:latin typeface="Arial" panose="020B0604020202020204" pitchFamily="34" charset="0"/>
                <a:cs typeface="Arial" panose="020B0604020202020204" pitchFamily="34" charset="0"/>
              </a:rPr>
              <a:t>lót</a:t>
            </a:r>
            <a:r>
              <a:rPr lang="en-US" sz="3600" b="1" dirty="0" smtClean="0">
                <a:latin typeface="Arial" panose="020B0604020202020204" pitchFamily="34" charset="0"/>
                <a:cs typeface="Arial" panose="020B0604020202020204" pitchFamily="34" charset="0"/>
              </a:rPr>
              <a:t> </a:t>
            </a:r>
            <a:r>
              <a:rPr lang="en-US" sz="3600" b="1" dirty="0" err="1" smtClean="0">
                <a:latin typeface="Arial" panose="020B0604020202020204" pitchFamily="34" charset="0"/>
                <a:cs typeface="Arial" panose="020B0604020202020204" pitchFamily="34" charset="0"/>
              </a:rPr>
              <a:t>là</a:t>
            </a:r>
            <a:r>
              <a:rPr lang="en-US" sz="3600" b="1" dirty="0" smtClean="0">
                <a:latin typeface="Arial" panose="020B0604020202020204" pitchFamily="34" charset="0"/>
                <a:cs typeface="Arial" panose="020B0604020202020204" pitchFamily="34" charset="0"/>
              </a:rPr>
              <a:t> </a:t>
            </a:r>
            <a:r>
              <a:rPr lang="en-US" sz="3600" b="1" dirty="0" err="1" smtClean="0">
                <a:latin typeface="Arial" panose="020B0604020202020204" pitchFamily="34" charset="0"/>
                <a:cs typeface="Arial" panose="020B0604020202020204" pitchFamily="34" charset="0"/>
              </a:rPr>
              <a:t>như</a:t>
            </a:r>
            <a:r>
              <a:rPr lang="en-US" sz="3600" b="1" dirty="0" smtClean="0">
                <a:latin typeface="Arial" panose="020B0604020202020204" pitchFamily="34" charset="0"/>
                <a:cs typeface="Arial" panose="020B0604020202020204" pitchFamily="34" charset="0"/>
              </a:rPr>
              <a:t> </a:t>
            </a:r>
            <a:r>
              <a:rPr lang="en-US" sz="3600" b="1" dirty="0" err="1" smtClean="0">
                <a:latin typeface="Arial" panose="020B0604020202020204" pitchFamily="34" charset="0"/>
                <a:cs typeface="Arial" panose="020B0604020202020204" pitchFamily="34" charset="0"/>
              </a:rPr>
              <a:t>thế</a:t>
            </a:r>
            <a:r>
              <a:rPr lang="en-US" sz="3600" b="1" dirty="0" smtClean="0">
                <a:latin typeface="Arial" panose="020B0604020202020204" pitchFamily="34" charset="0"/>
                <a:cs typeface="Arial" panose="020B0604020202020204" pitchFamily="34" charset="0"/>
              </a:rPr>
              <a:t> </a:t>
            </a:r>
            <a:r>
              <a:rPr lang="en-US" sz="3600" b="1" dirty="0" err="1" smtClean="0">
                <a:latin typeface="Arial" panose="020B0604020202020204" pitchFamily="34" charset="0"/>
                <a:cs typeface="Arial" panose="020B0604020202020204" pitchFamily="34" charset="0"/>
              </a:rPr>
              <a:t>nào</a:t>
            </a:r>
            <a:r>
              <a:rPr lang="en-US" sz="3600" b="1" dirty="0" smtClean="0">
                <a:latin typeface="Arial" panose="020B0604020202020204" pitchFamily="34" charset="0"/>
                <a:cs typeface="Arial" panose="020B0604020202020204" pitchFamily="34" charset="0"/>
              </a:rPr>
              <a:t>? </a:t>
            </a:r>
            <a:r>
              <a:rPr lang="en-US" sz="3600" b="1" dirty="0" err="1" smtClean="0">
                <a:latin typeface="Arial" panose="020B0604020202020204" pitchFamily="34" charset="0"/>
                <a:cs typeface="Arial" panose="020B0604020202020204" pitchFamily="34" charset="0"/>
              </a:rPr>
              <a:t>Bón</a:t>
            </a:r>
            <a:r>
              <a:rPr lang="en-US" sz="3600" b="1" dirty="0" smtClean="0">
                <a:latin typeface="Arial" panose="020B0604020202020204" pitchFamily="34" charset="0"/>
                <a:cs typeface="Arial" panose="020B0604020202020204" pitchFamily="34" charset="0"/>
              </a:rPr>
              <a:t> </a:t>
            </a:r>
            <a:r>
              <a:rPr lang="en-US" sz="3600" b="1" dirty="0" err="1" smtClean="0">
                <a:latin typeface="Arial" panose="020B0604020202020204" pitchFamily="34" charset="0"/>
                <a:cs typeface="Arial" panose="020B0604020202020204" pitchFamily="34" charset="0"/>
              </a:rPr>
              <a:t>phân</a:t>
            </a:r>
            <a:r>
              <a:rPr lang="en-US" sz="3600" b="1" dirty="0" smtClean="0">
                <a:latin typeface="Arial" panose="020B0604020202020204" pitchFamily="34" charset="0"/>
                <a:cs typeface="Arial" panose="020B0604020202020204" pitchFamily="34" charset="0"/>
              </a:rPr>
              <a:t> </a:t>
            </a:r>
            <a:r>
              <a:rPr lang="en-US" sz="3600" b="1" dirty="0" err="1" smtClean="0">
                <a:latin typeface="Arial" panose="020B0604020202020204" pitchFamily="34" charset="0"/>
                <a:cs typeface="Arial" panose="020B0604020202020204" pitchFamily="34" charset="0"/>
              </a:rPr>
              <a:t>lót</a:t>
            </a:r>
            <a:r>
              <a:rPr lang="en-US" sz="3600" b="1" dirty="0" smtClean="0">
                <a:latin typeface="Arial" panose="020B0604020202020204" pitchFamily="34" charset="0"/>
                <a:cs typeface="Arial" panose="020B0604020202020204" pitchFamily="34" charset="0"/>
              </a:rPr>
              <a:t> </a:t>
            </a:r>
            <a:r>
              <a:rPr lang="en-US" sz="3600" b="1" dirty="0" err="1" smtClean="0">
                <a:latin typeface="Arial" panose="020B0604020202020204" pitchFamily="34" charset="0"/>
                <a:cs typeface="Arial" panose="020B0604020202020204" pitchFamily="34" charset="0"/>
              </a:rPr>
              <a:t>với</a:t>
            </a:r>
            <a:r>
              <a:rPr lang="en-US" sz="3600" b="1" dirty="0" smtClean="0">
                <a:latin typeface="Arial" panose="020B0604020202020204" pitchFamily="34" charset="0"/>
                <a:cs typeface="Arial" panose="020B0604020202020204" pitchFamily="34" charset="0"/>
              </a:rPr>
              <a:t> </a:t>
            </a:r>
            <a:r>
              <a:rPr lang="en-US" sz="3600" b="1" dirty="0" err="1" smtClean="0">
                <a:latin typeface="Arial" panose="020B0604020202020204" pitchFamily="34" charset="0"/>
                <a:cs typeface="Arial" panose="020B0604020202020204" pitchFamily="34" charset="0"/>
              </a:rPr>
              <a:t>mục</a:t>
            </a:r>
            <a:r>
              <a:rPr lang="en-US" sz="3600" b="1" dirty="0" smtClean="0">
                <a:latin typeface="Arial" panose="020B0604020202020204" pitchFamily="34" charset="0"/>
                <a:cs typeface="Arial" panose="020B0604020202020204" pitchFamily="34" charset="0"/>
              </a:rPr>
              <a:t> </a:t>
            </a:r>
            <a:r>
              <a:rPr lang="en-US" sz="3600" b="1" dirty="0" err="1" smtClean="0">
                <a:latin typeface="Arial" panose="020B0604020202020204" pitchFamily="34" charset="0"/>
                <a:cs typeface="Arial" panose="020B0604020202020204" pitchFamily="34" charset="0"/>
              </a:rPr>
              <a:t>đích</a:t>
            </a:r>
            <a:r>
              <a:rPr lang="en-US" sz="3600" b="1" dirty="0" smtClean="0">
                <a:latin typeface="Arial" panose="020B0604020202020204" pitchFamily="34" charset="0"/>
                <a:cs typeface="Arial" panose="020B0604020202020204" pitchFamily="34" charset="0"/>
              </a:rPr>
              <a:t> </a:t>
            </a:r>
            <a:r>
              <a:rPr lang="en-US" sz="3600" b="1" dirty="0" err="1" smtClean="0">
                <a:latin typeface="Arial" panose="020B0604020202020204" pitchFamily="34" charset="0"/>
                <a:cs typeface="Arial" panose="020B0604020202020204" pitchFamily="34" charset="0"/>
              </a:rPr>
              <a:t>để</a:t>
            </a:r>
            <a:r>
              <a:rPr lang="en-US" sz="3600" b="1" dirty="0" smtClean="0">
                <a:latin typeface="Arial" panose="020B0604020202020204" pitchFamily="34" charset="0"/>
                <a:cs typeface="Arial" panose="020B0604020202020204" pitchFamily="34" charset="0"/>
              </a:rPr>
              <a:t> </a:t>
            </a:r>
            <a:r>
              <a:rPr lang="en-US" sz="3600" b="1" dirty="0" err="1" smtClean="0">
                <a:latin typeface="Arial" panose="020B0604020202020204" pitchFamily="34" charset="0"/>
                <a:cs typeface="Arial" panose="020B0604020202020204" pitchFamily="34" charset="0"/>
              </a:rPr>
              <a:t>làm</a:t>
            </a:r>
            <a:r>
              <a:rPr lang="en-US" sz="3600" b="1" dirty="0" smtClean="0">
                <a:latin typeface="Arial" panose="020B0604020202020204" pitchFamily="34" charset="0"/>
                <a:cs typeface="Arial" panose="020B0604020202020204" pitchFamily="34" charset="0"/>
              </a:rPr>
              <a:t> </a:t>
            </a:r>
            <a:r>
              <a:rPr lang="en-US" sz="3600" b="1" dirty="0" err="1" smtClean="0">
                <a:latin typeface="Arial" panose="020B0604020202020204" pitchFamily="34" charset="0"/>
                <a:cs typeface="Arial" panose="020B0604020202020204" pitchFamily="34" charset="0"/>
              </a:rPr>
              <a:t>gì</a:t>
            </a:r>
            <a:r>
              <a:rPr lang="en-US" sz="3600" b="1" dirty="0" smtClean="0">
                <a:latin typeface="Arial" panose="020B0604020202020204" pitchFamily="34" charset="0"/>
                <a:cs typeface="Arial" panose="020B0604020202020204" pitchFamily="34" charset="0"/>
              </a:rPr>
              <a:t> ?</a:t>
            </a:r>
            <a:endParaRPr lang="en-US" sz="3600" b="1" dirty="0">
              <a:latin typeface="Arial" panose="020B0604020202020204" pitchFamily="34" charset="0"/>
              <a:cs typeface="Arial" panose="020B0604020202020204" pitchFamily="34" charset="0"/>
            </a:endParaRPr>
          </a:p>
        </p:txBody>
      </p:sp>
      <p:sp>
        <p:nvSpPr>
          <p:cNvPr id="4" name="Rounded Rectangle 3"/>
          <p:cNvSpPr/>
          <p:nvPr/>
        </p:nvSpPr>
        <p:spPr>
          <a:xfrm>
            <a:off x="0" y="2586455"/>
            <a:ext cx="6101281" cy="4312325"/>
          </a:xfrm>
          <a:prstGeom prst="roundRect">
            <a:avLst/>
          </a:prstGeom>
          <a:blipFill>
            <a:blip r:embed="rId2"/>
            <a:srcRect/>
            <a:stretch>
              <a:fillRect l="-7218" r="1252"/>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6101281" y="2377021"/>
            <a:ext cx="6090719" cy="1126462"/>
          </a:xfrm>
          <a:prstGeom prst="rect">
            <a:avLst/>
          </a:prstGeom>
          <a:noFill/>
        </p:spPr>
        <p:txBody>
          <a:bodyPr wrap="square" rtlCol="0">
            <a:spAutoFit/>
          </a:bodyPr>
          <a:lstStyle/>
          <a:p>
            <a:pPr>
              <a:lnSpc>
                <a:spcPct val="120000"/>
              </a:lnSpc>
            </a:pPr>
            <a:r>
              <a:rPr lang="en-US" sz="2800" b="1" dirty="0" err="1" smtClean="0">
                <a:latin typeface="Arial" panose="020B0604020202020204" pitchFamily="34" charset="0"/>
                <a:cs typeface="Arial" panose="020B0604020202020204" pitchFamily="34" charset="0"/>
              </a:rPr>
              <a:t>Bón</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phân</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lót</a:t>
            </a:r>
            <a:r>
              <a:rPr lang="en-US" sz="2800" b="1" dirty="0" smtClean="0">
                <a:latin typeface="Arial" panose="020B0604020202020204" pitchFamily="34" charset="0"/>
                <a:cs typeface="Arial" panose="020B0604020202020204" pitchFamily="34" charset="0"/>
              </a:rPr>
              <a:t>: </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là</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bón</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phân</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vào</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đất</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trước</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khi</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gieo</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trồng</a:t>
            </a:r>
            <a:endParaRPr lang="en-US" sz="2800" dirty="0" smtClean="0">
              <a:latin typeface="Arial" panose="020B0604020202020204" pitchFamily="34" charset="0"/>
              <a:cs typeface="Arial" panose="020B0604020202020204" pitchFamily="34" charset="0"/>
            </a:endParaRPr>
          </a:p>
        </p:txBody>
      </p:sp>
      <p:sp>
        <p:nvSpPr>
          <p:cNvPr id="6" name="TextBox 5"/>
          <p:cNvSpPr txBox="1"/>
          <p:nvPr/>
        </p:nvSpPr>
        <p:spPr>
          <a:xfrm>
            <a:off x="6057324" y="3704059"/>
            <a:ext cx="6008780" cy="3194721"/>
          </a:xfrm>
          <a:prstGeom prst="rect">
            <a:avLst/>
          </a:prstGeom>
          <a:noFill/>
        </p:spPr>
        <p:txBody>
          <a:bodyPr wrap="square" rtlCol="0">
            <a:spAutoFit/>
          </a:bodyPr>
          <a:lstStyle/>
          <a:p>
            <a:pPr>
              <a:lnSpc>
                <a:spcPct val="120000"/>
              </a:lnSpc>
            </a:pPr>
            <a:r>
              <a:rPr lang="en-US" sz="2800" b="1" dirty="0" err="1" smtClean="0">
                <a:latin typeface="Arial" panose="020B0604020202020204" pitchFamily="34" charset="0"/>
                <a:cs typeface="Arial" panose="020B0604020202020204" pitchFamily="34" charset="0"/>
              </a:rPr>
              <a:t>Mục</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đích</a:t>
            </a:r>
            <a:r>
              <a:rPr lang="en-US" sz="2800" b="1" dirty="0" smtClean="0">
                <a:latin typeface="Arial" panose="020B0604020202020204" pitchFamily="34" charset="0"/>
                <a:cs typeface="Arial" panose="020B0604020202020204" pitchFamily="34" charset="0"/>
              </a:rPr>
              <a:t>:</a:t>
            </a:r>
          </a:p>
          <a:p>
            <a:pPr marL="457200" indent="-457200">
              <a:lnSpc>
                <a:spcPct val="120000"/>
              </a:lnSpc>
              <a:buFontTx/>
              <a:buChar char="-"/>
            </a:pPr>
            <a:r>
              <a:rPr lang="en-US" sz="2800" dirty="0" err="1" smtClean="0">
                <a:latin typeface="Arial" panose="020B0604020202020204" pitchFamily="34" charset="0"/>
                <a:cs typeface="Arial" panose="020B0604020202020204" pitchFamily="34" charset="0"/>
              </a:rPr>
              <a:t>Chuẩn</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bị</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sẵn</a:t>
            </a:r>
            <a:r>
              <a:rPr lang="en-US" sz="2800" dirty="0" smtClean="0">
                <a:latin typeface="Arial" panose="020B0604020202020204" pitchFamily="34" charset="0"/>
                <a:cs typeface="Arial" panose="020B0604020202020204" pitchFamily="34" charset="0"/>
              </a:rPr>
              <a:t> “ </a:t>
            </a:r>
            <a:r>
              <a:rPr lang="en-US" sz="2800" dirty="0" err="1" smtClean="0">
                <a:latin typeface="Arial" panose="020B0604020202020204" pitchFamily="34" charset="0"/>
                <a:cs typeface="Arial" panose="020B0604020202020204" pitchFamily="34" charset="0"/>
              </a:rPr>
              <a:t>thức</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ăn</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cho</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cây</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trồng</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hấp</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thụ</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dinh</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dưỡng</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ngay</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sau</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khi</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rễ</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vừa</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phát</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triển</a:t>
            </a:r>
            <a:endParaRPr lang="en-US" sz="2800" dirty="0" smtClean="0">
              <a:latin typeface="Arial" panose="020B0604020202020204" pitchFamily="34" charset="0"/>
              <a:cs typeface="Arial" panose="020B0604020202020204" pitchFamily="34" charset="0"/>
            </a:endParaRPr>
          </a:p>
          <a:p>
            <a:pPr marL="457200" indent="-457200">
              <a:lnSpc>
                <a:spcPct val="120000"/>
              </a:lnSpc>
              <a:buFontTx/>
              <a:buChar char="-"/>
            </a:pPr>
            <a:r>
              <a:rPr lang="en-US" sz="2800" dirty="0" err="1" smtClean="0">
                <a:latin typeface="Arial" panose="020B0604020202020204" pitchFamily="34" charset="0"/>
                <a:cs typeface="Arial" panose="020B0604020202020204" pitchFamily="34" charset="0"/>
              </a:rPr>
              <a:t>Tạo</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điều</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kiện</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cho</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cây</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trồng</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phát</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triển</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khỏe</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mạnh</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ngay</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từ</a:t>
            </a:r>
            <a:r>
              <a:rPr lang="en-US" sz="2800" dirty="0" smtClean="0">
                <a:latin typeface="Arial" panose="020B0604020202020204" pitchFamily="34" charset="0"/>
                <a:cs typeface="Arial" panose="020B0604020202020204" pitchFamily="34" charset="0"/>
              </a:rPr>
              <a:t> ban </a:t>
            </a:r>
            <a:r>
              <a:rPr lang="en-US" sz="2800" dirty="0" err="1" smtClean="0">
                <a:latin typeface="Arial" panose="020B0604020202020204" pitchFamily="34" charset="0"/>
                <a:cs typeface="Arial" panose="020B0604020202020204" pitchFamily="34" charset="0"/>
              </a:rPr>
              <a:t>đầu</a:t>
            </a:r>
            <a:endParaRPr lang="en-US" sz="28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3092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1000"/>
                                        <p:tgtEl>
                                          <p:spTgt spid="6"/>
                                        </p:tgtEl>
                                      </p:cBhvr>
                                    </p:animEffect>
                                    <p:anim calcmode="lin" valueType="num">
                                      <p:cBhvr>
                                        <p:cTn id="29" dur="1000" fill="hold"/>
                                        <p:tgtEl>
                                          <p:spTgt spid="6"/>
                                        </p:tgtEl>
                                        <p:attrNameLst>
                                          <p:attrName>ppt_x</p:attrName>
                                        </p:attrNameLst>
                                      </p:cBhvr>
                                      <p:tavLst>
                                        <p:tav tm="0">
                                          <p:val>
                                            <p:strVal val="#ppt_x"/>
                                          </p:val>
                                        </p:tav>
                                        <p:tav tm="100000">
                                          <p:val>
                                            <p:strVal val="#ppt_x"/>
                                          </p:val>
                                        </p:tav>
                                      </p:tavLst>
                                    </p:anim>
                                    <p:anim calcmode="lin" valueType="num">
                                      <p:cBhvr>
                                        <p:cTn id="3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5" grpId="0"/>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48478" y="200864"/>
            <a:ext cx="10068339" cy="1077218"/>
          </a:xfrm>
          <a:prstGeom prst="rect">
            <a:avLst/>
          </a:prstGeom>
          <a:noFill/>
        </p:spPr>
        <p:txBody>
          <a:bodyPr wrap="square" rtlCol="0">
            <a:spAutoFit/>
          </a:bodyPr>
          <a:lstStyle/>
          <a:p>
            <a:r>
              <a:rPr lang="en-US" sz="3200" b="1" dirty="0" err="1" smtClean="0">
                <a:latin typeface="Arial" panose="020B0604020202020204" pitchFamily="34" charset="0"/>
                <a:cs typeface="Arial" panose="020B0604020202020204" pitchFamily="34" charset="0"/>
              </a:rPr>
              <a:t>Bón</a:t>
            </a:r>
            <a:r>
              <a:rPr lang="en-US" sz="3200" b="1" dirty="0" smtClean="0">
                <a:latin typeface="Arial" panose="020B0604020202020204" pitchFamily="34" charset="0"/>
                <a:cs typeface="Arial" panose="020B0604020202020204" pitchFamily="34" charset="0"/>
              </a:rPr>
              <a:t> </a:t>
            </a:r>
            <a:r>
              <a:rPr lang="en-US" sz="3200" b="1" dirty="0" err="1" smtClean="0">
                <a:latin typeface="Arial" panose="020B0604020202020204" pitchFamily="34" charset="0"/>
                <a:cs typeface="Arial" panose="020B0604020202020204" pitchFamily="34" charset="0"/>
              </a:rPr>
              <a:t>phân</a:t>
            </a:r>
            <a:r>
              <a:rPr lang="en-US" sz="3200" b="1" dirty="0" smtClean="0">
                <a:latin typeface="Arial" panose="020B0604020202020204" pitchFamily="34" charset="0"/>
                <a:cs typeface="Arial" panose="020B0604020202020204" pitchFamily="34" charset="0"/>
              </a:rPr>
              <a:t> </a:t>
            </a:r>
            <a:r>
              <a:rPr lang="en-US" sz="3200" b="1" dirty="0" err="1" smtClean="0">
                <a:latin typeface="Arial" panose="020B0604020202020204" pitchFamily="34" charset="0"/>
                <a:cs typeface="Arial" panose="020B0604020202020204" pitchFamily="34" charset="0"/>
              </a:rPr>
              <a:t>lót</a:t>
            </a:r>
            <a:r>
              <a:rPr lang="en-US" sz="3200" b="1" dirty="0" smtClean="0">
                <a:latin typeface="Arial" panose="020B0604020202020204" pitchFamily="34" charset="0"/>
                <a:cs typeface="Arial" panose="020B0604020202020204" pitchFamily="34" charset="0"/>
              </a:rPr>
              <a:t> </a:t>
            </a:r>
            <a:r>
              <a:rPr lang="en-US" sz="3200" b="1" dirty="0" err="1" smtClean="0">
                <a:latin typeface="Arial" panose="020B0604020202020204" pitchFamily="34" charset="0"/>
                <a:cs typeface="Arial" panose="020B0604020202020204" pitchFamily="34" charset="0"/>
              </a:rPr>
              <a:t>thường</a:t>
            </a:r>
            <a:r>
              <a:rPr lang="en-US" sz="3200" b="1" dirty="0" smtClean="0">
                <a:latin typeface="Arial" panose="020B0604020202020204" pitchFamily="34" charset="0"/>
                <a:cs typeface="Arial" panose="020B0604020202020204" pitchFamily="34" charset="0"/>
              </a:rPr>
              <a:t> </a:t>
            </a:r>
            <a:r>
              <a:rPr lang="en-US" sz="3200" b="1" dirty="0" err="1" smtClean="0">
                <a:latin typeface="Arial" panose="020B0604020202020204" pitchFamily="34" charset="0"/>
                <a:cs typeface="Arial" panose="020B0604020202020204" pitchFamily="34" charset="0"/>
              </a:rPr>
              <a:t>sử</a:t>
            </a:r>
            <a:r>
              <a:rPr lang="en-US" sz="3200" b="1" dirty="0" smtClean="0">
                <a:latin typeface="Arial" panose="020B0604020202020204" pitchFamily="34" charset="0"/>
                <a:cs typeface="Arial" panose="020B0604020202020204" pitchFamily="34" charset="0"/>
              </a:rPr>
              <a:t> </a:t>
            </a:r>
            <a:r>
              <a:rPr lang="en-US" sz="3200" b="1" dirty="0" err="1" smtClean="0">
                <a:latin typeface="Arial" panose="020B0604020202020204" pitchFamily="34" charset="0"/>
                <a:cs typeface="Arial" panose="020B0604020202020204" pitchFamily="34" charset="0"/>
              </a:rPr>
              <a:t>dụng</a:t>
            </a:r>
            <a:r>
              <a:rPr lang="en-US" sz="3200" b="1" dirty="0" smtClean="0">
                <a:latin typeface="Arial" panose="020B0604020202020204" pitchFamily="34" charset="0"/>
                <a:cs typeface="Arial" panose="020B0604020202020204" pitchFamily="34" charset="0"/>
              </a:rPr>
              <a:t> </a:t>
            </a:r>
            <a:r>
              <a:rPr lang="en-US" sz="3200" b="1" dirty="0" err="1" smtClean="0">
                <a:latin typeface="Arial" panose="020B0604020202020204" pitchFamily="34" charset="0"/>
                <a:cs typeface="Arial" panose="020B0604020202020204" pitchFamily="34" charset="0"/>
              </a:rPr>
              <a:t>loại</a:t>
            </a:r>
            <a:r>
              <a:rPr lang="en-US" sz="3200" b="1" dirty="0" smtClean="0">
                <a:latin typeface="Arial" panose="020B0604020202020204" pitchFamily="34" charset="0"/>
                <a:cs typeface="Arial" panose="020B0604020202020204" pitchFamily="34" charset="0"/>
              </a:rPr>
              <a:t> </a:t>
            </a:r>
            <a:r>
              <a:rPr lang="en-US" sz="3200" b="1" dirty="0" err="1" smtClean="0">
                <a:latin typeface="Arial" panose="020B0604020202020204" pitchFamily="34" charset="0"/>
                <a:cs typeface="Arial" panose="020B0604020202020204" pitchFamily="34" charset="0"/>
              </a:rPr>
              <a:t>phân</a:t>
            </a:r>
            <a:r>
              <a:rPr lang="en-US" sz="3200" b="1" dirty="0" smtClean="0">
                <a:latin typeface="Arial" panose="020B0604020202020204" pitchFamily="34" charset="0"/>
                <a:cs typeface="Arial" panose="020B0604020202020204" pitchFamily="34" charset="0"/>
              </a:rPr>
              <a:t> </a:t>
            </a:r>
            <a:r>
              <a:rPr lang="en-US" sz="3200" b="1" dirty="0" err="1" smtClean="0">
                <a:latin typeface="Arial" panose="020B0604020202020204" pitchFamily="34" charset="0"/>
                <a:cs typeface="Arial" panose="020B0604020202020204" pitchFamily="34" charset="0"/>
              </a:rPr>
              <a:t>nào</a:t>
            </a:r>
            <a:r>
              <a:rPr lang="en-US" sz="3200" b="1" dirty="0" smtClean="0">
                <a:latin typeface="Arial" panose="020B0604020202020204" pitchFamily="34" charset="0"/>
                <a:cs typeface="Arial" panose="020B0604020202020204" pitchFamily="34" charset="0"/>
              </a:rPr>
              <a:t>? </a:t>
            </a:r>
            <a:r>
              <a:rPr lang="en-US" sz="3200" b="1" dirty="0" err="1" smtClean="0">
                <a:latin typeface="Arial" panose="020B0604020202020204" pitchFamily="34" charset="0"/>
                <a:cs typeface="Arial" panose="020B0604020202020204" pitchFamily="34" charset="0"/>
              </a:rPr>
              <a:t>Có</a:t>
            </a:r>
            <a:r>
              <a:rPr lang="en-US" sz="3200" b="1" dirty="0" smtClean="0">
                <a:latin typeface="Arial" panose="020B0604020202020204" pitchFamily="34" charset="0"/>
                <a:cs typeface="Arial" panose="020B0604020202020204" pitchFamily="34" charset="0"/>
              </a:rPr>
              <a:t> </a:t>
            </a:r>
            <a:r>
              <a:rPr lang="en-US" sz="3200" b="1" dirty="0" err="1" smtClean="0">
                <a:latin typeface="Arial" panose="020B0604020202020204" pitchFamily="34" charset="0"/>
                <a:cs typeface="Arial" panose="020B0604020202020204" pitchFamily="34" charset="0"/>
              </a:rPr>
              <a:t>những</a:t>
            </a:r>
            <a:r>
              <a:rPr lang="en-US" sz="3200" b="1" dirty="0" smtClean="0">
                <a:latin typeface="Arial" panose="020B0604020202020204" pitchFamily="34" charset="0"/>
                <a:cs typeface="Arial" panose="020B0604020202020204" pitchFamily="34" charset="0"/>
              </a:rPr>
              <a:t> </a:t>
            </a:r>
            <a:r>
              <a:rPr lang="en-US" sz="3200" b="1" dirty="0" err="1" smtClean="0">
                <a:latin typeface="Arial" panose="020B0604020202020204" pitchFamily="34" charset="0"/>
                <a:cs typeface="Arial" panose="020B0604020202020204" pitchFamily="34" charset="0"/>
              </a:rPr>
              <a:t>cách</a:t>
            </a:r>
            <a:r>
              <a:rPr lang="en-US" sz="3200" b="1" dirty="0" smtClean="0">
                <a:latin typeface="Arial" panose="020B0604020202020204" pitchFamily="34" charset="0"/>
                <a:cs typeface="Arial" panose="020B0604020202020204" pitchFamily="34" charset="0"/>
              </a:rPr>
              <a:t> </a:t>
            </a:r>
            <a:r>
              <a:rPr lang="en-US" sz="3200" b="1" dirty="0" err="1" smtClean="0">
                <a:latin typeface="Arial" panose="020B0604020202020204" pitchFamily="34" charset="0"/>
                <a:cs typeface="Arial" panose="020B0604020202020204" pitchFamily="34" charset="0"/>
              </a:rPr>
              <a:t>bón</a:t>
            </a:r>
            <a:r>
              <a:rPr lang="en-US" sz="3200" b="1" dirty="0" smtClean="0">
                <a:latin typeface="Arial" panose="020B0604020202020204" pitchFamily="34" charset="0"/>
                <a:cs typeface="Arial" panose="020B0604020202020204" pitchFamily="34" charset="0"/>
              </a:rPr>
              <a:t> </a:t>
            </a:r>
            <a:r>
              <a:rPr lang="en-US" sz="3200" b="1" dirty="0" err="1" smtClean="0">
                <a:latin typeface="Arial" panose="020B0604020202020204" pitchFamily="34" charset="0"/>
                <a:cs typeface="Arial" panose="020B0604020202020204" pitchFamily="34" charset="0"/>
              </a:rPr>
              <a:t>nào</a:t>
            </a:r>
            <a:r>
              <a:rPr lang="en-US" sz="3200" b="1" dirty="0" smtClean="0">
                <a:latin typeface="Arial" panose="020B0604020202020204" pitchFamily="34" charset="0"/>
                <a:cs typeface="Arial" panose="020B0604020202020204" pitchFamily="34" charset="0"/>
              </a:rPr>
              <a:t>? </a:t>
            </a:r>
            <a:endParaRPr lang="en-US" sz="3200" b="1" dirty="0">
              <a:latin typeface="Arial" panose="020B0604020202020204" pitchFamily="34" charset="0"/>
              <a:cs typeface="Arial" panose="020B0604020202020204" pitchFamily="34" charset="0"/>
            </a:endParaRPr>
          </a:p>
        </p:txBody>
      </p:sp>
      <p:sp>
        <p:nvSpPr>
          <p:cNvPr id="3" name="TextBox 2"/>
          <p:cNvSpPr txBox="1"/>
          <p:nvPr/>
        </p:nvSpPr>
        <p:spPr>
          <a:xfrm>
            <a:off x="278295" y="2077278"/>
            <a:ext cx="4065104" cy="523220"/>
          </a:xfrm>
          <a:prstGeom prst="rect">
            <a:avLst/>
          </a:prstGeom>
          <a:solidFill>
            <a:schemeClr val="tx2">
              <a:lumMod val="40000"/>
              <a:lumOff val="60000"/>
            </a:schemeClr>
          </a:solidFill>
        </p:spPr>
        <p:txBody>
          <a:bodyPr wrap="square" rtlCol="0">
            <a:spAutoFit/>
          </a:bodyPr>
          <a:lstStyle/>
          <a:p>
            <a:r>
              <a:rPr lang="en-US" sz="2800" b="1" dirty="0" err="1" smtClean="0">
                <a:latin typeface="Arial" panose="020B0604020202020204" pitchFamily="34" charset="0"/>
                <a:cs typeface="Arial" panose="020B0604020202020204" pitchFamily="34" charset="0"/>
              </a:rPr>
              <a:t>Phân</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sử</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dụng</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bón</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lót</a:t>
            </a:r>
            <a:endParaRPr lang="en-US" sz="2800" b="1" dirty="0">
              <a:latin typeface="Arial" panose="020B0604020202020204" pitchFamily="34" charset="0"/>
              <a:cs typeface="Arial" panose="020B0604020202020204" pitchFamily="34" charset="0"/>
            </a:endParaRPr>
          </a:p>
        </p:txBody>
      </p:sp>
      <p:cxnSp>
        <p:nvCxnSpPr>
          <p:cNvPr id="5" name="Straight Arrow Connector 4"/>
          <p:cNvCxnSpPr>
            <a:stCxn id="3" idx="3"/>
          </p:cNvCxnSpPr>
          <p:nvPr/>
        </p:nvCxnSpPr>
        <p:spPr>
          <a:xfrm flipV="1">
            <a:off x="4343399" y="1550504"/>
            <a:ext cx="2027583" cy="78838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a:stCxn id="3" idx="3"/>
            <a:endCxn id="11" idx="1"/>
          </p:cNvCxnSpPr>
          <p:nvPr/>
        </p:nvCxnSpPr>
        <p:spPr>
          <a:xfrm>
            <a:off x="4343399" y="2338888"/>
            <a:ext cx="2027583" cy="53403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6370982" y="1273714"/>
            <a:ext cx="2574235" cy="523220"/>
          </a:xfrm>
          <a:prstGeom prst="rect">
            <a:avLst/>
          </a:prstGeom>
          <a:solidFill>
            <a:schemeClr val="accent1">
              <a:lumMod val="20000"/>
              <a:lumOff val="80000"/>
            </a:schemeClr>
          </a:solidFill>
        </p:spPr>
        <p:txBody>
          <a:bodyPr wrap="square" rtlCol="0">
            <a:spAutoFit/>
          </a:bodyPr>
          <a:lstStyle/>
          <a:p>
            <a:r>
              <a:rPr lang="en-US" sz="2800" b="1" dirty="0" err="1" smtClean="0">
                <a:latin typeface="Arial" panose="020B0604020202020204" pitchFamily="34" charset="0"/>
                <a:cs typeface="Arial" panose="020B0604020202020204" pitchFamily="34" charset="0"/>
              </a:rPr>
              <a:t>Phân</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hữu</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cơ</a:t>
            </a:r>
            <a:endParaRPr lang="en-US" sz="2800" b="1" dirty="0">
              <a:latin typeface="Arial" panose="020B0604020202020204" pitchFamily="34" charset="0"/>
              <a:cs typeface="Arial" panose="020B0604020202020204" pitchFamily="34" charset="0"/>
            </a:endParaRPr>
          </a:p>
        </p:txBody>
      </p:sp>
      <p:sp>
        <p:nvSpPr>
          <p:cNvPr id="11" name="TextBox 10"/>
          <p:cNvSpPr txBox="1"/>
          <p:nvPr/>
        </p:nvSpPr>
        <p:spPr>
          <a:xfrm>
            <a:off x="6370982" y="2611310"/>
            <a:ext cx="2574235" cy="523220"/>
          </a:xfrm>
          <a:prstGeom prst="rect">
            <a:avLst/>
          </a:prstGeom>
          <a:solidFill>
            <a:schemeClr val="accent4">
              <a:lumMod val="20000"/>
              <a:lumOff val="80000"/>
            </a:schemeClr>
          </a:solidFill>
        </p:spPr>
        <p:txBody>
          <a:bodyPr wrap="square" rtlCol="0">
            <a:spAutoFit/>
          </a:bodyPr>
          <a:lstStyle/>
          <a:p>
            <a:r>
              <a:rPr lang="en-US" sz="2800" b="1" dirty="0" err="1" smtClean="0">
                <a:latin typeface="Arial" panose="020B0604020202020204" pitchFamily="34" charset="0"/>
                <a:cs typeface="Arial" panose="020B0604020202020204" pitchFamily="34" charset="0"/>
              </a:rPr>
              <a:t>Phân</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lân</a:t>
            </a:r>
            <a:endParaRPr lang="en-US" sz="2800" b="1" dirty="0">
              <a:latin typeface="Arial" panose="020B0604020202020204" pitchFamily="34" charset="0"/>
              <a:cs typeface="Arial" panose="020B0604020202020204" pitchFamily="34" charset="0"/>
            </a:endParaRPr>
          </a:p>
        </p:txBody>
      </p:sp>
      <p:sp>
        <p:nvSpPr>
          <p:cNvPr id="13" name="TextBox 12"/>
          <p:cNvSpPr txBox="1"/>
          <p:nvPr/>
        </p:nvSpPr>
        <p:spPr>
          <a:xfrm>
            <a:off x="263385" y="5204547"/>
            <a:ext cx="4065104" cy="523220"/>
          </a:xfrm>
          <a:prstGeom prst="rect">
            <a:avLst/>
          </a:prstGeom>
          <a:solidFill>
            <a:srgbClr val="0070C0"/>
          </a:solidFill>
        </p:spPr>
        <p:txBody>
          <a:bodyPr wrap="square" rtlCol="0">
            <a:spAutoFit/>
          </a:bodyPr>
          <a:lstStyle/>
          <a:p>
            <a:r>
              <a:rPr lang="en-US" sz="2800" b="1" dirty="0" err="1" smtClean="0">
                <a:latin typeface="Arial" panose="020B0604020202020204" pitchFamily="34" charset="0"/>
                <a:cs typeface="Arial" panose="020B0604020202020204" pitchFamily="34" charset="0"/>
              </a:rPr>
              <a:t>Cách</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bón</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phân</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lót</a:t>
            </a:r>
            <a:endParaRPr lang="en-US" sz="2800" b="1" dirty="0">
              <a:latin typeface="Arial" panose="020B0604020202020204" pitchFamily="34" charset="0"/>
              <a:cs typeface="Arial" panose="020B0604020202020204" pitchFamily="34" charset="0"/>
            </a:endParaRPr>
          </a:p>
        </p:txBody>
      </p:sp>
      <p:sp>
        <p:nvSpPr>
          <p:cNvPr id="16" name="TextBox 15"/>
          <p:cNvSpPr txBox="1"/>
          <p:nvPr/>
        </p:nvSpPr>
        <p:spPr>
          <a:xfrm>
            <a:off x="6370982" y="3687296"/>
            <a:ext cx="4641575" cy="523220"/>
          </a:xfrm>
          <a:prstGeom prst="rect">
            <a:avLst/>
          </a:prstGeom>
          <a:solidFill>
            <a:schemeClr val="tx1">
              <a:lumMod val="50000"/>
              <a:lumOff val="50000"/>
            </a:schemeClr>
          </a:solidFill>
        </p:spPr>
        <p:txBody>
          <a:bodyPr wrap="square" rtlCol="0">
            <a:spAutoFit/>
          </a:bodyPr>
          <a:lstStyle/>
          <a:p>
            <a:r>
              <a:rPr lang="en-US" sz="2800" b="1" dirty="0" err="1" smtClean="0">
                <a:latin typeface="Arial" panose="020B0604020202020204" pitchFamily="34" charset="0"/>
                <a:cs typeface="Arial" panose="020B0604020202020204" pitchFamily="34" charset="0"/>
              </a:rPr>
              <a:t>Rắc</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đều</a:t>
            </a:r>
            <a:r>
              <a:rPr lang="en-US" sz="2800" b="1" dirty="0" smtClean="0">
                <a:latin typeface="Arial" panose="020B0604020202020204" pitchFamily="34" charset="0"/>
                <a:cs typeface="Arial" panose="020B0604020202020204" pitchFamily="34" charset="0"/>
              </a:rPr>
              <a:t> lên </a:t>
            </a:r>
            <a:r>
              <a:rPr lang="en-US" sz="2800" b="1" dirty="0" err="1" smtClean="0">
                <a:latin typeface="Arial" panose="020B0604020202020204" pitchFamily="34" charset="0"/>
                <a:cs typeface="Arial" panose="020B0604020202020204" pitchFamily="34" charset="0"/>
              </a:rPr>
              <a:t>mặt</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ruộng</a:t>
            </a:r>
            <a:endParaRPr lang="en-US" sz="2800" b="1" dirty="0">
              <a:latin typeface="Arial" panose="020B0604020202020204" pitchFamily="34" charset="0"/>
              <a:cs typeface="Arial" panose="020B0604020202020204" pitchFamily="34" charset="0"/>
            </a:endParaRPr>
          </a:p>
        </p:txBody>
      </p:sp>
      <p:sp>
        <p:nvSpPr>
          <p:cNvPr id="17" name="TextBox 16"/>
          <p:cNvSpPr txBox="1"/>
          <p:nvPr/>
        </p:nvSpPr>
        <p:spPr>
          <a:xfrm>
            <a:off x="6370982" y="6100878"/>
            <a:ext cx="4641575" cy="523220"/>
          </a:xfrm>
          <a:prstGeom prst="rect">
            <a:avLst/>
          </a:prstGeom>
          <a:solidFill>
            <a:schemeClr val="accent5">
              <a:lumMod val="60000"/>
              <a:lumOff val="40000"/>
            </a:schemeClr>
          </a:solidFill>
        </p:spPr>
        <p:txBody>
          <a:bodyPr wrap="square" rtlCol="0">
            <a:spAutoFit/>
          </a:bodyPr>
          <a:lstStyle/>
          <a:p>
            <a:r>
              <a:rPr lang="en-US" sz="2800" b="1" dirty="0" err="1" smtClean="0">
                <a:latin typeface="Arial" panose="020B0604020202020204" pitchFamily="34" charset="0"/>
                <a:cs typeface="Arial" panose="020B0604020202020204" pitchFamily="34" charset="0"/>
              </a:rPr>
              <a:t>Rắc</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theo</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hốc</a:t>
            </a:r>
            <a:endParaRPr lang="en-US" sz="2800" b="1" dirty="0">
              <a:latin typeface="Arial" panose="020B0604020202020204" pitchFamily="34" charset="0"/>
              <a:cs typeface="Arial" panose="020B0604020202020204" pitchFamily="34" charset="0"/>
            </a:endParaRPr>
          </a:p>
        </p:txBody>
      </p:sp>
      <p:sp>
        <p:nvSpPr>
          <p:cNvPr id="18" name="TextBox 17"/>
          <p:cNvSpPr txBox="1"/>
          <p:nvPr/>
        </p:nvSpPr>
        <p:spPr>
          <a:xfrm>
            <a:off x="6370981" y="4894087"/>
            <a:ext cx="4641576" cy="523220"/>
          </a:xfrm>
          <a:prstGeom prst="rect">
            <a:avLst/>
          </a:prstGeom>
          <a:solidFill>
            <a:schemeClr val="accent6">
              <a:lumMod val="40000"/>
              <a:lumOff val="60000"/>
            </a:schemeClr>
          </a:solidFill>
        </p:spPr>
        <p:txBody>
          <a:bodyPr wrap="square" rtlCol="0">
            <a:spAutoFit/>
          </a:bodyPr>
          <a:lstStyle/>
          <a:p>
            <a:r>
              <a:rPr lang="en-US" sz="2800" b="1" dirty="0" err="1" smtClean="0">
                <a:latin typeface="Arial" panose="020B0604020202020204" pitchFamily="34" charset="0"/>
                <a:cs typeface="Arial" panose="020B0604020202020204" pitchFamily="34" charset="0"/>
              </a:rPr>
              <a:t>Rắc</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theo</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hàng</a:t>
            </a:r>
            <a:endParaRPr lang="en-US" sz="2800" b="1" dirty="0">
              <a:latin typeface="Arial" panose="020B0604020202020204" pitchFamily="34" charset="0"/>
              <a:cs typeface="Arial" panose="020B0604020202020204" pitchFamily="34" charset="0"/>
            </a:endParaRPr>
          </a:p>
        </p:txBody>
      </p:sp>
      <p:cxnSp>
        <p:nvCxnSpPr>
          <p:cNvPr id="19" name="Straight Arrow Connector 18"/>
          <p:cNvCxnSpPr/>
          <p:nvPr/>
        </p:nvCxnSpPr>
        <p:spPr>
          <a:xfrm flipV="1">
            <a:off x="4328489" y="3948906"/>
            <a:ext cx="1933163" cy="147882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a:endCxn id="18" idx="1"/>
          </p:cNvCxnSpPr>
          <p:nvPr/>
        </p:nvCxnSpPr>
        <p:spPr>
          <a:xfrm flipV="1">
            <a:off x="4328489" y="5155697"/>
            <a:ext cx="2042492" cy="26161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a:off x="4343399" y="5466157"/>
            <a:ext cx="2057400" cy="83976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8706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down)">
                                      <p:cBhvr>
                                        <p:cTn id="14" dur="500"/>
                                        <p:tgtEl>
                                          <p:spTgt spid="5"/>
                                        </p:tgtEl>
                                      </p:cBhvr>
                                    </p:animEffect>
                                  </p:childTnLst>
                                </p:cTn>
                              </p:par>
                              <p:par>
                                <p:cTn id="15" presetID="22" presetClass="entr" presetSubtype="4"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down)">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500"/>
                                        <p:tgtEl>
                                          <p:spTgt spid="7"/>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wipe(down)">
                                      <p:cBhvr>
                                        <p:cTn id="25" dur="500"/>
                                        <p:tgtEl>
                                          <p:spTgt spid="11"/>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19"/>
                                        </p:tgtEl>
                                        <p:attrNameLst>
                                          <p:attrName>style.visibility</p:attrName>
                                        </p:attrNameLst>
                                      </p:cBhvr>
                                      <p:to>
                                        <p:strVal val="visible"/>
                                      </p:to>
                                    </p:set>
                                    <p:animEffect transition="in" filter="barn(inVertical)">
                                      <p:cBhvr>
                                        <p:cTn id="30" dur="500"/>
                                        <p:tgtEl>
                                          <p:spTgt spid="19"/>
                                        </p:tgtEl>
                                      </p:cBhvr>
                                    </p:animEffect>
                                  </p:childTnLst>
                                </p:cTn>
                              </p:par>
                              <p:par>
                                <p:cTn id="31" presetID="16" presetClass="entr" presetSubtype="21" fill="hold" grpId="0" nodeType="with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barn(inVertical)">
                                      <p:cBhvr>
                                        <p:cTn id="33" dur="500"/>
                                        <p:tgtEl>
                                          <p:spTgt spid="16"/>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nodeType="clickEffect">
                                  <p:stCondLst>
                                    <p:cond delay="0"/>
                                  </p:stCondLst>
                                  <p:childTnLst>
                                    <p:set>
                                      <p:cBhvr>
                                        <p:cTn id="37" dur="1" fill="hold">
                                          <p:stCondLst>
                                            <p:cond delay="0"/>
                                          </p:stCondLst>
                                        </p:cTn>
                                        <p:tgtEl>
                                          <p:spTgt spid="21"/>
                                        </p:tgtEl>
                                        <p:attrNameLst>
                                          <p:attrName>style.visibility</p:attrName>
                                        </p:attrNameLst>
                                      </p:cBhvr>
                                      <p:to>
                                        <p:strVal val="visible"/>
                                      </p:to>
                                    </p:set>
                                    <p:animEffect transition="in" filter="barn(inVertical)">
                                      <p:cBhvr>
                                        <p:cTn id="38" dur="500"/>
                                        <p:tgtEl>
                                          <p:spTgt spid="21"/>
                                        </p:tgtEl>
                                      </p:cBhvr>
                                    </p:animEffect>
                                  </p:childTnLst>
                                </p:cTn>
                              </p:par>
                              <p:par>
                                <p:cTn id="39" presetID="16" presetClass="entr" presetSubtype="21" fill="hold" grpId="0" nodeType="with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barn(inVertical)">
                                      <p:cBhvr>
                                        <p:cTn id="41" dur="500"/>
                                        <p:tgtEl>
                                          <p:spTgt spid="18"/>
                                        </p:tgtEl>
                                      </p:cBhvr>
                                    </p:animEffect>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grpId="0" nodeType="clickEffect">
                                  <p:stCondLst>
                                    <p:cond delay="0"/>
                                  </p:stCondLst>
                                  <p:childTnLst>
                                    <p:set>
                                      <p:cBhvr>
                                        <p:cTn id="45" dur="1" fill="hold">
                                          <p:stCondLst>
                                            <p:cond delay="0"/>
                                          </p:stCondLst>
                                        </p:cTn>
                                        <p:tgtEl>
                                          <p:spTgt spid="17"/>
                                        </p:tgtEl>
                                        <p:attrNameLst>
                                          <p:attrName>style.visibility</p:attrName>
                                        </p:attrNameLst>
                                      </p:cBhvr>
                                      <p:to>
                                        <p:strVal val="visible"/>
                                      </p:to>
                                    </p:set>
                                    <p:animEffect transition="in" filter="barn(inVertical)">
                                      <p:cBhvr>
                                        <p:cTn id="46" dur="500"/>
                                        <p:tgtEl>
                                          <p:spTgt spid="17"/>
                                        </p:tgtEl>
                                      </p:cBhvr>
                                    </p:animEffect>
                                  </p:childTnLst>
                                </p:cTn>
                              </p:par>
                              <p:par>
                                <p:cTn id="47" presetID="16" presetClass="entr" presetSubtype="21" fill="hold" nodeType="withEffect">
                                  <p:stCondLst>
                                    <p:cond delay="0"/>
                                  </p:stCondLst>
                                  <p:childTnLst>
                                    <p:set>
                                      <p:cBhvr>
                                        <p:cTn id="48" dur="1" fill="hold">
                                          <p:stCondLst>
                                            <p:cond delay="0"/>
                                          </p:stCondLst>
                                        </p:cTn>
                                        <p:tgtEl>
                                          <p:spTgt spid="24"/>
                                        </p:tgtEl>
                                        <p:attrNameLst>
                                          <p:attrName>style.visibility</p:attrName>
                                        </p:attrNameLst>
                                      </p:cBhvr>
                                      <p:to>
                                        <p:strVal val="visible"/>
                                      </p:to>
                                    </p:set>
                                    <p:animEffect transition="in" filter="barn(inVertical)">
                                      <p:cBhvr>
                                        <p:cTn id="49"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animBg="1"/>
      <p:bldP spid="11" grpId="0" animBg="1"/>
      <p:bldP spid="16" grpId="0" animBg="1"/>
      <p:bldP spid="17" grpId="0" animBg="1"/>
      <p:bldP spid="1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85737" y="1302026"/>
            <a:ext cx="11820525" cy="4114800"/>
          </a:xfrm>
          <a:prstGeom prst="rect">
            <a:avLst/>
          </a:prstGeom>
        </p:spPr>
      </p:pic>
    </p:spTree>
    <p:extLst>
      <p:ext uri="{BB962C8B-B14F-4D97-AF65-F5344CB8AC3E}">
        <p14:creationId xmlns:p14="http://schemas.microsoft.com/office/powerpoint/2010/main" val="201798215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9574" y="872159"/>
            <a:ext cx="11734800" cy="4914900"/>
          </a:xfrm>
          <a:prstGeom prst="rect">
            <a:avLst/>
          </a:prstGeom>
        </p:spPr>
      </p:pic>
    </p:spTree>
    <p:extLst>
      <p:ext uri="{BB962C8B-B14F-4D97-AF65-F5344CB8AC3E}">
        <p14:creationId xmlns:p14="http://schemas.microsoft.com/office/powerpoint/2010/main" val="256308980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2"/>
          <a:stretch>
            <a:fillRect t="-7074" b="-7074"/>
          </a:stretch>
        </a:blipFill>
        <a:effectLst/>
      </p:bgPr>
    </p:bg>
    <p:spTree>
      <p:nvGrpSpPr>
        <p:cNvPr id="1" name=""/>
        <p:cNvGrpSpPr/>
        <p:nvPr/>
      </p:nvGrpSpPr>
      <p:grpSpPr>
        <a:xfrm>
          <a:off x="0" y="0"/>
          <a:ext cx="0" cy="0"/>
          <a:chOff x="0" y="0"/>
          <a:chExt cx="0" cy="0"/>
        </a:xfrm>
      </p:grpSpPr>
      <p:sp>
        <p:nvSpPr>
          <p:cNvPr id="8" name="TextBox 7"/>
          <p:cNvSpPr txBox="1"/>
          <p:nvPr/>
        </p:nvSpPr>
        <p:spPr>
          <a:xfrm>
            <a:off x="-15138" y="0"/>
            <a:ext cx="12207138" cy="3046988"/>
          </a:xfrm>
          <a:prstGeom prst="rect">
            <a:avLst/>
          </a:prstGeom>
          <a:solidFill>
            <a:schemeClr val="tx1">
              <a:lumMod val="75000"/>
              <a:lumOff val="25000"/>
              <a:alpha val="37000"/>
            </a:schemeClr>
          </a:solidFill>
        </p:spPr>
        <p:txBody>
          <a:bodyPr wrap="square" rtlCol="0">
            <a:spAutoFit/>
          </a:bodyPr>
          <a:lstStyle/>
          <a:p>
            <a:pPr>
              <a:lnSpc>
                <a:spcPct val="150000"/>
              </a:lnSpc>
            </a:pPr>
            <a:r>
              <a:rPr lang="en-US" sz="3200" dirty="0" smtClean="0">
                <a:solidFill>
                  <a:schemeClr val="bg1"/>
                </a:solidFill>
                <a:latin typeface="Arial" panose="020B0604020202020204" pitchFamily="34" charset="0"/>
                <a:cs typeface="Arial" panose="020B0604020202020204" pitchFamily="34" charset="0"/>
              </a:rPr>
              <a:t>1. </a:t>
            </a:r>
            <a:r>
              <a:rPr lang="en-US" sz="3200" dirty="0" err="1" smtClean="0">
                <a:solidFill>
                  <a:schemeClr val="bg1"/>
                </a:solidFill>
                <a:latin typeface="Arial" panose="020B0604020202020204" pitchFamily="34" charset="0"/>
                <a:cs typeface="Arial" panose="020B0604020202020204" pitchFamily="34" charset="0"/>
              </a:rPr>
              <a:t>Đất</a:t>
            </a:r>
            <a:r>
              <a:rPr lang="en-US" sz="3200" dirty="0" smtClean="0">
                <a:solidFill>
                  <a:schemeClr val="bg1"/>
                </a:solidFill>
                <a:latin typeface="Arial" panose="020B0604020202020204" pitchFamily="34" charset="0"/>
                <a:cs typeface="Arial" panose="020B0604020202020204" pitchFamily="34" charset="0"/>
              </a:rPr>
              <a:t> </a:t>
            </a:r>
            <a:r>
              <a:rPr lang="en-US" sz="3200" dirty="0" err="1" smtClean="0">
                <a:solidFill>
                  <a:schemeClr val="bg1"/>
                </a:solidFill>
                <a:latin typeface="Arial" panose="020B0604020202020204" pitchFamily="34" charset="0"/>
                <a:cs typeface="Arial" panose="020B0604020202020204" pitchFamily="34" charset="0"/>
              </a:rPr>
              <a:t>trồng</a:t>
            </a:r>
            <a:r>
              <a:rPr lang="en-US" sz="3200" dirty="0" smtClean="0">
                <a:solidFill>
                  <a:schemeClr val="bg1"/>
                </a:solidFill>
                <a:latin typeface="Arial" panose="020B0604020202020204" pitchFamily="34" charset="0"/>
                <a:cs typeface="Arial" panose="020B0604020202020204" pitchFamily="34" charset="0"/>
              </a:rPr>
              <a:t> </a:t>
            </a:r>
            <a:r>
              <a:rPr lang="en-US" sz="3200" dirty="0" err="1" smtClean="0">
                <a:solidFill>
                  <a:schemeClr val="bg1"/>
                </a:solidFill>
                <a:latin typeface="Arial" panose="020B0604020202020204" pitchFamily="34" charset="0"/>
                <a:cs typeface="Arial" panose="020B0604020202020204" pitchFamily="34" charset="0"/>
              </a:rPr>
              <a:t>có</a:t>
            </a:r>
            <a:r>
              <a:rPr lang="en-US" sz="3200" dirty="0" smtClean="0">
                <a:solidFill>
                  <a:schemeClr val="bg1"/>
                </a:solidFill>
                <a:latin typeface="Arial" panose="020B0604020202020204" pitchFamily="34" charset="0"/>
                <a:cs typeface="Arial" panose="020B0604020202020204" pitchFamily="34" charset="0"/>
              </a:rPr>
              <a:t> </a:t>
            </a:r>
            <a:r>
              <a:rPr lang="en-US" sz="3200" dirty="0" err="1" smtClean="0">
                <a:solidFill>
                  <a:schemeClr val="bg1"/>
                </a:solidFill>
                <a:latin typeface="Arial" panose="020B0604020202020204" pitchFamily="34" charset="0"/>
                <a:cs typeface="Arial" panose="020B0604020202020204" pitchFamily="34" charset="0"/>
              </a:rPr>
              <a:t>thành</a:t>
            </a:r>
            <a:r>
              <a:rPr lang="en-US" sz="3200" dirty="0" smtClean="0">
                <a:solidFill>
                  <a:schemeClr val="bg1"/>
                </a:solidFill>
                <a:latin typeface="Arial" panose="020B0604020202020204" pitchFamily="34" charset="0"/>
                <a:cs typeface="Arial" panose="020B0604020202020204" pitchFamily="34" charset="0"/>
              </a:rPr>
              <a:t> </a:t>
            </a:r>
            <a:r>
              <a:rPr lang="en-US" sz="3200" dirty="0" err="1" smtClean="0">
                <a:solidFill>
                  <a:schemeClr val="bg1"/>
                </a:solidFill>
                <a:latin typeface="Arial" panose="020B0604020202020204" pitchFamily="34" charset="0"/>
                <a:cs typeface="Arial" panose="020B0604020202020204" pitchFamily="34" charset="0"/>
              </a:rPr>
              <a:t>phần</a:t>
            </a:r>
            <a:r>
              <a:rPr lang="en-US" sz="3200" dirty="0" smtClean="0">
                <a:solidFill>
                  <a:schemeClr val="bg1"/>
                </a:solidFill>
                <a:latin typeface="Arial" panose="020B0604020202020204" pitchFamily="34" charset="0"/>
                <a:cs typeface="Arial" panose="020B0604020202020204" pitchFamily="34" charset="0"/>
              </a:rPr>
              <a:t> </a:t>
            </a:r>
            <a:r>
              <a:rPr lang="en-US" sz="3200" dirty="0" err="1" smtClean="0">
                <a:solidFill>
                  <a:schemeClr val="bg1"/>
                </a:solidFill>
                <a:latin typeface="Arial" panose="020B0604020202020204" pitchFamily="34" charset="0"/>
                <a:cs typeface="Arial" panose="020B0604020202020204" pitchFamily="34" charset="0"/>
              </a:rPr>
              <a:t>như</a:t>
            </a:r>
            <a:r>
              <a:rPr lang="en-US" sz="3200" dirty="0" smtClean="0">
                <a:solidFill>
                  <a:schemeClr val="bg1"/>
                </a:solidFill>
                <a:latin typeface="Arial" panose="020B0604020202020204" pitchFamily="34" charset="0"/>
                <a:cs typeface="Arial" panose="020B0604020202020204" pitchFamily="34" charset="0"/>
              </a:rPr>
              <a:t> </a:t>
            </a:r>
            <a:r>
              <a:rPr lang="en-US" sz="3200" dirty="0" err="1" smtClean="0">
                <a:solidFill>
                  <a:schemeClr val="bg1"/>
                </a:solidFill>
                <a:latin typeface="Arial" panose="020B0604020202020204" pitchFamily="34" charset="0"/>
                <a:cs typeface="Arial" panose="020B0604020202020204" pitchFamily="34" charset="0"/>
              </a:rPr>
              <a:t>thế</a:t>
            </a:r>
            <a:r>
              <a:rPr lang="en-US" sz="3200" dirty="0" smtClean="0">
                <a:solidFill>
                  <a:schemeClr val="bg1"/>
                </a:solidFill>
                <a:latin typeface="Arial" panose="020B0604020202020204" pitchFamily="34" charset="0"/>
                <a:cs typeface="Arial" panose="020B0604020202020204" pitchFamily="34" charset="0"/>
              </a:rPr>
              <a:t> </a:t>
            </a:r>
            <a:r>
              <a:rPr lang="en-US" sz="3200" dirty="0" err="1" smtClean="0">
                <a:solidFill>
                  <a:schemeClr val="bg1"/>
                </a:solidFill>
                <a:latin typeface="Arial" panose="020B0604020202020204" pitchFamily="34" charset="0"/>
                <a:cs typeface="Arial" panose="020B0604020202020204" pitchFamily="34" charset="0"/>
              </a:rPr>
              <a:t>nào</a:t>
            </a:r>
            <a:r>
              <a:rPr lang="en-US" sz="3200" dirty="0" smtClean="0">
                <a:solidFill>
                  <a:schemeClr val="bg1"/>
                </a:solidFill>
                <a:latin typeface="Arial" panose="020B0604020202020204" pitchFamily="34" charset="0"/>
                <a:cs typeface="Arial" panose="020B0604020202020204" pitchFamily="34" charset="0"/>
              </a:rPr>
              <a:t>?</a:t>
            </a:r>
          </a:p>
          <a:p>
            <a:pPr>
              <a:lnSpc>
                <a:spcPct val="150000"/>
              </a:lnSpc>
            </a:pPr>
            <a:r>
              <a:rPr lang="en-US" sz="3200" dirty="0" smtClean="0">
                <a:solidFill>
                  <a:schemeClr val="bg1"/>
                </a:solidFill>
                <a:latin typeface="Arial" panose="020B0604020202020204" pitchFamily="34" charset="0"/>
                <a:cs typeface="Arial" panose="020B0604020202020204" pitchFamily="34" charset="0"/>
              </a:rPr>
              <a:t>2. </a:t>
            </a:r>
            <a:r>
              <a:rPr lang="en-US" sz="3200" dirty="0" err="1" smtClean="0">
                <a:solidFill>
                  <a:schemeClr val="bg1"/>
                </a:solidFill>
                <a:latin typeface="Arial" panose="020B0604020202020204" pitchFamily="34" charset="0"/>
                <a:cs typeface="Arial" panose="020B0604020202020204" pitchFamily="34" charset="0"/>
              </a:rPr>
              <a:t>Đất</a:t>
            </a:r>
            <a:r>
              <a:rPr lang="en-US" sz="3200" dirty="0" smtClean="0">
                <a:solidFill>
                  <a:schemeClr val="bg1"/>
                </a:solidFill>
                <a:latin typeface="Arial" panose="020B0604020202020204" pitchFamily="34" charset="0"/>
                <a:cs typeface="Arial" panose="020B0604020202020204" pitchFamily="34" charset="0"/>
              </a:rPr>
              <a:t> </a:t>
            </a:r>
            <a:r>
              <a:rPr lang="en-US" sz="3200" dirty="0" err="1" smtClean="0">
                <a:solidFill>
                  <a:schemeClr val="bg1"/>
                </a:solidFill>
                <a:latin typeface="Arial" panose="020B0604020202020204" pitchFamily="34" charset="0"/>
                <a:cs typeface="Arial" panose="020B0604020202020204" pitchFamily="34" charset="0"/>
              </a:rPr>
              <a:t>trồng</a:t>
            </a:r>
            <a:r>
              <a:rPr lang="en-US" sz="3200" dirty="0" smtClean="0">
                <a:solidFill>
                  <a:schemeClr val="bg1"/>
                </a:solidFill>
                <a:latin typeface="Arial" panose="020B0604020202020204" pitchFamily="34" charset="0"/>
                <a:cs typeface="Arial" panose="020B0604020202020204" pitchFamily="34" charset="0"/>
              </a:rPr>
              <a:t> </a:t>
            </a:r>
            <a:r>
              <a:rPr lang="en-US" sz="3200" dirty="0" err="1">
                <a:solidFill>
                  <a:schemeClr val="bg1"/>
                </a:solidFill>
                <a:latin typeface="Arial" panose="020B0604020202020204" pitchFamily="34" charset="0"/>
                <a:cs typeface="Arial" panose="020B0604020202020204" pitchFamily="34" charset="0"/>
              </a:rPr>
              <a:t>c</a:t>
            </a:r>
            <a:r>
              <a:rPr lang="en-US" sz="3200" dirty="0" err="1" smtClean="0">
                <a:solidFill>
                  <a:schemeClr val="bg1"/>
                </a:solidFill>
                <a:latin typeface="Arial" panose="020B0604020202020204" pitchFamily="34" charset="0"/>
                <a:cs typeface="Arial" panose="020B0604020202020204" pitchFamily="34" charset="0"/>
              </a:rPr>
              <a:t>ó</a:t>
            </a:r>
            <a:r>
              <a:rPr lang="en-US" sz="3200" dirty="0" smtClean="0">
                <a:solidFill>
                  <a:schemeClr val="bg1"/>
                </a:solidFill>
                <a:latin typeface="Arial" panose="020B0604020202020204" pitchFamily="34" charset="0"/>
                <a:cs typeface="Arial" panose="020B0604020202020204" pitchFamily="34" charset="0"/>
              </a:rPr>
              <a:t> </a:t>
            </a:r>
            <a:r>
              <a:rPr lang="en-US" sz="3200" dirty="0" err="1" smtClean="0">
                <a:solidFill>
                  <a:schemeClr val="bg1"/>
                </a:solidFill>
                <a:latin typeface="Arial" panose="020B0604020202020204" pitchFamily="34" charset="0"/>
                <a:cs typeface="Arial" panose="020B0604020202020204" pitchFamily="34" charset="0"/>
              </a:rPr>
              <a:t>vai</a:t>
            </a:r>
            <a:r>
              <a:rPr lang="en-US" sz="3200" dirty="0" smtClean="0">
                <a:solidFill>
                  <a:schemeClr val="bg1"/>
                </a:solidFill>
                <a:latin typeface="Arial" panose="020B0604020202020204" pitchFamily="34" charset="0"/>
                <a:cs typeface="Arial" panose="020B0604020202020204" pitchFamily="34" charset="0"/>
              </a:rPr>
              <a:t> </a:t>
            </a:r>
            <a:r>
              <a:rPr lang="en-US" sz="3200" dirty="0" err="1" smtClean="0">
                <a:solidFill>
                  <a:schemeClr val="bg1"/>
                </a:solidFill>
                <a:latin typeface="Arial" panose="020B0604020202020204" pitchFamily="34" charset="0"/>
                <a:cs typeface="Arial" panose="020B0604020202020204" pitchFamily="34" charset="0"/>
              </a:rPr>
              <a:t>trò</a:t>
            </a:r>
            <a:r>
              <a:rPr lang="en-US" sz="3200" dirty="0" smtClean="0">
                <a:solidFill>
                  <a:schemeClr val="bg1"/>
                </a:solidFill>
                <a:latin typeface="Arial" panose="020B0604020202020204" pitchFamily="34" charset="0"/>
                <a:cs typeface="Arial" panose="020B0604020202020204" pitchFamily="34" charset="0"/>
              </a:rPr>
              <a:t> </a:t>
            </a:r>
            <a:r>
              <a:rPr lang="en-US" sz="3200" dirty="0" err="1" smtClean="0">
                <a:solidFill>
                  <a:schemeClr val="bg1"/>
                </a:solidFill>
                <a:latin typeface="Arial" panose="020B0604020202020204" pitchFamily="34" charset="0"/>
                <a:cs typeface="Arial" panose="020B0604020202020204" pitchFamily="34" charset="0"/>
              </a:rPr>
              <a:t>gì</a:t>
            </a:r>
            <a:r>
              <a:rPr lang="en-US" sz="3200" dirty="0" smtClean="0">
                <a:solidFill>
                  <a:schemeClr val="bg1"/>
                </a:solidFill>
                <a:latin typeface="Arial" panose="020B0604020202020204" pitchFamily="34" charset="0"/>
                <a:cs typeface="Arial" panose="020B0604020202020204" pitchFamily="34" charset="0"/>
              </a:rPr>
              <a:t> </a:t>
            </a:r>
            <a:r>
              <a:rPr lang="en-US" sz="3200" dirty="0" err="1" smtClean="0">
                <a:solidFill>
                  <a:schemeClr val="bg1"/>
                </a:solidFill>
                <a:latin typeface="Arial" panose="020B0604020202020204" pitchFamily="34" charset="0"/>
                <a:cs typeface="Arial" panose="020B0604020202020204" pitchFamily="34" charset="0"/>
              </a:rPr>
              <a:t>đối</a:t>
            </a:r>
            <a:r>
              <a:rPr lang="en-US" sz="3200" dirty="0" smtClean="0">
                <a:solidFill>
                  <a:schemeClr val="bg1"/>
                </a:solidFill>
                <a:latin typeface="Arial" panose="020B0604020202020204" pitchFamily="34" charset="0"/>
                <a:cs typeface="Arial" panose="020B0604020202020204" pitchFamily="34" charset="0"/>
              </a:rPr>
              <a:t> </a:t>
            </a:r>
            <a:r>
              <a:rPr lang="en-US" sz="3200" dirty="0" err="1" smtClean="0">
                <a:solidFill>
                  <a:schemeClr val="bg1"/>
                </a:solidFill>
                <a:latin typeface="Arial" panose="020B0604020202020204" pitchFamily="34" charset="0"/>
                <a:cs typeface="Arial" panose="020B0604020202020204" pitchFamily="34" charset="0"/>
              </a:rPr>
              <a:t>với</a:t>
            </a:r>
            <a:r>
              <a:rPr lang="en-US" sz="3200" dirty="0" smtClean="0">
                <a:solidFill>
                  <a:schemeClr val="bg1"/>
                </a:solidFill>
                <a:latin typeface="Arial" panose="020B0604020202020204" pitchFamily="34" charset="0"/>
                <a:cs typeface="Arial" panose="020B0604020202020204" pitchFamily="34" charset="0"/>
              </a:rPr>
              <a:t> </a:t>
            </a:r>
            <a:r>
              <a:rPr lang="en-US" sz="3200" dirty="0" err="1" smtClean="0">
                <a:solidFill>
                  <a:schemeClr val="bg1"/>
                </a:solidFill>
                <a:latin typeface="Arial" panose="020B0604020202020204" pitchFamily="34" charset="0"/>
                <a:cs typeface="Arial" panose="020B0604020202020204" pitchFamily="34" charset="0"/>
              </a:rPr>
              <a:t>cây</a:t>
            </a:r>
            <a:r>
              <a:rPr lang="en-US" sz="3200" dirty="0" smtClean="0">
                <a:solidFill>
                  <a:schemeClr val="bg1"/>
                </a:solidFill>
                <a:latin typeface="Arial" panose="020B0604020202020204" pitchFamily="34" charset="0"/>
                <a:cs typeface="Arial" panose="020B0604020202020204" pitchFamily="34" charset="0"/>
              </a:rPr>
              <a:t> </a:t>
            </a:r>
            <a:r>
              <a:rPr lang="en-US" sz="3200" dirty="0" err="1" smtClean="0">
                <a:solidFill>
                  <a:schemeClr val="bg1"/>
                </a:solidFill>
                <a:latin typeface="Arial" panose="020B0604020202020204" pitchFamily="34" charset="0"/>
                <a:cs typeface="Arial" panose="020B0604020202020204" pitchFamily="34" charset="0"/>
              </a:rPr>
              <a:t>trồng</a:t>
            </a:r>
            <a:r>
              <a:rPr lang="en-US" sz="3200" dirty="0" smtClean="0">
                <a:solidFill>
                  <a:schemeClr val="bg1"/>
                </a:solidFill>
                <a:latin typeface="Arial" panose="020B0604020202020204" pitchFamily="34" charset="0"/>
                <a:cs typeface="Arial" panose="020B0604020202020204" pitchFamily="34" charset="0"/>
              </a:rPr>
              <a:t> ?</a:t>
            </a:r>
          </a:p>
          <a:p>
            <a:pPr>
              <a:lnSpc>
                <a:spcPct val="150000"/>
              </a:lnSpc>
            </a:pPr>
            <a:r>
              <a:rPr lang="en-US" sz="3200" dirty="0" smtClean="0">
                <a:solidFill>
                  <a:schemeClr val="bg1"/>
                </a:solidFill>
                <a:latin typeface="Arial" panose="020B0604020202020204" pitchFamily="34" charset="0"/>
                <a:cs typeface="Arial" panose="020B0604020202020204" pitchFamily="34" charset="0"/>
              </a:rPr>
              <a:t>3. </a:t>
            </a:r>
            <a:r>
              <a:rPr lang="en-US" sz="3200" dirty="0" err="1" smtClean="0">
                <a:solidFill>
                  <a:schemeClr val="bg1"/>
                </a:solidFill>
                <a:latin typeface="Arial" panose="020B0604020202020204" pitchFamily="34" charset="0"/>
                <a:cs typeface="Arial" panose="020B0604020202020204" pitchFamily="34" charset="0"/>
              </a:rPr>
              <a:t>Làm</a:t>
            </a:r>
            <a:r>
              <a:rPr lang="en-US" sz="3200" dirty="0" smtClean="0">
                <a:solidFill>
                  <a:schemeClr val="bg1"/>
                </a:solidFill>
                <a:latin typeface="Arial" panose="020B0604020202020204" pitchFamily="34" charset="0"/>
                <a:cs typeface="Arial" panose="020B0604020202020204" pitchFamily="34" charset="0"/>
              </a:rPr>
              <a:t> </a:t>
            </a:r>
            <a:r>
              <a:rPr lang="en-US" sz="3200" dirty="0" err="1" smtClean="0">
                <a:solidFill>
                  <a:schemeClr val="bg1"/>
                </a:solidFill>
                <a:latin typeface="Arial" panose="020B0604020202020204" pitchFamily="34" charset="0"/>
                <a:cs typeface="Arial" panose="020B0604020202020204" pitchFamily="34" charset="0"/>
              </a:rPr>
              <a:t>đất</a:t>
            </a:r>
            <a:r>
              <a:rPr lang="en-US" sz="3200" dirty="0" smtClean="0">
                <a:solidFill>
                  <a:schemeClr val="bg1"/>
                </a:solidFill>
                <a:latin typeface="Arial" panose="020B0604020202020204" pitchFamily="34" charset="0"/>
                <a:cs typeface="Arial" panose="020B0604020202020204" pitchFamily="34" charset="0"/>
              </a:rPr>
              <a:t> </a:t>
            </a:r>
            <a:r>
              <a:rPr lang="en-US" sz="3200" dirty="0" err="1" smtClean="0">
                <a:solidFill>
                  <a:schemeClr val="bg1"/>
                </a:solidFill>
                <a:latin typeface="Arial" panose="020B0604020202020204" pitchFamily="34" charset="0"/>
                <a:cs typeface="Arial" panose="020B0604020202020204" pitchFamily="34" charset="0"/>
              </a:rPr>
              <a:t>gồm</a:t>
            </a:r>
            <a:r>
              <a:rPr lang="en-US" sz="3200" dirty="0" smtClean="0">
                <a:solidFill>
                  <a:schemeClr val="bg1"/>
                </a:solidFill>
                <a:latin typeface="Arial" panose="020B0604020202020204" pitchFamily="34" charset="0"/>
                <a:cs typeface="Arial" panose="020B0604020202020204" pitchFamily="34" charset="0"/>
              </a:rPr>
              <a:t> </a:t>
            </a:r>
            <a:r>
              <a:rPr lang="en-US" sz="3200" dirty="0" err="1" smtClean="0">
                <a:solidFill>
                  <a:schemeClr val="bg1"/>
                </a:solidFill>
                <a:latin typeface="Arial" panose="020B0604020202020204" pitchFamily="34" charset="0"/>
                <a:cs typeface="Arial" panose="020B0604020202020204" pitchFamily="34" charset="0"/>
              </a:rPr>
              <a:t>công</a:t>
            </a:r>
            <a:r>
              <a:rPr lang="en-US" sz="3200" dirty="0" smtClean="0">
                <a:solidFill>
                  <a:schemeClr val="bg1"/>
                </a:solidFill>
                <a:latin typeface="Arial" panose="020B0604020202020204" pitchFamily="34" charset="0"/>
                <a:cs typeface="Arial" panose="020B0604020202020204" pitchFamily="34" charset="0"/>
              </a:rPr>
              <a:t> </a:t>
            </a:r>
            <a:r>
              <a:rPr lang="en-US" sz="3200" dirty="0" err="1" smtClean="0">
                <a:solidFill>
                  <a:schemeClr val="bg1"/>
                </a:solidFill>
                <a:latin typeface="Arial" panose="020B0604020202020204" pitchFamily="34" charset="0"/>
                <a:cs typeface="Arial" panose="020B0604020202020204" pitchFamily="34" charset="0"/>
              </a:rPr>
              <a:t>việc</a:t>
            </a:r>
            <a:r>
              <a:rPr lang="en-US" sz="3200" dirty="0" smtClean="0">
                <a:solidFill>
                  <a:schemeClr val="bg1"/>
                </a:solidFill>
                <a:latin typeface="Arial" panose="020B0604020202020204" pitchFamily="34" charset="0"/>
                <a:cs typeface="Arial" panose="020B0604020202020204" pitchFamily="34" charset="0"/>
              </a:rPr>
              <a:t> </a:t>
            </a:r>
            <a:r>
              <a:rPr lang="en-US" sz="3200" dirty="0" err="1" smtClean="0">
                <a:solidFill>
                  <a:schemeClr val="bg1"/>
                </a:solidFill>
                <a:latin typeface="Arial" panose="020B0604020202020204" pitchFamily="34" charset="0"/>
                <a:cs typeface="Arial" panose="020B0604020202020204" pitchFamily="34" charset="0"/>
              </a:rPr>
              <a:t>nào</a:t>
            </a:r>
            <a:r>
              <a:rPr lang="en-US" sz="3200" dirty="0" smtClean="0">
                <a:solidFill>
                  <a:schemeClr val="bg1"/>
                </a:solidFill>
                <a:latin typeface="Arial" panose="020B0604020202020204" pitchFamily="34" charset="0"/>
                <a:cs typeface="Arial" panose="020B0604020202020204" pitchFamily="34" charset="0"/>
              </a:rPr>
              <a:t>? </a:t>
            </a:r>
            <a:r>
              <a:rPr lang="en-US" sz="3200" dirty="0" err="1" smtClean="0">
                <a:solidFill>
                  <a:schemeClr val="bg1"/>
                </a:solidFill>
                <a:latin typeface="Arial" panose="020B0604020202020204" pitchFamily="34" charset="0"/>
                <a:cs typeface="Arial" panose="020B0604020202020204" pitchFamily="34" charset="0"/>
              </a:rPr>
              <a:t>mục</a:t>
            </a:r>
            <a:r>
              <a:rPr lang="en-US" sz="3200" dirty="0" smtClean="0">
                <a:solidFill>
                  <a:schemeClr val="bg1"/>
                </a:solidFill>
                <a:latin typeface="Arial" panose="020B0604020202020204" pitchFamily="34" charset="0"/>
                <a:cs typeface="Arial" panose="020B0604020202020204" pitchFamily="34" charset="0"/>
              </a:rPr>
              <a:t> </a:t>
            </a:r>
            <a:r>
              <a:rPr lang="en-US" sz="3200" dirty="0" err="1" smtClean="0">
                <a:solidFill>
                  <a:schemeClr val="bg1"/>
                </a:solidFill>
                <a:latin typeface="Arial" panose="020B0604020202020204" pitchFamily="34" charset="0"/>
                <a:cs typeface="Arial" panose="020B0604020202020204" pitchFamily="34" charset="0"/>
              </a:rPr>
              <a:t>đích</a:t>
            </a:r>
            <a:r>
              <a:rPr lang="en-US" sz="3200" dirty="0" smtClean="0">
                <a:solidFill>
                  <a:schemeClr val="bg1"/>
                </a:solidFill>
                <a:latin typeface="Arial" panose="020B0604020202020204" pitchFamily="34" charset="0"/>
                <a:cs typeface="Arial" panose="020B0604020202020204" pitchFamily="34" charset="0"/>
              </a:rPr>
              <a:t> </a:t>
            </a:r>
            <a:r>
              <a:rPr lang="en-US" sz="3200" dirty="0" err="1" smtClean="0">
                <a:solidFill>
                  <a:schemeClr val="bg1"/>
                </a:solidFill>
                <a:latin typeface="Arial" panose="020B0604020202020204" pitchFamily="34" charset="0"/>
                <a:cs typeface="Arial" panose="020B0604020202020204" pitchFamily="34" charset="0"/>
              </a:rPr>
              <a:t>của</a:t>
            </a:r>
            <a:r>
              <a:rPr lang="en-US" sz="3200" dirty="0" smtClean="0">
                <a:solidFill>
                  <a:schemeClr val="bg1"/>
                </a:solidFill>
                <a:latin typeface="Arial" panose="020B0604020202020204" pitchFamily="34" charset="0"/>
                <a:cs typeface="Arial" panose="020B0604020202020204" pitchFamily="34" charset="0"/>
              </a:rPr>
              <a:t> </a:t>
            </a:r>
            <a:r>
              <a:rPr lang="en-US" sz="3200" dirty="0" err="1" smtClean="0">
                <a:solidFill>
                  <a:schemeClr val="bg1"/>
                </a:solidFill>
                <a:latin typeface="Arial" panose="020B0604020202020204" pitchFamily="34" charset="0"/>
                <a:cs typeface="Arial" panose="020B0604020202020204" pitchFamily="34" charset="0"/>
              </a:rPr>
              <a:t>từng</a:t>
            </a:r>
            <a:r>
              <a:rPr lang="en-US" sz="3200" dirty="0" smtClean="0">
                <a:solidFill>
                  <a:schemeClr val="bg1"/>
                </a:solidFill>
                <a:latin typeface="Arial" panose="020B0604020202020204" pitchFamily="34" charset="0"/>
                <a:cs typeface="Arial" panose="020B0604020202020204" pitchFamily="34" charset="0"/>
              </a:rPr>
              <a:t> </a:t>
            </a:r>
            <a:r>
              <a:rPr lang="en-US" sz="3200" dirty="0" err="1" smtClean="0">
                <a:solidFill>
                  <a:schemeClr val="bg1"/>
                </a:solidFill>
                <a:latin typeface="Arial" panose="020B0604020202020204" pitchFamily="34" charset="0"/>
                <a:cs typeface="Arial" panose="020B0604020202020204" pitchFamily="34" charset="0"/>
              </a:rPr>
              <a:t>công</a:t>
            </a:r>
            <a:r>
              <a:rPr lang="en-US" sz="3200" dirty="0" smtClean="0">
                <a:solidFill>
                  <a:schemeClr val="bg1"/>
                </a:solidFill>
                <a:latin typeface="Arial" panose="020B0604020202020204" pitchFamily="34" charset="0"/>
                <a:cs typeface="Arial" panose="020B0604020202020204" pitchFamily="34" charset="0"/>
              </a:rPr>
              <a:t> </a:t>
            </a:r>
            <a:r>
              <a:rPr lang="en-US" sz="3200" dirty="0" err="1" smtClean="0">
                <a:solidFill>
                  <a:schemeClr val="bg1"/>
                </a:solidFill>
                <a:latin typeface="Arial" panose="020B0604020202020204" pitchFamily="34" charset="0"/>
                <a:cs typeface="Arial" panose="020B0604020202020204" pitchFamily="34" charset="0"/>
              </a:rPr>
              <a:t>việc</a:t>
            </a:r>
            <a:r>
              <a:rPr lang="en-US" sz="3200" dirty="0" smtClean="0">
                <a:solidFill>
                  <a:schemeClr val="bg1"/>
                </a:solidFill>
                <a:latin typeface="Arial" panose="020B0604020202020204" pitchFamily="34" charset="0"/>
                <a:cs typeface="Arial" panose="020B0604020202020204" pitchFamily="34" charset="0"/>
              </a:rPr>
              <a:t> </a:t>
            </a:r>
            <a:r>
              <a:rPr lang="en-US" sz="3200" dirty="0" err="1" smtClean="0">
                <a:solidFill>
                  <a:schemeClr val="bg1"/>
                </a:solidFill>
                <a:latin typeface="Arial" panose="020B0604020202020204" pitchFamily="34" charset="0"/>
                <a:cs typeface="Arial" panose="020B0604020202020204" pitchFamily="34" charset="0"/>
              </a:rPr>
              <a:t>là</a:t>
            </a:r>
            <a:r>
              <a:rPr lang="en-US" sz="3200" dirty="0" smtClean="0">
                <a:solidFill>
                  <a:schemeClr val="bg1"/>
                </a:solidFill>
                <a:latin typeface="Arial" panose="020B0604020202020204" pitchFamily="34" charset="0"/>
                <a:cs typeface="Arial" panose="020B0604020202020204" pitchFamily="34" charset="0"/>
              </a:rPr>
              <a:t> </a:t>
            </a:r>
            <a:r>
              <a:rPr lang="en-US" sz="3200" dirty="0" err="1" smtClean="0">
                <a:solidFill>
                  <a:schemeClr val="bg1"/>
                </a:solidFill>
                <a:latin typeface="Arial" panose="020B0604020202020204" pitchFamily="34" charset="0"/>
                <a:cs typeface="Arial" panose="020B0604020202020204" pitchFamily="34" charset="0"/>
              </a:rPr>
              <a:t>như</a:t>
            </a:r>
            <a:r>
              <a:rPr lang="en-US" sz="3200" dirty="0" smtClean="0">
                <a:solidFill>
                  <a:schemeClr val="bg1"/>
                </a:solidFill>
                <a:latin typeface="Arial" panose="020B0604020202020204" pitchFamily="34" charset="0"/>
                <a:cs typeface="Arial" panose="020B0604020202020204" pitchFamily="34" charset="0"/>
              </a:rPr>
              <a:t> </a:t>
            </a:r>
            <a:r>
              <a:rPr lang="en-US" sz="3200" dirty="0" err="1" smtClean="0">
                <a:solidFill>
                  <a:schemeClr val="bg1"/>
                </a:solidFill>
                <a:latin typeface="Arial" panose="020B0604020202020204" pitchFamily="34" charset="0"/>
                <a:cs typeface="Arial" panose="020B0604020202020204" pitchFamily="34" charset="0"/>
              </a:rPr>
              <a:t>thế</a:t>
            </a:r>
            <a:r>
              <a:rPr lang="en-US" sz="3200" dirty="0" smtClean="0">
                <a:solidFill>
                  <a:schemeClr val="bg1"/>
                </a:solidFill>
                <a:latin typeface="Arial" panose="020B0604020202020204" pitchFamily="34" charset="0"/>
                <a:cs typeface="Arial" panose="020B0604020202020204" pitchFamily="34" charset="0"/>
              </a:rPr>
              <a:t> </a:t>
            </a:r>
            <a:r>
              <a:rPr lang="en-US" sz="3200" dirty="0" err="1" smtClean="0">
                <a:solidFill>
                  <a:schemeClr val="bg1"/>
                </a:solidFill>
                <a:latin typeface="Arial" panose="020B0604020202020204" pitchFamily="34" charset="0"/>
                <a:cs typeface="Arial" panose="020B0604020202020204" pitchFamily="34" charset="0"/>
              </a:rPr>
              <a:t>nào</a:t>
            </a:r>
            <a:r>
              <a:rPr lang="en-US" sz="3200" dirty="0" smtClean="0">
                <a:solidFill>
                  <a:schemeClr val="bg1"/>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253955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val 7"/>
          <p:cNvSpPr/>
          <p:nvPr/>
        </p:nvSpPr>
        <p:spPr>
          <a:xfrm>
            <a:off x="538652" y="2424688"/>
            <a:ext cx="3415007" cy="3415007"/>
          </a:xfrm>
          <a:prstGeom prst="ellipse">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8085234" y="2505771"/>
            <a:ext cx="3252839" cy="3252839"/>
          </a:xfrm>
          <a:prstGeom prst="ellipse">
            <a:avLst/>
          </a:prstGeom>
          <a:blipFill>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538652" y="1104226"/>
            <a:ext cx="11246069" cy="769441"/>
          </a:xfrm>
          <a:prstGeom prst="rect">
            <a:avLst/>
          </a:prstGeom>
          <a:noFill/>
        </p:spPr>
        <p:txBody>
          <a:bodyPr wrap="square" rtlCol="0">
            <a:spAutoFit/>
          </a:bodyPr>
          <a:lstStyle/>
          <a:p>
            <a:r>
              <a:rPr lang="en-US" sz="4400" b="1" dirty="0" smtClean="0">
                <a:solidFill>
                  <a:schemeClr val="bg1"/>
                </a:solidFill>
                <a:latin typeface="Times New Roman" pitchFamily="18" charset="0"/>
                <a:cs typeface="Times New Roman" pitchFamily="18" charset="0"/>
              </a:rPr>
              <a:t>TIẾT 3: BÀI </a:t>
            </a:r>
            <a:r>
              <a:rPr lang="en-US" sz="4400" b="1" dirty="0" smtClean="0">
                <a:solidFill>
                  <a:schemeClr val="bg1"/>
                </a:solidFill>
                <a:latin typeface="Times New Roman" pitchFamily="18" charset="0"/>
                <a:cs typeface="Times New Roman" pitchFamily="18" charset="0"/>
              </a:rPr>
              <a:t>2 </a:t>
            </a:r>
            <a:r>
              <a:rPr lang="en-US" sz="4400" b="1" dirty="0" smtClean="0">
                <a:solidFill>
                  <a:schemeClr val="bg1"/>
                </a:solidFill>
                <a:latin typeface="Times New Roman" pitchFamily="18" charset="0"/>
                <a:cs typeface="Times New Roman" pitchFamily="18" charset="0"/>
              </a:rPr>
              <a:t>- </a:t>
            </a:r>
            <a:r>
              <a:rPr lang="en-US" sz="4400" b="1" dirty="0" smtClean="0">
                <a:solidFill>
                  <a:schemeClr val="bg1"/>
                </a:solidFill>
                <a:latin typeface="Times New Roman" pitchFamily="18" charset="0"/>
                <a:cs typeface="Times New Roman" pitchFamily="18" charset="0"/>
              </a:rPr>
              <a:t>LÀM ĐẤT TRỒNG CÂY </a:t>
            </a:r>
            <a:endParaRPr lang="en-US" sz="4400" b="1" dirty="0">
              <a:solidFill>
                <a:schemeClr val="bg1"/>
              </a:solidFill>
              <a:latin typeface="Times New Roman" pitchFamily="18" charset="0"/>
              <a:cs typeface="Times New Roman" pitchFamily="18" charset="0"/>
            </a:endParaRPr>
          </a:p>
        </p:txBody>
      </p:sp>
      <p:sp>
        <p:nvSpPr>
          <p:cNvPr id="5" name="Oval 4"/>
          <p:cNvSpPr/>
          <p:nvPr/>
        </p:nvSpPr>
        <p:spPr>
          <a:xfrm>
            <a:off x="4311943" y="2424688"/>
            <a:ext cx="3415007" cy="3415007"/>
          </a:xfrm>
          <a:prstGeom prst="ellipse">
            <a:avLst/>
          </a:prstGeom>
          <a:blipFill>
            <a:blip r:embed="rId4"/>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3465561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66374" y="847544"/>
            <a:ext cx="9964991" cy="706964"/>
          </a:xfrm>
        </p:spPr>
        <p:txBody>
          <a:bodyPr/>
          <a:lstStyle/>
          <a:p>
            <a:r>
              <a:rPr lang="en-US" b="1" dirty="0" smtClean="0">
                <a:latin typeface="Arial" panose="020B0604020202020204" pitchFamily="34" charset="0"/>
                <a:cs typeface="Arial" panose="020B0604020202020204" pitchFamily="34" charset="0"/>
              </a:rPr>
              <a:t>I. THÀNH PHẦN VAI TRÒ CỦA ĐẤT TRỒNG</a:t>
            </a:r>
            <a:endParaRPr lang="en-US" b="1" dirty="0">
              <a:latin typeface="Arial" panose="020B0604020202020204" pitchFamily="34" charset="0"/>
              <a:cs typeface="Arial" panose="020B0604020202020204" pitchFamily="34" charset="0"/>
            </a:endParaRPr>
          </a:p>
        </p:txBody>
      </p:sp>
      <p:pic>
        <p:nvPicPr>
          <p:cNvPr id="6" name="Picture 5"/>
          <p:cNvPicPr>
            <a:picLocks noChangeAspect="1"/>
          </p:cNvPicPr>
          <p:nvPr/>
        </p:nvPicPr>
        <p:blipFill>
          <a:blip r:embed="rId2"/>
          <a:stretch>
            <a:fillRect/>
          </a:stretch>
        </p:blipFill>
        <p:spPr>
          <a:xfrm>
            <a:off x="0" y="1968554"/>
            <a:ext cx="11834320" cy="2231060"/>
          </a:xfrm>
          <a:prstGeom prst="rect">
            <a:avLst/>
          </a:prstGeom>
        </p:spPr>
      </p:pic>
      <p:pic>
        <p:nvPicPr>
          <p:cNvPr id="7" name="Picture 6"/>
          <p:cNvPicPr>
            <a:picLocks noChangeAspect="1"/>
          </p:cNvPicPr>
          <p:nvPr/>
        </p:nvPicPr>
        <p:blipFill>
          <a:blip r:embed="rId3"/>
          <a:stretch>
            <a:fillRect/>
          </a:stretch>
        </p:blipFill>
        <p:spPr>
          <a:xfrm>
            <a:off x="1445500" y="4199614"/>
            <a:ext cx="8854427" cy="2655341"/>
          </a:xfrm>
          <a:prstGeom prst="rect">
            <a:avLst/>
          </a:prstGeom>
        </p:spPr>
      </p:pic>
    </p:spTree>
    <p:extLst>
      <p:ext uri="{BB962C8B-B14F-4D97-AF65-F5344CB8AC3E}">
        <p14:creationId xmlns:p14="http://schemas.microsoft.com/office/powerpoint/2010/main" val="267552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val="2617921556"/>
              </p:ext>
            </p:extLst>
          </p:nvPr>
        </p:nvGraphicFramePr>
        <p:xfrm>
          <a:off x="367862" y="1135117"/>
          <a:ext cx="11424745" cy="5486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p:cNvSpPr txBox="1"/>
          <p:nvPr/>
        </p:nvSpPr>
        <p:spPr>
          <a:xfrm>
            <a:off x="1" y="296944"/>
            <a:ext cx="8471338" cy="646331"/>
          </a:xfrm>
          <a:prstGeom prst="rect">
            <a:avLst/>
          </a:prstGeom>
          <a:solidFill>
            <a:schemeClr val="accent1">
              <a:lumMod val="20000"/>
              <a:lumOff val="80000"/>
            </a:schemeClr>
          </a:solidFill>
        </p:spPr>
        <p:txBody>
          <a:bodyPr wrap="square" rtlCol="0">
            <a:spAutoFit/>
          </a:bodyPr>
          <a:lstStyle/>
          <a:p>
            <a:r>
              <a:rPr lang="en-US" sz="3600" dirty="0" smtClean="0">
                <a:latin typeface="Arial" panose="020B0604020202020204" pitchFamily="34" charset="0"/>
                <a:cs typeface="Arial" panose="020B0604020202020204" pitchFamily="34" charset="0"/>
              </a:rPr>
              <a:t>1. </a:t>
            </a:r>
            <a:r>
              <a:rPr lang="en-US" sz="3600" dirty="0" err="1" smtClean="0">
                <a:latin typeface="Arial" panose="020B0604020202020204" pitchFamily="34" charset="0"/>
                <a:cs typeface="Arial" panose="020B0604020202020204" pitchFamily="34" charset="0"/>
              </a:rPr>
              <a:t>Thành</a:t>
            </a:r>
            <a:r>
              <a:rPr lang="en-US" sz="3600" dirty="0" smtClean="0">
                <a:latin typeface="Arial" panose="020B0604020202020204" pitchFamily="34" charset="0"/>
                <a:cs typeface="Arial" panose="020B0604020202020204" pitchFamily="34" charset="0"/>
              </a:rPr>
              <a:t> </a:t>
            </a:r>
            <a:r>
              <a:rPr lang="en-US" sz="3600" dirty="0" err="1" smtClean="0">
                <a:latin typeface="Arial" panose="020B0604020202020204" pitchFamily="34" charset="0"/>
                <a:cs typeface="Arial" panose="020B0604020202020204" pitchFamily="34" charset="0"/>
              </a:rPr>
              <a:t>phần</a:t>
            </a:r>
            <a:r>
              <a:rPr lang="en-US" sz="3600" dirty="0" smtClean="0">
                <a:latin typeface="Arial" panose="020B0604020202020204" pitchFamily="34" charset="0"/>
                <a:cs typeface="Arial" panose="020B0604020202020204" pitchFamily="34" charset="0"/>
              </a:rPr>
              <a:t> </a:t>
            </a:r>
            <a:endParaRPr lang="en-US" sz="3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07714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 y="296944"/>
            <a:ext cx="10416209" cy="646331"/>
          </a:xfrm>
          <a:prstGeom prst="rect">
            <a:avLst/>
          </a:prstGeom>
          <a:solidFill>
            <a:schemeClr val="accent1">
              <a:lumMod val="20000"/>
              <a:lumOff val="80000"/>
            </a:schemeClr>
          </a:solidFill>
        </p:spPr>
        <p:txBody>
          <a:bodyPr wrap="square" rtlCol="0">
            <a:spAutoFit/>
          </a:bodyPr>
          <a:lstStyle/>
          <a:p>
            <a:r>
              <a:rPr lang="en-US" sz="3600" dirty="0">
                <a:latin typeface="Arial" panose="020B0604020202020204" pitchFamily="34" charset="0"/>
                <a:cs typeface="Arial" panose="020B0604020202020204" pitchFamily="34" charset="0"/>
              </a:rPr>
              <a:t>2</a:t>
            </a:r>
            <a:r>
              <a:rPr lang="en-US" sz="3600" dirty="0" smtClean="0">
                <a:latin typeface="Arial" panose="020B0604020202020204" pitchFamily="34" charset="0"/>
                <a:cs typeface="Arial" panose="020B0604020202020204" pitchFamily="34" charset="0"/>
              </a:rPr>
              <a:t>. </a:t>
            </a:r>
            <a:r>
              <a:rPr lang="en-US" sz="3600" dirty="0" err="1" smtClean="0">
                <a:latin typeface="Arial" panose="020B0604020202020204" pitchFamily="34" charset="0"/>
                <a:cs typeface="Arial" panose="020B0604020202020204" pitchFamily="34" charset="0"/>
              </a:rPr>
              <a:t>Vai</a:t>
            </a:r>
            <a:r>
              <a:rPr lang="en-US" sz="3600" dirty="0" smtClean="0">
                <a:latin typeface="Arial" panose="020B0604020202020204" pitchFamily="34" charset="0"/>
                <a:cs typeface="Arial" panose="020B0604020202020204" pitchFamily="34" charset="0"/>
              </a:rPr>
              <a:t> </a:t>
            </a:r>
            <a:r>
              <a:rPr lang="en-US" sz="3600" dirty="0" err="1" smtClean="0">
                <a:latin typeface="Arial" panose="020B0604020202020204" pitchFamily="34" charset="0"/>
                <a:cs typeface="Arial" panose="020B0604020202020204" pitchFamily="34" charset="0"/>
              </a:rPr>
              <a:t>trò</a:t>
            </a:r>
            <a:r>
              <a:rPr lang="en-US" sz="3600" dirty="0" smtClean="0">
                <a:latin typeface="Arial" panose="020B0604020202020204" pitchFamily="34" charset="0"/>
                <a:cs typeface="Arial" panose="020B0604020202020204" pitchFamily="34" charset="0"/>
              </a:rPr>
              <a:t> </a:t>
            </a:r>
            <a:r>
              <a:rPr lang="en-US" sz="3600" dirty="0" err="1" smtClean="0">
                <a:latin typeface="Arial" panose="020B0604020202020204" pitchFamily="34" charset="0"/>
                <a:cs typeface="Arial" panose="020B0604020202020204" pitchFamily="34" charset="0"/>
              </a:rPr>
              <a:t>của</a:t>
            </a:r>
            <a:r>
              <a:rPr lang="en-US" sz="3600" dirty="0" smtClean="0">
                <a:latin typeface="Arial" panose="020B0604020202020204" pitchFamily="34" charset="0"/>
                <a:cs typeface="Arial" panose="020B0604020202020204" pitchFamily="34" charset="0"/>
              </a:rPr>
              <a:t> </a:t>
            </a:r>
            <a:r>
              <a:rPr lang="en-US" sz="3600" dirty="0" err="1" smtClean="0">
                <a:latin typeface="Arial" panose="020B0604020202020204" pitchFamily="34" charset="0"/>
                <a:cs typeface="Arial" panose="020B0604020202020204" pitchFamily="34" charset="0"/>
              </a:rPr>
              <a:t>các</a:t>
            </a:r>
            <a:r>
              <a:rPr lang="en-US" sz="3600" dirty="0" smtClean="0">
                <a:latin typeface="Arial" panose="020B0604020202020204" pitchFamily="34" charset="0"/>
                <a:cs typeface="Arial" panose="020B0604020202020204" pitchFamily="34" charset="0"/>
              </a:rPr>
              <a:t> </a:t>
            </a:r>
            <a:r>
              <a:rPr lang="en-US" sz="3600" dirty="0" err="1" smtClean="0">
                <a:latin typeface="Arial" panose="020B0604020202020204" pitchFamily="34" charset="0"/>
                <a:cs typeface="Arial" panose="020B0604020202020204" pitchFamily="34" charset="0"/>
              </a:rPr>
              <a:t>thành</a:t>
            </a:r>
            <a:r>
              <a:rPr lang="en-US" sz="3600" dirty="0" smtClean="0">
                <a:latin typeface="Arial" panose="020B0604020202020204" pitchFamily="34" charset="0"/>
                <a:cs typeface="Arial" panose="020B0604020202020204" pitchFamily="34" charset="0"/>
              </a:rPr>
              <a:t> </a:t>
            </a:r>
            <a:r>
              <a:rPr lang="en-US" sz="3600" dirty="0" err="1" smtClean="0">
                <a:latin typeface="Arial" panose="020B0604020202020204" pitchFamily="34" charset="0"/>
                <a:cs typeface="Arial" panose="020B0604020202020204" pitchFamily="34" charset="0"/>
              </a:rPr>
              <a:t>phần</a:t>
            </a:r>
            <a:r>
              <a:rPr lang="en-US" sz="3600" dirty="0" smtClean="0">
                <a:latin typeface="Arial" panose="020B0604020202020204" pitchFamily="34" charset="0"/>
                <a:cs typeface="Arial" panose="020B0604020202020204" pitchFamily="34" charset="0"/>
              </a:rPr>
              <a:t> </a:t>
            </a:r>
            <a:r>
              <a:rPr lang="en-US" sz="3600" dirty="0" err="1" smtClean="0">
                <a:latin typeface="Arial" panose="020B0604020202020204" pitchFamily="34" charset="0"/>
                <a:cs typeface="Arial" panose="020B0604020202020204" pitchFamily="34" charset="0"/>
              </a:rPr>
              <a:t>của</a:t>
            </a:r>
            <a:r>
              <a:rPr lang="en-US" sz="3600" dirty="0" smtClean="0">
                <a:latin typeface="Arial" panose="020B0604020202020204" pitchFamily="34" charset="0"/>
                <a:cs typeface="Arial" panose="020B0604020202020204" pitchFamily="34" charset="0"/>
              </a:rPr>
              <a:t> </a:t>
            </a:r>
            <a:r>
              <a:rPr lang="en-US" sz="3600" dirty="0" err="1" smtClean="0">
                <a:latin typeface="Arial" panose="020B0604020202020204" pitchFamily="34" charset="0"/>
                <a:cs typeface="Arial" panose="020B0604020202020204" pitchFamily="34" charset="0"/>
              </a:rPr>
              <a:t>đất</a:t>
            </a:r>
            <a:r>
              <a:rPr lang="en-US" sz="3600" dirty="0" smtClean="0">
                <a:latin typeface="Arial" panose="020B0604020202020204" pitchFamily="34" charset="0"/>
                <a:cs typeface="Arial" panose="020B0604020202020204" pitchFamily="34" charset="0"/>
              </a:rPr>
              <a:t> </a:t>
            </a:r>
            <a:r>
              <a:rPr lang="en-US" sz="3600" dirty="0" err="1" smtClean="0">
                <a:latin typeface="Arial" panose="020B0604020202020204" pitchFamily="34" charset="0"/>
                <a:cs typeface="Arial" panose="020B0604020202020204" pitchFamily="34" charset="0"/>
              </a:rPr>
              <a:t>trồng</a:t>
            </a:r>
            <a:r>
              <a:rPr lang="en-US" sz="3600" dirty="0" smtClean="0">
                <a:latin typeface="Arial" panose="020B0604020202020204" pitchFamily="34" charset="0"/>
                <a:cs typeface="Arial" panose="020B0604020202020204" pitchFamily="34" charset="0"/>
              </a:rPr>
              <a:t> </a:t>
            </a:r>
            <a:endParaRPr lang="en-US" sz="3600" dirty="0">
              <a:latin typeface="Arial" panose="020B0604020202020204" pitchFamily="34" charset="0"/>
              <a:cs typeface="Arial" panose="020B0604020202020204" pitchFamily="34" charset="0"/>
            </a:endParaRPr>
          </a:p>
        </p:txBody>
      </p:sp>
      <p:sp>
        <p:nvSpPr>
          <p:cNvPr id="4" name="TextBox 3"/>
          <p:cNvSpPr txBox="1"/>
          <p:nvPr/>
        </p:nvSpPr>
        <p:spPr>
          <a:xfrm>
            <a:off x="4325006" y="1573986"/>
            <a:ext cx="7866993" cy="1077218"/>
          </a:xfrm>
          <a:prstGeom prst="rect">
            <a:avLst/>
          </a:prstGeom>
          <a:noFill/>
        </p:spPr>
        <p:txBody>
          <a:bodyPr wrap="square" rtlCol="0">
            <a:spAutoFit/>
          </a:bodyPr>
          <a:lstStyle/>
          <a:p>
            <a:r>
              <a:rPr lang="en-US" sz="3200" b="1" dirty="0" err="1" smtClean="0">
                <a:solidFill>
                  <a:srgbClr val="FF0000"/>
                </a:solidFill>
                <a:latin typeface="Arial" panose="020B0604020202020204" pitchFamily="34" charset="0"/>
                <a:cs typeface="Arial" panose="020B0604020202020204" pitchFamily="34" charset="0"/>
              </a:rPr>
              <a:t>Phần</a:t>
            </a:r>
            <a:r>
              <a:rPr lang="en-US" sz="3200" b="1" dirty="0" smtClean="0">
                <a:solidFill>
                  <a:srgbClr val="FF0000"/>
                </a:solidFill>
                <a:latin typeface="Arial" panose="020B0604020202020204" pitchFamily="34" charset="0"/>
                <a:cs typeface="Arial" panose="020B0604020202020204" pitchFamily="34" charset="0"/>
              </a:rPr>
              <a:t> </a:t>
            </a:r>
            <a:r>
              <a:rPr lang="en-US" sz="3200" b="1" dirty="0" err="1" smtClean="0">
                <a:solidFill>
                  <a:srgbClr val="FF0000"/>
                </a:solidFill>
                <a:latin typeface="Arial" panose="020B0604020202020204" pitchFamily="34" charset="0"/>
                <a:cs typeface="Arial" panose="020B0604020202020204" pitchFamily="34" charset="0"/>
              </a:rPr>
              <a:t>rắn</a:t>
            </a:r>
            <a:r>
              <a:rPr lang="en-US" sz="3200" b="1" dirty="0" smtClean="0">
                <a:solidFill>
                  <a:srgbClr val="FF0000"/>
                </a:solidFill>
                <a:latin typeface="Arial" panose="020B0604020202020204" pitchFamily="34" charset="0"/>
                <a:cs typeface="Arial" panose="020B0604020202020204" pitchFamily="34" charset="0"/>
              </a:rPr>
              <a:t>: </a:t>
            </a:r>
            <a:r>
              <a:rPr lang="en-US" sz="3200" dirty="0" err="1" smtClean="0">
                <a:latin typeface="Arial" panose="020B0604020202020204" pitchFamily="34" charset="0"/>
                <a:cs typeface="Arial" panose="020B0604020202020204" pitchFamily="34" charset="0"/>
              </a:rPr>
              <a:t>Cung</a:t>
            </a:r>
            <a:r>
              <a:rPr lang="en-US" sz="3200" dirty="0" smtClean="0">
                <a:latin typeface="Arial" panose="020B0604020202020204" pitchFamily="34" charset="0"/>
                <a:cs typeface="Arial" panose="020B0604020202020204" pitchFamily="34" charset="0"/>
              </a:rPr>
              <a:t> </a:t>
            </a:r>
            <a:r>
              <a:rPr lang="en-US" sz="3200" dirty="0" err="1" smtClean="0">
                <a:latin typeface="Arial" panose="020B0604020202020204" pitchFamily="34" charset="0"/>
                <a:cs typeface="Arial" panose="020B0604020202020204" pitchFamily="34" charset="0"/>
              </a:rPr>
              <a:t>cấp</a:t>
            </a:r>
            <a:r>
              <a:rPr lang="en-US" sz="3200" dirty="0" smtClean="0">
                <a:latin typeface="Arial" panose="020B0604020202020204" pitchFamily="34" charset="0"/>
                <a:cs typeface="Arial" panose="020B0604020202020204" pitchFamily="34" charset="0"/>
              </a:rPr>
              <a:t> </a:t>
            </a:r>
            <a:r>
              <a:rPr lang="en-US" sz="3200" dirty="0" err="1" smtClean="0">
                <a:latin typeface="Arial" panose="020B0604020202020204" pitchFamily="34" charset="0"/>
                <a:cs typeface="Arial" panose="020B0604020202020204" pitchFamily="34" charset="0"/>
              </a:rPr>
              <a:t>chất</a:t>
            </a:r>
            <a:r>
              <a:rPr lang="en-US" sz="3200" dirty="0" smtClean="0">
                <a:latin typeface="Arial" panose="020B0604020202020204" pitchFamily="34" charset="0"/>
                <a:cs typeface="Arial" panose="020B0604020202020204" pitchFamily="34" charset="0"/>
              </a:rPr>
              <a:t> </a:t>
            </a:r>
            <a:r>
              <a:rPr lang="en-US" sz="3200" dirty="0" err="1" smtClean="0">
                <a:latin typeface="Arial" panose="020B0604020202020204" pitchFamily="34" charset="0"/>
                <a:cs typeface="Arial" panose="020B0604020202020204" pitchFamily="34" charset="0"/>
              </a:rPr>
              <a:t>dinh</a:t>
            </a:r>
            <a:r>
              <a:rPr lang="en-US" sz="3200" dirty="0" smtClean="0">
                <a:latin typeface="Arial" panose="020B0604020202020204" pitchFamily="34" charset="0"/>
                <a:cs typeface="Arial" panose="020B0604020202020204" pitchFamily="34" charset="0"/>
              </a:rPr>
              <a:t> </a:t>
            </a:r>
            <a:r>
              <a:rPr lang="en-US" sz="3200" dirty="0" err="1" smtClean="0">
                <a:latin typeface="Arial" panose="020B0604020202020204" pitchFamily="34" charset="0"/>
                <a:cs typeface="Arial" panose="020B0604020202020204" pitchFamily="34" charset="0"/>
              </a:rPr>
              <a:t>dưỡng</a:t>
            </a:r>
            <a:r>
              <a:rPr lang="en-US" sz="3200" dirty="0" smtClean="0">
                <a:latin typeface="Arial" panose="020B0604020202020204" pitchFamily="34" charset="0"/>
                <a:cs typeface="Arial" panose="020B0604020202020204" pitchFamily="34" charset="0"/>
              </a:rPr>
              <a:t> </a:t>
            </a:r>
            <a:r>
              <a:rPr lang="en-US" sz="3200" dirty="0" err="1" smtClean="0">
                <a:latin typeface="Arial" panose="020B0604020202020204" pitchFamily="34" charset="0"/>
                <a:cs typeface="Arial" panose="020B0604020202020204" pitchFamily="34" charset="0"/>
              </a:rPr>
              <a:t>cần</a:t>
            </a:r>
            <a:r>
              <a:rPr lang="en-US" sz="3200" dirty="0" smtClean="0">
                <a:latin typeface="Arial" panose="020B0604020202020204" pitchFamily="34" charset="0"/>
                <a:cs typeface="Arial" panose="020B0604020202020204" pitchFamily="34" charset="0"/>
              </a:rPr>
              <a:t> </a:t>
            </a:r>
            <a:r>
              <a:rPr lang="en-US" sz="3200" dirty="0" err="1" smtClean="0">
                <a:latin typeface="Arial" panose="020B0604020202020204" pitchFamily="34" charset="0"/>
                <a:cs typeface="Arial" panose="020B0604020202020204" pitchFamily="34" charset="0"/>
              </a:rPr>
              <a:t>thiết</a:t>
            </a:r>
            <a:r>
              <a:rPr lang="en-US" sz="3200" dirty="0" smtClean="0">
                <a:latin typeface="Arial" panose="020B0604020202020204" pitchFamily="34" charset="0"/>
                <a:cs typeface="Arial" panose="020B0604020202020204" pitchFamily="34" charset="0"/>
              </a:rPr>
              <a:t> </a:t>
            </a:r>
            <a:r>
              <a:rPr lang="en-US" sz="3200" dirty="0" err="1" smtClean="0">
                <a:latin typeface="Arial" panose="020B0604020202020204" pitchFamily="34" charset="0"/>
                <a:cs typeface="Arial" panose="020B0604020202020204" pitchFamily="34" charset="0"/>
              </a:rPr>
              <a:t>cho</a:t>
            </a:r>
            <a:r>
              <a:rPr lang="en-US" sz="3200" dirty="0" smtClean="0">
                <a:latin typeface="Arial" panose="020B0604020202020204" pitchFamily="34" charset="0"/>
                <a:cs typeface="Arial" panose="020B0604020202020204" pitchFamily="34" charset="0"/>
              </a:rPr>
              <a:t> </a:t>
            </a:r>
            <a:r>
              <a:rPr lang="en-US" sz="3200" dirty="0" err="1" smtClean="0">
                <a:latin typeface="Arial" panose="020B0604020202020204" pitchFamily="34" charset="0"/>
                <a:cs typeface="Arial" panose="020B0604020202020204" pitchFamily="34" charset="0"/>
              </a:rPr>
              <a:t>cây</a:t>
            </a:r>
            <a:r>
              <a:rPr lang="en-US" sz="3200" dirty="0" smtClean="0">
                <a:latin typeface="Arial" panose="020B0604020202020204" pitchFamily="34" charset="0"/>
                <a:cs typeface="Arial" panose="020B0604020202020204" pitchFamily="34" charset="0"/>
              </a:rPr>
              <a:t> </a:t>
            </a:r>
            <a:r>
              <a:rPr lang="en-US" sz="3200" dirty="0" err="1" smtClean="0">
                <a:latin typeface="Arial" panose="020B0604020202020204" pitchFamily="34" charset="0"/>
                <a:cs typeface="Arial" panose="020B0604020202020204" pitchFamily="34" charset="0"/>
              </a:rPr>
              <a:t>trồng</a:t>
            </a:r>
            <a:r>
              <a:rPr lang="en-US" sz="3200" dirty="0" smtClean="0">
                <a:latin typeface="Arial" panose="020B0604020202020204" pitchFamily="34" charset="0"/>
                <a:cs typeface="Arial" panose="020B0604020202020204" pitchFamily="34" charset="0"/>
              </a:rPr>
              <a:t>, </a:t>
            </a:r>
            <a:r>
              <a:rPr lang="en-US" sz="3200" dirty="0" err="1" smtClean="0">
                <a:latin typeface="Arial" panose="020B0604020202020204" pitchFamily="34" charset="0"/>
                <a:cs typeface="Arial" panose="020B0604020202020204" pitchFamily="34" charset="0"/>
              </a:rPr>
              <a:t>giúp</a:t>
            </a:r>
            <a:r>
              <a:rPr lang="en-US" sz="3200" dirty="0" smtClean="0">
                <a:latin typeface="Arial" panose="020B0604020202020204" pitchFamily="34" charset="0"/>
                <a:cs typeface="Arial" panose="020B0604020202020204" pitchFamily="34" charset="0"/>
              </a:rPr>
              <a:t> </a:t>
            </a:r>
            <a:r>
              <a:rPr lang="en-US" sz="3200" dirty="0" err="1" smtClean="0">
                <a:latin typeface="Arial" panose="020B0604020202020204" pitchFamily="34" charset="0"/>
                <a:cs typeface="Arial" panose="020B0604020202020204" pitchFamily="34" charset="0"/>
              </a:rPr>
              <a:t>cây</a:t>
            </a:r>
            <a:r>
              <a:rPr lang="en-US" sz="3200" dirty="0" smtClean="0">
                <a:latin typeface="Arial" panose="020B0604020202020204" pitchFamily="34" charset="0"/>
                <a:cs typeface="Arial" panose="020B0604020202020204" pitchFamily="34" charset="0"/>
              </a:rPr>
              <a:t> </a:t>
            </a:r>
            <a:r>
              <a:rPr lang="en-US" sz="3200" dirty="0" err="1" smtClean="0">
                <a:latin typeface="Arial" panose="020B0604020202020204" pitchFamily="34" charset="0"/>
                <a:cs typeface="Arial" panose="020B0604020202020204" pitchFamily="34" charset="0"/>
              </a:rPr>
              <a:t>đứng</a:t>
            </a:r>
            <a:r>
              <a:rPr lang="en-US" sz="3200" dirty="0" smtClean="0">
                <a:latin typeface="Arial" panose="020B0604020202020204" pitchFamily="34" charset="0"/>
                <a:cs typeface="Arial" panose="020B0604020202020204" pitchFamily="34" charset="0"/>
              </a:rPr>
              <a:t> </a:t>
            </a:r>
            <a:r>
              <a:rPr lang="en-US" sz="3200" dirty="0" err="1" smtClean="0">
                <a:latin typeface="Arial" panose="020B0604020202020204" pitchFamily="34" charset="0"/>
                <a:cs typeface="Arial" panose="020B0604020202020204" pitchFamily="34" charset="0"/>
              </a:rPr>
              <a:t>vững</a:t>
            </a:r>
            <a:r>
              <a:rPr lang="en-US" sz="3200" dirty="0" smtClean="0">
                <a:latin typeface="Arial" panose="020B0604020202020204" pitchFamily="34" charset="0"/>
                <a:cs typeface="Arial" panose="020B0604020202020204" pitchFamily="34" charset="0"/>
              </a:rPr>
              <a:t>.</a:t>
            </a:r>
          </a:p>
        </p:txBody>
      </p:sp>
      <p:sp>
        <p:nvSpPr>
          <p:cNvPr id="5" name="Rounded Rectangle 4"/>
          <p:cNvSpPr/>
          <p:nvPr/>
        </p:nvSpPr>
        <p:spPr>
          <a:xfrm>
            <a:off x="0" y="1746772"/>
            <a:ext cx="4172607" cy="4056993"/>
          </a:xfrm>
          <a:prstGeom prst="roundRect">
            <a:avLst/>
          </a:prstGeom>
          <a:blipFill>
            <a:blip r:embed="rId2"/>
            <a:srcRect/>
            <a:stretch>
              <a:fillRect l="-37924" t="-259" r="-7194" b="259"/>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4325006" y="3323950"/>
            <a:ext cx="7735614" cy="1077218"/>
          </a:xfrm>
          <a:prstGeom prst="rect">
            <a:avLst/>
          </a:prstGeom>
          <a:noFill/>
        </p:spPr>
        <p:txBody>
          <a:bodyPr wrap="square" rtlCol="0">
            <a:spAutoFit/>
          </a:bodyPr>
          <a:lstStyle/>
          <a:p>
            <a:r>
              <a:rPr lang="en-US" sz="3200" b="1" dirty="0" err="1" smtClean="0">
                <a:solidFill>
                  <a:srgbClr val="00B050"/>
                </a:solidFill>
                <a:latin typeface="Arial" panose="020B0604020202020204" pitchFamily="34" charset="0"/>
                <a:cs typeface="Arial" panose="020B0604020202020204" pitchFamily="34" charset="0"/>
              </a:rPr>
              <a:t>Phần</a:t>
            </a:r>
            <a:r>
              <a:rPr lang="en-US" sz="3200" b="1" dirty="0" smtClean="0">
                <a:solidFill>
                  <a:srgbClr val="00B050"/>
                </a:solidFill>
                <a:latin typeface="Arial" panose="020B0604020202020204" pitchFamily="34" charset="0"/>
                <a:cs typeface="Arial" panose="020B0604020202020204" pitchFamily="34" charset="0"/>
              </a:rPr>
              <a:t> </a:t>
            </a:r>
            <a:r>
              <a:rPr lang="en-US" sz="3200" b="1" dirty="0" err="1" smtClean="0">
                <a:solidFill>
                  <a:srgbClr val="00B050"/>
                </a:solidFill>
                <a:latin typeface="Arial" panose="020B0604020202020204" pitchFamily="34" charset="0"/>
                <a:cs typeface="Arial" panose="020B0604020202020204" pitchFamily="34" charset="0"/>
              </a:rPr>
              <a:t>lỏng</a:t>
            </a:r>
            <a:r>
              <a:rPr lang="en-US" sz="3200" b="1" dirty="0" smtClean="0">
                <a:solidFill>
                  <a:srgbClr val="00B050"/>
                </a:solidFill>
                <a:latin typeface="Arial" panose="020B0604020202020204" pitchFamily="34" charset="0"/>
                <a:cs typeface="Arial" panose="020B0604020202020204" pitchFamily="34" charset="0"/>
              </a:rPr>
              <a:t>: </a:t>
            </a:r>
            <a:r>
              <a:rPr lang="en-US" sz="3200" dirty="0" err="1" smtClean="0">
                <a:latin typeface="Arial" panose="020B0604020202020204" pitchFamily="34" charset="0"/>
                <a:cs typeface="Arial" panose="020B0604020202020204" pitchFamily="34" charset="0"/>
              </a:rPr>
              <a:t>Cung</a:t>
            </a:r>
            <a:r>
              <a:rPr lang="en-US" sz="3200" dirty="0" smtClean="0">
                <a:latin typeface="Arial" panose="020B0604020202020204" pitchFamily="34" charset="0"/>
                <a:cs typeface="Arial" panose="020B0604020202020204" pitchFamily="34" charset="0"/>
              </a:rPr>
              <a:t> </a:t>
            </a:r>
            <a:r>
              <a:rPr lang="en-US" sz="3200" dirty="0" err="1" smtClean="0">
                <a:latin typeface="Arial" panose="020B0604020202020204" pitchFamily="34" charset="0"/>
                <a:cs typeface="Arial" panose="020B0604020202020204" pitchFamily="34" charset="0"/>
              </a:rPr>
              <a:t>cấp</a:t>
            </a:r>
            <a:r>
              <a:rPr lang="en-US" sz="3200" dirty="0" smtClean="0">
                <a:latin typeface="Arial" panose="020B0604020202020204" pitchFamily="34" charset="0"/>
                <a:cs typeface="Arial" panose="020B0604020202020204" pitchFamily="34" charset="0"/>
              </a:rPr>
              <a:t> </a:t>
            </a:r>
            <a:r>
              <a:rPr lang="en-US" sz="3200" dirty="0" err="1" smtClean="0">
                <a:latin typeface="Arial" panose="020B0604020202020204" pitchFamily="34" charset="0"/>
                <a:cs typeface="Arial" panose="020B0604020202020204" pitchFamily="34" charset="0"/>
              </a:rPr>
              <a:t>nước</a:t>
            </a:r>
            <a:r>
              <a:rPr lang="en-US" sz="3200" dirty="0" smtClean="0">
                <a:latin typeface="Arial" panose="020B0604020202020204" pitchFamily="34" charset="0"/>
                <a:cs typeface="Arial" panose="020B0604020202020204" pitchFamily="34" charset="0"/>
              </a:rPr>
              <a:t> </a:t>
            </a:r>
            <a:r>
              <a:rPr lang="en-US" sz="3200" dirty="0" err="1" smtClean="0">
                <a:latin typeface="Arial" panose="020B0604020202020204" pitchFamily="34" charset="0"/>
                <a:cs typeface="Arial" panose="020B0604020202020204" pitchFamily="34" charset="0"/>
              </a:rPr>
              <a:t>cho</a:t>
            </a:r>
            <a:r>
              <a:rPr lang="en-US" sz="3200" dirty="0" smtClean="0">
                <a:latin typeface="Arial" panose="020B0604020202020204" pitchFamily="34" charset="0"/>
                <a:cs typeface="Arial" panose="020B0604020202020204" pitchFamily="34" charset="0"/>
              </a:rPr>
              <a:t> </a:t>
            </a:r>
            <a:r>
              <a:rPr lang="en-US" sz="3200" dirty="0" err="1" smtClean="0">
                <a:latin typeface="Arial" panose="020B0604020202020204" pitchFamily="34" charset="0"/>
                <a:cs typeface="Arial" panose="020B0604020202020204" pitchFamily="34" charset="0"/>
              </a:rPr>
              <a:t>cây</a:t>
            </a:r>
            <a:r>
              <a:rPr lang="en-US" sz="3200" dirty="0" smtClean="0">
                <a:latin typeface="Arial" panose="020B0604020202020204" pitchFamily="34" charset="0"/>
                <a:cs typeface="Arial" panose="020B0604020202020204" pitchFamily="34" charset="0"/>
              </a:rPr>
              <a:t>, </a:t>
            </a:r>
            <a:r>
              <a:rPr lang="en-US" sz="3200" dirty="0" err="1" smtClean="0">
                <a:latin typeface="Arial" panose="020B0604020202020204" pitchFamily="34" charset="0"/>
                <a:cs typeface="Arial" panose="020B0604020202020204" pitchFamily="34" charset="0"/>
              </a:rPr>
              <a:t>hòa</a:t>
            </a:r>
            <a:r>
              <a:rPr lang="en-US" sz="3200" dirty="0" smtClean="0">
                <a:latin typeface="Arial" panose="020B0604020202020204" pitchFamily="34" charset="0"/>
                <a:cs typeface="Arial" panose="020B0604020202020204" pitchFamily="34" charset="0"/>
              </a:rPr>
              <a:t> tan </a:t>
            </a:r>
            <a:r>
              <a:rPr lang="en-US" sz="3200" dirty="0" err="1" smtClean="0">
                <a:latin typeface="Arial" panose="020B0604020202020204" pitchFamily="34" charset="0"/>
                <a:cs typeface="Arial" panose="020B0604020202020204" pitchFamily="34" charset="0"/>
              </a:rPr>
              <a:t>chất</a:t>
            </a:r>
            <a:r>
              <a:rPr lang="en-US" sz="3200" dirty="0" smtClean="0">
                <a:latin typeface="Arial" panose="020B0604020202020204" pitchFamily="34" charset="0"/>
                <a:cs typeface="Arial" panose="020B0604020202020204" pitchFamily="34" charset="0"/>
              </a:rPr>
              <a:t> </a:t>
            </a:r>
            <a:r>
              <a:rPr lang="en-US" sz="3200" dirty="0" err="1" smtClean="0">
                <a:latin typeface="Arial" panose="020B0604020202020204" pitchFamily="34" charset="0"/>
                <a:cs typeface="Arial" panose="020B0604020202020204" pitchFamily="34" charset="0"/>
              </a:rPr>
              <a:t>dinh</a:t>
            </a:r>
            <a:r>
              <a:rPr lang="en-US" sz="3200" dirty="0" smtClean="0">
                <a:latin typeface="Arial" panose="020B0604020202020204" pitchFamily="34" charset="0"/>
                <a:cs typeface="Arial" panose="020B0604020202020204" pitchFamily="34" charset="0"/>
              </a:rPr>
              <a:t> </a:t>
            </a:r>
            <a:r>
              <a:rPr lang="en-US" sz="3200" dirty="0" err="1" smtClean="0">
                <a:latin typeface="Arial" panose="020B0604020202020204" pitchFamily="34" charset="0"/>
                <a:cs typeface="Arial" panose="020B0604020202020204" pitchFamily="34" charset="0"/>
              </a:rPr>
              <a:t>dưỡng</a:t>
            </a:r>
            <a:endParaRPr lang="en-US" sz="3200" dirty="0" smtClean="0">
              <a:latin typeface="Arial" panose="020B0604020202020204" pitchFamily="34" charset="0"/>
              <a:cs typeface="Arial" panose="020B0604020202020204" pitchFamily="34" charset="0"/>
            </a:endParaRPr>
          </a:p>
        </p:txBody>
      </p:sp>
      <p:sp>
        <p:nvSpPr>
          <p:cNvPr id="7" name="TextBox 6"/>
          <p:cNvSpPr txBox="1"/>
          <p:nvPr/>
        </p:nvSpPr>
        <p:spPr>
          <a:xfrm>
            <a:off x="4325007" y="5073914"/>
            <a:ext cx="7866992" cy="1077218"/>
          </a:xfrm>
          <a:prstGeom prst="rect">
            <a:avLst/>
          </a:prstGeom>
          <a:noFill/>
        </p:spPr>
        <p:txBody>
          <a:bodyPr wrap="square" rtlCol="0">
            <a:spAutoFit/>
          </a:bodyPr>
          <a:lstStyle/>
          <a:p>
            <a:r>
              <a:rPr lang="en-US" sz="3200" b="1" dirty="0" err="1" smtClean="0">
                <a:solidFill>
                  <a:srgbClr val="002060"/>
                </a:solidFill>
                <a:latin typeface="Arial" panose="020B0604020202020204" pitchFamily="34" charset="0"/>
                <a:cs typeface="Arial" panose="020B0604020202020204" pitchFamily="34" charset="0"/>
              </a:rPr>
              <a:t>Phần</a:t>
            </a:r>
            <a:r>
              <a:rPr lang="en-US" sz="3200" b="1" dirty="0" smtClean="0">
                <a:solidFill>
                  <a:srgbClr val="002060"/>
                </a:solidFill>
                <a:latin typeface="Arial" panose="020B0604020202020204" pitchFamily="34" charset="0"/>
                <a:cs typeface="Arial" panose="020B0604020202020204" pitchFamily="34" charset="0"/>
              </a:rPr>
              <a:t> </a:t>
            </a:r>
            <a:r>
              <a:rPr lang="en-US" sz="3200" b="1" dirty="0" err="1" smtClean="0">
                <a:solidFill>
                  <a:srgbClr val="002060"/>
                </a:solidFill>
                <a:latin typeface="Arial" panose="020B0604020202020204" pitchFamily="34" charset="0"/>
                <a:cs typeface="Arial" panose="020B0604020202020204" pitchFamily="34" charset="0"/>
              </a:rPr>
              <a:t>khí</a:t>
            </a:r>
            <a:r>
              <a:rPr lang="en-US" sz="3200" b="1" dirty="0" smtClean="0">
                <a:solidFill>
                  <a:srgbClr val="002060"/>
                </a:solidFill>
                <a:latin typeface="Arial" panose="020B0604020202020204" pitchFamily="34" charset="0"/>
                <a:cs typeface="Arial" panose="020B0604020202020204" pitchFamily="34" charset="0"/>
              </a:rPr>
              <a:t>: </a:t>
            </a:r>
            <a:r>
              <a:rPr lang="en-US" sz="3200" dirty="0" err="1" smtClean="0">
                <a:latin typeface="Arial" panose="020B0604020202020204" pitchFamily="34" charset="0"/>
                <a:cs typeface="Arial" panose="020B0604020202020204" pitchFamily="34" charset="0"/>
              </a:rPr>
              <a:t>Có</a:t>
            </a:r>
            <a:r>
              <a:rPr lang="en-US" sz="3200" dirty="0" smtClean="0">
                <a:latin typeface="Arial" panose="020B0604020202020204" pitchFamily="34" charset="0"/>
                <a:cs typeface="Arial" panose="020B0604020202020204" pitchFamily="34" charset="0"/>
              </a:rPr>
              <a:t> </a:t>
            </a:r>
            <a:r>
              <a:rPr lang="en-US" sz="3200" dirty="0" err="1" smtClean="0">
                <a:latin typeface="Arial" panose="020B0604020202020204" pitchFamily="34" charset="0"/>
                <a:cs typeface="Arial" panose="020B0604020202020204" pitchFamily="34" charset="0"/>
              </a:rPr>
              <a:t>tác</a:t>
            </a:r>
            <a:r>
              <a:rPr lang="en-US" sz="3200" dirty="0" smtClean="0">
                <a:latin typeface="Arial" panose="020B0604020202020204" pitchFamily="34" charset="0"/>
                <a:cs typeface="Arial" panose="020B0604020202020204" pitchFamily="34" charset="0"/>
              </a:rPr>
              <a:t> </a:t>
            </a:r>
            <a:r>
              <a:rPr lang="en-US" sz="3200" dirty="0" err="1" smtClean="0">
                <a:latin typeface="Arial" panose="020B0604020202020204" pitchFamily="34" charset="0"/>
                <a:cs typeface="Arial" panose="020B0604020202020204" pitchFamily="34" charset="0"/>
              </a:rPr>
              <a:t>dụng</a:t>
            </a:r>
            <a:r>
              <a:rPr lang="en-US" sz="3200" dirty="0" smtClean="0">
                <a:latin typeface="Arial" panose="020B0604020202020204" pitchFamily="34" charset="0"/>
                <a:cs typeface="Arial" panose="020B0604020202020204" pitchFamily="34" charset="0"/>
              </a:rPr>
              <a:t> </a:t>
            </a:r>
            <a:r>
              <a:rPr lang="en-US" sz="3200" dirty="0" err="1" smtClean="0">
                <a:latin typeface="Arial" panose="020B0604020202020204" pitchFamily="34" charset="0"/>
                <a:cs typeface="Arial" panose="020B0604020202020204" pitchFamily="34" charset="0"/>
              </a:rPr>
              <a:t>cung</a:t>
            </a:r>
            <a:r>
              <a:rPr lang="en-US" sz="3200" dirty="0" smtClean="0">
                <a:latin typeface="Arial" panose="020B0604020202020204" pitchFamily="34" charset="0"/>
                <a:cs typeface="Arial" panose="020B0604020202020204" pitchFamily="34" charset="0"/>
              </a:rPr>
              <a:t> </a:t>
            </a:r>
            <a:r>
              <a:rPr lang="en-US" sz="3200" dirty="0" err="1" smtClean="0">
                <a:latin typeface="Arial" panose="020B0604020202020204" pitchFamily="34" charset="0"/>
                <a:cs typeface="Arial" panose="020B0604020202020204" pitchFamily="34" charset="0"/>
              </a:rPr>
              <a:t>cấp</a:t>
            </a:r>
            <a:r>
              <a:rPr lang="en-US" sz="3200" dirty="0" smtClean="0">
                <a:latin typeface="Arial" panose="020B0604020202020204" pitchFamily="34" charset="0"/>
                <a:cs typeface="Arial" panose="020B0604020202020204" pitchFamily="34" charset="0"/>
              </a:rPr>
              <a:t> </a:t>
            </a:r>
            <a:r>
              <a:rPr lang="en-US" sz="3200" dirty="0" err="1" smtClean="0">
                <a:latin typeface="Arial" panose="020B0604020202020204" pitchFamily="34" charset="0"/>
                <a:cs typeface="Arial" panose="020B0604020202020204" pitchFamily="34" charset="0"/>
              </a:rPr>
              <a:t>oxyen</a:t>
            </a:r>
            <a:r>
              <a:rPr lang="en-US" sz="3200" dirty="0" smtClean="0">
                <a:latin typeface="Arial" panose="020B0604020202020204" pitchFamily="34" charset="0"/>
                <a:cs typeface="Arial" panose="020B0604020202020204" pitchFamily="34" charset="0"/>
              </a:rPr>
              <a:t> </a:t>
            </a:r>
            <a:r>
              <a:rPr lang="en-US" sz="3200" dirty="0" err="1" smtClean="0">
                <a:latin typeface="Arial" panose="020B0604020202020204" pitchFamily="34" charset="0"/>
                <a:cs typeface="Arial" panose="020B0604020202020204" pitchFamily="34" charset="0"/>
              </a:rPr>
              <a:t>cho</a:t>
            </a:r>
            <a:r>
              <a:rPr lang="en-US" sz="3200" dirty="0" smtClean="0">
                <a:latin typeface="Arial" panose="020B0604020202020204" pitchFamily="34" charset="0"/>
                <a:cs typeface="Arial" panose="020B0604020202020204" pitchFamily="34" charset="0"/>
              </a:rPr>
              <a:t> </a:t>
            </a:r>
            <a:r>
              <a:rPr lang="en-US" sz="3200" dirty="0" err="1" smtClean="0">
                <a:latin typeface="Arial" panose="020B0604020202020204" pitchFamily="34" charset="0"/>
                <a:cs typeface="Arial" panose="020B0604020202020204" pitchFamily="34" charset="0"/>
              </a:rPr>
              <a:t>cây</a:t>
            </a:r>
            <a:r>
              <a:rPr lang="en-US" sz="3200" dirty="0" smtClean="0">
                <a:latin typeface="Arial" panose="020B0604020202020204" pitchFamily="34" charset="0"/>
                <a:cs typeface="Arial" panose="020B0604020202020204" pitchFamily="34" charset="0"/>
              </a:rPr>
              <a:t>, </a:t>
            </a:r>
            <a:r>
              <a:rPr lang="en-US" sz="3200" dirty="0" err="1" smtClean="0">
                <a:latin typeface="Arial" panose="020B0604020202020204" pitchFamily="34" charset="0"/>
                <a:cs typeface="Arial" panose="020B0604020202020204" pitchFamily="34" charset="0"/>
              </a:rPr>
              <a:t>làm</a:t>
            </a:r>
            <a:r>
              <a:rPr lang="en-US" sz="3200" dirty="0" smtClean="0">
                <a:latin typeface="Arial" panose="020B0604020202020204" pitchFamily="34" charset="0"/>
                <a:cs typeface="Arial" panose="020B0604020202020204" pitchFamily="34" charset="0"/>
              </a:rPr>
              <a:t> </a:t>
            </a:r>
            <a:r>
              <a:rPr lang="en-US" sz="3200" dirty="0" err="1" smtClean="0">
                <a:latin typeface="Arial" panose="020B0604020202020204" pitchFamily="34" charset="0"/>
                <a:cs typeface="Arial" panose="020B0604020202020204" pitchFamily="34" charset="0"/>
              </a:rPr>
              <a:t>cho</a:t>
            </a:r>
            <a:r>
              <a:rPr lang="en-US" sz="3200" dirty="0" smtClean="0">
                <a:latin typeface="Arial" panose="020B0604020202020204" pitchFamily="34" charset="0"/>
                <a:cs typeface="Arial" panose="020B0604020202020204" pitchFamily="34" charset="0"/>
              </a:rPr>
              <a:t> </a:t>
            </a:r>
            <a:r>
              <a:rPr lang="en-US" sz="3200" dirty="0" err="1" smtClean="0">
                <a:latin typeface="Arial" panose="020B0604020202020204" pitchFamily="34" charset="0"/>
                <a:cs typeface="Arial" panose="020B0604020202020204" pitchFamily="34" charset="0"/>
              </a:rPr>
              <a:t>đất</a:t>
            </a:r>
            <a:r>
              <a:rPr lang="en-US" sz="3200" dirty="0" smtClean="0">
                <a:latin typeface="Arial" panose="020B0604020202020204" pitchFamily="34" charset="0"/>
                <a:cs typeface="Arial" panose="020B0604020202020204" pitchFamily="34" charset="0"/>
              </a:rPr>
              <a:t> </a:t>
            </a:r>
            <a:r>
              <a:rPr lang="en-US" sz="3200" dirty="0" err="1" smtClean="0">
                <a:latin typeface="Arial" panose="020B0604020202020204" pitchFamily="34" charset="0"/>
                <a:cs typeface="Arial" panose="020B0604020202020204" pitchFamily="34" charset="0"/>
              </a:rPr>
              <a:t>tơi</a:t>
            </a:r>
            <a:r>
              <a:rPr lang="en-US" sz="3200" dirty="0" smtClean="0">
                <a:latin typeface="Arial" panose="020B0604020202020204" pitchFamily="34" charset="0"/>
                <a:cs typeface="Arial" panose="020B0604020202020204" pitchFamily="34" charset="0"/>
              </a:rPr>
              <a:t> </a:t>
            </a:r>
            <a:r>
              <a:rPr lang="en-US" sz="3200" dirty="0" err="1" smtClean="0">
                <a:latin typeface="Arial" panose="020B0604020202020204" pitchFamily="34" charset="0"/>
                <a:cs typeface="Arial" panose="020B0604020202020204" pitchFamily="34" charset="0"/>
              </a:rPr>
              <a:t>xốp</a:t>
            </a:r>
            <a:endParaRPr lang="en-US" sz="32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76740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1000" fill="hold"/>
                                        <p:tgtEl>
                                          <p:spTgt spid="4">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4">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4">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4">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1000" fill="hold"/>
                                        <p:tgtEl>
                                          <p:spTgt spid="6"/>
                                        </p:tgtEl>
                                        <p:attrNameLst>
                                          <p:attrName>ppt_w</p:attrName>
                                        </p:attrNameLst>
                                      </p:cBhvr>
                                      <p:tavLst>
                                        <p:tav tm="0">
                                          <p:val>
                                            <p:fltVal val="0"/>
                                          </p:val>
                                        </p:tav>
                                        <p:tav tm="100000">
                                          <p:val>
                                            <p:strVal val="#ppt_w"/>
                                          </p:val>
                                        </p:tav>
                                      </p:tavLst>
                                    </p:anim>
                                    <p:anim calcmode="lin" valueType="num">
                                      <p:cBhvr>
                                        <p:cTn id="16" dur="1000" fill="hold"/>
                                        <p:tgtEl>
                                          <p:spTgt spid="6"/>
                                        </p:tgtEl>
                                        <p:attrNameLst>
                                          <p:attrName>ppt_h</p:attrName>
                                        </p:attrNameLst>
                                      </p:cBhvr>
                                      <p:tavLst>
                                        <p:tav tm="0">
                                          <p:val>
                                            <p:fltVal val="0"/>
                                          </p:val>
                                        </p:tav>
                                        <p:tav tm="100000">
                                          <p:val>
                                            <p:strVal val="#ppt_h"/>
                                          </p:val>
                                        </p:tav>
                                      </p:tavLst>
                                    </p:anim>
                                    <p:anim calcmode="lin" valueType="num">
                                      <p:cBhvr>
                                        <p:cTn id="17" dur="1000" fill="hold"/>
                                        <p:tgtEl>
                                          <p:spTgt spid="6"/>
                                        </p:tgtEl>
                                        <p:attrNameLst>
                                          <p:attrName>style.rotation</p:attrName>
                                        </p:attrNameLst>
                                      </p:cBhvr>
                                      <p:tavLst>
                                        <p:tav tm="0">
                                          <p:val>
                                            <p:fltVal val="90"/>
                                          </p:val>
                                        </p:tav>
                                        <p:tav tm="100000">
                                          <p:val>
                                            <p:fltVal val="0"/>
                                          </p:val>
                                        </p:tav>
                                      </p:tavLst>
                                    </p:anim>
                                    <p:animEffect transition="in" filter="fade">
                                      <p:cBhvr>
                                        <p:cTn id="18" dur="10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p:cTn id="23" dur="1000" fill="hold"/>
                                        <p:tgtEl>
                                          <p:spTgt spid="7"/>
                                        </p:tgtEl>
                                        <p:attrNameLst>
                                          <p:attrName>ppt_w</p:attrName>
                                        </p:attrNameLst>
                                      </p:cBhvr>
                                      <p:tavLst>
                                        <p:tav tm="0">
                                          <p:val>
                                            <p:fltVal val="0"/>
                                          </p:val>
                                        </p:tav>
                                        <p:tav tm="100000">
                                          <p:val>
                                            <p:strVal val="#ppt_w"/>
                                          </p:val>
                                        </p:tav>
                                      </p:tavLst>
                                    </p:anim>
                                    <p:anim calcmode="lin" valueType="num">
                                      <p:cBhvr>
                                        <p:cTn id="24" dur="1000" fill="hold"/>
                                        <p:tgtEl>
                                          <p:spTgt spid="7"/>
                                        </p:tgtEl>
                                        <p:attrNameLst>
                                          <p:attrName>ppt_h</p:attrName>
                                        </p:attrNameLst>
                                      </p:cBhvr>
                                      <p:tavLst>
                                        <p:tav tm="0">
                                          <p:val>
                                            <p:fltVal val="0"/>
                                          </p:val>
                                        </p:tav>
                                        <p:tav tm="100000">
                                          <p:val>
                                            <p:strVal val="#ppt_h"/>
                                          </p:val>
                                        </p:tav>
                                      </p:tavLst>
                                    </p:anim>
                                    <p:anim calcmode="lin" valueType="num">
                                      <p:cBhvr>
                                        <p:cTn id="25" dur="1000" fill="hold"/>
                                        <p:tgtEl>
                                          <p:spTgt spid="7"/>
                                        </p:tgtEl>
                                        <p:attrNameLst>
                                          <p:attrName>style.rotation</p:attrName>
                                        </p:attrNameLst>
                                      </p:cBhvr>
                                      <p:tavLst>
                                        <p:tav tm="0">
                                          <p:val>
                                            <p:fltVal val="90"/>
                                          </p:val>
                                        </p:tav>
                                        <p:tav tm="100000">
                                          <p:val>
                                            <p:fltVal val="0"/>
                                          </p:val>
                                        </p:tav>
                                      </p:tavLst>
                                    </p:anim>
                                    <p:animEffect transition="in" filter="fade">
                                      <p:cBhvr>
                                        <p:cTn id="26"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4"/>
          <p:cNvSpPr>
            <a:spLocks noGrp="1"/>
          </p:cNvSpPr>
          <p:nvPr>
            <p:ph type="title"/>
          </p:nvPr>
        </p:nvSpPr>
        <p:spPr>
          <a:xfrm>
            <a:off x="566374" y="847544"/>
            <a:ext cx="9964991" cy="706964"/>
          </a:xfrm>
        </p:spPr>
        <p:txBody>
          <a:bodyPr/>
          <a:lstStyle/>
          <a:p>
            <a:r>
              <a:rPr lang="en-US" b="1" dirty="0" smtClean="0">
                <a:latin typeface="Arial" panose="020B0604020202020204" pitchFamily="34" charset="0"/>
                <a:cs typeface="Arial" panose="020B0604020202020204" pitchFamily="34" charset="0"/>
              </a:rPr>
              <a:t>II. LÀM ĐẤT VÀ BÓN PHÂN LÓT</a:t>
            </a:r>
            <a:endParaRPr lang="en-US" b="1" dirty="0">
              <a:latin typeface="Arial" panose="020B0604020202020204" pitchFamily="34" charset="0"/>
              <a:cs typeface="Arial" panose="020B0604020202020204" pitchFamily="34" charset="0"/>
            </a:endParaRPr>
          </a:p>
        </p:txBody>
      </p:sp>
      <p:sp>
        <p:nvSpPr>
          <p:cNvPr id="5" name="TextBox 4"/>
          <p:cNvSpPr txBox="1"/>
          <p:nvPr/>
        </p:nvSpPr>
        <p:spPr>
          <a:xfrm>
            <a:off x="4074727" y="2333297"/>
            <a:ext cx="8117272" cy="1569660"/>
          </a:xfrm>
          <a:prstGeom prst="rect">
            <a:avLst/>
          </a:prstGeom>
          <a:solidFill>
            <a:schemeClr val="accent6">
              <a:lumMod val="40000"/>
              <a:lumOff val="60000"/>
              <a:alpha val="52000"/>
            </a:schemeClr>
          </a:solidFill>
          <a:ln>
            <a:noFill/>
          </a:ln>
        </p:spPr>
        <p:txBody>
          <a:bodyPr wrap="square" rtlCol="0">
            <a:spAutoFit/>
          </a:bodyPr>
          <a:lstStyle/>
          <a:p>
            <a:r>
              <a:rPr lang="en-US" sz="2400" b="1" dirty="0" smtClean="0">
                <a:latin typeface="Arial" panose="020B0604020202020204" pitchFamily="34" charset="0"/>
                <a:cs typeface="Arial" panose="020B0604020202020204" pitchFamily="34" charset="0"/>
              </a:rPr>
              <a:t>01. </a:t>
            </a:r>
            <a:r>
              <a:rPr lang="en-US" sz="2400" b="1" dirty="0" err="1" smtClean="0">
                <a:latin typeface="Arial" panose="020B0604020202020204" pitchFamily="34" charset="0"/>
                <a:cs typeface="Arial" panose="020B0604020202020204" pitchFamily="34" charset="0"/>
              </a:rPr>
              <a:t>Làm</a:t>
            </a:r>
            <a:r>
              <a:rPr lang="en-US" sz="2400" b="1" dirty="0" smtClean="0">
                <a:latin typeface="Arial" panose="020B0604020202020204" pitchFamily="34" charset="0"/>
                <a:cs typeface="Arial" panose="020B0604020202020204" pitchFamily="34" charset="0"/>
              </a:rPr>
              <a:t> </a:t>
            </a:r>
            <a:r>
              <a:rPr lang="en-US" sz="2400" b="1" dirty="0" err="1" smtClean="0">
                <a:latin typeface="Arial" panose="020B0604020202020204" pitchFamily="34" charset="0"/>
                <a:cs typeface="Arial" panose="020B0604020202020204" pitchFamily="34" charset="0"/>
              </a:rPr>
              <a:t>đất</a:t>
            </a:r>
            <a:r>
              <a:rPr lang="en-US" sz="2400" b="1" dirty="0" smtClean="0">
                <a:latin typeface="Arial" panose="020B0604020202020204" pitchFamily="34" charset="0"/>
                <a:cs typeface="Arial" panose="020B0604020202020204" pitchFamily="34" charset="0"/>
              </a:rPr>
              <a:t> </a:t>
            </a:r>
            <a:r>
              <a:rPr lang="en-US" sz="2400" b="1" dirty="0" err="1" smtClean="0">
                <a:latin typeface="Arial" panose="020B0604020202020204" pitchFamily="34" charset="0"/>
                <a:cs typeface="Arial" panose="020B0604020202020204" pitchFamily="34" charset="0"/>
              </a:rPr>
              <a:t>trồng</a:t>
            </a:r>
            <a:r>
              <a:rPr lang="en-US" sz="2400" b="1" dirty="0" smtClean="0">
                <a:latin typeface="Arial" panose="020B0604020202020204" pitchFamily="34" charset="0"/>
                <a:cs typeface="Arial" panose="020B0604020202020204" pitchFamily="34" charset="0"/>
              </a:rPr>
              <a:t> </a:t>
            </a:r>
            <a:r>
              <a:rPr lang="en-US" sz="2400" b="1" dirty="0" err="1" smtClean="0">
                <a:latin typeface="Arial" panose="020B0604020202020204" pitchFamily="34" charset="0"/>
                <a:cs typeface="Arial" panose="020B0604020202020204" pitchFamily="34" charset="0"/>
              </a:rPr>
              <a:t>cây</a:t>
            </a:r>
            <a:r>
              <a:rPr lang="en-US" sz="2400" b="1" dirty="0" smtClean="0">
                <a:latin typeface="Arial" panose="020B0604020202020204" pitchFamily="34" charset="0"/>
                <a:cs typeface="Arial" panose="020B0604020202020204" pitchFamily="34" charset="0"/>
              </a:rPr>
              <a:t> </a:t>
            </a:r>
            <a:r>
              <a:rPr lang="en-US" sz="2400" b="1" dirty="0" err="1" smtClean="0">
                <a:latin typeface="Arial" panose="020B0604020202020204" pitchFamily="34" charset="0"/>
                <a:cs typeface="Arial" panose="020B0604020202020204" pitchFamily="34" charset="0"/>
              </a:rPr>
              <a:t>là</a:t>
            </a:r>
            <a:r>
              <a:rPr lang="en-US" sz="2400" b="1" dirty="0" smtClean="0">
                <a:latin typeface="Arial" panose="020B0604020202020204" pitchFamily="34" charset="0"/>
                <a:cs typeface="Arial" panose="020B0604020202020204" pitchFamily="34" charset="0"/>
              </a:rPr>
              <a:t> </a:t>
            </a:r>
            <a:r>
              <a:rPr lang="en-US" sz="2400" b="1" dirty="0" err="1" smtClean="0">
                <a:latin typeface="Arial" panose="020B0604020202020204" pitchFamily="34" charset="0"/>
                <a:cs typeface="Arial" panose="020B0604020202020204" pitchFamily="34" charset="0"/>
              </a:rPr>
              <a:t>công</a:t>
            </a:r>
            <a:r>
              <a:rPr lang="en-US" sz="2400" b="1" dirty="0" smtClean="0">
                <a:latin typeface="Arial" panose="020B0604020202020204" pitchFamily="34" charset="0"/>
                <a:cs typeface="Arial" panose="020B0604020202020204" pitchFamily="34" charset="0"/>
              </a:rPr>
              <a:t> </a:t>
            </a:r>
            <a:r>
              <a:rPr lang="en-US" sz="2400" b="1" dirty="0" err="1" smtClean="0">
                <a:latin typeface="Arial" panose="020B0604020202020204" pitchFamily="34" charset="0"/>
                <a:cs typeface="Arial" panose="020B0604020202020204" pitchFamily="34" charset="0"/>
              </a:rPr>
              <a:t>đoạn</a:t>
            </a:r>
            <a:r>
              <a:rPr lang="en-US" sz="2400" b="1" dirty="0" smtClean="0">
                <a:latin typeface="Arial" panose="020B0604020202020204" pitchFamily="34" charset="0"/>
                <a:cs typeface="Arial" panose="020B0604020202020204" pitchFamily="34" charset="0"/>
              </a:rPr>
              <a:t> </a:t>
            </a:r>
            <a:r>
              <a:rPr lang="en-US" sz="2400" b="1" dirty="0" err="1" smtClean="0">
                <a:latin typeface="Arial" panose="020B0604020202020204" pitchFamily="34" charset="0"/>
                <a:cs typeface="Arial" panose="020B0604020202020204" pitchFamily="34" charset="0"/>
              </a:rPr>
              <a:t>nào</a:t>
            </a:r>
            <a:r>
              <a:rPr lang="en-US" sz="2400" b="1" dirty="0" smtClean="0">
                <a:latin typeface="Arial" panose="020B0604020202020204" pitchFamily="34" charset="0"/>
                <a:cs typeface="Arial" panose="020B0604020202020204" pitchFamily="34" charset="0"/>
              </a:rPr>
              <a:t> </a:t>
            </a:r>
            <a:r>
              <a:rPr lang="en-US" sz="2400" b="1" dirty="0" err="1" smtClean="0">
                <a:latin typeface="Arial" panose="020B0604020202020204" pitchFamily="34" charset="0"/>
                <a:cs typeface="Arial" panose="020B0604020202020204" pitchFamily="34" charset="0"/>
              </a:rPr>
              <a:t>trong</a:t>
            </a:r>
            <a:r>
              <a:rPr lang="en-US" sz="2400" b="1" dirty="0" smtClean="0">
                <a:latin typeface="Arial" panose="020B0604020202020204" pitchFamily="34" charset="0"/>
                <a:cs typeface="Arial" panose="020B0604020202020204" pitchFamily="34" charset="0"/>
              </a:rPr>
              <a:t> </a:t>
            </a:r>
            <a:r>
              <a:rPr lang="en-US" sz="2400" b="1" dirty="0" err="1" smtClean="0">
                <a:latin typeface="Arial" panose="020B0604020202020204" pitchFamily="34" charset="0"/>
                <a:cs typeface="Arial" panose="020B0604020202020204" pitchFamily="34" charset="0"/>
              </a:rPr>
              <a:t>quy</a:t>
            </a:r>
            <a:r>
              <a:rPr lang="en-US" sz="2400" b="1" dirty="0" smtClean="0">
                <a:latin typeface="Arial" panose="020B0604020202020204" pitchFamily="34" charset="0"/>
                <a:cs typeface="Arial" panose="020B0604020202020204" pitchFamily="34" charset="0"/>
              </a:rPr>
              <a:t> </a:t>
            </a:r>
            <a:r>
              <a:rPr lang="en-US" sz="2400" b="1" dirty="0" err="1" smtClean="0">
                <a:latin typeface="Arial" panose="020B0604020202020204" pitchFamily="34" charset="0"/>
                <a:cs typeface="Arial" panose="020B0604020202020204" pitchFamily="34" charset="0"/>
              </a:rPr>
              <a:t>trình</a:t>
            </a:r>
            <a:r>
              <a:rPr lang="en-US" sz="2400" b="1" dirty="0" smtClean="0">
                <a:latin typeface="Arial" panose="020B0604020202020204" pitchFamily="34" charset="0"/>
                <a:cs typeface="Arial" panose="020B0604020202020204" pitchFamily="34" charset="0"/>
              </a:rPr>
              <a:t> </a:t>
            </a:r>
            <a:r>
              <a:rPr lang="en-US" sz="2400" b="1" dirty="0" err="1" smtClean="0">
                <a:latin typeface="Arial" panose="020B0604020202020204" pitchFamily="34" charset="0"/>
                <a:cs typeface="Arial" panose="020B0604020202020204" pitchFamily="34" charset="0"/>
              </a:rPr>
              <a:t>trồng</a:t>
            </a:r>
            <a:r>
              <a:rPr lang="en-US" sz="2400" b="1" dirty="0" smtClean="0">
                <a:latin typeface="Arial" panose="020B0604020202020204" pitchFamily="34" charset="0"/>
                <a:cs typeface="Arial" panose="020B0604020202020204" pitchFamily="34" charset="0"/>
              </a:rPr>
              <a:t> </a:t>
            </a:r>
            <a:r>
              <a:rPr lang="en-US" sz="2400" b="1" dirty="0" err="1" smtClean="0">
                <a:latin typeface="Arial" panose="020B0604020202020204" pitchFamily="34" charset="0"/>
                <a:cs typeface="Arial" panose="020B0604020202020204" pitchFamily="34" charset="0"/>
              </a:rPr>
              <a:t>trọt</a:t>
            </a:r>
            <a:r>
              <a:rPr lang="en-US" sz="2400" b="1" dirty="0" smtClean="0">
                <a:latin typeface="Arial" panose="020B0604020202020204" pitchFamily="34" charset="0"/>
                <a:cs typeface="Arial" panose="020B0604020202020204" pitchFamily="34" charset="0"/>
              </a:rPr>
              <a:t> ? </a:t>
            </a:r>
            <a:endParaRPr lang="en-US" sz="2400" b="1" dirty="0">
              <a:latin typeface="Arial" panose="020B0604020202020204" pitchFamily="34" charset="0"/>
              <a:cs typeface="Arial" panose="020B0604020202020204" pitchFamily="34" charset="0"/>
            </a:endParaRPr>
          </a:p>
          <a:p>
            <a:endParaRPr lang="en-US" sz="2400" b="1" dirty="0" smtClean="0">
              <a:latin typeface="Arial" panose="020B0604020202020204" pitchFamily="34" charset="0"/>
              <a:cs typeface="Arial" panose="020B0604020202020204" pitchFamily="34" charset="0"/>
            </a:endParaRPr>
          </a:p>
          <a:p>
            <a:r>
              <a:rPr lang="en-US" sz="2400" b="1" dirty="0" smtClean="0">
                <a:latin typeface="Arial" panose="020B0604020202020204" pitchFamily="34" charset="0"/>
                <a:cs typeface="Arial" panose="020B0604020202020204" pitchFamily="34" charset="0"/>
              </a:rPr>
              <a:t>02. </a:t>
            </a:r>
            <a:r>
              <a:rPr lang="en-US" sz="2400" b="1" dirty="0" err="1" smtClean="0">
                <a:latin typeface="Arial" panose="020B0604020202020204" pitchFamily="34" charset="0"/>
                <a:cs typeface="Arial" panose="020B0604020202020204" pitchFamily="34" charset="0"/>
              </a:rPr>
              <a:t>Kĩ</a:t>
            </a:r>
            <a:r>
              <a:rPr lang="en-US" sz="2400" b="1" dirty="0" smtClean="0">
                <a:latin typeface="Arial" panose="020B0604020202020204" pitchFamily="34" charset="0"/>
                <a:cs typeface="Arial" panose="020B0604020202020204" pitchFamily="34" charset="0"/>
              </a:rPr>
              <a:t> </a:t>
            </a:r>
            <a:r>
              <a:rPr lang="en-US" sz="2400" b="1" dirty="0" err="1" smtClean="0">
                <a:latin typeface="Arial" panose="020B0604020202020204" pitchFamily="34" charset="0"/>
                <a:cs typeface="Arial" panose="020B0604020202020204" pitchFamily="34" charset="0"/>
              </a:rPr>
              <a:t>thuật</a:t>
            </a:r>
            <a:r>
              <a:rPr lang="en-US" sz="2400" b="1" dirty="0" smtClean="0">
                <a:latin typeface="Arial" panose="020B0604020202020204" pitchFamily="34" charset="0"/>
                <a:cs typeface="Arial" panose="020B0604020202020204" pitchFamily="34" charset="0"/>
              </a:rPr>
              <a:t> </a:t>
            </a:r>
            <a:r>
              <a:rPr lang="en-US" sz="2400" b="1" dirty="0" err="1" smtClean="0">
                <a:latin typeface="Arial" panose="020B0604020202020204" pitchFamily="34" charset="0"/>
                <a:cs typeface="Arial" panose="020B0604020202020204" pitchFamily="34" charset="0"/>
              </a:rPr>
              <a:t>làm</a:t>
            </a:r>
            <a:r>
              <a:rPr lang="en-US" sz="2400" b="1" dirty="0" smtClean="0">
                <a:latin typeface="Arial" panose="020B0604020202020204" pitchFamily="34" charset="0"/>
                <a:cs typeface="Arial" panose="020B0604020202020204" pitchFamily="34" charset="0"/>
              </a:rPr>
              <a:t> </a:t>
            </a:r>
            <a:r>
              <a:rPr lang="en-US" sz="2400" b="1" dirty="0" err="1" smtClean="0">
                <a:latin typeface="Arial" panose="020B0604020202020204" pitchFamily="34" charset="0"/>
                <a:cs typeface="Arial" panose="020B0604020202020204" pitchFamily="34" charset="0"/>
              </a:rPr>
              <a:t>đất</a:t>
            </a:r>
            <a:r>
              <a:rPr lang="en-US" sz="2400" b="1" dirty="0" smtClean="0">
                <a:latin typeface="Arial" panose="020B0604020202020204" pitchFamily="34" charset="0"/>
                <a:cs typeface="Arial" panose="020B0604020202020204" pitchFamily="34" charset="0"/>
              </a:rPr>
              <a:t> </a:t>
            </a:r>
            <a:r>
              <a:rPr lang="en-US" sz="2400" b="1" dirty="0" err="1" smtClean="0">
                <a:latin typeface="Arial" panose="020B0604020202020204" pitchFamily="34" charset="0"/>
                <a:cs typeface="Arial" panose="020B0604020202020204" pitchFamily="34" charset="0"/>
              </a:rPr>
              <a:t>gồm</a:t>
            </a:r>
            <a:r>
              <a:rPr lang="en-US" sz="2400" b="1" dirty="0" smtClean="0">
                <a:latin typeface="Arial" panose="020B0604020202020204" pitchFamily="34" charset="0"/>
                <a:cs typeface="Arial" panose="020B0604020202020204" pitchFamily="34" charset="0"/>
              </a:rPr>
              <a:t> </a:t>
            </a:r>
            <a:r>
              <a:rPr lang="en-US" sz="2400" b="1" dirty="0" err="1" smtClean="0">
                <a:latin typeface="Arial" panose="020B0604020202020204" pitchFamily="34" charset="0"/>
                <a:cs typeface="Arial" panose="020B0604020202020204" pitchFamily="34" charset="0"/>
              </a:rPr>
              <a:t>những</a:t>
            </a:r>
            <a:r>
              <a:rPr lang="en-US" sz="2400" b="1" dirty="0" smtClean="0">
                <a:latin typeface="Arial" panose="020B0604020202020204" pitchFamily="34" charset="0"/>
                <a:cs typeface="Arial" panose="020B0604020202020204" pitchFamily="34" charset="0"/>
              </a:rPr>
              <a:t> </a:t>
            </a:r>
            <a:r>
              <a:rPr lang="en-US" sz="2400" b="1" dirty="0" err="1" smtClean="0">
                <a:latin typeface="Arial" panose="020B0604020202020204" pitchFamily="34" charset="0"/>
                <a:cs typeface="Arial" panose="020B0604020202020204" pitchFamily="34" charset="0"/>
              </a:rPr>
              <a:t>công</a:t>
            </a:r>
            <a:r>
              <a:rPr lang="en-US" sz="2400" b="1" dirty="0" smtClean="0">
                <a:latin typeface="Arial" panose="020B0604020202020204" pitchFamily="34" charset="0"/>
                <a:cs typeface="Arial" panose="020B0604020202020204" pitchFamily="34" charset="0"/>
              </a:rPr>
              <a:t> </a:t>
            </a:r>
            <a:r>
              <a:rPr lang="en-US" sz="2400" b="1" dirty="0" err="1" smtClean="0">
                <a:latin typeface="Arial" panose="020B0604020202020204" pitchFamily="34" charset="0"/>
                <a:cs typeface="Arial" panose="020B0604020202020204" pitchFamily="34" charset="0"/>
              </a:rPr>
              <a:t>việc</a:t>
            </a:r>
            <a:r>
              <a:rPr lang="en-US" sz="2400" b="1" dirty="0" smtClean="0">
                <a:latin typeface="Arial" panose="020B0604020202020204" pitchFamily="34" charset="0"/>
                <a:cs typeface="Arial" panose="020B0604020202020204" pitchFamily="34" charset="0"/>
              </a:rPr>
              <a:t> </a:t>
            </a:r>
            <a:r>
              <a:rPr lang="en-US" sz="2400" b="1" dirty="0" err="1" smtClean="0">
                <a:latin typeface="Arial" panose="020B0604020202020204" pitchFamily="34" charset="0"/>
                <a:cs typeface="Arial" panose="020B0604020202020204" pitchFamily="34" charset="0"/>
              </a:rPr>
              <a:t>chính</a:t>
            </a:r>
            <a:r>
              <a:rPr lang="en-US" sz="2400" b="1" dirty="0" smtClean="0">
                <a:latin typeface="Arial" panose="020B0604020202020204" pitchFamily="34" charset="0"/>
                <a:cs typeface="Arial" panose="020B0604020202020204" pitchFamily="34" charset="0"/>
              </a:rPr>
              <a:t> </a:t>
            </a:r>
            <a:r>
              <a:rPr lang="en-US" sz="2400" b="1" dirty="0" err="1" smtClean="0">
                <a:latin typeface="Arial" panose="020B0604020202020204" pitchFamily="34" charset="0"/>
                <a:cs typeface="Arial" panose="020B0604020202020204" pitchFamily="34" charset="0"/>
              </a:rPr>
              <a:t>nào</a:t>
            </a:r>
            <a:r>
              <a:rPr lang="en-US" sz="2400" b="1" dirty="0" smtClean="0">
                <a:latin typeface="Arial" panose="020B0604020202020204" pitchFamily="34" charset="0"/>
                <a:cs typeface="Arial" panose="020B0604020202020204" pitchFamily="34" charset="0"/>
              </a:rPr>
              <a:t>?</a:t>
            </a:r>
            <a:endParaRPr lang="en-US" sz="2400" b="1" dirty="0">
              <a:latin typeface="Arial" panose="020B0604020202020204" pitchFamily="34" charset="0"/>
              <a:cs typeface="Arial" panose="020B0604020202020204" pitchFamily="34" charset="0"/>
            </a:endParaRPr>
          </a:p>
        </p:txBody>
      </p:sp>
      <p:sp>
        <p:nvSpPr>
          <p:cNvPr id="6" name="Rounded Rectangle 5"/>
          <p:cNvSpPr/>
          <p:nvPr/>
        </p:nvSpPr>
        <p:spPr>
          <a:xfrm>
            <a:off x="95448" y="2236658"/>
            <a:ext cx="3925956" cy="4434054"/>
          </a:xfrm>
          <a:prstGeom prst="roundRect">
            <a:avLst/>
          </a:prstGeom>
          <a:blipFill>
            <a:blip r:embed="rId2"/>
            <a:srcRect/>
            <a:stretch>
              <a:fillRect l="-44515" t="-711" r="-56829" b="71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4074727" y="3976632"/>
            <a:ext cx="7967870" cy="954107"/>
          </a:xfrm>
          <a:prstGeom prst="rect">
            <a:avLst/>
          </a:prstGeom>
          <a:noFill/>
        </p:spPr>
        <p:txBody>
          <a:bodyPr wrap="square" rtlCol="0">
            <a:spAutoFit/>
          </a:bodyPr>
          <a:lstStyle/>
          <a:p>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Làm</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đất</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trồng</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cây</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là</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công</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đoạn</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đầu</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tiên</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trong</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quy</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trình</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trồng</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trọt</a:t>
            </a:r>
            <a:r>
              <a:rPr lang="en-US" sz="2800" dirty="0" smtClean="0">
                <a:latin typeface="Arial" panose="020B0604020202020204" pitchFamily="34" charset="0"/>
                <a:cs typeface="Arial" panose="020B0604020202020204" pitchFamily="34" charset="0"/>
              </a:rPr>
              <a:t> </a:t>
            </a:r>
            <a:endParaRPr lang="en-US" sz="2800" dirty="0">
              <a:latin typeface="Arial" panose="020B0604020202020204" pitchFamily="34" charset="0"/>
              <a:cs typeface="Arial" panose="020B0604020202020204" pitchFamily="34" charset="0"/>
            </a:endParaRPr>
          </a:p>
        </p:txBody>
      </p:sp>
      <p:sp>
        <p:nvSpPr>
          <p:cNvPr id="9" name="TextBox 8"/>
          <p:cNvSpPr txBox="1"/>
          <p:nvPr/>
        </p:nvSpPr>
        <p:spPr>
          <a:xfrm>
            <a:off x="4074727" y="5042118"/>
            <a:ext cx="8063634" cy="1815882"/>
          </a:xfrm>
          <a:prstGeom prst="rect">
            <a:avLst/>
          </a:prstGeom>
          <a:noFill/>
        </p:spPr>
        <p:txBody>
          <a:bodyPr wrap="square" rtlCol="0">
            <a:spAutoFit/>
          </a:bodyPr>
          <a:lstStyle/>
          <a:p>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Làm</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đất</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trồng</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cây</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gồm</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có</a:t>
            </a:r>
            <a:r>
              <a:rPr lang="en-US" sz="2800" dirty="0" smtClean="0">
                <a:latin typeface="Arial" panose="020B0604020202020204" pitchFamily="34" charset="0"/>
                <a:cs typeface="Arial" panose="020B0604020202020204" pitchFamily="34" charset="0"/>
              </a:rPr>
              <a:t> 3 </a:t>
            </a:r>
            <a:r>
              <a:rPr lang="en-US" sz="2800" dirty="0" err="1" smtClean="0">
                <a:latin typeface="Arial" panose="020B0604020202020204" pitchFamily="34" charset="0"/>
                <a:cs typeface="Arial" panose="020B0604020202020204" pitchFamily="34" charset="0"/>
              </a:rPr>
              <a:t>công</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việc</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chính</a:t>
            </a:r>
            <a:endParaRPr lang="en-US" sz="2800" dirty="0" smtClean="0">
              <a:latin typeface="Arial" panose="020B0604020202020204" pitchFamily="34" charset="0"/>
              <a:cs typeface="Arial" panose="020B0604020202020204" pitchFamily="34" charset="0"/>
            </a:endParaRPr>
          </a:p>
          <a:p>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Cày</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đất</a:t>
            </a:r>
            <a:endParaRPr lang="en-US" sz="2800" dirty="0" smtClean="0">
              <a:latin typeface="Arial" panose="020B0604020202020204" pitchFamily="34" charset="0"/>
              <a:cs typeface="Arial" panose="020B0604020202020204" pitchFamily="34" charset="0"/>
            </a:endParaRPr>
          </a:p>
          <a:p>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Bừa</a:t>
            </a:r>
            <a:r>
              <a:rPr lang="en-US" sz="2800" dirty="0">
                <a:latin typeface="Arial" panose="020B0604020202020204" pitchFamily="34" charset="0"/>
                <a:cs typeface="Arial" panose="020B0604020202020204" pitchFamily="34" charset="0"/>
              </a:rPr>
              <a:t>/</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đập</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đất</a:t>
            </a:r>
            <a:endParaRPr lang="en-US" sz="2800" dirty="0" smtClean="0">
              <a:latin typeface="Arial" panose="020B0604020202020204" pitchFamily="34" charset="0"/>
              <a:cs typeface="Arial" panose="020B0604020202020204" pitchFamily="34" charset="0"/>
            </a:endParaRPr>
          </a:p>
          <a:p>
            <a:r>
              <a:rPr lang="en-US" sz="2800" dirty="0" smtClean="0">
                <a:latin typeface="Arial" panose="020B0604020202020204" pitchFamily="34" charset="0"/>
                <a:cs typeface="Arial" panose="020B0604020202020204" pitchFamily="34" charset="0"/>
              </a:rPr>
              <a:t>+ lên </a:t>
            </a:r>
            <a:r>
              <a:rPr lang="en-US" sz="2800" dirty="0" err="1" smtClean="0">
                <a:latin typeface="Arial" panose="020B0604020202020204" pitchFamily="34" charset="0"/>
                <a:cs typeface="Arial" panose="020B0604020202020204" pitchFamily="34" charset="0"/>
              </a:rPr>
              <a:t>luống</a:t>
            </a:r>
            <a:endParaRPr lang="en-U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41252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3035" y="974628"/>
            <a:ext cx="10226566" cy="1200329"/>
          </a:xfrm>
          <a:prstGeom prst="rect">
            <a:avLst/>
          </a:prstGeom>
          <a:noFill/>
        </p:spPr>
        <p:txBody>
          <a:bodyPr wrap="square" rtlCol="0">
            <a:spAutoFit/>
          </a:bodyPr>
          <a:lstStyle/>
          <a:p>
            <a:r>
              <a:rPr lang="en-US" sz="3600" b="1" dirty="0" err="1" smtClean="0">
                <a:latin typeface="Arial" panose="020B0604020202020204" pitchFamily="34" charset="0"/>
                <a:cs typeface="Arial" panose="020B0604020202020204" pitchFamily="34" charset="0"/>
              </a:rPr>
              <a:t>Cày</a:t>
            </a:r>
            <a:r>
              <a:rPr lang="en-US" sz="3600" b="1" dirty="0" smtClean="0">
                <a:latin typeface="Arial" panose="020B0604020202020204" pitchFamily="34" charset="0"/>
                <a:cs typeface="Arial" panose="020B0604020202020204" pitchFamily="34" charset="0"/>
              </a:rPr>
              <a:t> </a:t>
            </a:r>
            <a:r>
              <a:rPr lang="en-US" sz="3600" b="1" dirty="0" err="1" smtClean="0">
                <a:latin typeface="Arial" panose="020B0604020202020204" pitchFamily="34" charset="0"/>
                <a:cs typeface="Arial" panose="020B0604020202020204" pitchFamily="34" charset="0"/>
              </a:rPr>
              <a:t>đất</a:t>
            </a:r>
            <a:r>
              <a:rPr lang="en-US" sz="3600" b="1" dirty="0" smtClean="0">
                <a:latin typeface="Arial" panose="020B0604020202020204" pitchFamily="34" charset="0"/>
                <a:cs typeface="Arial" panose="020B0604020202020204" pitchFamily="34" charset="0"/>
              </a:rPr>
              <a:t> </a:t>
            </a:r>
            <a:r>
              <a:rPr lang="en-US" sz="3600" b="1" dirty="0" err="1" smtClean="0">
                <a:latin typeface="Arial" panose="020B0604020202020204" pitchFamily="34" charset="0"/>
                <a:cs typeface="Arial" panose="020B0604020202020204" pitchFamily="34" charset="0"/>
              </a:rPr>
              <a:t>là</a:t>
            </a:r>
            <a:r>
              <a:rPr lang="en-US" sz="3600" b="1" dirty="0" smtClean="0">
                <a:latin typeface="Arial" panose="020B0604020202020204" pitchFamily="34" charset="0"/>
                <a:cs typeface="Arial" panose="020B0604020202020204" pitchFamily="34" charset="0"/>
              </a:rPr>
              <a:t> </a:t>
            </a:r>
            <a:r>
              <a:rPr lang="en-US" sz="3600" b="1" dirty="0" err="1" smtClean="0">
                <a:latin typeface="Arial" panose="020B0604020202020204" pitchFamily="34" charset="0"/>
                <a:cs typeface="Arial" panose="020B0604020202020204" pitchFamily="34" charset="0"/>
              </a:rPr>
              <a:t>công</a:t>
            </a:r>
            <a:r>
              <a:rPr lang="en-US" sz="3600" b="1" dirty="0" smtClean="0">
                <a:latin typeface="Arial" panose="020B0604020202020204" pitchFamily="34" charset="0"/>
                <a:cs typeface="Arial" panose="020B0604020202020204" pitchFamily="34" charset="0"/>
              </a:rPr>
              <a:t> </a:t>
            </a:r>
            <a:r>
              <a:rPr lang="en-US" sz="3600" b="1" dirty="0" err="1" smtClean="0">
                <a:latin typeface="Arial" panose="020B0604020202020204" pitchFamily="34" charset="0"/>
                <a:cs typeface="Arial" panose="020B0604020202020204" pitchFamily="34" charset="0"/>
              </a:rPr>
              <a:t>việc</a:t>
            </a:r>
            <a:r>
              <a:rPr lang="en-US" sz="3600" b="1" dirty="0" smtClean="0">
                <a:latin typeface="Arial" panose="020B0604020202020204" pitchFamily="34" charset="0"/>
                <a:cs typeface="Arial" panose="020B0604020202020204" pitchFamily="34" charset="0"/>
              </a:rPr>
              <a:t> </a:t>
            </a:r>
            <a:r>
              <a:rPr lang="en-US" sz="3600" b="1" dirty="0" err="1" smtClean="0">
                <a:latin typeface="Arial" panose="020B0604020202020204" pitchFamily="34" charset="0"/>
                <a:cs typeface="Arial" panose="020B0604020202020204" pitchFamily="34" charset="0"/>
              </a:rPr>
              <a:t>như</a:t>
            </a:r>
            <a:r>
              <a:rPr lang="en-US" sz="3600" b="1" dirty="0" smtClean="0">
                <a:latin typeface="Arial" panose="020B0604020202020204" pitchFamily="34" charset="0"/>
                <a:cs typeface="Arial" panose="020B0604020202020204" pitchFamily="34" charset="0"/>
              </a:rPr>
              <a:t> </a:t>
            </a:r>
            <a:r>
              <a:rPr lang="en-US" sz="3600" b="1" dirty="0" err="1" smtClean="0">
                <a:latin typeface="Arial" panose="020B0604020202020204" pitchFamily="34" charset="0"/>
                <a:cs typeface="Arial" panose="020B0604020202020204" pitchFamily="34" charset="0"/>
              </a:rPr>
              <a:t>thế</a:t>
            </a:r>
            <a:r>
              <a:rPr lang="en-US" sz="3600" b="1" dirty="0" smtClean="0">
                <a:latin typeface="Arial" panose="020B0604020202020204" pitchFamily="34" charset="0"/>
                <a:cs typeface="Arial" panose="020B0604020202020204" pitchFamily="34" charset="0"/>
              </a:rPr>
              <a:t> </a:t>
            </a:r>
            <a:r>
              <a:rPr lang="en-US" sz="3600" b="1" dirty="0" err="1" smtClean="0">
                <a:latin typeface="Arial" panose="020B0604020202020204" pitchFamily="34" charset="0"/>
                <a:cs typeface="Arial" panose="020B0604020202020204" pitchFamily="34" charset="0"/>
              </a:rPr>
              <a:t>nào</a:t>
            </a:r>
            <a:r>
              <a:rPr lang="en-US" sz="3600" b="1" dirty="0" smtClean="0">
                <a:latin typeface="Arial" panose="020B0604020202020204" pitchFamily="34" charset="0"/>
                <a:cs typeface="Arial" panose="020B0604020202020204" pitchFamily="34" charset="0"/>
              </a:rPr>
              <a:t>? </a:t>
            </a:r>
            <a:r>
              <a:rPr lang="en-US" sz="3600" b="1" dirty="0" err="1" smtClean="0">
                <a:latin typeface="Arial" panose="020B0604020202020204" pitchFamily="34" charset="0"/>
                <a:cs typeface="Arial" panose="020B0604020202020204" pitchFamily="34" charset="0"/>
              </a:rPr>
              <a:t>Cày</a:t>
            </a:r>
            <a:r>
              <a:rPr lang="en-US" sz="3600" b="1" dirty="0" smtClean="0">
                <a:latin typeface="Arial" panose="020B0604020202020204" pitchFamily="34" charset="0"/>
                <a:cs typeface="Arial" panose="020B0604020202020204" pitchFamily="34" charset="0"/>
              </a:rPr>
              <a:t> </a:t>
            </a:r>
            <a:r>
              <a:rPr lang="en-US" sz="3600" b="1" dirty="0" err="1" smtClean="0">
                <a:latin typeface="Arial" panose="020B0604020202020204" pitchFamily="34" charset="0"/>
                <a:cs typeface="Arial" panose="020B0604020202020204" pitchFamily="34" charset="0"/>
              </a:rPr>
              <a:t>đất</a:t>
            </a:r>
            <a:r>
              <a:rPr lang="en-US" sz="3600" b="1" dirty="0" smtClean="0">
                <a:latin typeface="Arial" panose="020B0604020202020204" pitchFamily="34" charset="0"/>
                <a:cs typeface="Arial" panose="020B0604020202020204" pitchFamily="34" charset="0"/>
              </a:rPr>
              <a:t> </a:t>
            </a:r>
            <a:r>
              <a:rPr lang="en-US" sz="3600" b="1" dirty="0" err="1" smtClean="0">
                <a:latin typeface="Arial" panose="020B0604020202020204" pitchFamily="34" charset="0"/>
                <a:cs typeface="Arial" panose="020B0604020202020204" pitchFamily="34" charset="0"/>
              </a:rPr>
              <a:t>có</a:t>
            </a:r>
            <a:r>
              <a:rPr lang="en-US" sz="3600" b="1" dirty="0" smtClean="0">
                <a:latin typeface="Arial" panose="020B0604020202020204" pitchFamily="34" charset="0"/>
                <a:cs typeface="Arial" panose="020B0604020202020204" pitchFamily="34" charset="0"/>
              </a:rPr>
              <a:t> </a:t>
            </a:r>
            <a:r>
              <a:rPr lang="en-US" sz="3600" b="1" dirty="0" err="1" smtClean="0">
                <a:latin typeface="Arial" panose="020B0604020202020204" pitchFamily="34" charset="0"/>
                <a:cs typeface="Arial" panose="020B0604020202020204" pitchFamily="34" charset="0"/>
              </a:rPr>
              <a:t>tác</a:t>
            </a:r>
            <a:r>
              <a:rPr lang="en-US" sz="3600" b="1" dirty="0" smtClean="0">
                <a:latin typeface="Arial" panose="020B0604020202020204" pitchFamily="34" charset="0"/>
                <a:cs typeface="Arial" panose="020B0604020202020204" pitchFamily="34" charset="0"/>
              </a:rPr>
              <a:t> </a:t>
            </a:r>
            <a:r>
              <a:rPr lang="en-US" sz="3600" b="1" dirty="0" err="1" smtClean="0">
                <a:latin typeface="Arial" panose="020B0604020202020204" pitchFamily="34" charset="0"/>
                <a:cs typeface="Arial" panose="020B0604020202020204" pitchFamily="34" charset="0"/>
              </a:rPr>
              <a:t>dụng</a:t>
            </a:r>
            <a:r>
              <a:rPr lang="en-US" sz="3600" b="1" dirty="0" smtClean="0">
                <a:latin typeface="Arial" panose="020B0604020202020204" pitchFamily="34" charset="0"/>
                <a:cs typeface="Arial" panose="020B0604020202020204" pitchFamily="34" charset="0"/>
              </a:rPr>
              <a:t> </a:t>
            </a:r>
            <a:r>
              <a:rPr lang="en-US" sz="3600" b="1" dirty="0" err="1" smtClean="0">
                <a:latin typeface="Arial" panose="020B0604020202020204" pitchFamily="34" charset="0"/>
                <a:cs typeface="Arial" panose="020B0604020202020204" pitchFamily="34" charset="0"/>
              </a:rPr>
              <a:t>gì</a:t>
            </a:r>
            <a:r>
              <a:rPr lang="en-US" sz="3600" b="1" dirty="0" smtClean="0">
                <a:latin typeface="Arial" panose="020B0604020202020204" pitchFamily="34" charset="0"/>
                <a:cs typeface="Arial" panose="020B0604020202020204" pitchFamily="34" charset="0"/>
              </a:rPr>
              <a:t> ?</a:t>
            </a:r>
            <a:endParaRPr lang="en-US" sz="3600" b="1" dirty="0">
              <a:latin typeface="Arial" panose="020B0604020202020204" pitchFamily="34" charset="0"/>
              <a:cs typeface="Arial" panose="020B0604020202020204" pitchFamily="34" charset="0"/>
            </a:endParaRPr>
          </a:p>
        </p:txBody>
      </p:sp>
      <p:sp>
        <p:nvSpPr>
          <p:cNvPr id="4" name="Rounded Rectangle 3"/>
          <p:cNvSpPr/>
          <p:nvPr/>
        </p:nvSpPr>
        <p:spPr>
          <a:xfrm>
            <a:off x="63035" y="2324043"/>
            <a:ext cx="6101281" cy="4312325"/>
          </a:xfrm>
          <a:prstGeom prst="round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6201102" y="2324043"/>
            <a:ext cx="5812221" cy="2357568"/>
          </a:xfrm>
          <a:prstGeom prst="rect">
            <a:avLst/>
          </a:prstGeom>
          <a:noFill/>
        </p:spPr>
        <p:txBody>
          <a:bodyPr wrap="square" rtlCol="0">
            <a:spAutoFit/>
          </a:bodyPr>
          <a:lstStyle/>
          <a:p>
            <a:pPr>
              <a:lnSpc>
                <a:spcPct val="120000"/>
              </a:lnSpc>
            </a:pPr>
            <a:r>
              <a:rPr lang="en-US" sz="3200" b="1" dirty="0" err="1" smtClean="0">
                <a:latin typeface="Arial" panose="020B0604020202020204" pitchFamily="34" charset="0"/>
                <a:cs typeface="Arial" panose="020B0604020202020204" pitchFamily="34" charset="0"/>
              </a:rPr>
              <a:t>Cày</a:t>
            </a:r>
            <a:r>
              <a:rPr lang="en-US" sz="3200" b="1" dirty="0" smtClean="0">
                <a:latin typeface="Arial" panose="020B0604020202020204" pitchFamily="34" charset="0"/>
                <a:cs typeface="Arial" panose="020B0604020202020204" pitchFamily="34" charset="0"/>
              </a:rPr>
              <a:t> </a:t>
            </a:r>
            <a:r>
              <a:rPr lang="en-US" sz="3200" b="1" dirty="0" err="1" smtClean="0">
                <a:latin typeface="Arial" panose="020B0604020202020204" pitchFamily="34" charset="0"/>
                <a:cs typeface="Arial" panose="020B0604020202020204" pitchFamily="34" charset="0"/>
              </a:rPr>
              <a:t>đất</a:t>
            </a:r>
            <a:r>
              <a:rPr lang="en-US" sz="3200" b="1" dirty="0" smtClean="0">
                <a:latin typeface="Arial" panose="020B0604020202020204" pitchFamily="34" charset="0"/>
                <a:cs typeface="Arial" panose="020B0604020202020204" pitchFamily="34" charset="0"/>
              </a:rPr>
              <a:t>:</a:t>
            </a:r>
          </a:p>
          <a:p>
            <a:pPr marL="285750" indent="-285750">
              <a:lnSpc>
                <a:spcPct val="120000"/>
              </a:lnSpc>
              <a:buFontTx/>
              <a:buChar char="-"/>
            </a:pPr>
            <a:r>
              <a:rPr lang="en-US" sz="3200" dirty="0" err="1" smtClean="0">
                <a:latin typeface="Arial" panose="020B0604020202020204" pitchFamily="34" charset="0"/>
                <a:cs typeface="Arial" panose="020B0604020202020204" pitchFamily="34" charset="0"/>
              </a:rPr>
              <a:t>Làm</a:t>
            </a:r>
            <a:r>
              <a:rPr lang="en-US" sz="3200" dirty="0" smtClean="0">
                <a:latin typeface="Arial" panose="020B0604020202020204" pitchFamily="34" charset="0"/>
                <a:cs typeface="Arial" panose="020B0604020202020204" pitchFamily="34" charset="0"/>
              </a:rPr>
              <a:t> </a:t>
            </a:r>
            <a:r>
              <a:rPr lang="en-US" sz="3200" dirty="0" err="1" smtClean="0">
                <a:latin typeface="Arial" panose="020B0604020202020204" pitchFamily="34" charset="0"/>
                <a:cs typeface="Arial" panose="020B0604020202020204" pitchFamily="34" charset="0"/>
              </a:rPr>
              <a:t>xáo</a:t>
            </a:r>
            <a:r>
              <a:rPr lang="en-US" sz="3200" dirty="0" smtClean="0">
                <a:latin typeface="Arial" panose="020B0604020202020204" pitchFamily="34" charset="0"/>
                <a:cs typeface="Arial" panose="020B0604020202020204" pitchFamily="34" charset="0"/>
              </a:rPr>
              <a:t> </a:t>
            </a:r>
            <a:r>
              <a:rPr lang="en-US" sz="3200" dirty="0" err="1" smtClean="0">
                <a:latin typeface="Arial" panose="020B0604020202020204" pitchFamily="34" charset="0"/>
                <a:cs typeface="Arial" panose="020B0604020202020204" pitchFamily="34" charset="0"/>
              </a:rPr>
              <a:t>trộn</a:t>
            </a:r>
            <a:r>
              <a:rPr lang="en-US" sz="3200" dirty="0" smtClean="0">
                <a:latin typeface="Arial" panose="020B0604020202020204" pitchFamily="34" charset="0"/>
                <a:cs typeface="Arial" panose="020B0604020202020204" pitchFamily="34" charset="0"/>
              </a:rPr>
              <a:t> </a:t>
            </a:r>
            <a:r>
              <a:rPr lang="en-US" sz="3200" dirty="0" err="1" smtClean="0">
                <a:latin typeface="Arial" panose="020B0604020202020204" pitchFamily="34" charset="0"/>
                <a:cs typeface="Arial" panose="020B0604020202020204" pitchFamily="34" charset="0"/>
              </a:rPr>
              <a:t>lớp</a:t>
            </a:r>
            <a:r>
              <a:rPr lang="en-US" sz="3200" dirty="0" smtClean="0">
                <a:latin typeface="Arial" panose="020B0604020202020204" pitchFamily="34" charset="0"/>
                <a:cs typeface="Arial" panose="020B0604020202020204" pitchFamily="34" charset="0"/>
              </a:rPr>
              <a:t> </a:t>
            </a:r>
            <a:r>
              <a:rPr lang="en-US" sz="3200" dirty="0" err="1" smtClean="0">
                <a:latin typeface="Arial" panose="020B0604020202020204" pitchFamily="34" charset="0"/>
                <a:cs typeface="Arial" panose="020B0604020202020204" pitchFamily="34" charset="0"/>
              </a:rPr>
              <a:t>đất</a:t>
            </a:r>
            <a:r>
              <a:rPr lang="en-US" sz="3200" dirty="0" smtClean="0">
                <a:latin typeface="Arial" panose="020B0604020202020204" pitchFamily="34" charset="0"/>
                <a:cs typeface="Arial" panose="020B0604020202020204" pitchFamily="34" charset="0"/>
              </a:rPr>
              <a:t> </a:t>
            </a:r>
            <a:r>
              <a:rPr lang="en-US" sz="3200" dirty="0" err="1" smtClean="0">
                <a:latin typeface="Arial" panose="020B0604020202020204" pitchFamily="34" charset="0"/>
                <a:cs typeface="Arial" panose="020B0604020202020204" pitchFamily="34" charset="0"/>
              </a:rPr>
              <a:t>mặt</a:t>
            </a:r>
            <a:r>
              <a:rPr lang="en-US" sz="3200" dirty="0" smtClean="0">
                <a:latin typeface="Arial" panose="020B0604020202020204" pitchFamily="34" charset="0"/>
                <a:cs typeface="Arial" panose="020B0604020202020204" pitchFamily="34" charset="0"/>
              </a:rPr>
              <a:t> ở </a:t>
            </a:r>
            <a:r>
              <a:rPr lang="en-US" sz="3200" dirty="0" err="1" smtClean="0">
                <a:latin typeface="Arial" panose="020B0604020202020204" pitchFamily="34" charset="0"/>
                <a:cs typeface="Arial" panose="020B0604020202020204" pitchFamily="34" charset="0"/>
              </a:rPr>
              <a:t>độ</a:t>
            </a:r>
            <a:r>
              <a:rPr lang="en-US" sz="3200" dirty="0" smtClean="0">
                <a:latin typeface="Arial" panose="020B0604020202020204" pitchFamily="34" charset="0"/>
                <a:cs typeface="Arial" panose="020B0604020202020204" pitchFamily="34" charset="0"/>
              </a:rPr>
              <a:t> </a:t>
            </a:r>
            <a:r>
              <a:rPr lang="en-US" sz="3200" dirty="0" err="1" smtClean="0">
                <a:latin typeface="Arial" panose="020B0604020202020204" pitchFamily="34" charset="0"/>
                <a:cs typeface="Arial" panose="020B0604020202020204" pitchFamily="34" charset="0"/>
              </a:rPr>
              <a:t>sâu</a:t>
            </a:r>
            <a:r>
              <a:rPr lang="en-US" sz="3200" dirty="0" smtClean="0">
                <a:latin typeface="Arial" panose="020B0604020202020204" pitchFamily="34" charset="0"/>
                <a:cs typeface="Arial" panose="020B0604020202020204" pitchFamily="34" charset="0"/>
              </a:rPr>
              <a:t> ( 20-30 </a:t>
            </a:r>
            <a:r>
              <a:rPr lang="en-US" sz="3200" dirty="0" smtClean="0"/>
              <a:t>cm)</a:t>
            </a:r>
          </a:p>
          <a:p>
            <a:endParaRPr lang="en-US" sz="3200" dirty="0" smtClean="0"/>
          </a:p>
        </p:txBody>
      </p:sp>
      <p:sp>
        <p:nvSpPr>
          <p:cNvPr id="7" name="Rectangle 6"/>
          <p:cNvSpPr/>
          <p:nvPr/>
        </p:nvSpPr>
        <p:spPr>
          <a:xfrm>
            <a:off x="6237889" y="4281965"/>
            <a:ext cx="5738648" cy="2456057"/>
          </a:xfrm>
          <a:prstGeom prst="rect">
            <a:avLst/>
          </a:prstGeom>
        </p:spPr>
        <p:txBody>
          <a:bodyPr wrap="square">
            <a:spAutoFit/>
          </a:bodyPr>
          <a:lstStyle/>
          <a:p>
            <a:pPr>
              <a:lnSpc>
                <a:spcPct val="120000"/>
              </a:lnSpc>
            </a:pPr>
            <a:r>
              <a:rPr lang="en-US" sz="3200" b="1" dirty="0" err="1" smtClean="0">
                <a:latin typeface="Arial" panose="020B0604020202020204" pitchFamily="34" charset="0"/>
                <a:cs typeface="Arial" panose="020B0604020202020204" pitchFamily="34" charset="0"/>
              </a:rPr>
              <a:t>Tác</a:t>
            </a:r>
            <a:r>
              <a:rPr lang="en-US" sz="3200" b="1" dirty="0" smtClean="0">
                <a:latin typeface="Arial" panose="020B0604020202020204" pitchFamily="34" charset="0"/>
                <a:cs typeface="Arial" panose="020B0604020202020204" pitchFamily="34" charset="0"/>
              </a:rPr>
              <a:t> </a:t>
            </a:r>
            <a:r>
              <a:rPr lang="en-US" sz="3200" b="1" dirty="0" err="1">
                <a:latin typeface="Arial" panose="020B0604020202020204" pitchFamily="34" charset="0"/>
                <a:cs typeface="Arial" panose="020B0604020202020204" pitchFamily="34" charset="0"/>
              </a:rPr>
              <a:t>dụng</a:t>
            </a:r>
            <a:r>
              <a:rPr lang="en-US" sz="3200" b="1" dirty="0">
                <a:latin typeface="Arial" panose="020B0604020202020204" pitchFamily="34" charset="0"/>
                <a:cs typeface="Arial" panose="020B0604020202020204" pitchFamily="34" charset="0"/>
              </a:rPr>
              <a:t>: </a:t>
            </a:r>
            <a:endParaRPr lang="en-US" sz="3200" b="1" dirty="0" smtClean="0">
              <a:latin typeface="Arial" panose="020B0604020202020204" pitchFamily="34" charset="0"/>
              <a:cs typeface="Arial" panose="020B0604020202020204" pitchFamily="34" charset="0"/>
            </a:endParaRPr>
          </a:p>
          <a:p>
            <a:pPr>
              <a:lnSpc>
                <a:spcPct val="120000"/>
              </a:lnSpc>
            </a:pPr>
            <a:r>
              <a:rPr lang="en-US" sz="3200" b="1" dirty="0" smtClean="0">
                <a:latin typeface="Arial" panose="020B0604020202020204" pitchFamily="34" charset="0"/>
                <a:cs typeface="Arial" panose="020B0604020202020204" pitchFamily="34" charset="0"/>
              </a:rPr>
              <a:t>- </a:t>
            </a:r>
            <a:r>
              <a:rPr lang="en-US" sz="3200" dirty="0" err="1" smtClean="0">
                <a:latin typeface="Arial" panose="020B0604020202020204" pitchFamily="34" charset="0"/>
                <a:cs typeface="Arial" panose="020B0604020202020204" pitchFamily="34" charset="0"/>
              </a:rPr>
              <a:t>Làm</a:t>
            </a:r>
            <a:r>
              <a:rPr lang="en-US" sz="3200" dirty="0" smtClean="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tăng</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bề</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dày</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lớp</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đất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trồng</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chôn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vùi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cỏ</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dại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cho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đất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tơi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xốp</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thoáng</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khí</a:t>
            </a:r>
            <a:r>
              <a:rPr lang="en-US" sz="3200" dirty="0">
                <a:latin typeface="Arial" panose="020B0604020202020204" pitchFamily="34" charset="0"/>
                <a:cs typeface="Arial" panose="020B0604020202020204" pitchFamily="34" charset="0"/>
              </a:rPr>
              <a:t> </a:t>
            </a:r>
          </a:p>
        </p:txBody>
      </p:sp>
      <p:sp>
        <p:nvSpPr>
          <p:cNvPr id="6" name="TextBox 5"/>
          <p:cNvSpPr txBox="1"/>
          <p:nvPr/>
        </p:nvSpPr>
        <p:spPr>
          <a:xfrm>
            <a:off x="0" y="69574"/>
            <a:ext cx="10289601" cy="646331"/>
          </a:xfrm>
          <a:prstGeom prst="rect">
            <a:avLst/>
          </a:prstGeom>
          <a:solidFill>
            <a:schemeClr val="accent1">
              <a:lumMod val="20000"/>
              <a:lumOff val="80000"/>
            </a:schemeClr>
          </a:solidFill>
        </p:spPr>
        <p:txBody>
          <a:bodyPr wrap="square" rtlCol="0">
            <a:spAutoFit/>
          </a:bodyPr>
          <a:lstStyle/>
          <a:p>
            <a:r>
              <a:rPr lang="en-US" sz="3600" dirty="0" smtClean="0">
                <a:latin typeface="Arial" panose="020B0604020202020204" pitchFamily="34" charset="0"/>
                <a:cs typeface="Arial" panose="020B0604020202020204" pitchFamily="34" charset="0"/>
              </a:rPr>
              <a:t>1. </a:t>
            </a:r>
            <a:r>
              <a:rPr lang="en-US" sz="3600" dirty="0" err="1" smtClean="0">
                <a:latin typeface="Arial" panose="020B0604020202020204" pitchFamily="34" charset="0"/>
                <a:cs typeface="Arial" panose="020B0604020202020204" pitchFamily="34" charset="0"/>
              </a:rPr>
              <a:t>Làm</a:t>
            </a:r>
            <a:r>
              <a:rPr lang="en-US" sz="3600" dirty="0" smtClean="0">
                <a:latin typeface="Arial" panose="020B0604020202020204" pitchFamily="34" charset="0"/>
                <a:cs typeface="Arial" panose="020B0604020202020204" pitchFamily="34" charset="0"/>
              </a:rPr>
              <a:t> </a:t>
            </a:r>
            <a:r>
              <a:rPr lang="en-US" sz="3600" dirty="0" err="1" smtClean="0">
                <a:latin typeface="Arial" panose="020B0604020202020204" pitchFamily="34" charset="0"/>
                <a:cs typeface="Arial" panose="020B0604020202020204" pitchFamily="34" charset="0"/>
              </a:rPr>
              <a:t>đất</a:t>
            </a:r>
            <a:endParaRPr lang="en-US" sz="3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79250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1000"/>
                                        <p:tgtEl>
                                          <p:spTgt spid="7"/>
                                        </p:tgtEl>
                                      </p:cBhvr>
                                    </p:animEffect>
                                    <p:anim calcmode="lin" valueType="num">
                                      <p:cBhvr>
                                        <p:cTn id="29" dur="1000" fill="hold"/>
                                        <p:tgtEl>
                                          <p:spTgt spid="7"/>
                                        </p:tgtEl>
                                        <p:attrNameLst>
                                          <p:attrName>ppt_x</p:attrName>
                                        </p:attrNameLst>
                                      </p:cBhvr>
                                      <p:tavLst>
                                        <p:tav tm="0">
                                          <p:val>
                                            <p:strVal val="#ppt_x"/>
                                          </p:val>
                                        </p:tav>
                                        <p:tav tm="100000">
                                          <p:val>
                                            <p:strVal val="#ppt_x"/>
                                          </p:val>
                                        </p:tav>
                                      </p:tavLst>
                                    </p:anim>
                                    <p:anim calcmode="lin" valueType="num">
                                      <p:cBhvr>
                                        <p:cTn id="3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10226566" cy="646331"/>
          </a:xfrm>
          <a:prstGeom prst="rect">
            <a:avLst/>
          </a:prstGeom>
          <a:noFill/>
        </p:spPr>
        <p:txBody>
          <a:bodyPr wrap="square" rtlCol="0">
            <a:spAutoFit/>
          </a:bodyPr>
          <a:lstStyle/>
          <a:p>
            <a:r>
              <a:rPr lang="en-US" sz="3600" b="1" dirty="0" err="1" smtClean="0">
                <a:latin typeface="Arial" panose="020B0604020202020204" pitchFamily="34" charset="0"/>
                <a:cs typeface="Arial" panose="020B0604020202020204" pitchFamily="34" charset="0"/>
              </a:rPr>
              <a:t>Bừa</a:t>
            </a:r>
            <a:r>
              <a:rPr lang="en-US" sz="3600" b="1" dirty="0">
                <a:latin typeface="Arial" panose="020B0604020202020204" pitchFamily="34" charset="0"/>
                <a:cs typeface="Arial" panose="020B0604020202020204" pitchFamily="34" charset="0"/>
              </a:rPr>
              <a:t> </a:t>
            </a:r>
            <a:r>
              <a:rPr lang="en-US" sz="3600" b="1" dirty="0" smtClean="0">
                <a:latin typeface="Arial" panose="020B0604020202020204" pitchFamily="34" charset="0"/>
                <a:cs typeface="Arial" panose="020B0604020202020204" pitchFamily="34" charset="0"/>
              </a:rPr>
              <a:t>/ </a:t>
            </a:r>
            <a:r>
              <a:rPr lang="en-US" sz="3600" b="1" dirty="0" err="1" smtClean="0">
                <a:latin typeface="Arial" panose="020B0604020202020204" pitchFamily="34" charset="0"/>
                <a:cs typeface="Arial" panose="020B0604020202020204" pitchFamily="34" charset="0"/>
              </a:rPr>
              <a:t>đập</a:t>
            </a:r>
            <a:r>
              <a:rPr lang="en-US" sz="3600" b="1" dirty="0" smtClean="0">
                <a:latin typeface="Arial" panose="020B0604020202020204" pitchFamily="34" charset="0"/>
                <a:cs typeface="Arial" panose="020B0604020202020204" pitchFamily="34" charset="0"/>
              </a:rPr>
              <a:t> </a:t>
            </a:r>
            <a:r>
              <a:rPr lang="en-US" sz="3600" b="1" dirty="0" err="1" smtClean="0">
                <a:latin typeface="Arial" panose="020B0604020202020204" pitchFamily="34" charset="0"/>
                <a:cs typeface="Arial" panose="020B0604020202020204" pitchFamily="34" charset="0"/>
              </a:rPr>
              <a:t>đất</a:t>
            </a:r>
            <a:r>
              <a:rPr lang="en-US" sz="3600" b="1" dirty="0" smtClean="0">
                <a:latin typeface="Arial" panose="020B0604020202020204" pitchFamily="34" charset="0"/>
                <a:cs typeface="Arial" panose="020B0604020202020204" pitchFamily="34" charset="0"/>
              </a:rPr>
              <a:t> </a:t>
            </a:r>
            <a:r>
              <a:rPr lang="en-US" sz="3600" b="1" dirty="0" err="1" smtClean="0">
                <a:latin typeface="Arial" panose="020B0604020202020204" pitchFamily="34" charset="0"/>
                <a:cs typeface="Arial" panose="020B0604020202020204" pitchFamily="34" charset="0"/>
              </a:rPr>
              <a:t>có</a:t>
            </a:r>
            <a:r>
              <a:rPr lang="en-US" sz="3600" b="1" dirty="0" smtClean="0">
                <a:latin typeface="Arial" panose="020B0604020202020204" pitchFamily="34" charset="0"/>
                <a:cs typeface="Arial" panose="020B0604020202020204" pitchFamily="34" charset="0"/>
              </a:rPr>
              <a:t> </a:t>
            </a:r>
            <a:r>
              <a:rPr lang="en-US" sz="3600" b="1" dirty="0" err="1" smtClean="0">
                <a:latin typeface="Arial" panose="020B0604020202020204" pitchFamily="34" charset="0"/>
                <a:cs typeface="Arial" panose="020B0604020202020204" pitchFamily="34" charset="0"/>
              </a:rPr>
              <a:t>tác</a:t>
            </a:r>
            <a:r>
              <a:rPr lang="en-US" sz="3600" b="1" dirty="0" smtClean="0">
                <a:latin typeface="Arial" panose="020B0604020202020204" pitchFamily="34" charset="0"/>
                <a:cs typeface="Arial" panose="020B0604020202020204" pitchFamily="34" charset="0"/>
              </a:rPr>
              <a:t> </a:t>
            </a:r>
            <a:r>
              <a:rPr lang="en-US" sz="3600" b="1" dirty="0" err="1" smtClean="0">
                <a:latin typeface="Arial" panose="020B0604020202020204" pitchFamily="34" charset="0"/>
                <a:cs typeface="Arial" panose="020B0604020202020204" pitchFamily="34" charset="0"/>
              </a:rPr>
              <a:t>dụng</a:t>
            </a:r>
            <a:r>
              <a:rPr lang="en-US" sz="3600" b="1" dirty="0" smtClean="0">
                <a:latin typeface="Arial" panose="020B0604020202020204" pitchFamily="34" charset="0"/>
                <a:cs typeface="Arial" panose="020B0604020202020204" pitchFamily="34" charset="0"/>
              </a:rPr>
              <a:t> </a:t>
            </a:r>
            <a:r>
              <a:rPr lang="en-US" sz="3600" b="1" dirty="0" err="1" smtClean="0">
                <a:latin typeface="Arial" panose="020B0604020202020204" pitchFamily="34" charset="0"/>
                <a:cs typeface="Arial" panose="020B0604020202020204" pitchFamily="34" charset="0"/>
              </a:rPr>
              <a:t>như</a:t>
            </a:r>
            <a:r>
              <a:rPr lang="en-US" sz="3600" b="1" dirty="0" smtClean="0">
                <a:latin typeface="Arial" panose="020B0604020202020204" pitchFamily="34" charset="0"/>
                <a:cs typeface="Arial" panose="020B0604020202020204" pitchFamily="34" charset="0"/>
              </a:rPr>
              <a:t> </a:t>
            </a:r>
            <a:r>
              <a:rPr lang="en-US" sz="3600" b="1" dirty="0" err="1" smtClean="0">
                <a:latin typeface="Arial" panose="020B0604020202020204" pitchFamily="34" charset="0"/>
                <a:cs typeface="Arial" panose="020B0604020202020204" pitchFamily="34" charset="0"/>
              </a:rPr>
              <a:t>thế</a:t>
            </a:r>
            <a:r>
              <a:rPr lang="en-US" sz="3600" b="1" dirty="0" smtClean="0">
                <a:latin typeface="Arial" panose="020B0604020202020204" pitchFamily="34" charset="0"/>
                <a:cs typeface="Arial" panose="020B0604020202020204" pitchFamily="34" charset="0"/>
              </a:rPr>
              <a:t> </a:t>
            </a:r>
            <a:r>
              <a:rPr lang="en-US" sz="3600" b="1" dirty="0" err="1" smtClean="0">
                <a:latin typeface="Arial" panose="020B0604020202020204" pitchFamily="34" charset="0"/>
                <a:cs typeface="Arial" panose="020B0604020202020204" pitchFamily="34" charset="0"/>
              </a:rPr>
              <a:t>nào</a:t>
            </a:r>
            <a:r>
              <a:rPr lang="en-US" sz="3600" b="1" dirty="0" smtClean="0">
                <a:latin typeface="Arial" panose="020B0604020202020204" pitchFamily="34" charset="0"/>
                <a:cs typeface="Arial" panose="020B0604020202020204" pitchFamily="34" charset="0"/>
              </a:rPr>
              <a:t>?</a:t>
            </a:r>
            <a:endParaRPr lang="en-US" sz="3600" b="1" dirty="0">
              <a:latin typeface="Arial" panose="020B0604020202020204" pitchFamily="34" charset="0"/>
              <a:cs typeface="Arial" panose="020B0604020202020204" pitchFamily="34" charset="0"/>
            </a:endParaRPr>
          </a:p>
        </p:txBody>
      </p:sp>
      <p:sp>
        <p:nvSpPr>
          <p:cNvPr id="3" name="Rounded Rectangle 2"/>
          <p:cNvSpPr/>
          <p:nvPr/>
        </p:nvSpPr>
        <p:spPr>
          <a:xfrm>
            <a:off x="0" y="1569470"/>
            <a:ext cx="6101281" cy="4312325"/>
          </a:xfrm>
          <a:prstGeom prst="round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6101281" y="1813062"/>
            <a:ext cx="5738648" cy="3046988"/>
          </a:xfrm>
          <a:prstGeom prst="rect">
            <a:avLst/>
          </a:prstGeom>
        </p:spPr>
        <p:txBody>
          <a:bodyPr wrap="square">
            <a:spAutoFit/>
          </a:bodyPr>
          <a:lstStyle/>
          <a:p>
            <a:pPr>
              <a:lnSpc>
                <a:spcPct val="120000"/>
              </a:lnSpc>
            </a:pPr>
            <a:r>
              <a:rPr lang="en-US" sz="3200" b="1" dirty="0" err="1" smtClean="0">
                <a:latin typeface="Arial" panose="020B0604020202020204" pitchFamily="34" charset="0"/>
                <a:cs typeface="Arial" panose="020B0604020202020204" pitchFamily="34" charset="0"/>
              </a:rPr>
              <a:t>Tác</a:t>
            </a:r>
            <a:r>
              <a:rPr lang="en-US" sz="3200" b="1" dirty="0" smtClean="0">
                <a:latin typeface="Arial" panose="020B0604020202020204" pitchFamily="34" charset="0"/>
                <a:cs typeface="Arial" panose="020B0604020202020204" pitchFamily="34" charset="0"/>
              </a:rPr>
              <a:t> </a:t>
            </a:r>
            <a:r>
              <a:rPr lang="en-US" sz="3200" b="1" dirty="0" err="1">
                <a:latin typeface="Arial" panose="020B0604020202020204" pitchFamily="34" charset="0"/>
                <a:cs typeface="Arial" panose="020B0604020202020204" pitchFamily="34" charset="0"/>
              </a:rPr>
              <a:t>dụng</a:t>
            </a:r>
            <a:r>
              <a:rPr lang="en-US" sz="3200" b="1" dirty="0">
                <a:latin typeface="Arial" panose="020B0604020202020204" pitchFamily="34" charset="0"/>
                <a:cs typeface="Arial" panose="020B0604020202020204" pitchFamily="34" charset="0"/>
              </a:rPr>
              <a:t>: </a:t>
            </a:r>
            <a:endParaRPr lang="en-US" sz="3200" b="1" dirty="0" smtClean="0">
              <a:latin typeface="Arial" panose="020B0604020202020204" pitchFamily="34" charset="0"/>
              <a:cs typeface="Arial" panose="020B0604020202020204" pitchFamily="34" charset="0"/>
            </a:endParaRPr>
          </a:p>
          <a:p>
            <a:pPr marL="457200" indent="-457200">
              <a:lnSpc>
                <a:spcPct val="120000"/>
              </a:lnSpc>
              <a:buFontTx/>
              <a:buChar char="-"/>
            </a:pPr>
            <a:r>
              <a:rPr lang="en-US" sz="3200" dirty="0" err="1" smtClean="0">
                <a:latin typeface="Arial" panose="020B0604020202020204" pitchFamily="34" charset="0"/>
                <a:cs typeface="Arial" panose="020B0604020202020204" pitchFamily="34" charset="0"/>
              </a:rPr>
              <a:t>Làm</a:t>
            </a:r>
            <a:r>
              <a:rPr lang="en-US" sz="3200" dirty="0" smtClean="0">
                <a:latin typeface="Arial" panose="020B0604020202020204" pitchFamily="34" charset="0"/>
                <a:cs typeface="Arial" panose="020B0604020202020204" pitchFamily="34" charset="0"/>
              </a:rPr>
              <a:t> </a:t>
            </a:r>
            <a:r>
              <a:rPr lang="en-US" sz="3200" dirty="0" err="1" smtClean="0">
                <a:latin typeface="Arial" panose="020B0604020202020204" pitchFamily="34" charset="0"/>
                <a:cs typeface="Arial" panose="020B0604020202020204" pitchFamily="34" charset="0"/>
              </a:rPr>
              <a:t>nhỏ</a:t>
            </a:r>
            <a:r>
              <a:rPr lang="en-US" sz="3200" dirty="0" smtClean="0">
                <a:latin typeface="Arial" panose="020B0604020202020204" pitchFamily="34" charset="0"/>
                <a:cs typeface="Arial" panose="020B0604020202020204" pitchFamily="34" charset="0"/>
              </a:rPr>
              <a:t> </a:t>
            </a:r>
            <a:r>
              <a:rPr lang="en-US" sz="3200" dirty="0" err="1" smtClean="0">
                <a:latin typeface="Arial" panose="020B0604020202020204" pitchFamily="34" charset="0"/>
                <a:cs typeface="Arial" panose="020B0604020202020204" pitchFamily="34" charset="0"/>
              </a:rPr>
              <a:t>đất</a:t>
            </a:r>
            <a:r>
              <a:rPr lang="en-US" sz="3200" dirty="0" smtClean="0">
                <a:latin typeface="Arial" panose="020B0604020202020204" pitchFamily="34" charset="0"/>
                <a:cs typeface="Arial" panose="020B0604020202020204" pitchFamily="34" charset="0"/>
              </a:rPr>
              <a:t>, </a:t>
            </a:r>
            <a:r>
              <a:rPr lang="en-US" sz="3200" dirty="0" err="1" smtClean="0">
                <a:latin typeface="Arial" panose="020B0604020202020204" pitchFamily="34" charset="0"/>
                <a:cs typeface="Arial" panose="020B0604020202020204" pitchFamily="34" charset="0"/>
              </a:rPr>
              <a:t>thu</a:t>
            </a:r>
            <a:r>
              <a:rPr lang="en-US" sz="3200" dirty="0" smtClean="0">
                <a:latin typeface="Arial" panose="020B0604020202020204" pitchFamily="34" charset="0"/>
                <a:cs typeface="Arial" panose="020B0604020202020204" pitchFamily="34" charset="0"/>
              </a:rPr>
              <a:t> </a:t>
            </a:r>
            <a:r>
              <a:rPr lang="en-US" sz="3200" dirty="0" err="1" smtClean="0">
                <a:latin typeface="Arial" panose="020B0604020202020204" pitchFamily="34" charset="0"/>
                <a:cs typeface="Arial" panose="020B0604020202020204" pitchFamily="34" charset="0"/>
              </a:rPr>
              <a:t>gom</a:t>
            </a:r>
            <a:r>
              <a:rPr lang="en-US" sz="3200" dirty="0" smtClean="0">
                <a:latin typeface="Arial" panose="020B0604020202020204" pitchFamily="34" charset="0"/>
                <a:cs typeface="Arial" panose="020B0604020202020204" pitchFamily="34" charset="0"/>
              </a:rPr>
              <a:t> </a:t>
            </a:r>
            <a:r>
              <a:rPr lang="en-US" sz="3200" dirty="0" err="1" smtClean="0">
                <a:latin typeface="Arial" panose="020B0604020202020204" pitchFamily="34" charset="0"/>
                <a:cs typeface="Arial" panose="020B0604020202020204" pitchFamily="34" charset="0"/>
              </a:rPr>
              <a:t>cỏ</a:t>
            </a:r>
            <a:r>
              <a:rPr lang="en-US" sz="3200" dirty="0" smtClean="0">
                <a:latin typeface="Arial" panose="020B0604020202020204" pitchFamily="34" charset="0"/>
                <a:cs typeface="Arial" panose="020B0604020202020204" pitchFamily="34" charset="0"/>
              </a:rPr>
              <a:t> </a:t>
            </a:r>
            <a:r>
              <a:rPr lang="en-US" sz="3200" dirty="0" err="1" smtClean="0">
                <a:latin typeface="Arial" panose="020B0604020202020204" pitchFamily="34" charset="0"/>
                <a:cs typeface="Arial" panose="020B0604020202020204" pitchFamily="34" charset="0"/>
              </a:rPr>
              <a:t>dại</a:t>
            </a:r>
            <a:r>
              <a:rPr lang="en-US" sz="3200" dirty="0" smtClean="0">
                <a:latin typeface="Arial" panose="020B0604020202020204" pitchFamily="34" charset="0"/>
                <a:cs typeface="Arial" panose="020B0604020202020204" pitchFamily="34" charset="0"/>
              </a:rPr>
              <a:t> </a:t>
            </a:r>
            <a:r>
              <a:rPr lang="en-US" sz="3200" dirty="0" err="1" smtClean="0">
                <a:latin typeface="Arial" panose="020B0604020202020204" pitchFamily="34" charset="0"/>
                <a:cs typeface="Arial" panose="020B0604020202020204" pitchFamily="34" charset="0"/>
              </a:rPr>
              <a:t>trong</a:t>
            </a:r>
            <a:r>
              <a:rPr lang="en-US" sz="3200" dirty="0" smtClean="0">
                <a:latin typeface="Arial" panose="020B0604020202020204" pitchFamily="34" charset="0"/>
                <a:cs typeface="Arial" panose="020B0604020202020204" pitchFamily="34" charset="0"/>
              </a:rPr>
              <a:t> </a:t>
            </a:r>
            <a:r>
              <a:rPr lang="en-US" sz="3200" dirty="0" err="1" smtClean="0">
                <a:latin typeface="Arial" panose="020B0604020202020204" pitchFamily="34" charset="0"/>
                <a:cs typeface="Arial" panose="020B0604020202020204" pitchFamily="34" charset="0"/>
              </a:rPr>
              <a:t>ruộng</a:t>
            </a:r>
            <a:endParaRPr lang="en-US" sz="3200" dirty="0" smtClean="0">
              <a:latin typeface="Arial" panose="020B0604020202020204" pitchFamily="34" charset="0"/>
              <a:cs typeface="Arial" panose="020B0604020202020204" pitchFamily="34" charset="0"/>
            </a:endParaRPr>
          </a:p>
          <a:p>
            <a:pPr marL="457200" indent="-457200">
              <a:lnSpc>
                <a:spcPct val="120000"/>
              </a:lnSpc>
              <a:buFontTx/>
              <a:buChar char="-"/>
            </a:pPr>
            <a:r>
              <a:rPr lang="en-US" sz="3200" dirty="0" err="1" smtClean="0">
                <a:latin typeface="Arial" panose="020B0604020202020204" pitchFamily="34" charset="0"/>
                <a:cs typeface="Arial" panose="020B0604020202020204" pitchFamily="34" charset="0"/>
              </a:rPr>
              <a:t>Trộn</a:t>
            </a:r>
            <a:r>
              <a:rPr lang="en-US" sz="3200" dirty="0" smtClean="0">
                <a:latin typeface="Arial" panose="020B0604020202020204" pitchFamily="34" charset="0"/>
                <a:cs typeface="Arial" panose="020B0604020202020204" pitchFamily="34" charset="0"/>
              </a:rPr>
              <a:t> </a:t>
            </a:r>
            <a:r>
              <a:rPr lang="en-US" sz="3200" dirty="0" err="1" smtClean="0">
                <a:latin typeface="Arial" panose="020B0604020202020204" pitchFamily="34" charset="0"/>
                <a:cs typeface="Arial" panose="020B0604020202020204" pitchFamily="34" charset="0"/>
              </a:rPr>
              <a:t>đều</a:t>
            </a:r>
            <a:r>
              <a:rPr lang="en-US" sz="3200" dirty="0" smtClean="0">
                <a:latin typeface="Arial" panose="020B0604020202020204" pitchFamily="34" charset="0"/>
                <a:cs typeface="Arial" panose="020B0604020202020204" pitchFamily="34" charset="0"/>
              </a:rPr>
              <a:t> </a:t>
            </a:r>
            <a:r>
              <a:rPr lang="en-US" sz="3200" dirty="0" err="1" smtClean="0">
                <a:latin typeface="Arial" panose="020B0604020202020204" pitchFamily="34" charset="0"/>
                <a:cs typeface="Arial" panose="020B0604020202020204" pitchFamily="34" charset="0"/>
              </a:rPr>
              <a:t>phân</a:t>
            </a:r>
            <a:r>
              <a:rPr lang="en-US" sz="3200" dirty="0" smtClean="0">
                <a:latin typeface="Arial" panose="020B0604020202020204" pitchFamily="34" charset="0"/>
                <a:cs typeface="Arial" panose="020B0604020202020204" pitchFamily="34" charset="0"/>
              </a:rPr>
              <a:t> </a:t>
            </a:r>
            <a:r>
              <a:rPr lang="en-US" sz="3200" dirty="0" err="1" smtClean="0">
                <a:latin typeface="Arial" panose="020B0604020202020204" pitchFamily="34" charset="0"/>
                <a:cs typeface="Arial" panose="020B0604020202020204" pitchFamily="34" charset="0"/>
              </a:rPr>
              <a:t>bón</a:t>
            </a:r>
            <a:r>
              <a:rPr lang="en-US" sz="3200" dirty="0" smtClean="0">
                <a:latin typeface="Arial" panose="020B0604020202020204" pitchFamily="34" charset="0"/>
                <a:cs typeface="Arial" panose="020B0604020202020204" pitchFamily="34" charset="0"/>
              </a:rPr>
              <a:t> </a:t>
            </a:r>
            <a:r>
              <a:rPr lang="en-US" sz="3200" dirty="0" err="1" smtClean="0">
                <a:latin typeface="Arial" panose="020B0604020202020204" pitchFamily="34" charset="0"/>
                <a:cs typeface="Arial" panose="020B0604020202020204" pitchFamily="34" charset="0"/>
              </a:rPr>
              <a:t>và</a:t>
            </a:r>
            <a:r>
              <a:rPr lang="en-US" sz="3200" dirty="0" smtClean="0">
                <a:latin typeface="Arial" panose="020B0604020202020204" pitchFamily="34" charset="0"/>
                <a:cs typeface="Arial" panose="020B0604020202020204" pitchFamily="34" charset="0"/>
              </a:rPr>
              <a:t> san </a:t>
            </a:r>
            <a:r>
              <a:rPr lang="en-US" sz="3200" dirty="0" err="1" smtClean="0">
                <a:latin typeface="Arial" panose="020B0604020202020204" pitchFamily="34" charset="0"/>
                <a:cs typeface="Arial" panose="020B0604020202020204" pitchFamily="34" charset="0"/>
              </a:rPr>
              <a:t>phẳng</a:t>
            </a:r>
            <a:r>
              <a:rPr lang="en-US" sz="3200" dirty="0" smtClean="0">
                <a:latin typeface="Arial" panose="020B0604020202020204" pitchFamily="34" charset="0"/>
                <a:cs typeface="Arial" panose="020B0604020202020204" pitchFamily="34" charset="0"/>
              </a:rPr>
              <a:t> </a:t>
            </a:r>
            <a:r>
              <a:rPr lang="en-US" sz="3200" dirty="0" err="1" smtClean="0">
                <a:latin typeface="Arial" panose="020B0604020202020204" pitchFamily="34" charset="0"/>
                <a:cs typeface="Arial" panose="020B0604020202020204" pitchFamily="34" charset="0"/>
              </a:rPr>
              <a:t>mặt</a:t>
            </a:r>
            <a:r>
              <a:rPr lang="en-US" sz="3200" dirty="0" smtClean="0">
                <a:latin typeface="Arial" panose="020B0604020202020204" pitchFamily="34" charset="0"/>
                <a:cs typeface="Arial" panose="020B0604020202020204" pitchFamily="34" charset="0"/>
              </a:rPr>
              <a:t> </a:t>
            </a:r>
            <a:r>
              <a:rPr lang="en-US" sz="3200" dirty="0" err="1" smtClean="0">
                <a:latin typeface="Arial" panose="020B0604020202020204" pitchFamily="34" charset="0"/>
                <a:cs typeface="Arial" panose="020B0604020202020204" pitchFamily="34" charset="0"/>
              </a:rPr>
              <a:t>ruộng</a:t>
            </a:r>
            <a:endParaRPr lang="en-US"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08318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xmlns=""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Ion Boardroom</Template>
  <TotalTime>187</TotalTime>
  <Words>560</Words>
  <Application>Microsoft Office PowerPoint</Application>
  <PresentationFormat>Custom</PresentationFormat>
  <Paragraphs>55</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Ion Boardroom</vt:lpstr>
      <vt:lpstr>Mở đầu</vt:lpstr>
      <vt:lpstr>PowerPoint Presentation</vt:lpstr>
      <vt:lpstr>PowerPoint Presentation</vt:lpstr>
      <vt:lpstr>I. THÀNH PHẦN VAI TRÒ CỦA ĐẤT TRỒNG</vt:lpstr>
      <vt:lpstr>PowerPoint Presentation</vt:lpstr>
      <vt:lpstr>PowerPoint Presentation</vt:lpstr>
      <vt:lpstr>II. LÀM ĐẤT VÀ BÓN PHÂN LÓT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asus1</dc:creator>
  <cp:lastModifiedBy>ADMIN</cp:lastModifiedBy>
  <cp:revision>43</cp:revision>
  <dcterms:created xsi:type="dcterms:W3CDTF">2022-09-13T01:06:34Z</dcterms:created>
  <dcterms:modified xsi:type="dcterms:W3CDTF">2024-02-22T00:51:57Z</dcterms:modified>
</cp:coreProperties>
</file>