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40"/>
  </p:notesMasterIdLst>
  <p:sldIdLst>
    <p:sldId id="256" r:id="rId3"/>
    <p:sldId id="257" r:id="rId4"/>
    <p:sldId id="259" r:id="rId5"/>
    <p:sldId id="258" r:id="rId6"/>
    <p:sldId id="260" r:id="rId7"/>
    <p:sldId id="262" r:id="rId8"/>
    <p:sldId id="267" r:id="rId9"/>
    <p:sldId id="261" r:id="rId10"/>
    <p:sldId id="263" r:id="rId11"/>
    <p:sldId id="264" r:id="rId12"/>
    <p:sldId id="294" r:id="rId13"/>
    <p:sldId id="266" r:id="rId14"/>
    <p:sldId id="268" r:id="rId15"/>
    <p:sldId id="265" r:id="rId16"/>
    <p:sldId id="273" r:id="rId17"/>
    <p:sldId id="269" r:id="rId18"/>
    <p:sldId id="275" r:id="rId19"/>
    <p:sldId id="295" r:id="rId20"/>
    <p:sldId id="277" r:id="rId21"/>
    <p:sldId id="296" r:id="rId22"/>
    <p:sldId id="298" r:id="rId23"/>
    <p:sldId id="302" r:id="rId24"/>
    <p:sldId id="300" r:id="rId25"/>
    <p:sldId id="303" r:id="rId26"/>
    <p:sldId id="304" r:id="rId27"/>
    <p:sldId id="272" r:id="rId28"/>
    <p:sldId id="276" r:id="rId29"/>
    <p:sldId id="278" r:id="rId30"/>
    <p:sldId id="306" r:id="rId31"/>
    <p:sldId id="307" r:id="rId32"/>
    <p:sldId id="280" r:id="rId33"/>
    <p:sldId id="308" r:id="rId34"/>
    <p:sldId id="279" r:id="rId35"/>
    <p:sldId id="309" r:id="rId36"/>
    <p:sldId id="310" r:id="rId37"/>
    <p:sldId id="289" r:id="rId38"/>
    <p:sldId id="288" r:id="rId39"/>
  </p:sldIdLst>
  <p:sldSz cx="9144000" cy="5143500" type="screen16x9"/>
  <p:notesSz cx="6858000" cy="9144000"/>
  <p:embeddedFontLst>
    <p:embeddedFont>
      <p:font typeface="Lato" panose="020B0604020202020204" charset="0"/>
      <p:regular r:id="rId41"/>
      <p:bold r:id="rId42"/>
      <p:italic r:id="rId43"/>
      <p:boldItalic r:id="rId44"/>
    </p:embeddedFont>
    <p:embeddedFont>
      <p:font typeface="Playfair Display" panose="020B0604020202020204" charset="0"/>
      <p:regular r:id="rId45"/>
      <p:bold r:id="rId46"/>
      <p:italic r:id="rId47"/>
      <p:boldItalic r:id="rId48"/>
    </p:embeddedFont>
    <p:embeddedFont>
      <p:font typeface="Poppins SemiBold" panose="020B0604020202020204" charset="0"/>
      <p:regular r:id="rId49"/>
      <p:bold r:id="rId50"/>
      <p:italic r:id="rId51"/>
      <p:boldItalic r:id="rId52"/>
    </p:embeddedFont>
    <p:embeddedFont>
      <p:font typeface="Calibri Light" panose="020F0302020204030204" pitchFamily="34" charset="0"/>
      <p:regular r:id="rId53"/>
      <p:italic r:id="rId54"/>
    </p:embeddedFont>
    <p:embeddedFont>
      <p:font typeface="Calibri" panose="020F0502020204030204" pitchFamily="34" charset="0"/>
      <p:regular r:id="rId55"/>
      <p:bold r:id="rId56"/>
      <p:italic r:id="rId57"/>
      <p:boldItalic r:id="rId58"/>
    </p:embeddedFont>
    <p:embeddedFont>
      <p:font typeface="Dotum" panose="020B0600000101010101" pitchFamily="34" charset="-127"/>
      <p:regular r:id="rId59"/>
    </p:embeddedFont>
    <p:embeddedFont>
      <p:font typeface="Maven Pro ExtraBold" panose="020B0604020202020204" charset="0"/>
      <p:bold r:id="rId60"/>
    </p:embeddedFont>
    <p:embeddedFont>
      <p:font typeface="DM Sans SemiBold" panose="020B0604020202020204" charset="0"/>
      <p:regular r:id="rId61"/>
      <p:bold r:id="rId62"/>
      <p:italic r:id="rId63"/>
      <p:boldItalic r:id="rId64"/>
    </p:embeddedFont>
    <p:embeddedFont>
      <p:font typeface="Cambria Math" panose="02040503050406030204" pitchFamily="18" charset="0"/>
      <p:regular r:id="rId65"/>
    </p:embeddedFont>
    <p:embeddedFont>
      <p:font typeface="Maven Pro" panose="020B0604020202020204" charset="0"/>
      <p:regular r:id="rId66"/>
      <p:bold r:id="rId67"/>
    </p:embeddedFont>
    <p:embeddedFont>
      <p:font typeface="DM Sans" panose="020B0604020202020204" charset="0"/>
      <p:regular r:id="rId68"/>
      <p:bold r:id="rId69"/>
      <p:italic r:id="rId70"/>
      <p:boldItalic r:id="rId71"/>
    </p:embeddedFont>
    <p:embeddedFont>
      <p:font typeface="Manrope" panose="020B0604020202020204" charset="0"/>
      <p:regular r:id="rId72"/>
      <p:bold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530B67-266C-475A-BD8A-26D969DD09B8}">
  <a:tblStyle styleId="{2A530B67-266C-475A-BD8A-26D969DD09B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p:cViewPr>
        <p:scale>
          <a:sx n="70" d="100"/>
          <a:sy n="70" d="100"/>
        </p:scale>
        <p:origin x="564"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font" Target="fonts/font23.fntdata"/><Relationship Id="rId68" Type="http://schemas.openxmlformats.org/officeDocument/2006/relationships/font" Target="fonts/font28.fntdata"/><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font" Target="fonts/font31.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font" Target="fonts/font26.fntdata"/><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font" Target="fonts/font2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openxmlformats.org/officeDocument/2006/relationships/font" Target="fonts/font3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font" Target="fonts/font29.fntdata"/><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1.fntdata"/><Relationship Id="rId72" Type="http://schemas.openxmlformats.org/officeDocument/2006/relationships/font" Target="fonts/font3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font" Target="fonts/font27.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font" Target="fonts/font30.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27f0fc08928_0_8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27f0fc08928_0_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131ff7c0f5b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131ff7c0f5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1336d459b9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5" name="Google Shape;995;g1336d459b9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935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g131ff7c0f5b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5" name="Google Shape;1255;g131ff7c0f5b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11d2026ec69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3" name="Google Shape;1323;g11d2026ec69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11d0e38a952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11d0e38a952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131ff7c0f5b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131ff7c0f5b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131ff7c0f5b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131ff7c0f5b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24577130b2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3" name="Google Shape;1703;g24577130b2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24577130b2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3" name="Google Shape;1703;g24577130b2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089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1336d459b97_0_3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g1336d459b97_0_3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131d68b759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131d68b759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Kích</a:t>
            </a:r>
            <a:r>
              <a:rPr lang="en-US" baseline="0" smtClean="0"/>
              <a:t> chuột vào ô tròn A, B, C, D để chọn đáp án</a:t>
            </a:r>
            <a:endParaRPr lang="en-US"/>
          </a:p>
        </p:txBody>
      </p:sp>
    </p:spTree>
    <p:extLst>
      <p:ext uri="{BB962C8B-B14F-4D97-AF65-F5344CB8AC3E}">
        <p14:creationId xmlns:p14="http://schemas.microsoft.com/office/powerpoint/2010/main" val="19912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Kích</a:t>
            </a:r>
            <a:r>
              <a:rPr lang="en-US" baseline="0" smtClean="0"/>
              <a:t> chuột vào ô tròn A, B, C, D để chọn đáp án</a:t>
            </a:r>
            <a:endParaRPr lang="en-US"/>
          </a:p>
        </p:txBody>
      </p:sp>
    </p:spTree>
    <p:extLst>
      <p:ext uri="{BB962C8B-B14F-4D97-AF65-F5344CB8AC3E}">
        <p14:creationId xmlns:p14="http://schemas.microsoft.com/office/powerpoint/2010/main" val="3251114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Kích</a:t>
            </a:r>
            <a:r>
              <a:rPr lang="en-US" baseline="0" smtClean="0"/>
              <a:t> chuột vào ô tròn A, B, C, D để chọn đáp án</a:t>
            </a:r>
            <a:endParaRPr lang="en-US"/>
          </a:p>
        </p:txBody>
      </p:sp>
    </p:spTree>
    <p:extLst>
      <p:ext uri="{BB962C8B-B14F-4D97-AF65-F5344CB8AC3E}">
        <p14:creationId xmlns:p14="http://schemas.microsoft.com/office/powerpoint/2010/main" val="2659549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Kích</a:t>
            </a:r>
            <a:r>
              <a:rPr lang="en-US" baseline="0" smtClean="0"/>
              <a:t> chuột vào ô tròn A, B, C, D để chọn đáp án</a:t>
            </a:r>
            <a:endParaRPr lang="en-US"/>
          </a:p>
        </p:txBody>
      </p:sp>
    </p:spTree>
    <p:extLst>
      <p:ext uri="{BB962C8B-B14F-4D97-AF65-F5344CB8AC3E}">
        <p14:creationId xmlns:p14="http://schemas.microsoft.com/office/powerpoint/2010/main" val="1993937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g131ff7c0f5b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 name="Google Shape;1525;g131ff7c0f5b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9"/>
        <p:cNvGrpSpPr/>
        <p:nvPr/>
      </p:nvGrpSpPr>
      <p:grpSpPr>
        <a:xfrm>
          <a:off x="0" y="0"/>
          <a:ext cx="0" cy="0"/>
          <a:chOff x="0" y="0"/>
          <a:chExt cx="0" cy="0"/>
        </a:xfrm>
      </p:grpSpPr>
      <p:sp>
        <p:nvSpPr>
          <p:cNvPr id="1810" name="Google Shape;1810;g1336d459b97_0_30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1" name="Google Shape;1811;g1336d459b97_0_30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131ff7c0f5b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131ff7c0f5b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131ff7c0f5b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131ff7c0f5b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7755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1336d459b97_0_3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g1336d459b97_0_3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661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g131ff7c0f5b_0_14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9" name="Google Shape;2019;g131ff7c0f5b_0_14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132b9ccab91_0_2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132b9ccab91_0_2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g131ff7c0f5b_0_14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9" name="Google Shape;2019;g131ff7c0f5b_0_14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9782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24577130b21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24577130b21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24577130b21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24577130b21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47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24577130b21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24577130b21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572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5"/>
        <p:cNvGrpSpPr/>
        <p:nvPr/>
      </p:nvGrpSpPr>
      <p:grpSpPr>
        <a:xfrm>
          <a:off x="0" y="0"/>
          <a:ext cx="0" cy="0"/>
          <a:chOff x="0" y="0"/>
          <a:chExt cx="0" cy="0"/>
        </a:xfrm>
      </p:grpSpPr>
      <p:sp>
        <p:nvSpPr>
          <p:cNvPr id="2596" name="Google Shape;2596;g131ff7c0f5b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7" name="Google Shape;2597;g131ff7c0f5b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3"/>
        <p:cNvGrpSpPr/>
        <p:nvPr/>
      </p:nvGrpSpPr>
      <p:grpSpPr>
        <a:xfrm>
          <a:off x="0" y="0"/>
          <a:ext cx="0" cy="0"/>
          <a:chOff x="0" y="0"/>
          <a:chExt cx="0" cy="0"/>
        </a:xfrm>
      </p:grpSpPr>
      <p:sp>
        <p:nvSpPr>
          <p:cNvPr id="2524" name="Google Shape;2524;g11d2026ec69_0_6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5" name="Google Shape;2525;g11d2026ec69_0_6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11d0e38a952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11d0e38a952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1336d459b9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5" name="Google Shape;995;g1336d459b9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143df0acb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2" name="Google Shape;1112;g143df0acb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23167f2aa4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2" name="Google Shape;1272;g23167f2aa4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g13b627a129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 name="Google Shape;1052;g13b627a129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13e1fc50fc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13e1fc50fc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10" name="Google Shape;10;p2"/>
          <p:cNvSpPr txBox="1">
            <a:spLocks noGrp="1"/>
          </p:cNvSpPr>
          <p:nvPr>
            <p:ph type="ctrTitle"/>
          </p:nvPr>
        </p:nvSpPr>
        <p:spPr>
          <a:xfrm>
            <a:off x="2621600" y="1176725"/>
            <a:ext cx="3900900" cy="2247300"/>
          </a:xfrm>
          <a:prstGeom prst="rect">
            <a:avLst/>
          </a:prstGeom>
        </p:spPr>
        <p:txBody>
          <a:bodyPr spcFirstLastPara="1" wrap="square" lIns="91425" tIns="91425" rIns="91425" bIns="91425" anchor="t" anchorCtr="0">
            <a:noAutofit/>
          </a:bodyPr>
          <a:lstStyle>
            <a:lvl1pPr lvl="0">
              <a:spcBef>
                <a:spcPts val="0"/>
              </a:spcBef>
              <a:spcAft>
                <a:spcPts val="0"/>
              </a:spcAft>
              <a:buSzPts val="4700"/>
              <a:buFont typeface="DM Sans"/>
              <a:buNone/>
              <a:defRPr sz="4700">
                <a:latin typeface="DM Sans"/>
                <a:ea typeface="DM Sans"/>
                <a:cs typeface="DM Sans"/>
                <a:sym typeface="DM Sans"/>
              </a:defRPr>
            </a:lvl1pPr>
            <a:lvl2pPr lvl="1" algn="l">
              <a:spcBef>
                <a:spcPts val="0"/>
              </a:spcBef>
              <a:spcAft>
                <a:spcPts val="0"/>
              </a:spcAft>
              <a:buSzPts val="4700"/>
              <a:buFont typeface="Playfair Display"/>
              <a:buNone/>
              <a:defRPr sz="4700">
                <a:latin typeface="Playfair Display"/>
                <a:ea typeface="Playfair Display"/>
                <a:cs typeface="Playfair Display"/>
                <a:sym typeface="Playfair Display"/>
              </a:defRPr>
            </a:lvl2pPr>
            <a:lvl3pPr lvl="2" algn="l">
              <a:spcBef>
                <a:spcPts val="0"/>
              </a:spcBef>
              <a:spcAft>
                <a:spcPts val="0"/>
              </a:spcAft>
              <a:buSzPts val="4700"/>
              <a:buFont typeface="Playfair Display"/>
              <a:buNone/>
              <a:defRPr sz="4700">
                <a:latin typeface="Playfair Display"/>
                <a:ea typeface="Playfair Display"/>
                <a:cs typeface="Playfair Display"/>
                <a:sym typeface="Playfair Display"/>
              </a:defRPr>
            </a:lvl3pPr>
            <a:lvl4pPr lvl="3" algn="l">
              <a:spcBef>
                <a:spcPts val="0"/>
              </a:spcBef>
              <a:spcAft>
                <a:spcPts val="0"/>
              </a:spcAft>
              <a:buSzPts val="4700"/>
              <a:buFont typeface="Playfair Display"/>
              <a:buNone/>
              <a:defRPr sz="4700">
                <a:latin typeface="Playfair Display"/>
                <a:ea typeface="Playfair Display"/>
                <a:cs typeface="Playfair Display"/>
                <a:sym typeface="Playfair Display"/>
              </a:defRPr>
            </a:lvl4pPr>
            <a:lvl5pPr lvl="4" algn="l">
              <a:spcBef>
                <a:spcPts val="0"/>
              </a:spcBef>
              <a:spcAft>
                <a:spcPts val="0"/>
              </a:spcAft>
              <a:buSzPts val="4700"/>
              <a:buFont typeface="Playfair Display"/>
              <a:buNone/>
              <a:defRPr sz="4700">
                <a:latin typeface="Playfair Display"/>
                <a:ea typeface="Playfair Display"/>
                <a:cs typeface="Playfair Display"/>
                <a:sym typeface="Playfair Display"/>
              </a:defRPr>
            </a:lvl5pPr>
            <a:lvl6pPr lvl="5" algn="l">
              <a:spcBef>
                <a:spcPts val="0"/>
              </a:spcBef>
              <a:spcAft>
                <a:spcPts val="0"/>
              </a:spcAft>
              <a:buSzPts val="4700"/>
              <a:buFont typeface="Playfair Display"/>
              <a:buNone/>
              <a:defRPr sz="4700">
                <a:latin typeface="Playfair Display"/>
                <a:ea typeface="Playfair Display"/>
                <a:cs typeface="Playfair Display"/>
                <a:sym typeface="Playfair Display"/>
              </a:defRPr>
            </a:lvl6pPr>
            <a:lvl7pPr lvl="6" algn="l">
              <a:spcBef>
                <a:spcPts val="0"/>
              </a:spcBef>
              <a:spcAft>
                <a:spcPts val="0"/>
              </a:spcAft>
              <a:buSzPts val="4700"/>
              <a:buFont typeface="Playfair Display"/>
              <a:buNone/>
              <a:defRPr sz="4700">
                <a:latin typeface="Playfair Display"/>
                <a:ea typeface="Playfair Display"/>
                <a:cs typeface="Playfair Display"/>
                <a:sym typeface="Playfair Display"/>
              </a:defRPr>
            </a:lvl7pPr>
            <a:lvl8pPr lvl="7" algn="l">
              <a:spcBef>
                <a:spcPts val="0"/>
              </a:spcBef>
              <a:spcAft>
                <a:spcPts val="0"/>
              </a:spcAft>
              <a:buSzPts val="4700"/>
              <a:buFont typeface="Playfair Display"/>
              <a:buNone/>
              <a:defRPr sz="4700">
                <a:latin typeface="Playfair Display"/>
                <a:ea typeface="Playfair Display"/>
                <a:cs typeface="Playfair Display"/>
                <a:sym typeface="Playfair Display"/>
              </a:defRPr>
            </a:lvl8pPr>
            <a:lvl9pPr lvl="8" algn="l">
              <a:spcBef>
                <a:spcPts val="0"/>
              </a:spcBef>
              <a:spcAft>
                <a:spcPts val="0"/>
              </a:spcAft>
              <a:buSzPts val="4700"/>
              <a:buFont typeface="Playfair Display"/>
              <a:buNone/>
              <a:defRPr sz="4700">
                <a:latin typeface="Playfair Display"/>
                <a:ea typeface="Playfair Display"/>
                <a:cs typeface="Playfair Display"/>
                <a:sym typeface="Playfair Display"/>
              </a:defRPr>
            </a:lvl9pPr>
          </a:lstStyle>
          <a:p>
            <a:endParaRPr/>
          </a:p>
        </p:txBody>
      </p:sp>
      <p:sp>
        <p:nvSpPr>
          <p:cNvPr id="11" name="Google Shape;11;p2"/>
          <p:cNvSpPr txBox="1">
            <a:spLocks noGrp="1"/>
          </p:cNvSpPr>
          <p:nvPr>
            <p:ph type="subTitle" idx="1"/>
          </p:nvPr>
        </p:nvSpPr>
        <p:spPr>
          <a:xfrm>
            <a:off x="2621550" y="3586050"/>
            <a:ext cx="3900900" cy="415500"/>
          </a:xfrm>
          <a:prstGeom prst="rect">
            <a:avLst/>
          </a:prstGeom>
        </p:spPr>
        <p:txBody>
          <a:bodyPr spcFirstLastPara="1" wrap="square" lIns="91425" tIns="91425" rIns="91425" bIns="91425" anchor="t" anchorCtr="0">
            <a:noAutofit/>
          </a:bodyPr>
          <a:lstStyle>
            <a:lvl1pPr lvl="0" algn="ctr">
              <a:lnSpc>
                <a:spcPct val="115000"/>
              </a:lnSpc>
              <a:spcBef>
                <a:spcPts val="0"/>
              </a:spcBef>
              <a:spcAft>
                <a:spcPts val="0"/>
              </a:spcAft>
              <a:buSzPts val="1850"/>
              <a:buNone/>
              <a:defRPr sz="1500"/>
            </a:lvl1pPr>
            <a:lvl2pPr lvl="1">
              <a:lnSpc>
                <a:spcPct val="115000"/>
              </a:lnSpc>
              <a:spcBef>
                <a:spcPts val="0"/>
              </a:spcBef>
              <a:spcAft>
                <a:spcPts val="0"/>
              </a:spcAft>
              <a:buSzPts val="1850"/>
              <a:buNone/>
              <a:defRPr sz="1850"/>
            </a:lvl2pPr>
            <a:lvl3pPr lvl="2">
              <a:lnSpc>
                <a:spcPct val="115000"/>
              </a:lnSpc>
              <a:spcBef>
                <a:spcPts val="0"/>
              </a:spcBef>
              <a:spcAft>
                <a:spcPts val="0"/>
              </a:spcAft>
              <a:buSzPts val="1850"/>
              <a:buNone/>
              <a:defRPr sz="1850"/>
            </a:lvl3pPr>
            <a:lvl4pPr lvl="3">
              <a:lnSpc>
                <a:spcPct val="115000"/>
              </a:lnSpc>
              <a:spcBef>
                <a:spcPts val="0"/>
              </a:spcBef>
              <a:spcAft>
                <a:spcPts val="0"/>
              </a:spcAft>
              <a:buSzPts val="1850"/>
              <a:buNone/>
              <a:defRPr sz="1850"/>
            </a:lvl4pPr>
            <a:lvl5pPr lvl="4">
              <a:lnSpc>
                <a:spcPct val="115000"/>
              </a:lnSpc>
              <a:spcBef>
                <a:spcPts val="0"/>
              </a:spcBef>
              <a:spcAft>
                <a:spcPts val="0"/>
              </a:spcAft>
              <a:buSzPts val="1850"/>
              <a:buNone/>
              <a:defRPr sz="1850"/>
            </a:lvl5pPr>
            <a:lvl6pPr lvl="5">
              <a:lnSpc>
                <a:spcPct val="115000"/>
              </a:lnSpc>
              <a:spcBef>
                <a:spcPts val="0"/>
              </a:spcBef>
              <a:spcAft>
                <a:spcPts val="0"/>
              </a:spcAft>
              <a:buSzPts val="1850"/>
              <a:buNone/>
              <a:defRPr sz="1850"/>
            </a:lvl6pPr>
            <a:lvl7pPr lvl="6">
              <a:lnSpc>
                <a:spcPct val="115000"/>
              </a:lnSpc>
              <a:spcBef>
                <a:spcPts val="0"/>
              </a:spcBef>
              <a:spcAft>
                <a:spcPts val="0"/>
              </a:spcAft>
              <a:buSzPts val="1850"/>
              <a:buNone/>
              <a:defRPr sz="1850"/>
            </a:lvl7pPr>
            <a:lvl8pPr lvl="7">
              <a:lnSpc>
                <a:spcPct val="115000"/>
              </a:lnSpc>
              <a:spcBef>
                <a:spcPts val="0"/>
              </a:spcBef>
              <a:spcAft>
                <a:spcPts val="0"/>
              </a:spcAft>
              <a:buSzPts val="1850"/>
              <a:buNone/>
              <a:defRPr sz="1850"/>
            </a:lvl8pPr>
            <a:lvl9pPr lvl="8">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8"/>
        <p:cNvGrpSpPr/>
        <p:nvPr/>
      </p:nvGrpSpPr>
      <p:grpSpPr>
        <a:xfrm>
          <a:off x="0" y="0"/>
          <a:ext cx="0" cy="0"/>
          <a:chOff x="0" y="0"/>
          <a:chExt cx="0" cy="0"/>
        </a:xfrm>
      </p:grpSpPr>
      <p:sp>
        <p:nvSpPr>
          <p:cNvPr id="99" name="Google Shape;99;p13"/>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100" name="Google Shape;100;p13"/>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101" name="Google Shape;101;p13"/>
          <p:cNvSpPr txBox="1">
            <a:spLocks noGrp="1"/>
          </p:cNvSpPr>
          <p:nvPr>
            <p:ph type="subTitle" idx="1"/>
          </p:nvPr>
        </p:nvSpPr>
        <p:spPr>
          <a:xfrm>
            <a:off x="1959450" y="2004060"/>
            <a:ext cx="23496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2" name="Google Shape;102;p13"/>
          <p:cNvSpPr txBox="1">
            <a:spLocks noGrp="1"/>
          </p:cNvSpPr>
          <p:nvPr>
            <p:ph type="subTitle" idx="2"/>
          </p:nvPr>
        </p:nvSpPr>
        <p:spPr>
          <a:xfrm>
            <a:off x="1959450" y="1569007"/>
            <a:ext cx="23496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103" name="Google Shape;103;p13"/>
          <p:cNvSpPr txBox="1">
            <a:spLocks noGrp="1"/>
          </p:cNvSpPr>
          <p:nvPr>
            <p:ph type="title" idx="3" hasCustomPrompt="1"/>
          </p:nvPr>
        </p:nvSpPr>
        <p:spPr>
          <a:xfrm>
            <a:off x="1105350" y="1735450"/>
            <a:ext cx="777900" cy="776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104" name="Google Shape;104;p13"/>
          <p:cNvSpPr txBox="1">
            <a:spLocks noGrp="1"/>
          </p:cNvSpPr>
          <p:nvPr>
            <p:ph type="subTitle" idx="4"/>
          </p:nvPr>
        </p:nvSpPr>
        <p:spPr>
          <a:xfrm>
            <a:off x="1959450" y="3524985"/>
            <a:ext cx="23496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5" name="Google Shape;105;p13"/>
          <p:cNvSpPr txBox="1">
            <a:spLocks noGrp="1"/>
          </p:cNvSpPr>
          <p:nvPr>
            <p:ph type="subTitle" idx="5"/>
          </p:nvPr>
        </p:nvSpPr>
        <p:spPr>
          <a:xfrm>
            <a:off x="1959450" y="3089932"/>
            <a:ext cx="23496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106" name="Google Shape;106;p13"/>
          <p:cNvSpPr txBox="1">
            <a:spLocks noGrp="1"/>
          </p:cNvSpPr>
          <p:nvPr>
            <p:ph type="title" idx="6" hasCustomPrompt="1"/>
          </p:nvPr>
        </p:nvSpPr>
        <p:spPr>
          <a:xfrm>
            <a:off x="1105350" y="3256275"/>
            <a:ext cx="777900" cy="776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107" name="Google Shape;107;p13"/>
          <p:cNvSpPr txBox="1">
            <a:spLocks noGrp="1"/>
          </p:cNvSpPr>
          <p:nvPr>
            <p:ph type="subTitle" idx="7"/>
          </p:nvPr>
        </p:nvSpPr>
        <p:spPr>
          <a:xfrm>
            <a:off x="5901900" y="2004060"/>
            <a:ext cx="23496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8" name="Google Shape;108;p13"/>
          <p:cNvSpPr txBox="1">
            <a:spLocks noGrp="1"/>
          </p:cNvSpPr>
          <p:nvPr>
            <p:ph type="subTitle" idx="8"/>
          </p:nvPr>
        </p:nvSpPr>
        <p:spPr>
          <a:xfrm>
            <a:off x="5901900" y="1569007"/>
            <a:ext cx="23496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109" name="Google Shape;109;p13"/>
          <p:cNvSpPr txBox="1">
            <a:spLocks noGrp="1"/>
          </p:cNvSpPr>
          <p:nvPr>
            <p:ph type="title" idx="9" hasCustomPrompt="1"/>
          </p:nvPr>
        </p:nvSpPr>
        <p:spPr>
          <a:xfrm>
            <a:off x="5047800" y="1735450"/>
            <a:ext cx="777900" cy="776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110" name="Google Shape;110;p13"/>
          <p:cNvSpPr txBox="1">
            <a:spLocks noGrp="1"/>
          </p:cNvSpPr>
          <p:nvPr>
            <p:ph type="subTitle" idx="13"/>
          </p:nvPr>
        </p:nvSpPr>
        <p:spPr>
          <a:xfrm>
            <a:off x="5901900" y="3524985"/>
            <a:ext cx="23496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11" name="Google Shape;111;p13"/>
          <p:cNvSpPr txBox="1">
            <a:spLocks noGrp="1"/>
          </p:cNvSpPr>
          <p:nvPr>
            <p:ph type="subTitle" idx="14"/>
          </p:nvPr>
        </p:nvSpPr>
        <p:spPr>
          <a:xfrm>
            <a:off x="5901900" y="3089932"/>
            <a:ext cx="23496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112" name="Google Shape;112;p13"/>
          <p:cNvSpPr txBox="1">
            <a:spLocks noGrp="1"/>
          </p:cNvSpPr>
          <p:nvPr>
            <p:ph type="title" idx="15" hasCustomPrompt="1"/>
          </p:nvPr>
        </p:nvSpPr>
        <p:spPr>
          <a:xfrm>
            <a:off x="5047800" y="3256275"/>
            <a:ext cx="777900" cy="776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grpSp>
        <p:nvGrpSpPr>
          <p:cNvPr id="113" name="Google Shape;113;p13"/>
          <p:cNvGrpSpPr/>
          <p:nvPr/>
        </p:nvGrpSpPr>
        <p:grpSpPr>
          <a:xfrm>
            <a:off x="-100064" y="460798"/>
            <a:ext cx="1223407" cy="4174600"/>
            <a:chOff x="-100064" y="460798"/>
            <a:chExt cx="1223407" cy="4174600"/>
          </a:xfrm>
        </p:grpSpPr>
        <p:grpSp>
          <p:nvGrpSpPr>
            <p:cNvPr id="114" name="Google Shape;114;p13"/>
            <p:cNvGrpSpPr/>
            <p:nvPr/>
          </p:nvGrpSpPr>
          <p:grpSpPr>
            <a:xfrm>
              <a:off x="493962" y="460798"/>
              <a:ext cx="372000" cy="204906"/>
              <a:chOff x="9982400" y="628400"/>
              <a:chExt cx="44300" cy="24400"/>
            </a:xfrm>
          </p:grpSpPr>
          <p:sp>
            <p:nvSpPr>
              <p:cNvPr id="115" name="Google Shape;115;p13"/>
              <p:cNvSpPr/>
              <p:nvPr/>
            </p:nvSpPr>
            <p:spPr>
              <a:xfrm>
                <a:off x="9982400" y="637100"/>
                <a:ext cx="10475" cy="15700"/>
              </a:xfrm>
              <a:custGeom>
                <a:avLst/>
                <a:gdLst/>
                <a:ahLst/>
                <a:cxnLst/>
                <a:rect l="l" t="t" r="r" b="b"/>
                <a:pathLst>
                  <a:path w="419" h="628" extrusionOk="0">
                    <a:moveTo>
                      <a:pt x="56" y="0"/>
                    </a:moveTo>
                    <a:cubicBezTo>
                      <a:pt x="34" y="0"/>
                      <a:pt x="23" y="11"/>
                      <a:pt x="12" y="33"/>
                    </a:cubicBezTo>
                    <a:cubicBezTo>
                      <a:pt x="12" y="55"/>
                      <a:pt x="1" y="66"/>
                      <a:pt x="12" y="88"/>
                    </a:cubicBezTo>
                    <a:cubicBezTo>
                      <a:pt x="12" y="110"/>
                      <a:pt x="12" y="132"/>
                      <a:pt x="23" y="154"/>
                    </a:cubicBezTo>
                    <a:cubicBezTo>
                      <a:pt x="34" y="165"/>
                      <a:pt x="45" y="187"/>
                      <a:pt x="56" y="198"/>
                    </a:cubicBezTo>
                    <a:cubicBezTo>
                      <a:pt x="67" y="220"/>
                      <a:pt x="78" y="231"/>
                      <a:pt x="100" y="231"/>
                    </a:cubicBezTo>
                    <a:cubicBezTo>
                      <a:pt x="111" y="242"/>
                      <a:pt x="122" y="253"/>
                      <a:pt x="144" y="253"/>
                    </a:cubicBezTo>
                    <a:cubicBezTo>
                      <a:pt x="177" y="253"/>
                      <a:pt x="221" y="253"/>
                      <a:pt x="254" y="231"/>
                    </a:cubicBezTo>
                    <a:cubicBezTo>
                      <a:pt x="265" y="231"/>
                      <a:pt x="276" y="231"/>
                      <a:pt x="287" y="220"/>
                    </a:cubicBezTo>
                    <a:cubicBezTo>
                      <a:pt x="287" y="231"/>
                      <a:pt x="287" y="242"/>
                      <a:pt x="287" y="253"/>
                    </a:cubicBezTo>
                    <a:cubicBezTo>
                      <a:pt x="287" y="253"/>
                      <a:pt x="287" y="264"/>
                      <a:pt x="287" y="275"/>
                    </a:cubicBezTo>
                    <a:cubicBezTo>
                      <a:pt x="276" y="297"/>
                      <a:pt x="276" y="330"/>
                      <a:pt x="276" y="352"/>
                    </a:cubicBezTo>
                    <a:cubicBezTo>
                      <a:pt x="265" y="374"/>
                      <a:pt x="265" y="407"/>
                      <a:pt x="265" y="429"/>
                    </a:cubicBezTo>
                    <a:cubicBezTo>
                      <a:pt x="254" y="473"/>
                      <a:pt x="232" y="506"/>
                      <a:pt x="188" y="539"/>
                    </a:cubicBezTo>
                    <a:cubicBezTo>
                      <a:pt x="166" y="539"/>
                      <a:pt x="144" y="550"/>
                      <a:pt x="133" y="561"/>
                    </a:cubicBezTo>
                    <a:cubicBezTo>
                      <a:pt x="111" y="561"/>
                      <a:pt x="100" y="572"/>
                      <a:pt x="78" y="572"/>
                    </a:cubicBezTo>
                    <a:cubicBezTo>
                      <a:pt x="78" y="572"/>
                      <a:pt x="67" y="583"/>
                      <a:pt x="67" y="583"/>
                    </a:cubicBezTo>
                    <a:cubicBezTo>
                      <a:pt x="56" y="583"/>
                      <a:pt x="56" y="594"/>
                      <a:pt x="56" y="594"/>
                    </a:cubicBezTo>
                    <a:cubicBezTo>
                      <a:pt x="45" y="605"/>
                      <a:pt x="56" y="605"/>
                      <a:pt x="56" y="605"/>
                    </a:cubicBezTo>
                    <a:cubicBezTo>
                      <a:pt x="67" y="616"/>
                      <a:pt x="67" y="616"/>
                      <a:pt x="78" y="616"/>
                    </a:cubicBezTo>
                    <a:cubicBezTo>
                      <a:pt x="100" y="627"/>
                      <a:pt x="111" y="627"/>
                      <a:pt x="133" y="627"/>
                    </a:cubicBezTo>
                    <a:cubicBezTo>
                      <a:pt x="144" y="627"/>
                      <a:pt x="166" y="627"/>
                      <a:pt x="177" y="616"/>
                    </a:cubicBezTo>
                    <a:cubicBezTo>
                      <a:pt x="199" y="616"/>
                      <a:pt x="210" y="605"/>
                      <a:pt x="232" y="605"/>
                    </a:cubicBezTo>
                    <a:cubicBezTo>
                      <a:pt x="243" y="594"/>
                      <a:pt x="265" y="594"/>
                      <a:pt x="276" y="583"/>
                    </a:cubicBezTo>
                    <a:cubicBezTo>
                      <a:pt x="287" y="583"/>
                      <a:pt x="287" y="583"/>
                      <a:pt x="298" y="572"/>
                    </a:cubicBezTo>
                    <a:cubicBezTo>
                      <a:pt x="309" y="572"/>
                      <a:pt x="320" y="561"/>
                      <a:pt x="320" y="561"/>
                    </a:cubicBezTo>
                    <a:cubicBezTo>
                      <a:pt x="342" y="550"/>
                      <a:pt x="353" y="539"/>
                      <a:pt x="375" y="517"/>
                    </a:cubicBezTo>
                    <a:cubicBezTo>
                      <a:pt x="386" y="506"/>
                      <a:pt x="386" y="484"/>
                      <a:pt x="397" y="462"/>
                    </a:cubicBezTo>
                    <a:cubicBezTo>
                      <a:pt x="397" y="451"/>
                      <a:pt x="397" y="440"/>
                      <a:pt x="397" y="440"/>
                    </a:cubicBezTo>
                    <a:cubicBezTo>
                      <a:pt x="397" y="429"/>
                      <a:pt x="397" y="418"/>
                      <a:pt x="397" y="407"/>
                    </a:cubicBezTo>
                    <a:lnTo>
                      <a:pt x="408" y="330"/>
                    </a:lnTo>
                    <a:cubicBezTo>
                      <a:pt x="408" y="308"/>
                      <a:pt x="408" y="275"/>
                      <a:pt x="419" y="253"/>
                    </a:cubicBezTo>
                    <a:cubicBezTo>
                      <a:pt x="419" y="220"/>
                      <a:pt x="419" y="187"/>
                      <a:pt x="419" y="154"/>
                    </a:cubicBezTo>
                    <a:cubicBezTo>
                      <a:pt x="419" y="121"/>
                      <a:pt x="419" y="88"/>
                      <a:pt x="419" y="66"/>
                    </a:cubicBezTo>
                    <a:cubicBezTo>
                      <a:pt x="419" y="44"/>
                      <a:pt x="408" y="33"/>
                      <a:pt x="408" y="22"/>
                    </a:cubicBezTo>
                    <a:cubicBezTo>
                      <a:pt x="397" y="11"/>
                      <a:pt x="375" y="11"/>
                      <a:pt x="353" y="0"/>
                    </a:cubicBezTo>
                    <a:lnTo>
                      <a:pt x="320" y="0"/>
                    </a:lnTo>
                    <a:cubicBezTo>
                      <a:pt x="298" y="0"/>
                      <a:pt x="276" y="22"/>
                      <a:pt x="276" y="44"/>
                    </a:cubicBezTo>
                    <a:cubicBezTo>
                      <a:pt x="265" y="55"/>
                      <a:pt x="265" y="66"/>
                      <a:pt x="254" y="77"/>
                    </a:cubicBezTo>
                    <a:cubicBezTo>
                      <a:pt x="254" y="77"/>
                      <a:pt x="243" y="88"/>
                      <a:pt x="243" y="99"/>
                    </a:cubicBezTo>
                    <a:cubicBezTo>
                      <a:pt x="232" y="110"/>
                      <a:pt x="221" y="121"/>
                      <a:pt x="210" y="132"/>
                    </a:cubicBezTo>
                    <a:cubicBezTo>
                      <a:pt x="210" y="143"/>
                      <a:pt x="199" y="154"/>
                      <a:pt x="188" y="165"/>
                    </a:cubicBezTo>
                    <a:cubicBezTo>
                      <a:pt x="188" y="176"/>
                      <a:pt x="188" y="176"/>
                      <a:pt x="188" y="176"/>
                    </a:cubicBezTo>
                    <a:lnTo>
                      <a:pt x="166" y="187"/>
                    </a:lnTo>
                    <a:cubicBezTo>
                      <a:pt x="133" y="143"/>
                      <a:pt x="111" y="88"/>
                      <a:pt x="133" y="33"/>
                    </a:cubicBezTo>
                    <a:cubicBezTo>
                      <a:pt x="133" y="22"/>
                      <a:pt x="133" y="11"/>
                      <a:pt x="133" y="11"/>
                    </a:cubicBezTo>
                    <a:cubicBezTo>
                      <a:pt x="122" y="11"/>
                      <a:pt x="122" y="0"/>
                      <a:pt x="1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10006600" y="637100"/>
                <a:ext cx="9375" cy="12400"/>
              </a:xfrm>
              <a:custGeom>
                <a:avLst/>
                <a:gdLst/>
                <a:ahLst/>
                <a:cxnLst/>
                <a:rect l="l" t="t" r="r" b="b"/>
                <a:pathLst>
                  <a:path w="375" h="496" extrusionOk="0">
                    <a:moveTo>
                      <a:pt x="155" y="0"/>
                    </a:moveTo>
                    <a:cubicBezTo>
                      <a:pt x="133" y="0"/>
                      <a:pt x="111" y="0"/>
                      <a:pt x="100" y="11"/>
                    </a:cubicBezTo>
                    <a:cubicBezTo>
                      <a:pt x="89" y="22"/>
                      <a:pt x="89" y="22"/>
                      <a:pt x="89" y="33"/>
                    </a:cubicBezTo>
                    <a:cubicBezTo>
                      <a:pt x="89" y="44"/>
                      <a:pt x="100" y="55"/>
                      <a:pt x="100" y="55"/>
                    </a:cubicBezTo>
                    <a:cubicBezTo>
                      <a:pt x="100" y="66"/>
                      <a:pt x="100" y="66"/>
                      <a:pt x="111" y="77"/>
                    </a:cubicBezTo>
                    <a:lnTo>
                      <a:pt x="122" y="121"/>
                    </a:lnTo>
                    <a:cubicBezTo>
                      <a:pt x="133" y="143"/>
                      <a:pt x="144" y="154"/>
                      <a:pt x="144" y="176"/>
                    </a:cubicBezTo>
                    <a:cubicBezTo>
                      <a:pt x="155" y="176"/>
                      <a:pt x="155" y="187"/>
                      <a:pt x="155" y="187"/>
                    </a:cubicBezTo>
                    <a:cubicBezTo>
                      <a:pt x="155" y="198"/>
                      <a:pt x="155" y="198"/>
                      <a:pt x="155" y="198"/>
                    </a:cubicBezTo>
                    <a:cubicBezTo>
                      <a:pt x="133" y="231"/>
                      <a:pt x="122" y="253"/>
                      <a:pt x="100" y="275"/>
                    </a:cubicBezTo>
                    <a:cubicBezTo>
                      <a:pt x="78" y="308"/>
                      <a:pt x="67" y="330"/>
                      <a:pt x="45" y="352"/>
                    </a:cubicBezTo>
                    <a:cubicBezTo>
                      <a:pt x="34" y="363"/>
                      <a:pt x="34" y="374"/>
                      <a:pt x="23" y="385"/>
                    </a:cubicBezTo>
                    <a:cubicBezTo>
                      <a:pt x="23" y="385"/>
                      <a:pt x="12" y="396"/>
                      <a:pt x="12" y="407"/>
                    </a:cubicBezTo>
                    <a:cubicBezTo>
                      <a:pt x="12" y="407"/>
                      <a:pt x="1" y="418"/>
                      <a:pt x="1" y="418"/>
                    </a:cubicBezTo>
                    <a:cubicBezTo>
                      <a:pt x="1" y="429"/>
                      <a:pt x="1" y="429"/>
                      <a:pt x="1" y="440"/>
                    </a:cubicBezTo>
                    <a:cubicBezTo>
                      <a:pt x="1" y="451"/>
                      <a:pt x="12" y="451"/>
                      <a:pt x="23" y="451"/>
                    </a:cubicBezTo>
                    <a:lnTo>
                      <a:pt x="45" y="451"/>
                    </a:lnTo>
                    <a:cubicBezTo>
                      <a:pt x="56" y="451"/>
                      <a:pt x="67" y="440"/>
                      <a:pt x="78" y="429"/>
                    </a:cubicBezTo>
                    <a:cubicBezTo>
                      <a:pt x="78" y="429"/>
                      <a:pt x="78" y="418"/>
                      <a:pt x="89" y="407"/>
                    </a:cubicBezTo>
                    <a:cubicBezTo>
                      <a:pt x="89" y="407"/>
                      <a:pt x="89" y="396"/>
                      <a:pt x="100" y="385"/>
                    </a:cubicBezTo>
                    <a:cubicBezTo>
                      <a:pt x="111" y="374"/>
                      <a:pt x="122" y="363"/>
                      <a:pt x="133" y="341"/>
                    </a:cubicBezTo>
                    <a:cubicBezTo>
                      <a:pt x="144" y="330"/>
                      <a:pt x="155" y="308"/>
                      <a:pt x="166" y="297"/>
                    </a:cubicBezTo>
                    <a:cubicBezTo>
                      <a:pt x="177" y="297"/>
                      <a:pt x="177" y="286"/>
                      <a:pt x="188" y="286"/>
                    </a:cubicBezTo>
                    <a:cubicBezTo>
                      <a:pt x="188" y="286"/>
                      <a:pt x="188" y="297"/>
                      <a:pt x="188" y="297"/>
                    </a:cubicBezTo>
                    <a:lnTo>
                      <a:pt x="199" y="308"/>
                    </a:lnTo>
                    <a:cubicBezTo>
                      <a:pt x="199" y="330"/>
                      <a:pt x="210" y="363"/>
                      <a:pt x="221" y="385"/>
                    </a:cubicBezTo>
                    <a:cubicBezTo>
                      <a:pt x="232" y="407"/>
                      <a:pt x="243" y="429"/>
                      <a:pt x="254" y="451"/>
                    </a:cubicBezTo>
                    <a:cubicBezTo>
                      <a:pt x="254" y="462"/>
                      <a:pt x="254" y="462"/>
                      <a:pt x="254" y="473"/>
                    </a:cubicBezTo>
                    <a:cubicBezTo>
                      <a:pt x="254" y="473"/>
                      <a:pt x="265" y="484"/>
                      <a:pt x="265" y="484"/>
                    </a:cubicBezTo>
                    <a:cubicBezTo>
                      <a:pt x="276" y="484"/>
                      <a:pt x="276" y="484"/>
                      <a:pt x="287" y="495"/>
                    </a:cubicBezTo>
                    <a:lnTo>
                      <a:pt x="331" y="495"/>
                    </a:lnTo>
                    <a:cubicBezTo>
                      <a:pt x="342" y="484"/>
                      <a:pt x="353" y="484"/>
                      <a:pt x="353" y="484"/>
                    </a:cubicBezTo>
                    <a:cubicBezTo>
                      <a:pt x="364" y="473"/>
                      <a:pt x="364" y="473"/>
                      <a:pt x="364" y="462"/>
                    </a:cubicBezTo>
                    <a:cubicBezTo>
                      <a:pt x="364" y="451"/>
                      <a:pt x="353" y="451"/>
                      <a:pt x="353" y="451"/>
                    </a:cubicBezTo>
                    <a:cubicBezTo>
                      <a:pt x="331" y="363"/>
                      <a:pt x="298" y="275"/>
                      <a:pt x="276" y="187"/>
                    </a:cubicBezTo>
                    <a:cubicBezTo>
                      <a:pt x="276" y="187"/>
                      <a:pt x="265" y="187"/>
                      <a:pt x="265" y="176"/>
                    </a:cubicBezTo>
                    <a:lnTo>
                      <a:pt x="265" y="165"/>
                    </a:lnTo>
                    <a:cubicBezTo>
                      <a:pt x="276" y="154"/>
                      <a:pt x="287" y="143"/>
                      <a:pt x="287" y="132"/>
                    </a:cubicBezTo>
                    <a:cubicBezTo>
                      <a:pt x="298" y="121"/>
                      <a:pt x="309" y="110"/>
                      <a:pt x="320" y="88"/>
                    </a:cubicBezTo>
                    <a:cubicBezTo>
                      <a:pt x="331" y="77"/>
                      <a:pt x="342" y="66"/>
                      <a:pt x="342" y="55"/>
                    </a:cubicBezTo>
                    <a:cubicBezTo>
                      <a:pt x="353" y="44"/>
                      <a:pt x="364" y="33"/>
                      <a:pt x="375" y="22"/>
                    </a:cubicBezTo>
                    <a:cubicBezTo>
                      <a:pt x="375" y="11"/>
                      <a:pt x="364" y="11"/>
                      <a:pt x="364" y="11"/>
                    </a:cubicBezTo>
                    <a:lnTo>
                      <a:pt x="309" y="11"/>
                    </a:lnTo>
                    <a:cubicBezTo>
                      <a:pt x="298" y="11"/>
                      <a:pt x="298" y="22"/>
                      <a:pt x="298" y="22"/>
                    </a:cubicBezTo>
                    <a:lnTo>
                      <a:pt x="276" y="44"/>
                    </a:lnTo>
                    <a:cubicBezTo>
                      <a:pt x="265" y="55"/>
                      <a:pt x="265" y="66"/>
                      <a:pt x="254" y="77"/>
                    </a:cubicBezTo>
                    <a:cubicBezTo>
                      <a:pt x="254" y="77"/>
                      <a:pt x="254" y="77"/>
                      <a:pt x="243" y="88"/>
                    </a:cubicBezTo>
                    <a:lnTo>
                      <a:pt x="232" y="99"/>
                    </a:lnTo>
                    <a:cubicBezTo>
                      <a:pt x="232" y="88"/>
                      <a:pt x="232" y="88"/>
                      <a:pt x="232" y="88"/>
                    </a:cubicBezTo>
                    <a:cubicBezTo>
                      <a:pt x="221" y="88"/>
                      <a:pt x="221" y="88"/>
                      <a:pt x="221" y="77"/>
                    </a:cubicBezTo>
                    <a:cubicBezTo>
                      <a:pt x="221" y="77"/>
                      <a:pt x="210" y="66"/>
                      <a:pt x="210" y="55"/>
                    </a:cubicBezTo>
                    <a:cubicBezTo>
                      <a:pt x="210" y="44"/>
                      <a:pt x="199" y="44"/>
                      <a:pt x="199" y="33"/>
                    </a:cubicBezTo>
                    <a:cubicBezTo>
                      <a:pt x="188" y="22"/>
                      <a:pt x="166" y="11"/>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9994775" y="639300"/>
                <a:ext cx="11575" cy="3800"/>
              </a:xfrm>
              <a:custGeom>
                <a:avLst/>
                <a:gdLst/>
                <a:ahLst/>
                <a:cxnLst/>
                <a:rect l="l" t="t" r="r" b="b"/>
                <a:pathLst>
                  <a:path w="463" h="152" extrusionOk="0">
                    <a:moveTo>
                      <a:pt x="325" y="0"/>
                    </a:moveTo>
                    <a:cubicBezTo>
                      <a:pt x="295" y="0"/>
                      <a:pt x="265" y="6"/>
                      <a:pt x="232" y="11"/>
                    </a:cubicBezTo>
                    <a:cubicBezTo>
                      <a:pt x="177" y="22"/>
                      <a:pt x="111" y="33"/>
                      <a:pt x="45" y="44"/>
                    </a:cubicBezTo>
                    <a:cubicBezTo>
                      <a:pt x="1" y="66"/>
                      <a:pt x="23" y="143"/>
                      <a:pt x="67" y="143"/>
                    </a:cubicBezTo>
                    <a:cubicBezTo>
                      <a:pt x="100" y="149"/>
                      <a:pt x="133" y="151"/>
                      <a:pt x="166" y="151"/>
                    </a:cubicBezTo>
                    <a:cubicBezTo>
                      <a:pt x="199" y="151"/>
                      <a:pt x="232" y="149"/>
                      <a:pt x="265" y="143"/>
                    </a:cubicBezTo>
                    <a:cubicBezTo>
                      <a:pt x="287" y="143"/>
                      <a:pt x="307" y="144"/>
                      <a:pt x="327" y="144"/>
                    </a:cubicBezTo>
                    <a:cubicBezTo>
                      <a:pt x="366" y="144"/>
                      <a:pt x="400" y="140"/>
                      <a:pt x="430" y="110"/>
                    </a:cubicBezTo>
                    <a:cubicBezTo>
                      <a:pt x="463" y="88"/>
                      <a:pt x="452" y="33"/>
                      <a:pt x="419" y="22"/>
                    </a:cubicBezTo>
                    <a:cubicBezTo>
                      <a:pt x="386" y="6"/>
                      <a:pt x="355" y="0"/>
                      <a:pt x="3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9995600" y="644800"/>
                <a:ext cx="11300" cy="3725"/>
              </a:xfrm>
              <a:custGeom>
                <a:avLst/>
                <a:gdLst/>
                <a:ahLst/>
                <a:cxnLst/>
                <a:rect l="l" t="t" r="r" b="b"/>
                <a:pathLst>
                  <a:path w="452" h="149" extrusionOk="0">
                    <a:moveTo>
                      <a:pt x="353" y="0"/>
                    </a:moveTo>
                    <a:cubicBezTo>
                      <a:pt x="254" y="0"/>
                      <a:pt x="155" y="33"/>
                      <a:pt x="67" y="44"/>
                    </a:cubicBezTo>
                    <a:cubicBezTo>
                      <a:pt x="1" y="55"/>
                      <a:pt x="34" y="132"/>
                      <a:pt x="78" y="143"/>
                    </a:cubicBezTo>
                    <a:cubicBezTo>
                      <a:pt x="127" y="143"/>
                      <a:pt x="182" y="149"/>
                      <a:pt x="236" y="149"/>
                    </a:cubicBezTo>
                    <a:cubicBezTo>
                      <a:pt x="289" y="149"/>
                      <a:pt x="342" y="143"/>
                      <a:pt x="386" y="121"/>
                    </a:cubicBezTo>
                    <a:cubicBezTo>
                      <a:pt x="452" y="88"/>
                      <a:pt x="408" y="0"/>
                      <a:pt x="3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10017050" y="628400"/>
                <a:ext cx="9650" cy="9850"/>
              </a:xfrm>
              <a:custGeom>
                <a:avLst/>
                <a:gdLst/>
                <a:ahLst/>
                <a:cxnLst/>
                <a:rect l="l" t="t" r="r" b="b"/>
                <a:pathLst>
                  <a:path w="386" h="394" extrusionOk="0">
                    <a:moveTo>
                      <a:pt x="146" y="0"/>
                    </a:moveTo>
                    <a:cubicBezTo>
                      <a:pt x="118" y="0"/>
                      <a:pt x="91" y="4"/>
                      <a:pt x="66" y="7"/>
                    </a:cubicBezTo>
                    <a:cubicBezTo>
                      <a:pt x="34" y="18"/>
                      <a:pt x="23" y="51"/>
                      <a:pt x="45" y="84"/>
                    </a:cubicBezTo>
                    <a:cubicBezTo>
                      <a:pt x="56" y="106"/>
                      <a:pt x="66" y="106"/>
                      <a:pt x="88" y="117"/>
                    </a:cubicBezTo>
                    <a:cubicBezTo>
                      <a:pt x="93" y="122"/>
                      <a:pt x="99" y="125"/>
                      <a:pt x="106" y="125"/>
                    </a:cubicBezTo>
                    <a:cubicBezTo>
                      <a:pt x="116" y="125"/>
                      <a:pt x="126" y="119"/>
                      <a:pt x="132" y="106"/>
                    </a:cubicBezTo>
                    <a:cubicBezTo>
                      <a:pt x="143" y="106"/>
                      <a:pt x="154" y="106"/>
                      <a:pt x="165" y="117"/>
                    </a:cubicBezTo>
                    <a:cubicBezTo>
                      <a:pt x="164" y="116"/>
                      <a:pt x="163" y="116"/>
                      <a:pt x="162" y="116"/>
                    </a:cubicBezTo>
                    <a:cubicBezTo>
                      <a:pt x="145" y="116"/>
                      <a:pt x="98" y="163"/>
                      <a:pt x="77" y="183"/>
                    </a:cubicBezTo>
                    <a:cubicBezTo>
                      <a:pt x="45" y="216"/>
                      <a:pt x="1" y="260"/>
                      <a:pt x="12" y="315"/>
                    </a:cubicBezTo>
                    <a:cubicBezTo>
                      <a:pt x="23" y="370"/>
                      <a:pt x="77" y="381"/>
                      <a:pt x="132" y="392"/>
                    </a:cubicBezTo>
                    <a:cubicBezTo>
                      <a:pt x="151" y="392"/>
                      <a:pt x="173" y="393"/>
                      <a:pt x="196" y="393"/>
                    </a:cubicBezTo>
                    <a:cubicBezTo>
                      <a:pt x="252" y="393"/>
                      <a:pt x="316" y="388"/>
                      <a:pt x="363" y="348"/>
                    </a:cubicBezTo>
                    <a:cubicBezTo>
                      <a:pt x="385" y="326"/>
                      <a:pt x="374" y="271"/>
                      <a:pt x="330" y="260"/>
                    </a:cubicBezTo>
                    <a:cubicBezTo>
                      <a:pt x="316" y="257"/>
                      <a:pt x="304" y="255"/>
                      <a:pt x="292" y="255"/>
                    </a:cubicBezTo>
                    <a:cubicBezTo>
                      <a:pt x="269" y="255"/>
                      <a:pt x="250" y="260"/>
                      <a:pt x="220" y="260"/>
                    </a:cubicBezTo>
                    <a:lnTo>
                      <a:pt x="176" y="260"/>
                    </a:lnTo>
                    <a:cubicBezTo>
                      <a:pt x="198" y="238"/>
                      <a:pt x="231" y="216"/>
                      <a:pt x="231" y="205"/>
                    </a:cubicBezTo>
                    <a:cubicBezTo>
                      <a:pt x="264" y="172"/>
                      <a:pt x="275" y="139"/>
                      <a:pt x="275" y="84"/>
                    </a:cubicBezTo>
                    <a:cubicBezTo>
                      <a:pt x="260" y="17"/>
                      <a:pt x="204" y="0"/>
                      <a:pt x="1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13"/>
            <p:cNvGrpSpPr/>
            <p:nvPr/>
          </p:nvGrpSpPr>
          <p:grpSpPr>
            <a:xfrm rot="864010">
              <a:off x="15091" y="3476903"/>
              <a:ext cx="993096" cy="1051526"/>
              <a:chOff x="6195381" y="-2621175"/>
              <a:chExt cx="935514" cy="991326"/>
            </a:xfrm>
          </p:grpSpPr>
          <p:sp>
            <p:nvSpPr>
              <p:cNvPr id="121" name="Google Shape;121;p13"/>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 name="Google Shape;123;p13"/>
              <p:cNvGrpSpPr/>
              <p:nvPr/>
            </p:nvGrpSpPr>
            <p:grpSpPr>
              <a:xfrm>
                <a:off x="6224976" y="-2534681"/>
                <a:ext cx="814619" cy="878223"/>
                <a:chOff x="10015526" y="-551931"/>
                <a:chExt cx="814619" cy="878223"/>
              </a:xfrm>
            </p:grpSpPr>
            <p:sp>
              <p:nvSpPr>
                <p:cNvPr id="124" name="Google Shape;124;p13"/>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CUSTOM_1_1">
    <p:spTree>
      <p:nvGrpSpPr>
        <p:cNvPr id="1" name="Shape 195"/>
        <p:cNvGrpSpPr/>
        <p:nvPr/>
      </p:nvGrpSpPr>
      <p:grpSpPr>
        <a:xfrm>
          <a:off x="0" y="0"/>
          <a:ext cx="0" cy="0"/>
          <a:chOff x="0" y="0"/>
          <a:chExt cx="0" cy="0"/>
        </a:xfrm>
      </p:grpSpPr>
      <p:sp>
        <p:nvSpPr>
          <p:cNvPr id="196" name="Google Shape;196;p15"/>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197" name="Google Shape;197;p15"/>
          <p:cNvSpPr txBox="1">
            <a:spLocks noGrp="1"/>
          </p:cNvSpPr>
          <p:nvPr>
            <p:ph type="title"/>
          </p:nvPr>
        </p:nvSpPr>
        <p:spPr>
          <a:xfrm>
            <a:off x="3334450" y="1915300"/>
            <a:ext cx="3973800" cy="877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500"/>
              <a:buNone/>
              <a:defRPr sz="4500"/>
            </a:lvl1pPr>
            <a:lvl2pPr lvl="1" algn="r" rtl="0">
              <a:spcBef>
                <a:spcPts val="0"/>
              </a:spcBef>
              <a:spcAft>
                <a:spcPts val="0"/>
              </a:spcAft>
              <a:buSzPts val="4500"/>
              <a:buNone/>
              <a:defRPr sz="4500"/>
            </a:lvl2pPr>
            <a:lvl3pPr lvl="2" algn="r" rtl="0">
              <a:spcBef>
                <a:spcPts val="0"/>
              </a:spcBef>
              <a:spcAft>
                <a:spcPts val="0"/>
              </a:spcAft>
              <a:buSzPts val="4500"/>
              <a:buNone/>
              <a:defRPr sz="4500"/>
            </a:lvl3pPr>
            <a:lvl4pPr lvl="3" algn="r" rtl="0">
              <a:spcBef>
                <a:spcPts val="0"/>
              </a:spcBef>
              <a:spcAft>
                <a:spcPts val="0"/>
              </a:spcAft>
              <a:buSzPts val="4500"/>
              <a:buNone/>
              <a:defRPr sz="4500"/>
            </a:lvl4pPr>
            <a:lvl5pPr lvl="4" algn="r" rtl="0">
              <a:spcBef>
                <a:spcPts val="0"/>
              </a:spcBef>
              <a:spcAft>
                <a:spcPts val="0"/>
              </a:spcAft>
              <a:buSzPts val="4500"/>
              <a:buNone/>
              <a:defRPr sz="4500"/>
            </a:lvl5pPr>
            <a:lvl6pPr lvl="5" algn="r" rtl="0">
              <a:spcBef>
                <a:spcPts val="0"/>
              </a:spcBef>
              <a:spcAft>
                <a:spcPts val="0"/>
              </a:spcAft>
              <a:buSzPts val="4500"/>
              <a:buNone/>
              <a:defRPr sz="4500"/>
            </a:lvl6pPr>
            <a:lvl7pPr lvl="6" algn="r" rtl="0">
              <a:spcBef>
                <a:spcPts val="0"/>
              </a:spcBef>
              <a:spcAft>
                <a:spcPts val="0"/>
              </a:spcAft>
              <a:buSzPts val="4500"/>
              <a:buNone/>
              <a:defRPr sz="4500"/>
            </a:lvl7pPr>
            <a:lvl8pPr lvl="7" algn="r" rtl="0">
              <a:spcBef>
                <a:spcPts val="0"/>
              </a:spcBef>
              <a:spcAft>
                <a:spcPts val="0"/>
              </a:spcAft>
              <a:buSzPts val="4500"/>
              <a:buNone/>
              <a:defRPr sz="4500"/>
            </a:lvl8pPr>
            <a:lvl9pPr lvl="8" algn="r" rtl="0">
              <a:spcBef>
                <a:spcPts val="0"/>
              </a:spcBef>
              <a:spcAft>
                <a:spcPts val="0"/>
              </a:spcAft>
              <a:buSzPts val="4500"/>
              <a:buNone/>
              <a:defRPr sz="4500"/>
            </a:lvl9pPr>
          </a:lstStyle>
          <a:p>
            <a:endParaRPr/>
          </a:p>
        </p:txBody>
      </p:sp>
      <p:sp>
        <p:nvSpPr>
          <p:cNvPr id="198" name="Google Shape;198;p15"/>
          <p:cNvSpPr txBox="1">
            <a:spLocks noGrp="1"/>
          </p:cNvSpPr>
          <p:nvPr>
            <p:ph type="title" idx="2" hasCustomPrompt="1"/>
          </p:nvPr>
        </p:nvSpPr>
        <p:spPr>
          <a:xfrm>
            <a:off x="2195100" y="2117199"/>
            <a:ext cx="993900" cy="908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5300"/>
              <a:buNone/>
              <a:defRPr sz="4000"/>
            </a:lvl1pPr>
            <a:lvl2pPr lvl="1" algn="ctr" rtl="0">
              <a:spcBef>
                <a:spcPts val="0"/>
              </a:spcBef>
              <a:spcAft>
                <a:spcPts val="0"/>
              </a:spcAft>
              <a:buSzPts val="5300"/>
              <a:buNone/>
              <a:defRPr sz="5300"/>
            </a:lvl2pPr>
            <a:lvl3pPr lvl="2" algn="ctr" rtl="0">
              <a:spcBef>
                <a:spcPts val="0"/>
              </a:spcBef>
              <a:spcAft>
                <a:spcPts val="0"/>
              </a:spcAft>
              <a:buSzPts val="5300"/>
              <a:buNone/>
              <a:defRPr sz="5300"/>
            </a:lvl3pPr>
            <a:lvl4pPr lvl="3" algn="ctr" rtl="0">
              <a:spcBef>
                <a:spcPts val="0"/>
              </a:spcBef>
              <a:spcAft>
                <a:spcPts val="0"/>
              </a:spcAft>
              <a:buSzPts val="5300"/>
              <a:buNone/>
              <a:defRPr sz="5300"/>
            </a:lvl4pPr>
            <a:lvl5pPr lvl="4" algn="ctr" rtl="0">
              <a:spcBef>
                <a:spcPts val="0"/>
              </a:spcBef>
              <a:spcAft>
                <a:spcPts val="0"/>
              </a:spcAft>
              <a:buSzPts val="5300"/>
              <a:buNone/>
              <a:defRPr sz="5300"/>
            </a:lvl5pPr>
            <a:lvl6pPr lvl="5" algn="ctr" rtl="0">
              <a:spcBef>
                <a:spcPts val="0"/>
              </a:spcBef>
              <a:spcAft>
                <a:spcPts val="0"/>
              </a:spcAft>
              <a:buSzPts val="5300"/>
              <a:buNone/>
              <a:defRPr sz="5300"/>
            </a:lvl6pPr>
            <a:lvl7pPr lvl="6" algn="ctr" rtl="0">
              <a:spcBef>
                <a:spcPts val="0"/>
              </a:spcBef>
              <a:spcAft>
                <a:spcPts val="0"/>
              </a:spcAft>
              <a:buSzPts val="5300"/>
              <a:buNone/>
              <a:defRPr sz="5300"/>
            </a:lvl7pPr>
            <a:lvl8pPr lvl="7" algn="ctr" rtl="0">
              <a:spcBef>
                <a:spcPts val="0"/>
              </a:spcBef>
              <a:spcAft>
                <a:spcPts val="0"/>
              </a:spcAft>
              <a:buSzPts val="5300"/>
              <a:buNone/>
              <a:defRPr sz="5300"/>
            </a:lvl8pPr>
            <a:lvl9pPr lvl="8" algn="ctr" rtl="0">
              <a:spcBef>
                <a:spcPts val="0"/>
              </a:spcBef>
              <a:spcAft>
                <a:spcPts val="0"/>
              </a:spcAft>
              <a:buSzPts val="5300"/>
              <a:buNone/>
              <a:defRPr sz="5300"/>
            </a:lvl9pPr>
          </a:lstStyle>
          <a:p>
            <a:r>
              <a:t>xx%</a:t>
            </a:r>
          </a:p>
        </p:txBody>
      </p:sp>
      <p:sp>
        <p:nvSpPr>
          <p:cNvPr id="199" name="Google Shape;199;p15"/>
          <p:cNvSpPr txBox="1">
            <a:spLocks noGrp="1"/>
          </p:cNvSpPr>
          <p:nvPr>
            <p:ph type="subTitle" idx="1"/>
          </p:nvPr>
        </p:nvSpPr>
        <p:spPr>
          <a:xfrm>
            <a:off x="3334450" y="2721250"/>
            <a:ext cx="3973800" cy="4155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850"/>
              <a:buNone/>
              <a:defRPr sz="1500"/>
            </a:lvl1pPr>
            <a:lvl2pPr lvl="1" algn="r" rtl="0">
              <a:lnSpc>
                <a:spcPct val="115000"/>
              </a:lnSpc>
              <a:spcBef>
                <a:spcPts val="0"/>
              </a:spcBef>
              <a:spcAft>
                <a:spcPts val="0"/>
              </a:spcAft>
              <a:buSzPts val="1850"/>
              <a:buNone/>
              <a:defRPr sz="1850"/>
            </a:lvl2pPr>
            <a:lvl3pPr lvl="2" algn="r" rtl="0">
              <a:lnSpc>
                <a:spcPct val="115000"/>
              </a:lnSpc>
              <a:spcBef>
                <a:spcPts val="0"/>
              </a:spcBef>
              <a:spcAft>
                <a:spcPts val="0"/>
              </a:spcAft>
              <a:buSzPts val="1850"/>
              <a:buNone/>
              <a:defRPr sz="1850"/>
            </a:lvl3pPr>
            <a:lvl4pPr lvl="3" algn="r" rtl="0">
              <a:lnSpc>
                <a:spcPct val="115000"/>
              </a:lnSpc>
              <a:spcBef>
                <a:spcPts val="0"/>
              </a:spcBef>
              <a:spcAft>
                <a:spcPts val="0"/>
              </a:spcAft>
              <a:buSzPts val="1850"/>
              <a:buNone/>
              <a:defRPr sz="1850"/>
            </a:lvl4pPr>
            <a:lvl5pPr lvl="4" algn="r" rtl="0">
              <a:lnSpc>
                <a:spcPct val="115000"/>
              </a:lnSpc>
              <a:spcBef>
                <a:spcPts val="0"/>
              </a:spcBef>
              <a:spcAft>
                <a:spcPts val="0"/>
              </a:spcAft>
              <a:buSzPts val="1850"/>
              <a:buNone/>
              <a:defRPr sz="1850"/>
            </a:lvl5pPr>
            <a:lvl6pPr lvl="5" algn="r" rtl="0">
              <a:lnSpc>
                <a:spcPct val="115000"/>
              </a:lnSpc>
              <a:spcBef>
                <a:spcPts val="0"/>
              </a:spcBef>
              <a:spcAft>
                <a:spcPts val="0"/>
              </a:spcAft>
              <a:buSzPts val="1850"/>
              <a:buNone/>
              <a:defRPr sz="1850"/>
            </a:lvl6pPr>
            <a:lvl7pPr lvl="6" algn="r" rtl="0">
              <a:lnSpc>
                <a:spcPct val="115000"/>
              </a:lnSpc>
              <a:spcBef>
                <a:spcPts val="0"/>
              </a:spcBef>
              <a:spcAft>
                <a:spcPts val="0"/>
              </a:spcAft>
              <a:buSzPts val="1850"/>
              <a:buNone/>
              <a:defRPr sz="1850"/>
            </a:lvl7pPr>
            <a:lvl8pPr lvl="7" algn="r" rtl="0">
              <a:lnSpc>
                <a:spcPct val="115000"/>
              </a:lnSpc>
              <a:spcBef>
                <a:spcPts val="0"/>
              </a:spcBef>
              <a:spcAft>
                <a:spcPts val="0"/>
              </a:spcAft>
              <a:buSzPts val="1850"/>
              <a:buNone/>
              <a:defRPr sz="1850"/>
            </a:lvl8pPr>
            <a:lvl9pPr lvl="8" algn="r" rtl="0">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2_1_1_2">
    <p:spTree>
      <p:nvGrpSpPr>
        <p:cNvPr id="1" name="Shape 237"/>
        <p:cNvGrpSpPr/>
        <p:nvPr/>
      </p:nvGrpSpPr>
      <p:grpSpPr>
        <a:xfrm>
          <a:off x="0" y="0"/>
          <a:ext cx="0" cy="0"/>
          <a:chOff x="0" y="0"/>
          <a:chExt cx="0" cy="0"/>
        </a:xfrm>
      </p:grpSpPr>
      <p:sp>
        <p:nvSpPr>
          <p:cNvPr id="238" name="Google Shape;238;p18"/>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239" name="Google Shape;239;p18"/>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240" name="Google Shape;240;p18"/>
          <p:cNvGrpSpPr/>
          <p:nvPr/>
        </p:nvGrpSpPr>
        <p:grpSpPr>
          <a:xfrm>
            <a:off x="4254322" y="4486157"/>
            <a:ext cx="635304" cy="160688"/>
            <a:chOff x="10100350" y="671450"/>
            <a:chExt cx="77000" cy="19475"/>
          </a:xfrm>
        </p:grpSpPr>
        <p:sp>
          <p:nvSpPr>
            <p:cNvPr id="241" name="Google Shape;241;p18"/>
            <p:cNvSpPr/>
            <p:nvPr/>
          </p:nvSpPr>
          <p:spPr>
            <a:xfrm>
              <a:off x="10100350" y="671450"/>
              <a:ext cx="10475" cy="16250"/>
            </a:xfrm>
            <a:custGeom>
              <a:avLst/>
              <a:gdLst/>
              <a:ahLst/>
              <a:cxnLst/>
              <a:rect l="l" t="t" r="r" b="b"/>
              <a:pathLst>
                <a:path w="419" h="650" extrusionOk="0">
                  <a:moveTo>
                    <a:pt x="166" y="56"/>
                  </a:moveTo>
                  <a:cubicBezTo>
                    <a:pt x="232" y="67"/>
                    <a:pt x="265" y="100"/>
                    <a:pt x="287" y="166"/>
                  </a:cubicBezTo>
                  <a:cubicBezTo>
                    <a:pt x="287" y="199"/>
                    <a:pt x="287" y="243"/>
                    <a:pt x="265" y="276"/>
                  </a:cubicBezTo>
                  <a:lnTo>
                    <a:pt x="276" y="287"/>
                  </a:lnTo>
                  <a:cubicBezTo>
                    <a:pt x="265" y="298"/>
                    <a:pt x="254" y="320"/>
                    <a:pt x="243" y="331"/>
                  </a:cubicBezTo>
                  <a:cubicBezTo>
                    <a:pt x="221" y="342"/>
                    <a:pt x="210" y="353"/>
                    <a:pt x="188" y="353"/>
                  </a:cubicBezTo>
                  <a:cubicBezTo>
                    <a:pt x="177" y="353"/>
                    <a:pt x="177" y="353"/>
                    <a:pt x="177" y="364"/>
                  </a:cubicBezTo>
                  <a:lnTo>
                    <a:pt x="155" y="364"/>
                  </a:lnTo>
                  <a:cubicBezTo>
                    <a:pt x="155" y="309"/>
                    <a:pt x="155" y="254"/>
                    <a:pt x="155" y="210"/>
                  </a:cubicBezTo>
                  <a:cubicBezTo>
                    <a:pt x="166" y="155"/>
                    <a:pt x="166" y="100"/>
                    <a:pt x="155" y="56"/>
                  </a:cubicBezTo>
                  <a:close/>
                  <a:moveTo>
                    <a:pt x="188" y="1"/>
                  </a:moveTo>
                  <a:cubicBezTo>
                    <a:pt x="155" y="1"/>
                    <a:pt x="122" y="1"/>
                    <a:pt x="89" y="12"/>
                  </a:cubicBezTo>
                  <a:cubicBezTo>
                    <a:pt x="78" y="12"/>
                    <a:pt x="67" y="12"/>
                    <a:pt x="56" y="23"/>
                  </a:cubicBezTo>
                  <a:cubicBezTo>
                    <a:pt x="45" y="23"/>
                    <a:pt x="34" y="23"/>
                    <a:pt x="23" y="34"/>
                  </a:cubicBezTo>
                  <a:cubicBezTo>
                    <a:pt x="12" y="45"/>
                    <a:pt x="12" y="45"/>
                    <a:pt x="12" y="45"/>
                  </a:cubicBezTo>
                  <a:cubicBezTo>
                    <a:pt x="1" y="45"/>
                    <a:pt x="1" y="56"/>
                    <a:pt x="1" y="56"/>
                  </a:cubicBezTo>
                  <a:cubicBezTo>
                    <a:pt x="1" y="67"/>
                    <a:pt x="1" y="78"/>
                    <a:pt x="1" y="78"/>
                  </a:cubicBezTo>
                  <a:cubicBezTo>
                    <a:pt x="12" y="89"/>
                    <a:pt x="23" y="89"/>
                    <a:pt x="23" y="89"/>
                  </a:cubicBezTo>
                  <a:lnTo>
                    <a:pt x="56" y="89"/>
                  </a:lnTo>
                  <a:lnTo>
                    <a:pt x="56" y="122"/>
                  </a:lnTo>
                  <a:lnTo>
                    <a:pt x="45" y="210"/>
                  </a:lnTo>
                  <a:cubicBezTo>
                    <a:pt x="45" y="232"/>
                    <a:pt x="45" y="265"/>
                    <a:pt x="45" y="298"/>
                  </a:cubicBezTo>
                  <a:cubicBezTo>
                    <a:pt x="45" y="342"/>
                    <a:pt x="45" y="386"/>
                    <a:pt x="45" y="430"/>
                  </a:cubicBezTo>
                  <a:cubicBezTo>
                    <a:pt x="45" y="474"/>
                    <a:pt x="45" y="518"/>
                    <a:pt x="45" y="562"/>
                  </a:cubicBezTo>
                  <a:cubicBezTo>
                    <a:pt x="45" y="573"/>
                    <a:pt x="45" y="584"/>
                    <a:pt x="45" y="595"/>
                  </a:cubicBezTo>
                  <a:cubicBezTo>
                    <a:pt x="56" y="606"/>
                    <a:pt x="56" y="617"/>
                    <a:pt x="56" y="617"/>
                  </a:cubicBezTo>
                  <a:cubicBezTo>
                    <a:pt x="56" y="628"/>
                    <a:pt x="56" y="639"/>
                    <a:pt x="67" y="650"/>
                  </a:cubicBezTo>
                  <a:lnTo>
                    <a:pt x="122" y="650"/>
                  </a:lnTo>
                  <a:cubicBezTo>
                    <a:pt x="133" y="650"/>
                    <a:pt x="133" y="639"/>
                    <a:pt x="144" y="639"/>
                  </a:cubicBezTo>
                  <a:cubicBezTo>
                    <a:pt x="144" y="639"/>
                    <a:pt x="155" y="628"/>
                    <a:pt x="155" y="628"/>
                  </a:cubicBezTo>
                  <a:lnTo>
                    <a:pt x="155" y="551"/>
                  </a:lnTo>
                  <a:lnTo>
                    <a:pt x="155" y="485"/>
                  </a:lnTo>
                  <a:lnTo>
                    <a:pt x="155" y="452"/>
                  </a:lnTo>
                  <a:cubicBezTo>
                    <a:pt x="155" y="452"/>
                    <a:pt x="155" y="441"/>
                    <a:pt x="155" y="430"/>
                  </a:cubicBezTo>
                  <a:cubicBezTo>
                    <a:pt x="155" y="419"/>
                    <a:pt x="166" y="419"/>
                    <a:pt x="166" y="419"/>
                  </a:cubicBezTo>
                  <a:lnTo>
                    <a:pt x="188" y="419"/>
                  </a:lnTo>
                  <a:cubicBezTo>
                    <a:pt x="199" y="419"/>
                    <a:pt x="221" y="408"/>
                    <a:pt x="232" y="408"/>
                  </a:cubicBezTo>
                  <a:cubicBezTo>
                    <a:pt x="254" y="408"/>
                    <a:pt x="265" y="397"/>
                    <a:pt x="287" y="397"/>
                  </a:cubicBezTo>
                  <a:cubicBezTo>
                    <a:pt x="309" y="386"/>
                    <a:pt x="331" y="375"/>
                    <a:pt x="342" y="364"/>
                  </a:cubicBezTo>
                  <a:cubicBezTo>
                    <a:pt x="364" y="342"/>
                    <a:pt x="375" y="331"/>
                    <a:pt x="386" y="309"/>
                  </a:cubicBezTo>
                  <a:cubicBezTo>
                    <a:pt x="397" y="298"/>
                    <a:pt x="408" y="276"/>
                    <a:pt x="408" y="254"/>
                  </a:cubicBezTo>
                  <a:cubicBezTo>
                    <a:pt x="408" y="232"/>
                    <a:pt x="408" y="210"/>
                    <a:pt x="408" y="188"/>
                  </a:cubicBezTo>
                  <a:lnTo>
                    <a:pt x="419" y="188"/>
                  </a:lnTo>
                  <a:cubicBezTo>
                    <a:pt x="397" y="111"/>
                    <a:pt x="353" y="56"/>
                    <a:pt x="287" y="23"/>
                  </a:cubicBezTo>
                  <a:cubicBezTo>
                    <a:pt x="254" y="12"/>
                    <a:pt x="221" y="1"/>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8"/>
            <p:cNvSpPr/>
            <p:nvPr/>
          </p:nvSpPr>
          <p:spPr>
            <a:xfrm>
              <a:off x="10111625" y="685425"/>
              <a:ext cx="10750" cy="2975"/>
            </a:xfrm>
            <a:custGeom>
              <a:avLst/>
              <a:gdLst/>
              <a:ahLst/>
              <a:cxnLst/>
              <a:rect l="l" t="t" r="r" b="b"/>
              <a:pathLst>
                <a:path w="430" h="119" extrusionOk="0">
                  <a:moveTo>
                    <a:pt x="326" y="1"/>
                  </a:moveTo>
                  <a:cubicBezTo>
                    <a:pt x="307" y="1"/>
                    <a:pt x="286" y="3"/>
                    <a:pt x="264" y="3"/>
                  </a:cubicBezTo>
                  <a:cubicBezTo>
                    <a:pt x="198" y="3"/>
                    <a:pt x="133" y="14"/>
                    <a:pt x="67" y="14"/>
                  </a:cubicBezTo>
                  <a:cubicBezTo>
                    <a:pt x="1" y="14"/>
                    <a:pt x="34" y="102"/>
                    <a:pt x="89" y="113"/>
                  </a:cubicBezTo>
                  <a:lnTo>
                    <a:pt x="253" y="113"/>
                  </a:lnTo>
                  <a:cubicBezTo>
                    <a:pt x="281" y="113"/>
                    <a:pt x="311" y="118"/>
                    <a:pt x="340" y="118"/>
                  </a:cubicBezTo>
                  <a:cubicBezTo>
                    <a:pt x="369" y="118"/>
                    <a:pt x="396" y="113"/>
                    <a:pt x="418" y="91"/>
                  </a:cubicBezTo>
                  <a:cubicBezTo>
                    <a:pt x="429" y="80"/>
                    <a:pt x="429" y="47"/>
                    <a:pt x="407" y="25"/>
                  </a:cubicBezTo>
                  <a:cubicBezTo>
                    <a:pt x="381" y="5"/>
                    <a:pt x="355" y="1"/>
                    <a:pt x="3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8"/>
            <p:cNvSpPr/>
            <p:nvPr/>
          </p:nvSpPr>
          <p:spPr>
            <a:xfrm>
              <a:off x="10114650" y="679375"/>
              <a:ext cx="12950" cy="2875"/>
            </a:xfrm>
            <a:custGeom>
              <a:avLst/>
              <a:gdLst/>
              <a:ahLst/>
              <a:cxnLst/>
              <a:rect l="l" t="t" r="r" b="b"/>
              <a:pathLst>
                <a:path w="518" h="115" extrusionOk="0">
                  <a:moveTo>
                    <a:pt x="376" y="0"/>
                  </a:moveTo>
                  <a:cubicBezTo>
                    <a:pt x="344" y="0"/>
                    <a:pt x="314" y="3"/>
                    <a:pt x="286" y="3"/>
                  </a:cubicBezTo>
                  <a:cubicBezTo>
                    <a:pt x="209" y="14"/>
                    <a:pt x="132" y="14"/>
                    <a:pt x="55" y="14"/>
                  </a:cubicBezTo>
                  <a:cubicBezTo>
                    <a:pt x="1" y="14"/>
                    <a:pt x="22" y="102"/>
                    <a:pt x="66" y="102"/>
                  </a:cubicBezTo>
                  <a:cubicBezTo>
                    <a:pt x="132" y="113"/>
                    <a:pt x="209" y="113"/>
                    <a:pt x="275" y="113"/>
                  </a:cubicBezTo>
                  <a:cubicBezTo>
                    <a:pt x="302" y="113"/>
                    <a:pt x="332" y="115"/>
                    <a:pt x="362" y="115"/>
                  </a:cubicBezTo>
                  <a:cubicBezTo>
                    <a:pt x="407" y="115"/>
                    <a:pt x="451" y="111"/>
                    <a:pt x="484" y="91"/>
                  </a:cubicBezTo>
                  <a:cubicBezTo>
                    <a:pt x="517" y="69"/>
                    <a:pt x="495" y="25"/>
                    <a:pt x="473" y="14"/>
                  </a:cubicBezTo>
                  <a:cubicBezTo>
                    <a:pt x="440" y="3"/>
                    <a:pt x="40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8"/>
            <p:cNvSpPr/>
            <p:nvPr/>
          </p:nvSpPr>
          <p:spPr>
            <a:xfrm>
              <a:off x="10128400" y="676400"/>
              <a:ext cx="11850" cy="11900"/>
            </a:xfrm>
            <a:custGeom>
              <a:avLst/>
              <a:gdLst/>
              <a:ahLst/>
              <a:cxnLst/>
              <a:rect l="l" t="t" r="r" b="b"/>
              <a:pathLst>
                <a:path w="474" h="476" extrusionOk="0">
                  <a:moveTo>
                    <a:pt x="220" y="1"/>
                  </a:moveTo>
                  <a:cubicBezTo>
                    <a:pt x="165" y="1"/>
                    <a:pt x="110" y="45"/>
                    <a:pt x="77" y="78"/>
                  </a:cubicBezTo>
                  <a:cubicBezTo>
                    <a:pt x="50" y="106"/>
                    <a:pt x="84" y="149"/>
                    <a:pt x="115" y="149"/>
                  </a:cubicBezTo>
                  <a:cubicBezTo>
                    <a:pt x="121" y="149"/>
                    <a:pt x="127" y="147"/>
                    <a:pt x="132" y="144"/>
                  </a:cubicBezTo>
                  <a:cubicBezTo>
                    <a:pt x="146" y="130"/>
                    <a:pt x="187" y="109"/>
                    <a:pt x="211" y="109"/>
                  </a:cubicBezTo>
                  <a:cubicBezTo>
                    <a:pt x="226" y="109"/>
                    <a:pt x="233" y="118"/>
                    <a:pt x="220" y="144"/>
                  </a:cubicBezTo>
                  <a:cubicBezTo>
                    <a:pt x="198" y="188"/>
                    <a:pt x="154" y="221"/>
                    <a:pt x="121" y="243"/>
                  </a:cubicBezTo>
                  <a:cubicBezTo>
                    <a:pt x="77" y="287"/>
                    <a:pt x="0" y="342"/>
                    <a:pt x="22" y="408"/>
                  </a:cubicBezTo>
                  <a:cubicBezTo>
                    <a:pt x="44" y="463"/>
                    <a:pt x="99" y="474"/>
                    <a:pt x="143" y="474"/>
                  </a:cubicBezTo>
                  <a:cubicBezTo>
                    <a:pt x="179" y="474"/>
                    <a:pt x="217" y="475"/>
                    <a:pt x="257" y="475"/>
                  </a:cubicBezTo>
                  <a:cubicBezTo>
                    <a:pt x="316" y="475"/>
                    <a:pt x="376" y="472"/>
                    <a:pt x="429" y="452"/>
                  </a:cubicBezTo>
                  <a:cubicBezTo>
                    <a:pt x="473" y="430"/>
                    <a:pt x="451" y="364"/>
                    <a:pt x="407" y="364"/>
                  </a:cubicBezTo>
                  <a:cubicBezTo>
                    <a:pt x="363" y="353"/>
                    <a:pt x="308" y="353"/>
                    <a:pt x="253" y="353"/>
                  </a:cubicBezTo>
                  <a:cubicBezTo>
                    <a:pt x="242" y="353"/>
                    <a:pt x="198" y="364"/>
                    <a:pt x="154" y="364"/>
                  </a:cubicBezTo>
                  <a:cubicBezTo>
                    <a:pt x="198" y="320"/>
                    <a:pt x="275" y="265"/>
                    <a:pt x="286" y="243"/>
                  </a:cubicBezTo>
                  <a:cubicBezTo>
                    <a:pt x="319" y="199"/>
                    <a:pt x="341" y="144"/>
                    <a:pt x="319" y="100"/>
                  </a:cubicBezTo>
                  <a:cubicBezTo>
                    <a:pt x="308" y="45"/>
                    <a:pt x="275" y="12"/>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8"/>
            <p:cNvSpPr/>
            <p:nvPr/>
          </p:nvSpPr>
          <p:spPr>
            <a:xfrm>
              <a:off x="10140050" y="674275"/>
              <a:ext cx="27350" cy="16175"/>
            </a:xfrm>
            <a:custGeom>
              <a:avLst/>
              <a:gdLst/>
              <a:ahLst/>
              <a:cxnLst/>
              <a:rect l="l" t="t" r="r" b="b"/>
              <a:pathLst>
                <a:path w="1094" h="647" extrusionOk="0">
                  <a:moveTo>
                    <a:pt x="1021" y="1"/>
                  </a:moveTo>
                  <a:cubicBezTo>
                    <a:pt x="1009" y="1"/>
                    <a:pt x="997" y="6"/>
                    <a:pt x="986" y="20"/>
                  </a:cubicBezTo>
                  <a:lnTo>
                    <a:pt x="975" y="20"/>
                  </a:lnTo>
                  <a:cubicBezTo>
                    <a:pt x="931" y="75"/>
                    <a:pt x="838" y="89"/>
                    <a:pt x="740" y="89"/>
                  </a:cubicBezTo>
                  <a:cubicBezTo>
                    <a:pt x="642" y="89"/>
                    <a:pt x="541" y="75"/>
                    <a:pt x="480" y="75"/>
                  </a:cubicBezTo>
                  <a:cubicBezTo>
                    <a:pt x="326" y="75"/>
                    <a:pt x="194" y="86"/>
                    <a:pt x="51" y="130"/>
                  </a:cubicBezTo>
                  <a:cubicBezTo>
                    <a:pt x="0" y="150"/>
                    <a:pt x="34" y="208"/>
                    <a:pt x="74" y="208"/>
                  </a:cubicBezTo>
                  <a:cubicBezTo>
                    <a:pt x="78" y="208"/>
                    <a:pt x="81" y="208"/>
                    <a:pt x="84" y="207"/>
                  </a:cubicBezTo>
                  <a:cubicBezTo>
                    <a:pt x="117" y="196"/>
                    <a:pt x="150" y="196"/>
                    <a:pt x="183" y="185"/>
                  </a:cubicBezTo>
                  <a:cubicBezTo>
                    <a:pt x="183" y="196"/>
                    <a:pt x="183" y="207"/>
                    <a:pt x="183" y="207"/>
                  </a:cubicBezTo>
                  <a:cubicBezTo>
                    <a:pt x="216" y="273"/>
                    <a:pt x="249" y="339"/>
                    <a:pt x="260" y="416"/>
                  </a:cubicBezTo>
                  <a:cubicBezTo>
                    <a:pt x="260" y="471"/>
                    <a:pt x="249" y="537"/>
                    <a:pt x="271" y="603"/>
                  </a:cubicBezTo>
                  <a:cubicBezTo>
                    <a:pt x="282" y="630"/>
                    <a:pt x="312" y="647"/>
                    <a:pt x="337" y="647"/>
                  </a:cubicBezTo>
                  <a:cubicBezTo>
                    <a:pt x="362" y="647"/>
                    <a:pt x="381" y="630"/>
                    <a:pt x="370" y="592"/>
                  </a:cubicBezTo>
                  <a:cubicBezTo>
                    <a:pt x="359" y="515"/>
                    <a:pt x="359" y="438"/>
                    <a:pt x="337" y="361"/>
                  </a:cubicBezTo>
                  <a:cubicBezTo>
                    <a:pt x="326" y="295"/>
                    <a:pt x="282" y="240"/>
                    <a:pt x="238" y="185"/>
                  </a:cubicBezTo>
                  <a:cubicBezTo>
                    <a:pt x="268" y="181"/>
                    <a:pt x="298" y="180"/>
                    <a:pt x="329" y="180"/>
                  </a:cubicBezTo>
                  <a:cubicBezTo>
                    <a:pt x="392" y="180"/>
                    <a:pt x="458" y="185"/>
                    <a:pt x="524" y="185"/>
                  </a:cubicBezTo>
                  <a:cubicBezTo>
                    <a:pt x="546" y="251"/>
                    <a:pt x="568" y="306"/>
                    <a:pt x="590" y="361"/>
                  </a:cubicBezTo>
                  <a:cubicBezTo>
                    <a:pt x="612" y="427"/>
                    <a:pt x="645" y="482"/>
                    <a:pt x="645" y="548"/>
                  </a:cubicBezTo>
                  <a:cubicBezTo>
                    <a:pt x="645" y="548"/>
                    <a:pt x="645" y="559"/>
                    <a:pt x="645" y="559"/>
                  </a:cubicBezTo>
                  <a:lnTo>
                    <a:pt x="645" y="570"/>
                  </a:lnTo>
                  <a:cubicBezTo>
                    <a:pt x="645" y="592"/>
                    <a:pt x="656" y="625"/>
                    <a:pt x="678" y="636"/>
                  </a:cubicBezTo>
                  <a:lnTo>
                    <a:pt x="700" y="636"/>
                  </a:lnTo>
                  <a:cubicBezTo>
                    <a:pt x="708" y="638"/>
                    <a:pt x="716" y="640"/>
                    <a:pt x="723" y="640"/>
                  </a:cubicBezTo>
                  <a:cubicBezTo>
                    <a:pt x="747" y="640"/>
                    <a:pt x="769" y="625"/>
                    <a:pt x="777" y="592"/>
                  </a:cubicBezTo>
                  <a:cubicBezTo>
                    <a:pt x="777" y="515"/>
                    <a:pt x="744" y="449"/>
                    <a:pt x="711" y="383"/>
                  </a:cubicBezTo>
                  <a:cubicBezTo>
                    <a:pt x="678" y="317"/>
                    <a:pt x="645" y="251"/>
                    <a:pt x="612" y="185"/>
                  </a:cubicBezTo>
                  <a:lnTo>
                    <a:pt x="612" y="185"/>
                  </a:lnTo>
                  <a:cubicBezTo>
                    <a:pt x="667" y="196"/>
                    <a:pt x="722" y="196"/>
                    <a:pt x="777" y="196"/>
                  </a:cubicBezTo>
                  <a:cubicBezTo>
                    <a:pt x="791" y="196"/>
                    <a:pt x="806" y="196"/>
                    <a:pt x="824" y="196"/>
                  </a:cubicBezTo>
                  <a:cubicBezTo>
                    <a:pt x="919" y="196"/>
                    <a:pt x="1057" y="188"/>
                    <a:pt x="1085" y="86"/>
                  </a:cubicBezTo>
                  <a:cubicBezTo>
                    <a:pt x="1093" y="53"/>
                    <a:pt x="1058" y="1"/>
                    <a:pt x="10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8"/>
            <p:cNvSpPr/>
            <p:nvPr/>
          </p:nvSpPr>
          <p:spPr>
            <a:xfrm>
              <a:off x="10165475" y="680275"/>
              <a:ext cx="11875" cy="10650"/>
            </a:xfrm>
            <a:custGeom>
              <a:avLst/>
              <a:gdLst/>
              <a:ahLst/>
              <a:cxnLst/>
              <a:rect l="l" t="t" r="r" b="b"/>
              <a:pathLst>
                <a:path w="475" h="426" extrusionOk="0">
                  <a:moveTo>
                    <a:pt x="216" y="109"/>
                  </a:moveTo>
                  <a:cubicBezTo>
                    <a:pt x="241" y="109"/>
                    <a:pt x="262" y="112"/>
                    <a:pt x="266" y="121"/>
                  </a:cubicBezTo>
                  <a:lnTo>
                    <a:pt x="255" y="121"/>
                  </a:lnTo>
                  <a:cubicBezTo>
                    <a:pt x="266" y="132"/>
                    <a:pt x="200" y="176"/>
                    <a:pt x="189" y="187"/>
                  </a:cubicBezTo>
                  <a:cubicBezTo>
                    <a:pt x="167" y="198"/>
                    <a:pt x="134" y="220"/>
                    <a:pt x="112" y="231"/>
                  </a:cubicBezTo>
                  <a:lnTo>
                    <a:pt x="101" y="154"/>
                  </a:lnTo>
                  <a:cubicBezTo>
                    <a:pt x="101" y="143"/>
                    <a:pt x="101" y="143"/>
                    <a:pt x="101" y="132"/>
                  </a:cubicBezTo>
                  <a:cubicBezTo>
                    <a:pt x="121" y="118"/>
                    <a:pt x="175" y="109"/>
                    <a:pt x="216" y="109"/>
                  </a:cubicBezTo>
                  <a:close/>
                  <a:moveTo>
                    <a:pt x="174" y="0"/>
                  </a:moveTo>
                  <a:cubicBezTo>
                    <a:pt x="85" y="0"/>
                    <a:pt x="0" y="32"/>
                    <a:pt x="13" y="110"/>
                  </a:cubicBezTo>
                  <a:cubicBezTo>
                    <a:pt x="13" y="121"/>
                    <a:pt x="13" y="121"/>
                    <a:pt x="24" y="132"/>
                  </a:cubicBezTo>
                  <a:cubicBezTo>
                    <a:pt x="24" y="187"/>
                    <a:pt x="24" y="231"/>
                    <a:pt x="24" y="286"/>
                  </a:cubicBezTo>
                  <a:cubicBezTo>
                    <a:pt x="24" y="341"/>
                    <a:pt x="24" y="374"/>
                    <a:pt x="57" y="418"/>
                  </a:cubicBezTo>
                  <a:cubicBezTo>
                    <a:pt x="62" y="423"/>
                    <a:pt x="71" y="426"/>
                    <a:pt x="79" y="426"/>
                  </a:cubicBezTo>
                  <a:cubicBezTo>
                    <a:pt x="87" y="426"/>
                    <a:pt x="95" y="423"/>
                    <a:pt x="101" y="418"/>
                  </a:cubicBezTo>
                  <a:cubicBezTo>
                    <a:pt x="123" y="396"/>
                    <a:pt x="134" y="385"/>
                    <a:pt x="134" y="363"/>
                  </a:cubicBezTo>
                  <a:cubicBezTo>
                    <a:pt x="189" y="363"/>
                    <a:pt x="233" y="363"/>
                    <a:pt x="288" y="374"/>
                  </a:cubicBezTo>
                  <a:cubicBezTo>
                    <a:pt x="332" y="374"/>
                    <a:pt x="369" y="388"/>
                    <a:pt x="404" y="388"/>
                  </a:cubicBezTo>
                  <a:cubicBezTo>
                    <a:pt x="413" y="388"/>
                    <a:pt x="422" y="387"/>
                    <a:pt x="431" y="385"/>
                  </a:cubicBezTo>
                  <a:cubicBezTo>
                    <a:pt x="475" y="374"/>
                    <a:pt x="464" y="308"/>
                    <a:pt x="442" y="297"/>
                  </a:cubicBezTo>
                  <a:cubicBezTo>
                    <a:pt x="398" y="264"/>
                    <a:pt x="354" y="253"/>
                    <a:pt x="299" y="253"/>
                  </a:cubicBezTo>
                  <a:cubicBezTo>
                    <a:pt x="376" y="187"/>
                    <a:pt x="409" y="110"/>
                    <a:pt x="332" y="44"/>
                  </a:cubicBezTo>
                  <a:cubicBezTo>
                    <a:pt x="300" y="16"/>
                    <a:pt x="236" y="0"/>
                    <a:pt x="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18"/>
          <p:cNvGrpSpPr/>
          <p:nvPr/>
        </p:nvGrpSpPr>
        <p:grpSpPr>
          <a:xfrm>
            <a:off x="128302" y="815783"/>
            <a:ext cx="8730266" cy="2365555"/>
            <a:chOff x="128302" y="815783"/>
            <a:chExt cx="8730266" cy="2365555"/>
          </a:xfrm>
        </p:grpSpPr>
        <p:grpSp>
          <p:nvGrpSpPr>
            <p:cNvPr id="248" name="Google Shape;248;p18"/>
            <p:cNvGrpSpPr/>
            <p:nvPr/>
          </p:nvGrpSpPr>
          <p:grpSpPr>
            <a:xfrm rot="5400000" flipH="1">
              <a:off x="8217196" y="1123410"/>
              <a:ext cx="949000" cy="333745"/>
              <a:chOff x="10418321" y="-3066640"/>
              <a:chExt cx="949000" cy="333745"/>
            </a:xfrm>
          </p:grpSpPr>
          <p:sp>
            <p:nvSpPr>
              <p:cNvPr id="249" name="Google Shape;249;p18"/>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8"/>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8"/>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8"/>
            <p:cNvGrpSpPr/>
            <p:nvPr/>
          </p:nvGrpSpPr>
          <p:grpSpPr>
            <a:xfrm flipH="1">
              <a:off x="128302" y="2476243"/>
              <a:ext cx="489301" cy="705095"/>
              <a:chOff x="6163517" y="-1633036"/>
              <a:chExt cx="713996" cy="1028885"/>
            </a:xfrm>
          </p:grpSpPr>
          <p:sp>
            <p:nvSpPr>
              <p:cNvPr id="255" name="Google Shape;255;p18"/>
              <p:cNvSpPr/>
              <p:nvPr/>
            </p:nvSpPr>
            <p:spPr>
              <a:xfrm rot="5915849">
                <a:off x="6102856" y="-1229927"/>
                <a:ext cx="704211" cy="483043"/>
              </a:xfrm>
              <a:custGeom>
                <a:avLst/>
                <a:gdLst/>
                <a:ahLst/>
                <a:cxnLst/>
                <a:rect l="l" t="t" r="r" b="b"/>
                <a:pathLst>
                  <a:path w="5709" h="3916" extrusionOk="0">
                    <a:moveTo>
                      <a:pt x="165" y="1"/>
                    </a:moveTo>
                    <a:lnTo>
                      <a:pt x="1" y="3696"/>
                    </a:lnTo>
                    <a:lnTo>
                      <a:pt x="5070" y="3916"/>
                    </a:lnTo>
                    <a:cubicBezTo>
                      <a:pt x="5191" y="3916"/>
                      <a:pt x="5290" y="3839"/>
                      <a:pt x="5334" y="3729"/>
                    </a:cubicBezTo>
                    <a:lnTo>
                      <a:pt x="5367" y="3586"/>
                    </a:lnTo>
                    <a:cubicBezTo>
                      <a:pt x="5675" y="2563"/>
                      <a:pt x="5708" y="1474"/>
                      <a:pt x="5477" y="419"/>
                    </a:cubicBezTo>
                    <a:cubicBezTo>
                      <a:pt x="5455" y="309"/>
                      <a:pt x="5356" y="232"/>
                      <a:pt x="5235" y="221"/>
                    </a:cubicBezTo>
                    <a:lnTo>
                      <a:pt x="165" y="1"/>
                    </a:ln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8"/>
              <p:cNvSpPr/>
              <p:nvPr/>
            </p:nvSpPr>
            <p:spPr>
              <a:xfrm rot="5915849">
                <a:off x="6417019" y="-1660936"/>
                <a:ext cx="238931" cy="457263"/>
              </a:xfrm>
              <a:custGeom>
                <a:avLst/>
                <a:gdLst/>
                <a:ahLst/>
                <a:cxnLst/>
                <a:rect l="l" t="t" r="r" b="b"/>
                <a:pathLst>
                  <a:path w="1937" h="3707" fill="none" extrusionOk="0">
                    <a:moveTo>
                      <a:pt x="1936" y="1"/>
                    </a:moveTo>
                    <a:lnTo>
                      <a:pt x="45" y="1188"/>
                    </a:lnTo>
                    <a:lnTo>
                      <a:pt x="1" y="2354"/>
                    </a:lnTo>
                    <a:lnTo>
                      <a:pt x="1772" y="3707"/>
                    </a:lnTo>
                    <a:close/>
                  </a:path>
                </a:pathLst>
              </a:custGeom>
              <a:noFill/>
              <a:ln w="3575" cap="rnd" cmpd="sng">
                <a:solidFill>
                  <a:srgbClr val="4863C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8"/>
              <p:cNvSpPr/>
              <p:nvPr/>
            </p:nvSpPr>
            <p:spPr>
              <a:xfrm rot="5915849">
                <a:off x="6548014" y="-1153641"/>
                <a:ext cx="459976" cy="131739"/>
              </a:xfrm>
              <a:custGeom>
                <a:avLst/>
                <a:gdLst/>
                <a:ahLst/>
                <a:cxnLst/>
                <a:rect l="l" t="t" r="r" b="b"/>
                <a:pathLst>
                  <a:path w="3729" h="1068" extrusionOk="0">
                    <a:moveTo>
                      <a:pt x="596" y="1"/>
                    </a:moveTo>
                    <a:cubicBezTo>
                      <a:pt x="297" y="1"/>
                      <a:pt x="33" y="239"/>
                      <a:pt x="23" y="551"/>
                    </a:cubicBezTo>
                    <a:lnTo>
                      <a:pt x="12" y="771"/>
                    </a:lnTo>
                    <a:lnTo>
                      <a:pt x="1" y="1046"/>
                    </a:lnTo>
                    <a:lnTo>
                      <a:pt x="550" y="1068"/>
                    </a:lnTo>
                    <a:lnTo>
                      <a:pt x="561" y="793"/>
                    </a:lnTo>
                    <a:lnTo>
                      <a:pt x="3300" y="914"/>
                    </a:lnTo>
                    <a:cubicBezTo>
                      <a:pt x="3306" y="914"/>
                      <a:pt x="3313" y="914"/>
                      <a:pt x="3319" y="914"/>
                    </a:cubicBezTo>
                    <a:cubicBezTo>
                      <a:pt x="3531" y="914"/>
                      <a:pt x="3707" y="743"/>
                      <a:pt x="3718" y="540"/>
                    </a:cubicBezTo>
                    <a:cubicBezTo>
                      <a:pt x="3729" y="320"/>
                      <a:pt x="3553" y="133"/>
                      <a:pt x="3333" y="122"/>
                    </a:cubicBezTo>
                    <a:lnTo>
                      <a:pt x="616" y="1"/>
                    </a:lnTo>
                    <a:cubicBezTo>
                      <a:pt x="610" y="1"/>
                      <a:pt x="603" y="1"/>
                      <a:pt x="596" y="1"/>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8"/>
              <p:cNvSpPr/>
              <p:nvPr/>
            </p:nvSpPr>
            <p:spPr>
              <a:xfrm rot="5915849">
                <a:off x="6275969" y="-1606636"/>
                <a:ext cx="491184" cy="508947"/>
              </a:xfrm>
              <a:custGeom>
                <a:avLst/>
                <a:gdLst/>
                <a:ahLst/>
                <a:cxnLst/>
                <a:rect l="l" t="t" r="r" b="b"/>
                <a:pathLst>
                  <a:path w="3982" h="4126" extrusionOk="0">
                    <a:moveTo>
                      <a:pt x="1289" y="0"/>
                    </a:moveTo>
                    <a:cubicBezTo>
                      <a:pt x="659" y="0"/>
                      <a:pt x="131" y="488"/>
                      <a:pt x="99" y="1122"/>
                    </a:cubicBezTo>
                    <a:lnTo>
                      <a:pt x="33" y="2805"/>
                    </a:lnTo>
                    <a:cubicBezTo>
                      <a:pt x="0" y="3454"/>
                      <a:pt x="506" y="4004"/>
                      <a:pt x="1155" y="4026"/>
                    </a:cubicBezTo>
                    <a:lnTo>
                      <a:pt x="3442" y="4125"/>
                    </a:lnTo>
                    <a:cubicBezTo>
                      <a:pt x="3449" y="4125"/>
                      <a:pt x="3455" y="4125"/>
                      <a:pt x="3462" y="4125"/>
                    </a:cubicBezTo>
                    <a:cubicBezTo>
                      <a:pt x="3662" y="4125"/>
                      <a:pt x="3827" y="3964"/>
                      <a:pt x="3827" y="3773"/>
                    </a:cubicBezTo>
                    <a:lnTo>
                      <a:pt x="3970" y="584"/>
                    </a:lnTo>
                    <a:cubicBezTo>
                      <a:pt x="3981" y="331"/>
                      <a:pt x="3783" y="111"/>
                      <a:pt x="3530" y="100"/>
                    </a:cubicBezTo>
                    <a:lnTo>
                      <a:pt x="1331" y="1"/>
                    </a:lnTo>
                    <a:cubicBezTo>
                      <a:pt x="1317" y="0"/>
                      <a:pt x="1303" y="0"/>
                      <a:pt x="1289"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8"/>
              <p:cNvSpPr/>
              <p:nvPr/>
            </p:nvSpPr>
            <p:spPr>
              <a:xfrm rot="5915849">
                <a:off x="6102856" y="-1229927"/>
                <a:ext cx="704211" cy="483043"/>
              </a:xfrm>
              <a:custGeom>
                <a:avLst/>
                <a:gdLst/>
                <a:ahLst/>
                <a:cxnLst/>
                <a:rect l="l" t="t" r="r" b="b"/>
                <a:pathLst>
                  <a:path w="5709" h="3916" extrusionOk="0">
                    <a:moveTo>
                      <a:pt x="165" y="1"/>
                    </a:moveTo>
                    <a:lnTo>
                      <a:pt x="1" y="3696"/>
                    </a:lnTo>
                    <a:lnTo>
                      <a:pt x="5070" y="3916"/>
                    </a:lnTo>
                    <a:cubicBezTo>
                      <a:pt x="5191" y="3916"/>
                      <a:pt x="5290" y="3839"/>
                      <a:pt x="5334" y="3729"/>
                    </a:cubicBezTo>
                    <a:lnTo>
                      <a:pt x="5367" y="3586"/>
                    </a:lnTo>
                    <a:cubicBezTo>
                      <a:pt x="5675" y="2563"/>
                      <a:pt x="5708" y="1474"/>
                      <a:pt x="5477" y="419"/>
                    </a:cubicBezTo>
                    <a:cubicBezTo>
                      <a:pt x="5455" y="309"/>
                      <a:pt x="5356" y="232"/>
                      <a:pt x="5235" y="221"/>
                    </a:cubicBezTo>
                    <a:lnTo>
                      <a:pt x="1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rot="5915849">
                <a:off x="6275969" y="-1606636"/>
                <a:ext cx="491184" cy="508947"/>
              </a:xfrm>
              <a:custGeom>
                <a:avLst/>
                <a:gdLst/>
                <a:ahLst/>
                <a:cxnLst/>
                <a:rect l="l" t="t" r="r" b="b"/>
                <a:pathLst>
                  <a:path w="3982" h="4126" extrusionOk="0">
                    <a:moveTo>
                      <a:pt x="1289" y="0"/>
                    </a:moveTo>
                    <a:cubicBezTo>
                      <a:pt x="659" y="0"/>
                      <a:pt x="131" y="488"/>
                      <a:pt x="99" y="1122"/>
                    </a:cubicBezTo>
                    <a:lnTo>
                      <a:pt x="33" y="2805"/>
                    </a:lnTo>
                    <a:cubicBezTo>
                      <a:pt x="0" y="3454"/>
                      <a:pt x="506" y="4004"/>
                      <a:pt x="1155" y="4026"/>
                    </a:cubicBezTo>
                    <a:lnTo>
                      <a:pt x="3442" y="4125"/>
                    </a:lnTo>
                    <a:cubicBezTo>
                      <a:pt x="3449" y="4125"/>
                      <a:pt x="3455" y="4125"/>
                      <a:pt x="3462" y="4125"/>
                    </a:cubicBezTo>
                    <a:cubicBezTo>
                      <a:pt x="3662" y="4125"/>
                      <a:pt x="3827" y="3964"/>
                      <a:pt x="3827" y="3773"/>
                    </a:cubicBezTo>
                    <a:lnTo>
                      <a:pt x="3970" y="584"/>
                    </a:lnTo>
                    <a:cubicBezTo>
                      <a:pt x="3981" y="331"/>
                      <a:pt x="3783" y="111"/>
                      <a:pt x="3530" y="100"/>
                    </a:cubicBezTo>
                    <a:lnTo>
                      <a:pt x="1331" y="1"/>
                    </a:lnTo>
                    <a:cubicBezTo>
                      <a:pt x="1317" y="0"/>
                      <a:pt x="1303" y="0"/>
                      <a:pt x="12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8"/>
              <p:cNvSpPr/>
              <p:nvPr/>
            </p:nvSpPr>
            <p:spPr>
              <a:xfrm rot="5915849">
                <a:off x="6612500" y="-1500648"/>
                <a:ext cx="136550" cy="127422"/>
              </a:xfrm>
              <a:custGeom>
                <a:avLst/>
                <a:gdLst/>
                <a:ahLst/>
                <a:cxnLst/>
                <a:rect l="l" t="t" r="r" b="b"/>
                <a:pathLst>
                  <a:path w="1107" h="1033" extrusionOk="0">
                    <a:moveTo>
                      <a:pt x="755" y="0"/>
                    </a:moveTo>
                    <a:cubicBezTo>
                      <a:pt x="328" y="0"/>
                      <a:pt x="1" y="469"/>
                      <a:pt x="51" y="881"/>
                    </a:cubicBezTo>
                    <a:cubicBezTo>
                      <a:pt x="66" y="969"/>
                      <a:pt x="149" y="1033"/>
                      <a:pt x="228" y="1033"/>
                    </a:cubicBezTo>
                    <a:cubicBezTo>
                      <a:pt x="268" y="1033"/>
                      <a:pt x="307" y="1017"/>
                      <a:pt x="337" y="980"/>
                    </a:cubicBezTo>
                    <a:cubicBezTo>
                      <a:pt x="458" y="848"/>
                      <a:pt x="425" y="651"/>
                      <a:pt x="546" y="508"/>
                    </a:cubicBezTo>
                    <a:cubicBezTo>
                      <a:pt x="656" y="398"/>
                      <a:pt x="788" y="376"/>
                      <a:pt x="931" y="343"/>
                    </a:cubicBezTo>
                    <a:cubicBezTo>
                      <a:pt x="1107" y="299"/>
                      <a:pt x="1008" y="35"/>
                      <a:pt x="876" y="13"/>
                    </a:cubicBezTo>
                    <a:cubicBezTo>
                      <a:pt x="835" y="4"/>
                      <a:pt x="795" y="0"/>
                      <a:pt x="75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8"/>
              <p:cNvSpPr/>
              <p:nvPr/>
            </p:nvSpPr>
            <p:spPr>
              <a:xfrm rot="5915849">
                <a:off x="6410007" y="-886329"/>
                <a:ext cx="328237" cy="61182"/>
              </a:xfrm>
              <a:custGeom>
                <a:avLst/>
                <a:gdLst/>
                <a:ahLst/>
                <a:cxnLst/>
                <a:rect l="l" t="t" r="r" b="b"/>
                <a:pathLst>
                  <a:path w="2661" h="496" extrusionOk="0">
                    <a:moveTo>
                      <a:pt x="187" y="0"/>
                    </a:moveTo>
                    <a:cubicBezTo>
                      <a:pt x="0" y="0"/>
                      <a:pt x="46" y="320"/>
                      <a:pt x="219" y="341"/>
                    </a:cubicBezTo>
                    <a:cubicBezTo>
                      <a:pt x="956" y="407"/>
                      <a:pt x="1692" y="484"/>
                      <a:pt x="2440" y="495"/>
                    </a:cubicBezTo>
                    <a:cubicBezTo>
                      <a:pt x="2660" y="495"/>
                      <a:pt x="2583" y="133"/>
                      <a:pt x="2396" y="122"/>
                    </a:cubicBezTo>
                    <a:cubicBezTo>
                      <a:pt x="1670" y="34"/>
                      <a:pt x="923" y="23"/>
                      <a:pt x="197" y="1"/>
                    </a:cubicBezTo>
                    <a:cubicBezTo>
                      <a:pt x="194" y="0"/>
                      <a:pt x="190" y="0"/>
                      <a:pt x="187"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8"/>
              <p:cNvSpPr/>
              <p:nvPr/>
            </p:nvSpPr>
            <p:spPr>
              <a:xfrm rot="5915849">
                <a:off x="6548014" y="-1153641"/>
                <a:ext cx="459976" cy="131739"/>
              </a:xfrm>
              <a:custGeom>
                <a:avLst/>
                <a:gdLst/>
                <a:ahLst/>
                <a:cxnLst/>
                <a:rect l="l" t="t" r="r" b="b"/>
                <a:pathLst>
                  <a:path w="3729" h="1068" extrusionOk="0">
                    <a:moveTo>
                      <a:pt x="596" y="1"/>
                    </a:moveTo>
                    <a:cubicBezTo>
                      <a:pt x="297" y="1"/>
                      <a:pt x="33" y="239"/>
                      <a:pt x="23" y="551"/>
                    </a:cubicBezTo>
                    <a:lnTo>
                      <a:pt x="12" y="771"/>
                    </a:lnTo>
                    <a:lnTo>
                      <a:pt x="1" y="1046"/>
                    </a:lnTo>
                    <a:lnTo>
                      <a:pt x="550" y="1068"/>
                    </a:lnTo>
                    <a:lnTo>
                      <a:pt x="561" y="793"/>
                    </a:lnTo>
                    <a:lnTo>
                      <a:pt x="3300" y="914"/>
                    </a:lnTo>
                    <a:cubicBezTo>
                      <a:pt x="3306" y="914"/>
                      <a:pt x="3313" y="914"/>
                      <a:pt x="3319" y="914"/>
                    </a:cubicBezTo>
                    <a:cubicBezTo>
                      <a:pt x="3531" y="914"/>
                      <a:pt x="3707" y="743"/>
                      <a:pt x="3718" y="540"/>
                    </a:cubicBezTo>
                    <a:cubicBezTo>
                      <a:pt x="3729" y="320"/>
                      <a:pt x="3553" y="133"/>
                      <a:pt x="3333" y="122"/>
                    </a:cubicBezTo>
                    <a:lnTo>
                      <a:pt x="616" y="1"/>
                    </a:lnTo>
                    <a:cubicBezTo>
                      <a:pt x="610" y="1"/>
                      <a:pt x="603"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2_1_1_1">
    <p:spTree>
      <p:nvGrpSpPr>
        <p:cNvPr id="1" name="Shape 264"/>
        <p:cNvGrpSpPr/>
        <p:nvPr/>
      </p:nvGrpSpPr>
      <p:grpSpPr>
        <a:xfrm>
          <a:off x="0" y="0"/>
          <a:ext cx="0" cy="0"/>
          <a:chOff x="0" y="0"/>
          <a:chExt cx="0" cy="0"/>
        </a:xfrm>
      </p:grpSpPr>
      <p:sp>
        <p:nvSpPr>
          <p:cNvPr id="265" name="Google Shape;265;p19"/>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266" name="Google Shape;266;p19"/>
          <p:cNvSpPr txBox="1">
            <a:spLocks noGrp="1"/>
          </p:cNvSpPr>
          <p:nvPr>
            <p:ph type="title"/>
          </p:nvPr>
        </p:nvSpPr>
        <p:spPr>
          <a:xfrm>
            <a:off x="2922600" y="1491175"/>
            <a:ext cx="3298800" cy="1108200"/>
          </a:xfrm>
          <a:prstGeom prst="rect">
            <a:avLst/>
          </a:prstGeom>
        </p:spPr>
        <p:txBody>
          <a:bodyPr spcFirstLastPara="1" wrap="square" lIns="91425" tIns="91425" rIns="91425" bIns="91425" anchor="t" anchorCtr="0">
            <a:noAutofit/>
          </a:bodyPr>
          <a:lstStyle>
            <a:lvl1pPr lvl="0" rtl="0">
              <a:spcBef>
                <a:spcPts val="0"/>
              </a:spcBef>
              <a:spcAft>
                <a:spcPts val="0"/>
              </a:spcAft>
              <a:buSzPts val="9200"/>
              <a:buNone/>
              <a:defRPr sz="6000"/>
            </a:lvl1pPr>
            <a:lvl2pPr lvl="1" rtl="0">
              <a:spcBef>
                <a:spcPts val="0"/>
              </a:spcBef>
              <a:spcAft>
                <a:spcPts val="0"/>
              </a:spcAft>
              <a:buSzPts val="9200"/>
              <a:buNone/>
              <a:defRPr sz="9200"/>
            </a:lvl2pPr>
            <a:lvl3pPr lvl="2" rtl="0">
              <a:spcBef>
                <a:spcPts val="0"/>
              </a:spcBef>
              <a:spcAft>
                <a:spcPts val="0"/>
              </a:spcAft>
              <a:buSzPts val="9200"/>
              <a:buNone/>
              <a:defRPr sz="9200"/>
            </a:lvl3pPr>
            <a:lvl4pPr lvl="3" rtl="0">
              <a:spcBef>
                <a:spcPts val="0"/>
              </a:spcBef>
              <a:spcAft>
                <a:spcPts val="0"/>
              </a:spcAft>
              <a:buSzPts val="9200"/>
              <a:buNone/>
              <a:defRPr sz="9200"/>
            </a:lvl4pPr>
            <a:lvl5pPr lvl="4" rtl="0">
              <a:spcBef>
                <a:spcPts val="0"/>
              </a:spcBef>
              <a:spcAft>
                <a:spcPts val="0"/>
              </a:spcAft>
              <a:buSzPts val="9200"/>
              <a:buNone/>
              <a:defRPr sz="9200"/>
            </a:lvl5pPr>
            <a:lvl6pPr lvl="5" rtl="0">
              <a:spcBef>
                <a:spcPts val="0"/>
              </a:spcBef>
              <a:spcAft>
                <a:spcPts val="0"/>
              </a:spcAft>
              <a:buSzPts val="9200"/>
              <a:buNone/>
              <a:defRPr sz="9200"/>
            </a:lvl6pPr>
            <a:lvl7pPr lvl="6" rtl="0">
              <a:spcBef>
                <a:spcPts val="0"/>
              </a:spcBef>
              <a:spcAft>
                <a:spcPts val="0"/>
              </a:spcAft>
              <a:buSzPts val="9200"/>
              <a:buNone/>
              <a:defRPr sz="9200"/>
            </a:lvl7pPr>
            <a:lvl8pPr lvl="7" rtl="0">
              <a:spcBef>
                <a:spcPts val="0"/>
              </a:spcBef>
              <a:spcAft>
                <a:spcPts val="0"/>
              </a:spcAft>
              <a:buSzPts val="9200"/>
              <a:buNone/>
              <a:defRPr sz="9200"/>
            </a:lvl8pPr>
            <a:lvl9pPr lvl="8" rtl="0">
              <a:spcBef>
                <a:spcPts val="0"/>
              </a:spcBef>
              <a:spcAft>
                <a:spcPts val="0"/>
              </a:spcAft>
              <a:buSzPts val="9200"/>
              <a:buNone/>
              <a:defRPr sz="9200"/>
            </a:lvl9pPr>
          </a:lstStyle>
          <a:p>
            <a:endParaRPr/>
          </a:p>
        </p:txBody>
      </p:sp>
      <p:sp>
        <p:nvSpPr>
          <p:cNvPr id="267" name="Google Shape;267;p19"/>
          <p:cNvSpPr txBox="1">
            <a:spLocks noGrp="1"/>
          </p:cNvSpPr>
          <p:nvPr>
            <p:ph type="subTitle" idx="1"/>
          </p:nvPr>
        </p:nvSpPr>
        <p:spPr>
          <a:xfrm>
            <a:off x="2922600" y="2563275"/>
            <a:ext cx="3298800" cy="9465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850"/>
              <a:buNone/>
              <a:defRPr sz="1500"/>
            </a:lvl1pPr>
            <a:lvl2pPr lvl="1" algn="ctr" rtl="0">
              <a:lnSpc>
                <a:spcPct val="115000"/>
              </a:lnSpc>
              <a:spcBef>
                <a:spcPts val="0"/>
              </a:spcBef>
              <a:spcAft>
                <a:spcPts val="0"/>
              </a:spcAft>
              <a:buSzPts val="1850"/>
              <a:buNone/>
              <a:defRPr sz="1850"/>
            </a:lvl2pPr>
            <a:lvl3pPr lvl="2" algn="ctr" rtl="0">
              <a:lnSpc>
                <a:spcPct val="115000"/>
              </a:lnSpc>
              <a:spcBef>
                <a:spcPts val="0"/>
              </a:spcBef>
              <a:spcAft>
                <a:spcPts val="0"/>
              </a:spcAft>
              <a:buSzPts val="1850"/>
              <a:buNone/>
              <a:defRPr sz="1850"/>
            </a:lvl3pPr>
            <a:lvl4pPr lvl="3" algn="ctr" rtl="0">
              <a:lnSpc>
                <a:spcPct val="115000"/>
              </a:lnSpc>
              <a:spcBef>
                <a:spcPts val="0"/>
              </a:spcBef>
              <a:spcAft>
                <a:spcPts val="0"/>
              </a:spcAft>
              <a:buSzPts val="1850"/>
              <a:buNone/>
              <a:defRPr sz="1850"/>
            </a:lvl4pPr>
            <a:lvl5pPr lvl="4" algn="ctr" rtl="0">
              <a:lnSpc>
                <a:spcPct val="115000"/>
              </a:lnSpc>
              <a:spcBef>
                <a:spcPts val="0"/>
              </a:spcBef>
              <a:spcAft>
                <a:spcPts val="0"/>
              </a:spcAft>
              <a:buSzPts val="1850"/>
              <a:buNone/>
              <a:defRPr sz="1850"/>
            </a:lvl5pPr>
            <a:lvl6pPr lvl="5" algn="ctr" rtl="0">
              <a:lnSpc>
                <a:spcPct val="115000"/>
              </a:lnSpc>
              <a:spcBef>
                <a:spcPts val="0"/>
              </a:spcBef>
              <a:spcAft>
                <a:spcPts val="0"/>
              </a:spcAft>
              <a:buSzPts val="1850"/>
              <a:buNone/>
              <a:defRPr sz="1850"/>
            </a:lvl6pPr>
            <a:lvl7pPr lvl="6" algn="ctr" rtl="0">
              <a:lnSpc>
                <a:spcPct val="115000"/>
              </a:lnSpc>
              <a:spcBef>
                <a:spcPts val="0"/>
              </a:spcBef>
              <a:spcAft>
                <a:spcPts val="0"/>
              </a:spcAft>
              <a:buSzPts val="1850"/>
              <a:buNone/>
              <a:defRPr sz="1850"/>
            </a:lvl7pPr>
            <a:lvl8pPr lvl="7" algn="ctr" rtl="0">
              <a:lnSpc>
                <a:spcPct val="115000"/>
              </a:lnSpc>
              <a:spcBef>
                <a:spcPts val="0"/>
              </a:spcBef>
              <a:spcAft>
                <a:spcPts val="0"/>
              </a:spcAft>
              <a:buSzPts val="1850"/>
              <a:buNone/>
              <a:defRPr sz="1850"/>
            </a:lvl8pPr>
            <a:lvl9pPr lvl="8" algn="ctr" rtl="0">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11">
    <p:spTree>
      <p:nvGrpSpPr>
        <p:cNvPr id="1" name="Shape 268"/>
        <p:cNvGrpSpPr/>
        <p:nvPr/>
      </p:nvGrpSpPr>
      <p:grpSpPr>
        <a:xfrm>
          <a:off x="0" y="0"/>
          <a:ext cx="0" cy="0"/>
          <a:chOff x="0" y="0"/>
          <a:chExt cx="0" cy="0"/>
        </a:xfrm>
      </p:grpSpPr>
      <p:sp>
        <p:nvSpPr>
          <p:cNvPr id="269" name="Google Shape;269;p20"/>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270" name="Google Shape;270;p20"/>
          <p:cNvSpPr txBox="1">
            <a:spLocks noGrp="1"/>
          </p:cNvSpPr>
          <p:nvPr>
            <p:ph type="body" idx="1"/>
          </p:nvPr>
        </p:nvSpPr>
        <p:spPr>
          <a:xfrm>
            <a:off x="2097488" y="1738425"/>
            <a:ext cx="4949100" cy="2297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Red Hat Display"/>
              <a:buChar char="☐"/>
              <a:defRPr/>
            </a:lvl1pPr>
            <a:lvl2pPr marL="914400" lvl="1" indent="-317500" rtl="0">
              <a:spcBef>
                <a:spcPts val="1600"/>
              </a:spcBef>
              <a:spcAft>
                <a:spcPts val="0"/>
              </a:spcAft>
              <a:buClr>
                <a:srgbClr val="FFFFFF"/>
              </a:buClr>
              <a:buSzPts val="1400"/>
              <a:buFont typeface="Red Hat Display"/>
              <a:buChar char="○"/>
              <a:defRPr/>
            </a:lvl2pPr>
            <a:lvl3pPr marL="1371600" lvl="2" indent="-317500" rtl="0">
              <a:spcBef>
                <a:spcPts val="1600"/>
              </a:spcBef>
              <a:spcAft>
                <a:spcPts val="0"/>
              </a:spcAft>
              <a:buClr>
                <a:srgbClr val="FFFFFF"/>
              </a:buClr>
              <a:buSzPts val="1400"/>
              <a:buFont typeface="Red Hat Display"/>
              <a:buChar char="■"/>
              <a:defRPr/>
            </a:lvl3pPr>
            <a:lvl4pPr marL="1828800" lvl="3" indent="-317500" rtl="0">
              <a:spcBef>
                <a:spcPts val="1600"/>
              </a:spcBef>
              <a:spcAft>
                <a:spcPts val="0"/>
              </a:spcAft>
              <a:buClr>
                <a:srgbClr val="FFFFFF"/>
              </a:buClr>
              <a:buSzPts val="1400"/>
              <a:buFont typeface="Red Hat Display"/>
              <a:buChar char="●"/>
              <a:defRPr/>
            </a:lvl4pPr>
            <a:lvl5pPr marL="2286000" lvl="4" indent="-317500" rtl="0">
              <a:spcBef>
                <a:spcPts val="1600"/>
              </a:spcBef>
              <a:spcAft>
                <a:spcPts val="0"/>
              </a:spcAft>
              <a:buClr>
                <a:srgbClr val="FFFFFF"/>
              </a:buClr>
              <a:buSzPts val="1400"/>
              <a:buFont typeface="Red Hat Display"/>
              <a:buChar char="○"/>
              <a:defRPr/>
            </a:lvl5pPr>
            <a:lvl6pPr marL="2743200" lvl="5" indent="-317500" rtl="0">
              <a:spcBef>
                <a:spcPts val="1600"/>
              </a:spcBef>
              <a:spcAft>
                <a:spcPts val="0"/>
              </a:spcAft>
              <a:buClr>
                <a:srgbClr val="FFFFFF"/>
              </a:buClr>
              <a:buSzPts val="1400"/>
              <a:buFont typeface="Red Hat Display"/>
              <a:buChar char="■"/>
              <a:defRPr/>
            </a:lvl6pPr>
            <a:lvl7pPr marL="3200400" lvl="6" indent="-317500" rtl="0">
              <a:spcBef>
                <a:spcPts val="1600"/>
              </a:spcBef>
              <a:spcAft>
                <a:spcPts val="0"/>
              </a:spcAft>
              <a:buClr>
                <a:srgbClr val="FFFFFF"/>
              </a:buClr>
              <a:buSzPts val="1400"/>
              <a:buFont typeface="Red Hat Display"/>
              <a:buChar char="●"/>
              <a:defRPr/>
            </a:lvl7pPr>
            <a:lvl8pPr marL="3657600" lvl="7" indent="-317500" rtl="0">
              <a:spcBef>
                <a:spcPts val="1600"/>
              </a:spcBef>
              <a:spcAft>
                <a:spcPts val="0"/>
              </a:spcAft>
              <a:buClr>
                <a:srgbClr val="FFFFFF"/>
              </a:buClr>
              <a:buSzPts val="1400"/>
              <a:buFont typeface="Red Hat Display"/>
              <a:buChar char="○"/>
              <a:defRPr/>
            </a:lvl8pPr>
            <a:lvl9pPr marL="4114800" lvl="8" indent="-317500" rtl="0">
              <a:spcBef>
                <a:spcPts val="1600"/>
              </a:spcBef>
              <a:spcAft>
                <a:spcPts val="1600"/>
              </a:spcAft>
              <a:buClr>
                <a:srgbClr val="FFFFFF"/>
              </a:buClr>
              <a:buSzPts val="1400"/>
              <a:buFont typeface="Red Hat Display"/>
              <a:buChar char="■"/>
              <a:defRPr/>
            </a:lvl9pPr>
          </a:lstStyle>
          <a:p>
            <a:endParaRPr/>
          </a:p>
        </p:txBody>
      </p:sp>
      <p:sp>
        <p:nvSpPr>
          <p:cNvPr id="271" name="Google Shape;271;p20"/>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272" name="Google Shape;272;p20"/>
          <p:cNvGrpSpPr/>
          <p:nvPr/>
        </p:nvGrpSpPr>
        <p:grpSpPr>
          <a:xfrm>
            <a:off x="174946" y="3287063"/>
            <a:ext cx="984324" cy="1101461"/>
            <a:chOff x="781859" y="782462"/>
            <a:chExt cx="651309" cy="728721"/>
          </a:xfrm>
        </p:grpSpPr>
        <p:sp>
          <p:nvSpPr>
            <p:cNvPr id="273" name="Google Shape;273;p20"/>
            <p:cNvSpPr/>
            <p:nvPr/>
          </p:nvSpPr>
          <p:spPr>
            <a:xfrm>
              <a:off x="781859" y="782462"/>
              <a:ext cx="651309" cy="728721"/>
            </a:xfrm>
            <a:custGeom>
              <a:avLst/>
              <a:gdLst/>
              <a:ahLst/>
              <a:cxnLst/>
              <a:rect l="l" t="t" r="r" b="b"/>
              <a:pathLst>
                <a:path w="14320" h="16022" extrusionOk="0">
                  <a:moveTo>
                    <a:pt x="9010" y="0"/>
                  </a:moveTo>
                  <a:cubicBezTo>
                    <a:pt x="8831" y="0"/>
                    <a:pt x="8648" y="28"/>
                    <a:pt x="8469" y="88"/>
                  </a:cubicBezTo>
                  <a:lnTo>
                    <a:pt x="1386" y="2441"/>
                  </a:lnTo>
                  <a:cubicBezTo>
                    <a:pt x="485" y="2738"/>
                    <a:pt x="1" y="3706"/>
                    <a:pt x="298" y="4596"/>
                  </a:cubicBezTo>
                  <a:lnTo>
                    <a:pt x="3685" y="14846"/>
                  </a:lnTo>
                  <a:cubicBezTo>
                    <a:pt x="3923" y="15568"/>
                    <a:pt x="4590" y="16022"/>
                    <a:pt x="5310" y="16022"/>
                  </a:cubicBezTo>
                  <a:cubicBezTo>
                    <a:pt x="5489" y="16022"/>
                    <a:pt x="5672" y="15994"/>
                    <a:pt x="5851" y="15934"/>
                  </a:cubicBezTo>
                  <a:lnTo>
                    <a:pt x="12945" y="13581"/>
                  </a:lnTo>
                  <a:cubicBezTo>
                    <a:pt x="13835" y="13284"/>
                    <a:pt x="14319" y="12316"/>
                    <a:pt x="14022" y="11415"/>
                  </a:cubicBezTo>
                  <a:lnTo>
                    <a:pt x="10635" y="1176"/>
                  </a:lnTo>
                  <a:cubicBezTo>
                    <a:pt x="10397" y="454"/>
                    <a:pt x="9730" y="0"/>
                    <a:pt x="9010" y="0"/>
                  </a:cubicBezTo>
                  <a:close/>
                </a:path>
              </a:pathLst>
            </a:custGeom>
            <a:solidFill>
              <a:schemeClr val="accent1"/>
            </a:solidFill>
            <a:ln>
              <a:noFill/>
            </a:ln>
            <a:effectLst>
              <a:outerShdw dist="38100" dir="30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0"/>
            <p:cNvSpPr/>
            <p:nvPr/>
          </p:nvSpPr>
          <p:spPr>
            <a:xfrm>
              <a:off x="874416" y="873427"/>
              <a:ext cx="371683" cy="228686"/>
            </a:xfrm>
            <a:custGeom>
              <a:avLst/>
              <a:gdLst/>
              <a:ahLst/>
              <a:cxnLst/>
              <a:rect l="l" t="t" r="r" b="b"/>
              <a:pathLst>
                <a:path w="8172" h="5028" extrusionOk="0">
                  <a:moveTo>
                    <a:pt x="6699" y="0"/>
                  </a:moveTo>
                  <a:cubicBezTo>
                    <a:pt x="6604" y="0"/>
                    <a:pt x="6507" y="15"/>
                    <a:pt x="6412" y="45"/>
                  </a:cubicBezTo>
                  <a:lnTo>
                    <a:pt x="748" y="1926"/>
                  </a:lnTo>
                  <a:cubicBezTo>
                    <a:pt x="264" y="2091"/>
                    <a:pt x="0" y="2607"/>
                    <a:pt x="165" y="3091"/>
                  </a:cubicBezTo>
                  <a:lnTo>
                    <a:pt x="594" y="4400"/>
                  </a:lnTo>
                  <a:cubicBezTo>
                    <a:pt x="727" y="4788"/>
                    <a:pt x="1085" y="5028"/>
                    <a:pt x="1472" y="5028"/>
                  </a:cubicBezTo>
                  <a:cubicBezTo>
                    <a:pt x="1567" y="5028"/>
                    <a:pt x="1664" y="5013"/>
                    <a:pt x="1760" y="4983"/>
                  </a:cubicBezTo>
                  <a:lnTo>
                    <a:pt x="7423" y="3102"/>
                  </a:lnTo>
                  <a:cubicBezTo>
                    <a:pt x="7907" y="2937"/>
                    <a:pt x="8171" y="2420"/>
                    <a:pt x="8006" y="1937"/>
                  </a:cubicBezTo>
                  <a:lnTo>
                    <a:pt x="7577" y="628"/>
                  </a:lnTo>
                  <a:cubicBezTo>
                    <a:pt x="7445" y="240"/>
                    <a:pt x="7086" y="0"/>
                    <a:pt x="6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0"/>
            <p:cNvSpPr/>
            <p:nvPr/>
          </p:nvSpPr>
          <p:spPr>
            <a:xfrm>
              <a:off x="874416" y="873700"/>
              <a:ext cx="345167" cy="147864"/>
            </a:xfrm>
            <a:custGeom>
              <a:avLst/>
              <a:gdLst/>
              <a:ahLst/>
              <a:cxnLst/>
              <a:rect l="l" t="t" r="r" b="b"/>
              <a:pathLst>
                <a:path w="7589" h="3251" extrusionOk="0">
                  <a:moveTo>
                    <a:pt x="6706" y="1"/>
                  </a:moveTo>
                  <a:cubicBezTo>
                    <a:pt x="6609" y="1"/>
                    <a:pt x="6510" y="17"/>
                    <a:pt x="6412" y="50"/>
                  </a:cubicBezTo>
                  <a:lnTo>
                    <a:pt x="748" y="1931"/>
                  </a:lnTo>
                  <a:cubicBezTo>
                    <a:pt x="264" y="2085"/>
                    <a:pt x="0" y="2601"/>
                    <a:pt x="165" y="3085"/>
                  </a:cubicBezTo>
                  <a:lnTo>
                    <a:pt x="220" y="3250"/>
                  </a:lnTo>
                  <a:cubicBezTo>
                    <a:pt x="231" y="2876"/>
                    <a:pt x="462" y="2524"/>
                    <a:pt x="847" y="2403"/>
                  </a:cubicBezTo>
                  <a:lnTo>
                    <a:pt x="6665" y="479"/>
                  </a:lnTo>
                  <a:cubicBezTo>
                    <a:pt x="6764" y="444"/>
                    <a:pt x="6865" y="427"/>
                    <a:pt x="6963" y="427"/>
                  </a:cubicBezTo>
                  <a:cubicBezTo>
                    <a:pt x="7201" y="427"/>
                    <a:pt x="7425" y="524"/>
                    <a:pt x="7588" y="688"/>
                  </a:cubicBezTo>
                  <a:lnTo>
                    <a:pt x="7577" y="633"/>
                  </a:lnTo>
                  <a:cubicBezTo>
                    <a:pt x="7446" y="247"/>
                    <a:pt x="7090" y="1"/>
                    <a:pt x="6706"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29450" y="1139682"/>
              <a:ext cx="89055" cy="82824"/>
            </a:xfrm>
            <a:custGeom>
              <a:avLst/>
              <a:gdLst/>
              <a:ahLst/>
              <a:cxnLst/>
              <a:rect l="l" t="t" r="r" b="b"/>
              <a:pathLst>
                <a:path w="1958" h="1821" extrusionOk="0">
                  <a:moveTo>
                    <a:pt x="1273" y="0"/>
                  </a:moveTo>
                  <a:cubicBezTo>
                    <a:pt x="1234" y="0"/>
                    <a:pt x="1194" y="6"/>
                    <a:pt x="1155" y="20"/>
                  </a:cubicBezTo>
                  <a:lnTo>
                    <a:pt x="308" y="305"/>
                  </a:lnTo>
                  <a:cubicBezTo>
                    <a:pt x="110" y="371"/>
                    <a:pt x="0" y="580"/>
                    <a:pt x="66" y="789"/>
                  </a:cubicBezTo>
                  <a:lnTo>
                    <a:pt x="319" y="1559"/>
                  </a:lnTo>
                  <a:cubicBezTo>
                    <a:pt x="372" y="1718"/>
                    <a:pt x="524" y="1820"/>
                    <a:pt x="684" y="1820"/>
                  </a:cubicBezTo>
                  <a:cubicBezTo>
                    <a:pt x="724" y="1820"/>
                    <a:pt x="764" y="1814"/>
                    <a:pt x="803" y="1801"/>
                  </a:cubicBezTo>
                  <a:lnTo>
                    <a:pt x="1650" y="1515"/>
                  </a:lnTo>
                  <a:cubicBezTo>
                    <a:pt x="1848" y="1449"/>
                    <a:pt x="1958" y="1240"/>
                    <a:pt x="1892" y="1042"/>
                  </a:cubicBezTo>
                  <a:lnTo>
                    <a:pt x="1639" y="261"/>
                  </a:lnTo>
                  <a:cubicBezTo>
                    <a:pt x="1586" y="103"/>
                    <a:pt x="1433"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0"/>
            <p:cNvSpPr/>
            <p:nvPr/>
          </p:nvSpPr>
          <p:spPr>
            <a:xfrm>
              <a:off x="1012956" y="1113666"/>
              <a:ext cx="89100" cy="82824"/>
            </a:xfrm>
            <a:custGeom>
              <a:avLst/>
              <a:gdLst/>
              <a:ahLst/>
              <a:cxnLst/>
              <a:rect l="l" t="t" r="r" b="b"/>
              <a:pathLst>
                <a:path w="1959" h="1821" extrusionOk="0">
                  <a:moveTo>
                    <a:pt x="1274" y="0"/>
                  </a:moveTo>
                  <a:cubicBezTo>
                    <a:pt x="1234" y="0"/>
                    <a:pt x="1194" y="7"/>
                    <a:pt x="1155" y="20"/>
                  </a:cubicBezTo>
                  <a:lnTo>
                    <a:pt x="308" y="295"/>
                  </a:lnTo>
                  <a:cubicBezTo>
                    <a:pt x="111" y="361"/>
                    <a:pt x="1" y="581"/>
                    <a:pt x="67" y="778"/>
                  </a:cubicBezTo>
                  <a:lnTo>
                    <a:pt x="319" y="1559"/>
                  </a:lnTo>
                  <a:cubicBezTo>
                    <a:pt x="372" y="1718"/>
                    <a:pt x="525" y="1820"/>
                    <a:pt x="685" y="1820"/>
                  </a:cubicBezTo>
                  <a:cubicBezTo>
                    <a:pt x="724" y="1820"/>
                    <a:pt x="764" y="1814"/>
                    <a:pt x="803" y="1801"/>
                  </a:cubicBezTo>
                  <a:lnTo>
                    <a:pt x="1650" y="1515"/>
                  </a:lnTo>
                  <a:cubicBezTo>
                    <a:pt x="1848" y="1449"/>
                    <a:pt x="1958" y="1240"/>
                    <a:pt x="1892" y="1031"/>
                  </a:cubicBezTo>
                  <a:lnTo>
                    <a:pt x="1639" y="262"/>
                  </a:lnTo>
                  <a:cubicBezTo>
                    <a:pt x="1586" y="103"/>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0"/>
            <p:cNvSpPr/>
            <p:nvPr/>
          </p:nvSpPr>
          <p:spPr>
            <a:xfrm>
              <a:off x="1106514" y="1085603"/>
              <a:ext cx="89055" cy="82414"/>
            </a:xfrm>
            <a:custGeom>
              <a:avLst/>
              <a:gdLst/>
              <a:ahLst/>
              <a:cxnLst/>
              <a:rect l="l" t="t" r="r" b="b"/>
              <a:pathLst>
                <a:path w="1958" h="1812" extrusionOk="0">
                  <a:moveTo>
                    <a:pt x="1279" y="1"/>
                  </a:moveTo>
                  <a:cubicBezTo>
                    <a:pt x="1238" y="1"/>
                    <a:pt x="1196" y="7"/>
                    <a:pt x="1155" y="21"/>
                  </a:cubicBezTo>
                  <a:lnTo>
                    <a:pt x="308" y="296"/>
                  </a:lnTo>
                  <a:cubicBezTo>
                    <a:pt x="110" y="362"/>
                    <a:pt x="0" y="582"/>
                    <a:pt x="66" y="780"/>
                  </a:cubicBezTo>
                  <a:lnTo>
                    <a:pt x="330" y="1549"/>
                  </a:lnTo>
                  <a:cubicBezTo>
                    <a:pt x="382" y="1715"/>
                    <a:pt x="524" y="1812"/>
                    <a:pt x="685" y="1812"/>
                  </a:cubicBezTo>
                  <a:cubicBezTo>
                    <a:pt x="727" y="1812"/>
                    <a:pt x="771" y="1805"/>
                    <a:pt x="814" y="1791"/>
                  </a:cubicBezTo>
                  <a:lnTo>
                    <a:pt x="1650" y="1516"/>
                  </a:lnTo>
                  <a:cubicBezTo>
                    <a:pt x="1859" y="1450"/>
                    <a:pt x="1958" y="1231"/>
                    <a:pt x="1892" y="1033"/>
                  </a:cubicBezTo>
                  <a:lnTo>
                    <a:pt x="1639" y="263"/>
                  </a:lnTo>
                  <a:cubicBezTo>
                    <a:pt x="1586" y="97"/>
                    <a:pt x="1437" y="1"/>
                    <a:pt x="1279"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1201026" y="1054129"/>
              <a:ext cx="89055" cy="82824"/>
            </a:xfrm>
            <a:custGeom>
              <a:avLst/>
              <a:gdLst/>
              <a:ahLst/>
              <a:cxnLst/>
              <a:rect l="l" t="t" r="r" b="b"/>
              <a:pathLst>
                <a:path w="1958" h="1821" extrusionOk="0">
                  <a:moveTo>
                    <a:pt x="1274" y="1"/>
                  </a:moveTo>
                  <a:cubicBezTo>
                    <a:pt x="1234" y="1"/>
                    <a:pt x="1194" y="7"/>
                    <a:pt x="1155" y="20"/>
                  </a:cubicBezTo>
                  <a:lnTo>
                    <a:pt x="308" y="306"/>
                  </a:lnTo>
                  <a:cubicBezTo>
                    <a:pt x="110" y="372"/>
                    <a:pt x="0" y="581"/>
                    <a:pt x="66" y="790"/>
                  </a:cubicBezTo>
                  <a:lnTo>
                    <a:pt x="319" y="1560"/>
                  </a:lnTo>
                  <a:cubicBezTo>
                    <a:pt x="372" y="1719"/>
                    <a:pt x="525" y="1821"/>
                    <a:pt x="685" y="1821"/>
                  </a:cubicBezTo>
                  <a:cubicBezTo>
                    <a:pt x="724" y="1821"/>
                    <a:pt x="764" y="1815"/>
                    <a:pt x="803" y="1802"/>
                  </a:cubicBezTo>
                  <a:lnTo>
                    <a:pt x="1650" y="1516"/>
                  </a:lnTo>
                  <a:cubicBezTo>
                    <a:pt x="1848" y="1450"/>
                    <a:pt x="1958" y="1241"/>
                    <a:pt x="1892" y="1043"/>
                  </a:cubicBezTo>
                  <a:lnTo>
                    <a:pt x="1639" y="262"/>
                  </a:lnTo>
                  <a:cubicBezTo>
                    <a:pt x="1586" y="103"/>
                    <a:pt x="1434" y="1"/>
                    <a:pt x="1274"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958923" y="1252706"/>
              <a:ext cx="89100" cy="82824"/>
            </a:xfrm>
            <a:custGeom>
              <a:avLst/>
              <a:gdLst/>
              <a:ahLst/>
              <a:cxnLst/>
              <a:rect l="l" t="t" r="r" b="b"/>
              <a:pathLst>
                <a:path w="1959" h="1821" extrusionOk="0">
                  <a:moveTo>
                    <a:pt x="1277" y="1"/>
                  </a:moveTo>
                  <a:cubicBezTo>
                    <a:pt x="1237" y="1"/>
                    <a:pt x="1196" y="7"/>
                    <a:pt x="1156" y="20"/>
                  </a:cubicBezTo>
                  <a:lnTo>
                    <a:pt x="309" y="306"/>
                  </a:lnTo>
                  <a:cubicBezTo>
                    <a:pt x="111" y="372"/>
                    <a:pt x="1" y="592"/>
                    <a:pt x="67" y="790"/>
                  </a:cubicBezTo>
                  <a:lnTo>
                    <a:pt x="331" y="1559"/>
                  </a:lnTo>
                  <a:cubicBezTo>
                    <a:pt x="384" y="1718"/>
                    <a:pt x="529" y="1821"/>
                    <a:pt x="692" y="1821"/>
                  </a:cubicBezTo>
                  <a:cubicBezTo>
                    <a:pt x="732" y="1821"/>
                    <a:pt x="773" y="1814"/>
                    <a:pt x="815" y="1801"/>
                  </a:cubicBezTo>
                  <a:lnTo>
                    <a:pt x="1650" y="1526"/>
                  </a:lnTo>
                  <a:cubicBezTo>
                    <a:pt x="1859" y="1460"/>
                    <a:pt x="1958" y="1241"/>
                    <a:pt x="1892" y="1043"/>
                  </a:cubicBezTo>
                  <a:lnTo>
                    <a:pt x="1639" y="273"/>
                  </a:lnTo>
                  <a:cubicBezTo>
                    <a:pt x="1586" y="105"/>
                    <a:pt x="1441" y="1"/>
                    <a:pt x="1277"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1049478" y="1224188"/>
              <a:ext cx="89055" cy="82824"/>
            </a:xfrm>
            <a:custGeom>
              <a:avLst/>
              <a:gdLst/>
              <a:ahLst/>
              <a:cxnLst/>
              <a:rect l="l" t="t" r="r" b="b"/>
              <a:pathLst>
                <a:path w="1958" h="1821" extrusionOk="0">
                  <a:moveTo>
                    <a:pt x="1278" y="1"/>
                  </a:moveTo>
                  <a:cubicBezTo>
                    <a:pt x="1237" y="1"/>
                    <a:pt x="1196" y="7"/>
                    <a:pt x="1155" y="20"/>
                  </a:cubicBezTo>
                  <a:lnTo>
                    <a:pt x="308" y="306"/>
                  </a:lnTo>
                  <a:cubicBezTo>
                    <a:pt x="110" y="372"/>
                    <a:pt x="0" y="581"/>
                    <a:pt x="66" y="779"/>
                  </a:cubicBezTo>
                  <a:lnTo>
                    <a:pt x="330" y="1560"/>
                  </a:lnTo>
                  <a:cubicBezTo>
                    <a:pt x="383" y="1719"/>
                    <a:pt x="528" y="1821"/>
                    <a:pt x="692" y="1821"/>
                  </a:cubicBezTo>
                  <a:cubicBezTo>
                    <a:pt x="732" y="1821"/>
                    <a:pt x="773" y="1815"/>
                    <a:pt x="814" y="1802"/>
                  </a:cubicBezTo>
                  <a:lnTo>
                    <a:pt x="1650" y="1516"/>
                  </a:lnTo>
                  <a:cubicBezTo>
                    <a:pt x="1859" y="1450"/>
                    <a:pt x="1958" y="1241"/>
                    <a:pt x="1892" y="1032"/>
                  </a:cubicBezTo>
                  <a:lnTo>
                    <a:pt x="1639" y="262"/>
                  </a:lnTo>
                  <a:cubicBezTo>
                    <a:pt x="1586" y="103"/>
                    <a:pt x="1441" y="1"/>
                    <a:pt x="1278"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1143491" y="1196126"/>
              <a:ext cx="89100" cy="82369"/>
            </a:xfrm>
            <a:custGeom>
              <a:avLst/>
              <a:gdLst/>
              <a:ahLst/>
              <a:cxnLst/>
              <a:rect l="l" t="t" r="r" b="b"/>
              <a:pathLst>
                <a:path w="1959" h="1811" extrusionOk="0">
                  <a:moveTo>
                    <a:pt x="1273" y="1"/>
                  </a:moveTo>
                  <a:cubicBezTo>
                    <a:pt x="1231" y="1"/>
                    <a:pt x="1188" y="8"/>
                    <a:pt x="1145" y="21"/>
                  </a:cubicBezTo>
                  <a:lnTo>
                    <a:pt x="309" y="296"/>
                  </a:lnTo>
                  <a:cubicBezTo>
                    <a:pt x="100" y="362"/>
                    <a:pt x="1" y="582"/>
                    <a:pt x="67" y="780"/>
                  </a:cubicBezTo>
                  <a:lnTo>
                    <a:pt x="320" y="1550"/>
                  </a:lnTo>
                  <a:cubicBezTo>
                    <a:pt x="373" y="1709"/>
                    <a:pt x="525" y="1811"/>
                    <a:pt x="685" y="1811"/>
                  </a:cubicBezTo>
                  <a:cubicBezTo>
                    <a:pt x="725" y="1811"/>
                    <a:pt x="765" y="1805"/>
                    <a:pt x="804" y="1792"/>
                  </a:cubicBezTo>
                  <a:lnTo>
                    <a:pt x="1650" y="1517"/>
                  </a:lnTo>
                  <a:cubicBezTo>
                    <a:pt x="1848" y="1451"/>
                    <a:pt x="1958" y="1231"/>
                    <a:pt x="1892" y="1033"/>
                  </a:cubicBezTo>
                  <a:lnTo>
                    <a:pt x="1628" y="263"/>
                  </a:lnTo>
                  <a:cubicBezTo>
                    <a:pt x="1576" y="97"/>
                    <a:pt x="1434" y="1"/>
                    <a:pt x="1273"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0"/>
            <p:cNvSpPr/>
            <p:nvPr/>
          </p:nvSpPr>
          <p:spPr>
            <a:xfrm>
              <a:off x="1237549" y="1164697"/>
              <a:ext cx="89055" cy="82824"/>
            </a:xfrm>
            <a:custGeom>
              <a:avLst/>
              <a:gdLst/>
              <a:ahLst/>
              <a:cxnLst/>
              <a:rect l="l" t="t" r="r" b="b"/>
              <a:pathLst>
                <a:path w="1958" h="1821" extrusionOk="0">
                  <a:moveTo>
                    <a:pt x="1273" y="0"/>
                  </a:moveTo>
                  <a:cubicBezTo>
                    <a:pt x="1234" y="0"/>
                    <a:pt x="1194" y="6"/>
                    <a:pt x="1155" y="19"/>
                  </a:cubicBezTo>
                  <a:lnTo>
                    <a:pt x="308" y="305"/>
                  </a:lnTo>
                  <a:cubicBezTo>
                    <a:pt x="110" y="371"/>
                    <a:pt x="0" y="580"/>
                    <a:pt x="66" y="789"/>
                  </a:cubicBezTo>
                  <a:lnTo>
                    <a:pt x="319" y="1559"/>
                  </a:lnTo>
                  <a:cubicBezTo>
                    <a:pt x="372" y="1718"/>
                    <a:pt x="524" y="1820"/>
                    <a:pt x="685" y="1820"/>
                  </a:cubicBezTo>
                  <a:cubicBezTo>
                    <a:pt x="724" y="1820"/>
                    <a:pt x="764" y="1814"/>
                    <a:pt x="803" y="1801"/>
                  </a:cubicBezTo>
                  <a:lnTo>
                    <a:pt x="1650" y="1515"/>
                  </a:lnTo>
                  <a:cubicBezTo>
                    <a:pt x="1848" y="1449"/>
                    <a:pt x="1958" y="1240"/>
                    <a:pt x="1892" y="1042"/>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0"/>
            <p:cNvSpPr/>
            <p:nvPr/>
          </p:nvSpPr>
          <p:spPr>
            <a:xfrm>
              <a:off x="992944" y="1354769"/>
              <a:ext cx="89100" cy="82778"/>
            </a:xfrm>
            <a:custGeom>
              <a:avLst/>
              <a:gdLst/>
              <a:ahLst/>
              <a:cxnLst/>
              <a:rect l="l" t="t" r="r" b="b"/>
              <a:pathLst>
                <a:path w="1959" h="1820" extrusionOk="0">
                  <a:moveTo>
                    <a:pt x="1274" y="0"/>
                  </a:moveTo>
                  <a:cubicBezTo>
                    <a:pt x="1234" y="0"/>
                    <a:pt x="1194" y="6"/>
                    <a:pt x="1155" y="19"/>
                  </a:cubicBezTo>
                  <a:lnTo>
                    <a:pt x="309" y="305"/>
                  </a:lnTo>
                  <a:cubicBezTo>
                    <a:pt x="111" y="371"/>
                    <a:pt x="1" y="580"/>
                    <a:pt x="67" y="789"/>
                  </a:cubicBezTo>
                  <a:lnTo>
                    <a:pt x="320" y="1559"/>
                  </a:lnTo>
                  <a:cubicBezTo>
                    <a:pt x="373" y="1718"/>
                    <a:pt x="525" y="1820"/>
                    <a:pt x="685" y="1820"/>
                  </a:cubicBezTo>
                  <a:cubicBezTo>
                    <a:pt x="725" y="1820"/>
                    <a:pt x="764" y="1814"/>
                    <a:pt x="803" y="1801"/>
                  </a:cubicBezTo>
                  <a:lnTo>
                    <a:pt x="1650" y="1526"/>
                  </a:lnTo>
                  <a:cubicBezTo>
                    <a:pt x="1848" y="1460"/>
                    <a:pt x="1958" y="1240"/>
                    <a:pt x="1892" y="1042"/>
                  </a:cubicBezTo>
                  <a:lnTo>
                    <a:pt x="1639" y="261"/>
                  </a:lnTo>
                  <a:cubicBezTo>
                    <a:pt x="1586" y="102"/>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0"/>
            <p:cNvSpPr/>
            <p:nvPr/>
          </p:nvSpPr>
          <p:spPr>
            <a:xfrm>
              <a:off x="1083499" y="1326251"/>
              <a:ext cx="89055" cy="82824"/>
            </a:xfrm>
            <a:custGeom>
              <a:avLst/>
              <a:gdLst/>
              <a:ahLst/>
              <a:cxnLst/>
              <a:rect l="l" t="t" r="r" b="b"/>
              <a:pathLst>
                <a:path w="1958" h="1821" extrusionOk="0">
                  <a:moveTo>
                    <a:pt x="1273" y="0"/>
                  </a:moveTo>
                  <a:cubicBezTo>
                    <a:pt x="1234" y="0"/>
                    <a:pt x="1194" y="6"/>
                    <a:pt x="1155" y="19"/>
                  </a:cubicBezTo>
                  <a:lnTo>
                    <a:pt x="308" y="294"/>
                  </a:lnTo>
                  <a:cubicBezTo>
                    <a:pt x="110" y="371"/>
                    <a:pt x="0" y="580"/>
                    <a:pt x="66" y="778"/>
                  </a:cubicBezTo>
                  <a:lnTo>
                    <a:pt x="319" y="1559"/>
                  </a:lnTo>
                  <a:cubicBezTo>
                    <a:pt x="372" y="1718"/>
                    <a:pt x="524" y="1820"/>
                    <a:pt x="685" y="1820"/>
                  </a:cubicBezTo>
                  <a:cubicBezTo>
                    <a:pt x="724" y="1820"/>
                    <a:pt x="764" y="1814"/>
                    <a:pt x="803" y="1801"/>
                  </a:cubicBezTo>
                  <a:lnTo>
                    <a:pt x="1650" y="1515"/>
                  </a:lnTo>
                  <a:cubicBezTo>
                    <a:pt x="1848" y="1449"/>
                    <a:pt x="1958" y="1240"/>
                    <a:pt x="1892" y="1031"/>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0"/>
            <p:cNvSpPr/>
            <p:nvPr/>
          </p:nvSpPr>
          <p:spPr>
            <a:xfrm>
              <a:off x="1177011" y="1267169"/>
              <a:ext cx="182612" cy="113433"/>
            </a:xfrm>
            <a:custGeom>
              <a:avLst/>
              <a:gdLst/>
              <a:ahLst/>
              <a:cxnLst/>
              <a:rect l="l" t="t" r="r" b="b"/>
              <a:pathLst>
                <a:path w="4015" h="2494" extrusionOk="0">
                  <a:moveTo>
                    <a:pt x="3336" y="0"/>
                  </a:moveTo>
                  <a:cubicBezTo>
                    <a:pt x="3295" y="0"/>
                    <a:pt x="3253" y="7"/>
                    <a:pt x="3212" y="21"/>
                  </a:cubicBezTo>
                  <a:lnTo>
                    <a:pt x="309" y="978"/>
                  </a:lnTo>
                  <a:cubicBezTo>
                    <a:pt x="111" y="1044"/>
                    <a:pt x="1" y="1252"/>
                    <a:pt x="67" y="1450"/>
                  </a:cubicBezTo>
                  <a:lnTo>
                    <a:pt x="331" y="2242"/>
                  </a:lnTo>
                  <a:cubicBezTo>
                    <a:pt x="383" y="2399"/>
                    <a:pt x="524" y="2493"/>
                    <a:pt x="679" y="2493"/>
                  </a:cubicBezTo>
                  <a:cubicBezTo>
                    <a:pt x="720" y="2493"/>
                    <a:pt x="762" y="2487"/>
                    <a:pt x="803" y="2473"/>
                  </a:cubicBezTo>
                  <a:lnTo>
                    <a:pt x="3707" y="1516"/>
                  </a:lnTo>
                  <a:cubicBezTo>
                    <a:pt x="3905" y="1450"/>
                    <a:pt x="4015" y="1241"/>
                    <a:pt x="3949" y="1044"/>
                  </a:cubicBezTo>
                  <a:lnTo>
                    <a:pt x="3685" y="252"/>
                  </a:lnTo>
                  <a:cubicBezTo>
                    <a:pt x="3632" y="95"/>
                    <a:pt x="3491" y="0"/>
                    <a:pt x="3336"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0"/>
            <p:cNvSpPr/>
            <p:nvPr/>
          </p:nvSpPr>
          <p:spPr>
            <a:xfrm>
              <a:off x="930951" y="1137681"/>
              <a:ext cx="86053" cy="81823"/>
            </a:xfrm>
            <a:custGeom>
              <a:avLst/>
              <a:gdLst/>
              <a:ahLst/>
              <a:cxnLst/>
              <a:rect l="l" t="t" r="r" b="b"/>
              <a:pathLst>
                <a:path w="1892" h="1799" extrusionOk="0">
                  <a:moveTo>
                    <a:pt x="1200" y="0"/>
                  </a:moveTo>
                  <a:cubicBezTo>
                    <a:pt x="1160" y="0"/>
                    <a:pt x="1119" y="7"/>
                    <a:pt x="1078" y="20"/>
                  </a:cubicBezTo>
                  <a:lnTo>
                    <a:pt x="308" y="272"/>
                  </a:lnTo>
                  <a:cubicBezTo>
                    <a:pt x="110" y="349"/>
                    <a:pt x="0" y="558"/>
                    <a:pt x="66" y="756"/>
                  </a:cubicBezTo>
                  <a:lnTo>
                    <a:pt x="319" y="1537"/>
                  </a:lnTo>
                  <a:cubicBezTo>
                    <a:pt x="372" y="1696"/>
                    <a:pt x="524" y="1798"/>
                    <a:pt x="684" y="1798"/>
                  </a:cubicBezTo>
                  <a:cubicBezTo>
                    <a:pt x="724" y="1798"/>
                    <a:pt x="764" y="1792"/>
                    <a:pt x="803" y="1779"/>
                  </a:cubicBezTo>
                  <a:lnTo>
                    <a:pt x="1573" y="1515"/>
                  </a:lnTo>
                  <a:cubicBezTo>
                    <a:pt x="1782" y="1449"/>
                    <a:pt x="1892" y="1240"/>
                    <a:pt x="1815" y="1042"/>
                  </a:cubicBezTo>
                  <a:lnTo>
                    <a:pt x="1562" y="261"/>
                  </a:lnTo>
                  <a:cubicBezTo>
                    <a:pt x="1509" y="103"/>
                    <a:pt x="1364" y="0"/>
                    <a:pt x="1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0"/>
            <p:cNvSpPr/>
            <p:nvPr/>
          </p:nvSpPr>
          <p:spPr>
            <a:xfrm>
              <a:off x="1020961" y="1108117"/>
              <a:ext cx="85598" cy="81368"/>
            </a:xfrm>
            <a:custGeom>
              <a:avLst/>
              <a:gdLst/>
              <a:ahLst/>
              <a:cxnLst/>
              <a:rect l="l" t="t" r="r" b="b"/>
              <a:pathLst>
                <a:path w="1882" h="1789" extrusionOk="0">
                  <a:moveTo>
                    <a:pt x="1203" y="0"/>
                  </a:moveTo>
                  <a:cubicBezTo>
                    <a:pt x="1161" y="0"/>
                    <a:pt x="1119" y="7"/>
                    <a:pt x="1078" y="21"/>
                  </a:cubicBezTo>
                  <a:lnTo>
                    <a:pt x="308" y="274"/>
                  </a:lnTo>
                  <a:cubicBezTo>
                    <a:pt x="99" y="340"/>
                    <a:pt x="0" y="560"/>
                    <a:pt x="66" y="757"/>
                  </a:cubicBezTo>
                  <a:lnTo>
                    <a:pt x="319" y="1527"/>
                  </a:lnTo>
                  <a:cubicBezTo>
                    <a:pt x="372" y="1686"/>
                    <a:pt x="525" y="1788"/>
                    <a:pt x="685" y="1788"/>
                  </a:cubicBezTo>
                  <a:cubicBezTo>
                    <a:pt x="724" y="1788"/>
                    <a:pt x="764" y="1782"/>
                    <a:pt x="803" y="1769"/>
                  </a:cubicBezTo>
                  <a:lnTo>
                    <a:pt x="1573" y="1516"/>
                  </a:lnTo>
                  <a:cubicBezTo>
                    <a:pt x="1771" y="1450"/>
                    <a:pt x="1881" y="1230"/>
                    <a:pt x="1815" y="1032"/>
                  </a:cubicBezTo>
                  <a:lnTo>
                    <a:pt x="1562" y="263"/>
                  </a:lnTo>
                  <a:cubicBezTo>
                    <a:pt x="1510" y="97"/>
                    <a:pt x="136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0"/>
            <p:cNvSpPr/>
            <p:nvPr/>
          </p:nvSpPr>
          <p:spPr>
            <a:xfrm>
              <a:off x="1110470" y="1078144"/>
              <a:ext cx="86098" cy="81823"/>
            </a:xfrm>
            <a:custGeom>
              <a:avLst/>
              <a:gdLst/>
              <a:ahLst/>
              <a:cxnLst/>
              <a:rect l="l" t="t" r="r" b="b"/>
              <a:pathLst>
                <a:path w="1893" h="1799" extrusionOk="0">
                  <a:moveTo>
                    <a:pt x="1207" y="1"/>
                  </a:moveTo>
                  <a:cubicBezTo>
                    <a:pt x="1168" y="1"/>
                    <a:pt x="1129" y="7"/>
                    <a:pt x="1090" y="20"/>
                  </a:cubicBezTo>
                  <a:lnTo>
                    <a:pt x="309" y="273"/>
                  </a:lnTo>
                  <a:cubicBezTo>
                    <a:pt x="111" y="350"/>
                    <a:pt x="1" y="559"/>
                    <a:pt x="67" y="757"/>
                  </a:cubicBezTo>
                  <a:lnTo>
                    <a:pt x="331" y="1537"/>
                  </a:lnTo>
                  <a:cubicBezTo>
                    <a:pt x="384" y="1696"/>
                    <a:pt x="529" y="1799"/>
                    <a:pt x="692" y="1799"/>
                  </a:cubicBezTo>
                  <a:cubicBezTo>
                    <a:pt x="732" y="1799"/>
                    <a:pt x="774" y="1792"/>
                    <a:pt x="815" y="1779"/>
                  </a:cubicBezTo>
                  <a:lnTo>
                    <a:pt x="1585" y="1515"/>
                  </a:lnTo>
                  <a:cubicBezTo>
                    <a:pt x="1783" y="1449"/>
                    <a:pt x="1892" y="1241"/>
                    <a:pt x="1827" y="1043"/>
                  </a:cubicBezTo>
                  <a:lnTo>
                    <a:pt x="1574" y="262"/>
                  </a:lnTo>
                  <a:cubicBezTo>
                    <a:pt x="1512" y="103"/>
                    <a:pt x="1365" y="1"/>
                    <a:pt x="1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0"/>
            <p:cNvSpPr/>
            <p:nvPr/>
          </p:nvSpPr>
          <p:spPr>
            <a:xfrm>
              <a:off x="1200526" y="1048626"/>
              <a:ext cx="86053" cy="81323"/>
            </a:xfrm>
            <a:custGeom>
              <a:avLst/>
              <a:gdLst/>
              <a:ahLst/>
              <a:cxnLst/>
              <a:rect l="l" t="t" r="r" b="b"/>
              <a:pathLst>
                <a:path w="1892" h="1788" extrusionOk="0">
                  <a:moveTo>
                    <a:pt x="1201" y="1"/>
                  </a:moveTo>
                  <a:cubicBezTo>
                    <a:pt x="1161" y="1"/>
                    <a:pt x="1119" y="7"/>
                    <a:pt x="1078" y="20"/>
                  </a:cubicBezTo>
                  <a:lnTo>
                    <a:pt x="308" y="273"/>
                  </a:lnTo>
                  <a:cubicBezTo>
                    <a:pt x="110" y="339"/>
                    <a:pt x="0" y="559"/>
                    <a:pt x="66" y="757"/>
                  </a:cubicBezTo>
                  <a:lnTo>
                    <a:pt x="319" y="1527"/>
                  </a:lnTo>
                  <a:cubicBezTo>
                    <a:pt x="372" y="1686"/>
                    <a:pt x="525" y="1788"/>
                    <a:pt x="685" y="1788"/>
                  </a:cubicBezTo>
                  <a:cubicBezTo>
                    <a:pt x="724" y="1788"/>
                    <a:pt x="764" y="1782"/>
                    <a:pt x="803" y="1769"/>
                  </a:cubicBezTo>
                  <a:lnTo>
                    <a:pt x="1573" y="1516"/>
                  </a:lnTo>
                  <a:cubicBezTo>
                    <a:pt x="1782" y="1450"/>
                    <a:pt x="1892" y="1230"/>
                    <a:pt x="1815" y="1032"/>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0"/>
            <p:cNvSpPr/>
            <p:nvPr/>
          </p:nvSpPr>
          <p:spPr>
            <a:xfrm>
              <a:off x="967428" y="1248203"/>
              <a:ext cx="86098" cy="81823"/>
            </a:xfrm>
            <a:custGeom>
              <a:avLst/>
              <a:gdLst/>
              <a:ahLst/>
              <a:cxnLst/>
              <a:rect l="l" t="t" r="r" b="b"/>
              <a:pathLst>
                <a:path w="1893" h="1799" extrusionOk="0">
                  <a:moveTo>
                    <a:pt x="1201" y="1"/>
                  </a:moveTo>
                  <a:cubicBezTo>
                    <a:pt x="1161" y="1"/>
                    <a:pt x="1120" y="7"/>
                    <a:pt x="1079" y="20"/>
                  </a:cubicBezTo>
                  <a:lnTo>
                    <a:pt x="309" y="284"/>
                  </a:lnTo>
                  <a:cubicBezTo>
                    <a:pt x="111" y="350"/>
                    <a:pt x="1" y="559"/>
                    <a:pt x="67" y="768"/>
                  </a:cubicBezTo>
                  <a:lnTo>
                    <a:pt x="320" y="1537"/>
                  </a:lnTo>
                  <a:cubicBezTo>
                    <a:pt x="382" y="1696"/>
                    <a:pt x="528" y="1799"/>
                    <a:pt x="686" y="1799"/>
                  </a:cubicBezTo>
                  <a:cubicBezTo>
                    <a:pt x="725" y="1799"/>
                    <a:pt x="765" y="1792"/>
                    <a:pt x="804" y="1779"/>
                  </a:cubicBezTo>
                  <a:lnTo>
                    <a:pt x="1584" y="1526"/>
                  </a:lnTo>
                  <a:cubicBezTo>
                    <a:pt x="1782" y="1450"/>
                    <a:pt x="1892" y="1241"/>
                    <a:pt x="1826" y="1043"/>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0"/>
            <p:cNvSpPr/>
            <p:nvPr/>
          </p:nvSpPr>
          <p:spPr>
            <a:xfrm>
              <a:off x="1057483" y="1218685"/>
              <a:ext cx="85553" cy="81368"/>
            </a:xfrm>
            <a:custGeom>
              <a:avLst/>
              <a:gdLst/>
              <a:ahLst/>
              <a:cxnLst/>
              <a:rect l="l" t="t" r="r" b="b"/>
              <a:pathLst>
                <a:path w="1881" h="1789" extrusionOk="0">
                  <a:moveTo>
                    <a:pt x="1196" y="1"/>
                  </a:moveTo>
                  <a:cubicBezTo>
                    <a:pt x="1157" y="1"/>
                    <a:pt x="1117" y="7"/>
                    <a:pt x="1078" y="20"/>
                  </a:cubicBezTo>
                  <a:lnTo>
                    <a:pt x="308" y="273"/>
                  </a:lnTo>
                  <a:cubicBezTo>
                    <a:pt x="110" y="339"/>
                    <a:pt x="0" y="559"/>
                    <a:pt x="66" y="757"/>
                  </a:cubicBezTo>
                  <a:lnTo>
                    <a:pt x="319" y="1527"/>
                  </a:lnTo>
                  <a:cubicBezTo>
                    <a:pt x="372" y="1692"/>
                    <a:pt x="521" y="1789"/>
                    <a:pt x="679" y="1789"/>
                  </a:cubicBezTo>
                  <a:cubicBezTo>
                    <a:pt x="720" y="1789"/>
                    <a:pt x="762" y="1782"/>
                    <a:pt x="803" y="1769"/>
                  </a:cubicBezTo>
                  <a:lnTo>
                    <a:pt x="1573" y="1516"/>
                  </a:lnTo>
                  <a:cubicBezTo>
                    <a:pt x="1782" y="1450"/>
                    <a:pt x="1881" y="1230"/>
                    <a:pt x="1815" y="1032"/>
                  </a:cubicBezTo>
                  <a:lnTo>
                    <a:pt x="1562" y="262"/>
                  </a:lnTo>
                  <a:cubicBezTo>
                    <a:pt x="1509" y="103"/>
                    <a:pt x="1357" y="1"/>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0"/>
            <p:cNvSpPr/>
            <p:nvPr/>
          </p:nvSpPr>
          <p:spPr>
            <a:xfrm>
              <a:off x="1147493" y="1188712"/>
              <a:ext cx="85598" cy="81778"/>
            </a:xfrm>
            <a:custGeom>
              <a:avLst/>
              <a:gdLst/>
              <a:ahLst/>
              <a:cxnLst/>
              <a:rect l="l" t="t" r="r" b="b"/>
              <a:pathLst>
                <a:path w="1882" h="1798" extrusionOk="0">
                  <a:moveTo>
                    <a:pt x="1197" y="0"/>
                  </a:moveTo>
                  <a:cubicBezTo>
                    <a:pt x="1157" y="0"/>
                    <a:pt x="1118" y="6"/>
                    <a:pt x="1078" y="19"/>
                  </a:cubicBezTo>
                  <a:lnTo>
                    <a:pt x="309" y="283"/>
                  </a:lnTo>
                  <a:cubicBezTo>
                    <a:pt x="100" y="349"/>
                    <a:pt x="1" y="558"/>
                    <a:pt x="67" y="767"/>
                  </a:cubicBezTo>
                  <a:lnTo>
                    <a:pt x="320" y="1537"/>
                  </a:lnTo>
                  <a:cubicBezTo>
                    <a:pt x="373" y="1696"/>
                    <a:pt x="525" y="1798"/>
                    <a:pt x="685" y="1798"/>
                  </a:cubicBezTo>
                  <a:cubicBezTo>
                    <a:pt x="725" y="1798"/>
                    <a:pt x="765" y="1792"/>
                    <a:pt x="804" y="1779"/>
                  </a:cubicBezTo>
                  <a:lnTo>
                    <a:pt x="1573" y="1526"/>
                  </a:lnTo>
                  <a:cubicBezTo>
                    <a:pt x="1771" y="1460"/>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0"/>
            <p:cNvSpPr/>
            <p:nvPr/>
          </p:nvSpPr>
          <p:spPr>
            <a:xfrm>
              <a:off x="1237048" y="1159194"/>
              <a:ext cx="86053" cy="81368"/>
            </a:xfrm>
            <a:custGeom>
              <a:avLst/>
              <a:gdLst/>
              <a:ahLst/>
              <a:cxnLst/>
              <a:rect l="l" t="t" r="r" b="b"/>
              <a:pathLst>
                <a:path w="1892" h="1789" extrusionOk="0">
                  <a:moveTo>
                    <a:pt x="1206" y="0"/>
                  </a:moveTo>
                  <a:cubicBezTo>
                    <a:pt x="1167" y="0"/>
                    <a:pt x="1128" y="6"/>
                    <a:pt x="1089" y="19"/>
                  </a:cubicBezTo>
                  <a:lnTo>
                    <a:pt x="308" y="272"/>
                  </a:lnTo>
                  <a:cubicBezTo>
                    <a:pt x="110" y="338"/>
                    <a:pt x="0" y="558"/>
                    <a:pt x="66" y="756"/>
                  </a:cubicBezTo>
                  <a:lnTo>
                    <a:pt x="319" y="1526"/>
                  </a:lnTo>
                  <a:cubicBezTo>
                    <a:pt x="380" y="1692"/>
                    <a:pt x="524" y="1788"/>
                    <a:pt x="680" y="1788"/>
                  </a:cubicBezTo>
                  <a:cubicBezTo>
                    <a:pt x="721" y="1788"/>
                    <a:pt x="762" y="1782"/>
                    <a:pt x="803" y="1768"/>
                  </a:cubicBezTo>
                  <a:lnTo>
                    <a:pt x="1584" y="1515"/>
                  </a:lnTo>
                  <a:cubicBezTo>
                    <a:pt x="1782" y="1449"/>
                    <a:pt x="1892" y="1229"/>
                    <a:pt x="1826" y="1031"/>
                  </a:cubicBezTo>
                  <a:lnTo>
                    <a:pt x="1562" y="261"/>
                  </a:lnTo>
                  <a:cubicBezTo>
                    <a:pt x="1509" y="102"/>
                    <a:pt x="1364" y="0"/>
                    <a:pt x="1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0"/>
            <p:cNvSpPr/>
            <p:nvPr/>
          </p:nvSpPr>
          <p:spPr>
            <a:xfrm>
              <a:off x="1001449" y="1350266"/>
              <a:ext cx="85598" cy="81823"/>
            </a:xfrm>
            <a:custGeom>
              <a:avLst/>
              <a:gdLst/>
              <a:ahLst/>
              <a:cxnLst/>
              <a:rect l="l" t="t" r="r" b="b"/>
              <a:pathLst>
                <a:path w="1882" h="1799" extrusionOk="0">
                  <a:moveTo>
                    <a:pt x="1197" y="0"/>
                  </a:moveTo>
                  <a:cubicBezTo>
                    <a:pt x="1157" y="0"/>
                    <a:pt x="1117" y="6"/>
                    <a:pt x="1078" y="19"/>
                  </a:cubicBezTo>
                  <a:lnTo>
                    <a:pt x="309" y="283"/>
                  </a:lnTo>
                  <a:cubicBezTo>
                    <a:pt x="111" y="349"/>
                    <a:pt x="1" y="558"/>
                    <a:pt x="67" y="756"/>
                  </a:cubicBezTo>
                  <a:lnTo>
                    <a:pt x="320" y="1537"/>
                  </a:lnTo>
                  <a:cubicBezTo>
                    <a:pt x="372" y="1696"/>
                    <a:pt x="525" y="1798"/>
                    <a:pt x="685" y="1798"/>
                  </a:cubicBezTo>
                  <a:cubicBezTo>
                    <a:pt x="724" y="1798"/>
                    <a:pt x="764" y="1792"/>
                    <a:pt x="803" y="1779"/>
                  </a:cubicBezTo>
                  <a:lnTo>
                    <a:pt x="1573" y="1515"/>
                  </a:lnTo>
                  <a:cubicBezTo>
                    <a:pt x="1771" y="1449"/>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0"/>
            <p:cNvSpPr/>
            <p:nvPr/>
          </p:nvSpPr>
          <p:spPr>
            <a:xfrm>
              <a:off x="1091004" y="1320702"/>
              <a:ext cx="86053" cy="81368"/>
            </a:xfrm>
            <a:custGeom>
              <a:avLst/>
              <a:gdLst/>
              <a:ahLst/>
              <a:cxnLst/>
              <a:rect l="l" t="t" r="r" b="b"/>
              <a:pathLst>
                <a:path w="1892" h="1789" extrusionOk="0">
                  <a:moveTo>
                    <a:pt x="1213" y="0"/>
                  </a:moveTo>
                  <a:cubicBezTo>
                    <a:pt x="1172" y="0"/>
                    <a:pt x="1130" y="7"/>
                    <a:pt x="1089" y="20"/>
                  </a:cubicBezTo>
                  <a:lnTo>
                    <a:pt x="319" y="273"/>
                  </a:lnTo>
                  <a:cubicBezTo>
                    <a:pt x="110" y="339"/>
                    <a:pt x="0" y="559"/>
                    <a:pt x="77" y="757"/>
                  </a:cubicBezTo>
                  <a:lnTo>
                    <a:pt x="330" y="1527"/>
                  </a:lnTo>
                  <a:cubicBezTo>
                    <a:pt x="383" y="1686"/>
                    <a:pt x="528" y="1788"/>
                    <a:pt x="691" y="1788"/>
                  </a:cubicBezTo>
                  <a:cubicBezTo>
                    <a:pt x="731" y="1788"/>
                    <a:pt x="773" y="1782"/>
                    <a:pt x="814" y="1769"/>
                  </a:cubicBezTo>
                  <a:lnTo>
                    <a:pt x="1584" y="1516"/>
                  </a:lnTo>
                  <a:cubicBezTo>
                    <a:pt x="1782" y="1450"/>
                    <a:pt x="1892" y="1230"/>
                    <a:pt x="1826" y="1032"/>
                  </a:cubicBezTo>
                  <a:lnTo>
                    <a:pt x="1573" y="262"/>
                  </a:lnTo>
                  <a:cubicBezTo>
                    <a:pt x="1520" y="97"/>
                    <a:pt x="1371" y="0"/>
                    <a:pt x="1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0"/>
            <p:cNvSpPr/>
            <p:nvPr/>
          </p:nvSpPr>
          <p:spPr>
            <a:xfrm>
              <a:off x="1181014" y="1261211"/>
              <a:ext cx="175108" cy="111341"/>
            </a:xfrm>
            <a:custGeom>
              <a:avLst/>
              <a:gdLst/>
              <a:ahLst/>
              <a:cxnLst/>
              <a:rect l="l" t="t" r="r" b="b"/>
              <a:pathLst>
                <a:path w="3850" h="2448" extrusionOk="0">
                  <a:moveTo>
                    <a:pt x="3164" y="1"/>
                  </a:moveTo>
                  <a:cubicBezTo>
                    <a:pt x="3125" y="1"/>
                    <a:pt x="3086" y="7"/>
                    <a:pt x="3047" y="20"/>
                  </a:cubicBezTo>
                  <a:lnTo>
                    <a:pt x="298" y="933"/>
                  </a:lnTo>
                  <a:cubicBezTo>
                    <a:pt x="111" y="999"/>
                    <a:pt x="1" y="1207"/>
                    <a:pt x="67" y="1405"/>
                  </a:cubicBezTo>
                  <a:lnTo>
                    <a:pt x="330" y="2186"/>
                  </a:lnTo>
                  <a:cubicBezTo>
                    <a:pt x="383" y="2345"/>
                    <a:pt x="529" y="2447"/>
                    <a:pt x="686" y="2447"/>
                  </a:cubicBezTo>
                  <a:cubicBezTo>
                    <a:pt x="725" y="2447"/>
                    <a:pt x="764" y="2441"/>
                    <a:pt x="803" y="2428"/>
                  </a:cubicBezTo>
                  <a:lnTo>
                    <a:pt x="3542" y="1515"/>
                  </a:lnTo>
                  <a:cubicBezTo>
                    <a:pt x="3740" y="1449"/>
                    <a:pt x="3850" y="1240"/>
                    <a:pt x="3784" y="1043"/>
                  </a:cubicBezTo>
                  <a:lnTo>
                    <a:pt x="3520" y="262"/>
                  </a:lnTo>
                  <a:cubicBezTo>
                    <a:pt x="3467" y="103"/>
                    <a:pt x="3322" y="1"/>
                    <a:pt x="3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0"/>
            <p:cNvSpPr/>
            <p:nvPr/>
          </p:nvSpPr>
          <p:spPr>
            <a:xfrm>
              <a:off x="969202" y="969168"/>
              <a:ext cx="55807" cy="96559"/>
            </a:xfrm>
            <a:custGeom>
              <a:avLst/>
              <a:gdLst/>
              <a:ahLst/>
              <a:cxnLst/>
              <a:rect l="l" t="t" r="r" b="b"/>
              <a:pathLst>
                <a:path w="1227" h="2123" extrusionOk="0">
                  <a:moveTo>
                    <a:pt x="976" y="0"/>
                  </a:moveTo>
                  <a:cubicBezTo>
                    <a:pt x="918" y="0"/>
                    <a:pt x="868" y="34"/>
                    <a:pt x="853" y="117"/>
                  </a:cubicBezTo>
                  <a:cubicBezTo>
                    <a:pt x="732" y="744"/>
                    <a:pt x="479" y="1283"/>
                    <a:pt x="105" y="1800"/>
                  </a:cubicBezTo>
                  <a:cubicBezTo>
                    <a:pt x="1" y="1952"/>
                    <a:pt x="159" y="2122"/>
                    <a:pt x="313" y="2122"/>
                  </a:cubicBezTo>
                  <a:cubicBezTo>
                    <a:pt x="370" y="2122"/>
                    <a:pt x="426" y="2099"/>
                    <a:pt x="468" y="2042"/>
                  </a:cubicBezTo>
                  <a:cubicBezTo>
                    <a:pt x="864" y="1536"/>
                    <a:pt x="1106" y="898"/>
                    <a:pt x="1204" y="260"/>
                  </a:cubicBezTo>
                  <a:cubicBezTo>
                    <a:pt x="1226" y="123"/>
                    <a:pt x="1087" y="0"/>
                    <a:pt x="97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0"/>
            <p:cNvSpPr/>
            <p:nvPr/>
          </p:nvSpPr>
          <p:spPr>
            <a:xfrm>
              <a:off x="1059166" y="930599"/>
              <a:ext cx="51031" cy="112751"/>
            </a:xfrm>
            <a:custGeom>
              <a:avLst/>
              <a:gdLst/>
              <a:ahLst/>
              <a:cxnLst/>
              <a:rect l="l" t="t" r="r" b="b"/>
              <a:pathLst>
                <a:path w="1122" h="2479" extrusionOk="0">
                  <a:moveTo>
                    <a:pt x="909" y="0"/>
                  </a:moveTo>
                  <a:cubicBezTo>
                    <a:pt x="859" y="0"/>
                    <a:pt x="814" y="28"/>
                    <a:pt x="799" y="97"/>
                  </a:cubicBezTo>
                  <a:cubicBezTo>
                    <a:pt x="711" y="460"/>
                    <a:pt x="601" y="834"/>
                    <a:pt x="469" y="1185"/>
                  </a:cubicBezTo>
                  <a:cubicBezTo>
                    <a:pt x="337" y="1537"/>
                    <a:pt x="139" y="1867"/>
                    <a:pt x="40" y="2230"/>
                  </a:cubicBezTo>
                  <a:cubicBezTo>
                    <a:pt x="1" y="2357"/>
                    <a:pt x="110" y="2478"/>
                    <a:pt x="223" y="2478"/>
                  </a:cubicBezTo>
                  <a:cubicBezTo>
                    <a:pt x="267" y="2478"/>
                    <a:pt x="311" y="2460"/>
                    <a:pt x="348" y="2417"/>
                  </a:cubicBezTo>
                  <a:cubicBezTo>
                    <a:pt x="821" y="1845"/>
                    <a:pt x="1008" y="921"/>
                    <a:pt x="1107" y="207"/>
                  </a:cubicBezTo>
                  <a:cubicBezTo>
                    <a:pt x="1121" y="99"/>
                    <a:pt x="1004" y="0"/>
                    <a:pt x="90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0"/>
            <p:cNvSpPr/>
            <p:nvPr/>
          </p:nvSpPr>
          <p:spPr>
            <a:xfrm>
              <a:off x="1187109" y="800746"/>
              <a:ext cx="73227" cy="60947"/>
            </a:xfrm>
            <a:custGeom>
              <a:avLst/>
              <a:gdLst/>
              <a:ahLst/>
              <a:cxnLst/>
              <a:rect l="l" t="t" r="r" b="b"/>
              <a:pathLst>
                <a:path w="1610" h="1340" extrusionOk="0">
                  <a:moveTo>
                    <a:pt x="190" y="1"/>
                  </a:moveTo>
                  <a:cubicBezTo>
                    <a:pt x="1" y="1"/>
                    <a:pt x="21" y="304"/>
                    <a:pt x="207" y="345"/>
                  </a:cubicBezTo>
                  <a:cubicBezTo>
                    <a:pt x="735" y="466"/>
                    <a:pt x="1043" y="818"/>
                    <a:pt x="1296" y="1269"/>
                  </a:cubicBezTo>
                  <a:cubicBezTo>
                    <a:pt x="1329" y="1318"/>
                    <a:pt x="1382" y="1339"/>
                    <a:pt x="1434" y="1339"/>
                  </a:cubicBezTo>
                  <a:cubicBezTo>
                    <a:pt x="1523" y="1339"/>
                    <a:pt x="1610" y="1275"/>
                    <a:pt x="1582" y="1170"/>
                  </a:cubicBezTo>
                  <a:cubicBezTo>
                    <a:pt x="1406" y="565"/>
                    <a:pt x="823" y="136"/>
                    <a:pt x="229" y="4"/>
                  </a:cubicBezTo>
                  <a:cubicBezTo>
                    <a:pt x="216" y="2"/>
                    <a:pt x="202" y="1"/>
                    <a:pt x="19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0"/>
            <p:cNvSpPr/>
            <p:nvPr/>
          </p:nvSpPr>
          <p:spPr>
            <a:xfrm>
              <a:off x="1248555" y="1060633"/>
              <a:ext cx="25379" cy="41707"/>
            </a:xfrm>
            <a:custGeom>
              <a:avLst/>
              <a:gdLst/>
              <a:ahLst/>
              <a:cxnLst/>
              <a:rect l="l" t="t" r="r" b="b"/>
              <a:pathLst>
                <a:path w="558" h="917" extrusionOk="0">
                  <a:moveTo>
                    <a:pt x="150" y="1"/>
                  </a:moveTo>
                  <a:cubicBezTo>
                    <a:pt x="72" y="1"/>
                    <a:pt x="0" y="53"/>
                    <a:pt x="11" y="163"/>
                  </a:cubicBezTo>
                  <a:cubicBezTo>
                    <a:pt x="22" y="416"/>
                    <a:pt x="99" y="691"/>
                    <a:pt x="275" y="867"/>
                  </a:cubicBezTo>
                  <a:cubicBezTo>
                    <a:pt x="310" y="902"/>
                    <a:pt x="348" y="917"/>
                    <a:pt x="383" y="917"/>
                  </a:cubicBezTo>
                  <a:cubicBezTo>
                    <a:pt x="479" y="917"/>
                    <a:pt x="557" y="804"/>
                    <a:pt x="517" y="691"/>
                  </a:cubicBezTo>
                  <a:lnTo>
                    <a:pt x="517" y="691"/>
                  </a:lnTo>
                  <a:lnTo>
                    <a:pt x="517" y="702"/>
                  </a:lnTo>
                  <a:cubicBezTo>
                    <a:pt x="484" y="603"/>
                    <a:pt x="429" y="526"/>
                    <a:pt x="396" y="427"/>
                  </a:cubicBezTo>
                  <a:cubicBezTo>
                    <a:pt x="363" y="339"/>
                    <a:pt x="341" y="251"/>
                    <a:pt x="330" y="152"/>
                  </a:cubicBezTo>
                  <a:cubicBezTo>
                    <a:pt x="314" y="53"/>
                    <a:pt x="228" y="1"/>
                    <a:pt x="15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0"/>
            <p:cNvSpPr/>
            <p:nvPr/>
          </p:nvSpPr>
          <p:spPr>
            <a:xfrm>
              <a:off x="1283986" y="1171065"/>
              <a:ext cx="24606" cy="41571"/>
            </a:xfrm>
            <a:custGeom>
              <a:avLst/>
              <a:gdLst/>
              <a:ahLst/>
              <a:cxnLst/>
              <a:rect l="l" t="t" r="r" b="b"/>
              <a:pathLst>
                <a:path w="541" h="914" extrusionOk="0">
                  <a:moveTo>
                    <a:pt x="169" y="0"/>
                  </a:moveTo>
                  <a:cubicBezTo>
                    <a:pt x="79" y="0"/>
                    <a:pt x="0" y="74"/>
                    <a:pt x="46" y="198"/>
                  </a:cubicBezTo>
                  <a:cubicBezTo>
                    <a:pt x="90" y="297"/>
                    <a:pt x="123" y="396"/>
                    <a:pt x="156" y="495"/>
                  </a:cubicBezTo>
                  <a:cubicBezTo>
                    <a:pt x="178" y="594"/>
                    <a:pt x="200" y="704"/>
                    <a:pt x="244" y="803"/>
                  </a:cubicBezTo>
                  <a:cubicBezTo>
                    <a:pt x="273" y="868"/>
                    <a:pt x="353" y="914"/>
                    <a:pt x="421" y="914"/>
                  </a:cubicBezTo>
                  <a:cubicBezTo>
                    <a:pt x="480" y="914"/>
                    <a:pt x="530" y="879"/>
                    <a:pt x="530" y="792"/>
                  </a:cubicBezTo>
                  <a:cubicBezTo>
                    <a:pt x="541" y="561"/>
                    <a:pt x="420" y="308"/>
                    <a:pt x="321" y="110"/>
                  </a:cubicBezTo>
                  <a:lnTo>
                    <a:pt x="332" y="110"/>
                  </a:lnTo>
                  <a:cubicBezTo>
                    <a:pt x="296" y="35"/>
                    <a:pt x="23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0"/>
            <p:cNvSpPr/>
            <p:nvPr/>
          </p:nvSpPr>
          <p:spPr>
            <a:xfrm>
              <a:off x="1319554" y="1280086"/>
              <a:ext cx="18057" cy="28563"/>
            </a:xfrm>
            <a:custGeom>
              <a:avLst/>
              <a:gdLst/>
              <a:ahLst/>
              <a:cxnLst/>
              <a:rect l="l" t="t" r="r" b="b"/>
              <a:pathLst>
                <a:path w="397" h="628" extrusionOk="0">
                  <a:moveTo>
                    <a:pt x="155" y="1"/>
                  </a:moveTo>
                  <a:cubicBezTo>
                    <a:pt x="67" y="1"/>
                    <a:pt x="1" y="89"/>
                    <a:pt x="23" y="166"/>
                  </a:cubicBezTo>
                  <a:cubicBezTo>
                    <a:pt x="45" y="287"/>
                    <a:pt x="56" y="397"/>
                    <a:pt x="78" y="518"/>
                  </a:cubicBezTo>
                  <a:cubicBezTo>
                    <a:pt x="100" y="573"/>
                    <a:pt x="177" y="628"/>
                    <a:pt x="243" y="628"/>
                  </a:cubicBezTo>
                  <a:cubicBezTo>
                    <a:pt x="320" y="628"/>
                    <a:pt x="353" y="573"/>
                    <a:pt x="375" y="507"/>
                  </a:cubicBezTo>
                  <a:cubicBezTo>
                    <a:pt x="397" y="397"/>
                    <a:pt x="364" y="265"/>
                    <a:pt x="331" y="155"/>
                  </a:cubicBezTo>
                  <a:cubicBezTo>
                    <a:pt x="309" y="78"/>
                    <a:pt x="243"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a:off x="1140489" y="1337212"/>
              <a:ext cx="20558" cy="30974"/>
            </a:xfrm>
            <a:custGeom>
              <a:avLst/>
              <a:gdLst/>
              <a:ahLst/>
              <a:cxnLst/>
              <a:rect l="l" t="t" r="r" b="b"/>
              <a:pathLst>
                <a:path w="452" h="681" extrusionOk="0">
                  <a:moveTo>
                    <a:pt x="158" y="1"/>
                  </a:moveTo>
                  <a:cubicBezTo>
                    <a:pt x="143" y="1"/>
                    <a:pt x="127" y="3"/>
                    <a:pt x="111" y="9"/>
                  </a:cubicBezTo>
                  <a:cubicBezTo>
                    <a:pt x="23" y="42"/>
                    <a:pt x="1" y="141"/>
                    <a:pt x="34" y="218"/>
                  </a:cubicBezTo>
                  <a:cubicBezTo>
                    <a:pt x="56" y="273"/>
                    <a:pt x="78" y="328"/>
                    <a:pt x="100" y="383"/>
                  </a:cubicBezTo>
                  <a:cubicBezTo>
                    <a:pt x="111" y="438"/>
                    <a:pt x="122" y="504"/>
                    <a:pt x="144" y="559"/>
                  </a:cubicBezTo>
                  <a:cubicBezTo>
                    <a:pt x="177" y="625"/>
                    <a:pt x="232" y="680"/>
                    <a:pt x="309" y="680"/>
                  </a:cubicBezTo>
                  <a:cubicBezTo>
                    <a:pt x="375" y="680"/>
                    <a:pt x="430" y="625"/>
                    <a:pt x="441" y="559"/>
                  </a:cubicBezTo>
                  <a:cubicBezTo>
                    <a:pt x="452" y="416"/>
                    <a:pt x="386" y="251"/>
                    <a:pt x="320" y="119"/>
                  </a:cubicBezTo>
                  <a:cubicBezTo>
                    <a:pt x="293" y="56"/>
                    <a:pt x="229" y="1"/>
                    <a:pt x="15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0"/>
            <p:cNvSpPr/>
            <p:nvPr/>
          </p:nvSpPr>
          <p:spPr>
            <a:xfrm>
              <a:off x="1192521" y="1203812"/>
              <a:ext cx="25061" cy="33020"/>
            </a:xfrm>
            <a:custGeom>
              <a:avLst/>
              <a:gdLst/>
              <a:ahLst/>
              <a:cxnLst/>
              <a:rect l="l" t="t" r="r" b="b"/>
              <a:pathLst>
                <a:path w="551" h="726" extrusionOk="0">
                  <a:moveTo>
                    <a:pt x="164" y="0"/>
                  </a:moveTo>
                  <a:cubicBezTo>
                    <a:pt x="134" y="0"/>
                    <a:pt x="105" y="9"/>
                    <a:pt x="77" y="28"/>
                  </a:cubicBezTo>
                  <a:cubicBezTo>
                    <a:pt x="1" y="83"/>
                    <a:pt x="12" y="193"/>
                    <a:pt x="67" y="259"/>
                  </a:cubicBezTo>
                  <a:cubicBezTo>
                    <a:pt x="132" y="369"/>
                    <a:pt x="99" y="490"/>
                    <a:pt x="143" y="611"/>
                  </a:cubicBezTo>
                  <a:cubicBezTo>
                    <a:pt x="171" y="679"/>
                    <a:pt x="244" y="726"/>
                    <a:pt x="314" y="726"/>
                  </a:cubicBezTo>
                  <a:cubicBezTo>
                    <a:pt x="358" y="726"/>
                    <a:pt x="400" y="708"/>
                    <a:pt x="429" y="666"/>
                  </a:cubicBezTo>
                  <a:cubicBezTo>
                    <a:pt x="550" y="501"/>
                    <a:pt x="429" y="215"/>
                    <a:pt x="308" y="72"/>
                  </a:cubicBezTo>
                  <a:cubicBezTo>
                    <a:pt x="273" y="29"/>
                    <a:pt x="219" y="0"/>
                    <a:pt x="164"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0"/>
            <p:cNvSpPr/>
            <p:nvPr/>
          </p:nvSpPr>
          <p:spPr>
            <a:xfrm>
              <a:off x="1155680" y="1085285"/>
              <a:ext cx="30428" cy="37750"/>
            </a:xfrm>
            <a:custGeom>
              <a:avLst/>
              <a:gdLst/>
              <a:ahLst/>
              <a:cxnLst/>
              <a:rect l="l" t="t" r="r" b="b"/>
              <a:pathLst>
                <a:path w="669" h="830" extrusionOk="0">
                  <a:moveTo>
                    <a:pt x="155" y="1"/>
                  </a:moveTo>
                  <a:cubicBezTo>
                    <a:pt x="50" y="1"/>
                    <a:pt x="0" y="117"/>
                    <a:pt x="30" y="215"/>
                  </a:cubicBezTo>
                  <a:cubicBezTo>
                    <a:pt x="96" y="424"/>
                    <a:pt x="228" y="688"/>
                    <a:pt x="426" y="809"/>
                  </a:cubicBezTo>
                  <a:cubicBezTo>
                    <a:pt x="450" y="823"/>
                    <a:pt x="474" y="829"/>
                    <a:pt x="497" y="829"/>
                  </a:cubicBezTo>
                  <a:cubicBezTo>
                    <a:pt x="597" y="829"/>
                    <a:pt x="668" y="709"/>
                    <a:pt x="624" y="611"/>
                  </a:cubicBezTo>
                  <a:cubicBezTo>
                    <a:pt x="591" y="523"/>
                    <a:pt x="514" y="457"/>
                    <a:pt x="470" y="380"/>
                  </a:cubicBezTo>
                  <a:cubicBezTo>
                    <a:pt x="426" y="325"/>
                    <a:pt x="393" y="270"/>
                    <a:pt x="360" y="204"/>
                  </a:cubicBezTo>
                  <a:cubicBezTo>
                    <a:pt x="327" y="127"/>
                    <a:pt x="294" y="28"/>
                    <a:pt x="195" y="6"/>
                  </a:cubicBezTo>
                  <a:cubicBezTo>
                    <a:pt x="181" y="2"/>
                    <a:pt x="167"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0"/>
            <p:cNvSpPr/>
            <p:nvPr/>
          </p:nvSpPr>
          <p:spPr>
            <a:xfrm>
              <a:off x="1075676" y="1119624"/>
              <a:ext cx="28381" cy="39979"/>
            </a:xfrm>
            <a:custGeom>
              <a:avLst/>
              <a:gdLst/>
              <a:ahLst/>
              <a:cxnLst/>
              <a:rect l="l" t="t" r="r" b="b"/>
              <a:pathLst>
                <a:path w="624" h="879" extrusionOk="0">
                  <a:moveTo>
                    <a:pt x="183" y="1"/>
                  </a:moveTo>
                  <a:cubicBezTo>
                    <a:pt x="89" y="1"/>
                    <a:pt x="0" y="86"/>
                    <a:pt x="40" y="219"/>
                  </a:cubicBezTo>
                  <a:lnTo>
                    <a:pt x="172" y="592"/>
                  </a:lnTo>
                  <a:cubicBezTo>
                    <a:pt x="204" y="699"/>
                    <a:pt x="267" y="879"/>
                    <a:pt x="402" y="879"/>
                  </a:cubicBezTo>
                  <a:cubicBezTo>
                    <a:pt x="406" y="879"/>
                    <a:pt x="410" y="879"/>
                    <a:pt x="414" y="878"/>
                  </a:cubicBezTo>
                  <a:cubicBezTo>
                    <a:pt x="623" y="867"/>
                    <a:pt x="535" y="603"/>
                    <a:pt x="491" y="494"/>
                  </a:cubicBezTo>
                  <a:cubicBezTo>
                    <a:pt x="436" y="373"/>
                    <a:pt x="392" y="241"/>
                    <a:pt x="337" y="120"/>
                  </a:cubicBezTo>
                  <a:cubicBezTo>
                    <a:pt x="307" y="37"/>
                    <a:pt x="244" y="1"/>
                    <a:pt x="18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0"/>
            <p:cNvSpPr/>
            <p:nvPr/>
          </p:nvSpPr>
          <p:spPr>
            <a:xfrm>
              <a:off x="980709" y="1150598"/>
              <a:ext cx="23787" cy="37250"/>
            </a:xfrm>
            <a:custGeom>
              <a:avLst/>
              <a:gdLst/>
              <a:ahLst/>
              <a:cxnLst/>
              <a:rect l="l" t="t" r="r" b="b"/>
              <a:pathLst>
                <a:path w="523" h="819" extrusionOk="0">
                  <a:moveTo>
                    <a:pt x="126" y="0"/>
                  </a:moveTo>
                  <a:cubicBezTo>
                    <a:pt x="58" y="0"/>
                    <a:pt x="1" y="39"/>
                    <a:pt x="6" y="131"/>
                  </a:cubicBezTo>
                  <a:cubicBezTo>
                    <a:pt x="6" y="263"/>
                    <a:pt x="28" y="384"/>
                    <a:pt x="72" y="505"/>
                  </a:cubicBezTo>
                  <a:cubicBezTo>
                    <a:pt x="127" y="637"/>
                    <a:pt x="204" y="780"/>
                    <a:pt x="347" y="813"/>
                  </a:cubicBezTo>
                  <a:cubicBezTo>
                    <a:pt x="360" y="817"/>
                    <a:pt x="373" y="818"/>
                    <a:pt x="386" y="818"/>
                  </a:cubicBezTo>
                  <a:cubicBezTo>
                    <a:pt x="456" y="818"/>
                    <a:pt x="512" y="769"/>
                    <a:pt x="512" y="703"/>
                  </a:cubicBezTo>
                  <a:cubicBezTo>
                    <a:pt x="523" y="582"/>
                    <a:pt x="457" y="516"/>
                    <a:pt x="413" y="428"/>
                  </a:cubicBezTo>
                  <a:cubicBezTo>
                    <a:pt x="369" y="340"/>
                    <a:pt x="336" y="252"/>
                    <a:pt x="325" y="153"/>
                  </a:cubicBezTo>
                  <a:cubicBezTo>
                    <a:pt x="312" y="61"/>
                    <a:pt x="211" y="0"/>
                    <a:pt x="12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0"/>
            <p:cNvSpPr/>
            <p:nvPr/>
          </p:nvSpPr>
          <p:spPr>
            <a:xfrm>
              <a:off x="1016458" y="1264077"/>
              <a:ext cx="29018" cy="41844"/>
            </a:xfrm>
            <a:custGeom>
              <a:avLst/>
              <a:gdLst/>
              <a:ahLst/>
              <a:cxnLst/>
              <a:rect l="l" t="t" r="r" b="b"/>
              <a:pathLst>
                <a:path w="638" h="920" extrusionOk="0">
                  <a:moveTo>
                    <a:pt x="176" y="1"/>
                  </a:moveTo>
                  <a:cubicBezTo>
                    <a:pt x="78" y="12"/>
                    <a:pt x="1" y="133"/>
                    <a:pt x="56" y="221"/>
                  </a:cubicBezTo>
                  <a:cubicBezTo>
                    <a:pt x="78" y="254"/>
                    <a:pt x="88" y="331"/>
                    <a:pt x="99" y="375"/>
                  </a:cubicBezTo>
                  <a:cubicBezTo>
                    <a:pt x="121" y="430"/>
                    <a:pt x="143" y="485"/>
                    <a:pt x="165" y="540"/>
                  </a:cubicBezTo>
                  <a:cubicBezTo>
                    <a:pt x="209" y="661"/>
                    <a:pt x="275" y="782"/>
                    <a:pt x="374" y="870"/>
                  </a:cubicBezTo>
                  <a:cubicBezTo>
                    <a:pt x="407" y="905"/>
                    <a:pt x="441" y="920"/>
                    <a:pt x="474" y="920"/>
                  </a:cubicBezTo>
                  <a:cubicBezTo>
                    <a:pt x="563" y="920"/>
                    <a:pt x="638" y="807"/>
                    <a:pt x="605" y="694"/>
                  </a:cubicBezTo>
                  <a:lnTo>
                    <a:pt x="605" y="694"/>
                  </a:lnTo>
                  <a:lnTo>
                    <a:pt x="605" y="705"/>
                  </a:lnTo>
                  <a:cubicBezTo>
                    <a:pt x="539" y="518"/>
                    <a:pt x="429" y="364"/>
                    <a:pt x="363" y="177"/>
                  </a:cubicBezTo>
                  <a:cubicBezTo>
                    <a:pt x="330" y="89"/>
                    <a:pt x="275" y="1"/>
                    <a:pt x="17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0"/>
            <p:cNvSpPr/>
            <p:nvPr/>
          </p:nvSpPr>
          <p:spPr>
            <a:xfrm>
              <a:off x="1048978" y="1366731"/>
              <a:ext cx="28199" cy="41162"/>
            </a:xfrm>
            <a:custGeom>
              <a:avLst/>
              <a:gdLst/>
              <a:ahLst/>
              <a:cxnLst/>
              <a:rect l="l" t="t" r="r" b="b"/>
              <a:pathLst>
                <a:path w="620" h="905" extrusionOk="0">
                  <a:moveTo>
                    <a:pt x="169" y="0"/>
                  </a:moveTo>
                  <a:cubicBezTo>
                    <a:pt x="153" y="0"/>
                    <a:pt x="137" y="3"/>
                    <a:pt x="121" y="9"/>
                  </a:cubicBezTo>
                  <a:cubicBezTo>
                    <a:pt x="33" y="42"/>
                    <a:pt x="0" y="152"/>
                    <a:pt x="44" y="229"/>
                  </a:cubicBezTo>
                  <a:cubicBezTo>
                    <a:pt x="88" y="328"/>
                    <a:pt x="143" y="427"/>
                    <a:pt x="187" y="526"/>
                  </a:cubicBezTo>
                  <a:cubicBezTo>
                    <a:pt x="231" y="636"/>
                    <a:pt x="264" y="735"/>
                    <a:pt x="330" y="834"/>
                  </a:cubicBezTo>
                  <a:cubicBezTo>
                    <a:pt x="367" y="882"/>
                    <a:pt x="416" y="904"/>
                    <a:pt x="463" y="904"/>
                  </a:cubicBezTo>
                  <a:cubicBezTo>
                    <a:pt x="545" y="904"/>
                    <a:pt x="619" y="839"/>
                    <a:pt x="605" y="735"/>
                  </a:cubicBezTo>
                  <a:cubicBezTo>
                    <a:pt x="594" y="526"/>
                    <a:pt x="440" y="295"/>
                    <a:pt x="341" y="119"/>
                  </a:cubicBezTo>
                  <a:cubicBezTo>
                    <a:pt x="305" y="56"/>
                    <a:pt x="24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0"/>
            <p:cNvSpPr/>
            <p:nvPr/>
          </p:nvSpPr>
          <p:spPr>
            <a:xfrm>
              <a:off x="1319235" y="1091652"/>
              <a:ext cx="61083" cy="150001"/>
            </a:xfrm>
            <a:custGeom>
              <a:avLst/>
              <a:gdLst/>
              <a:ahLst/>
              <a:cxnLst/>
              <a:rect l="l" t="t" r="r" b="b"/>
              <a:pathLst>
                <a:path w="1343" h="3298" extrusionOk="0">
                  <a:moveTo>
                    <a:pt x="173" y="1"/>
                  </a:moveTo>
                  <a:cubicBezTo>
                    <a:pt x="85" y="1"/>
                    <a:pt x="1" y="76"/>
                    <a:pt x="41" y="196"/>
                  </a:cubicBezTo>
                  <a:cubicBezTo>
                    <a:pt x="360" y="1196"/>
                    <a:pt x="657" y="2208"/>
                    <a:pt x="1042" y="3187"/>
                  </a:cubicBezTo>
                  <a:cubicBezTo>
                    <a:pt x="1073" y="3264"/>
                    <a:pt x="1132" y="3298"/>
                    <a:pt x="1188" y="3298"/>
                  </a:cubicBezTo>
                  <a:cubicBezTo>
                    <a:pt x="1269" y="3298"/>
                    <a:pt x="1342" y="3227"/>
                    <a:pt x="1316" y="3110"/>
                  </a:cubicBezTo>
                  <a:cubicBezTo>
                    <a:pt x="1031" y="2098"/>
                    <a:pt x="668" y="1109"/>
                    <a:pt x="316" y="108"/>
                  </a:cubicBezTo>
                  <a:cubicBezTo>
                    <a:pt x="290" y="34"/>
                    <a:pt x="230" y="1"/>
                    <a:pt x="17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CUSTOM_2_1_1_1_1_1">
    <p:spTree>
      <p:nvGrpSpPr>
        <p:cNvPr id="1" name="Shape 312"/>
        <p:cNvGrpSpPr/>
        <p:nvPr/>
      </p:nvGrpSpPr>
      <p:grpSpPr>
        <a:xfrm>
          <a:off x="0" y="0"/>
          <a:ext cx="0" cy="0"/>
          <a:chOff x="0" y="0"/>
          <a:chExt cx="0" cy="0"/>
        </a:xfrm>
      </p:grpSpPr>
      <p:sp>
        <p:nvSpPr>
          <p:cNvPr id="313" name="Google Shape;313;p21"/>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314" name="Google Shape;314;p21"/>
          <p:cNvSpPr txBox="1">
            <a:spLocks noGrp="1"/>
          </p:cNvSpPr>
          <p:nvPr>
            <p:ph type="title"/>
          </p:nvPr>
        </p:nvSpPr>
        <p:spPr>
          <a:xfrm>
            <a:off x="1094225" y="1409500"/>
            <a:ext cx="4863300" cy="661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15" name="Google Shape;315;p21"/>
          <p:cNvSpPr txBox="1">
            <a:spLocks noGrp="1"/>
          </p:cNvSpPr>
          <p:nvPr>
            <p:ph type="subTitle" idx="1"/>
          </p:nvPr>
        </p:nvSpPr>
        <p:spPr>
          <a:xfrm>
            <a:off x="1094225" y="2172325"/>
            <a:ext cx="4863300" cy="1519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Char char="☐"/>
              <a:defRPr/>
            </a:lvl1pPr>
            <a:lvl2pPr lvl="1" algn="ctr" rtl="0">
              <a:lnSpc>
                <a:spcPct val="115000"/>
              </a:lnSpc>
              <a:spcBef>
                <a:spcPts val="0"/>
              </a:spcBef>
              <a:spcAft>
                <a:spcPts val="0"/>
              </a:spcAft>
              <a:buSzPts val="1400"/>
              <a:buChar char="○"/>
              <a:defRPr/>
            </a:lvl2pPr>
            <a:lvl3pPr lvl="2" algn="ctr" rtl="0">
              <a:lnSpc>
                <a:spcPct val="115000"/>
              </a:lnSpc>
              <a:spcBef>
                <a:spcPts val="0"/>
              </a:spcBef>
              <a:spcAft>
                <a:spcPts val="0"/>
              </a:spcAft>
              <a:buSzPts val="1400"/>
              <a:buChar char="■"/>
              <a:defRPr/>
            </a:lvl3pPr>
            <a:lvl4pPr lvl="3" algn="ctr" rtl="0">
              <a:lnSpc>
                <a:spcPct val="115000"/>
              </a:lnSpc>
              <a:spcBef>
                <a:spcPts val="0"/>
              </a:spcBef>
              <a:spcAft>
                <a:spcPts val="0"/>
              </a:spcAft>
              <a:buSzPts val="1400"/>
              <a:buChar char="●"/>
              <a:defRPr/>
            </a:lvl4pPr>
            <a:lvl5pPr lvl="4" algn="ctr" rtl="0">
              <a:lnSpc>
                <a:spcPct val="115000"/>
              </a:lnSpc>
              <a:spcBef>
                <a:spcPts val="0"/>
              </a:spcBef>
              <a:spcAft>
                <a:spcPts val="0"/>
              </a:spcAft>
              <a:buSzPts val="1400"/>
              <a:buChar char="○"/>
              <a:defRPr/>
            </a:lvl5pPr>
            <a:lvl6pPr lvl="5" algn="ctr" rtl="0">
              <a:lnSpc>
                <a:spcPct val="115000"/>
              </a:lnSpc>
              <a:spcBef>
                <a:spcPts val="0"/>
              </a:spcBef>
              <a:spcAft>
                <a:spcPts val="0"/>
              </a:spcAft>
              <a:buSzPts val="1400"/>
              <a:buChar char="■"/>
              <a:defRPr/>
            </a:lvl6pPr>
            <a:lvl7pPr lvl="6" algn="ctr" rtl="0">
              <a:lnSpc>
                <a:spcPct val="115000"/>
              </a:lnSpc>
              <a:spcBef>
                <a:spcPts val="0"/>
              </a:spcBef>
              <a:spcAft>
                <a:spcPts val="0"/>
              </a:spcAft>
              <a:buSzPts val="1400"/>
              <a:buChar char="●"/>
              <a:defRPr/>
            </a:lvl7pPr>
            <a:lvl8pPr lvl="7" algn="ctr" rtl="0">
              <a:lnSpc>
                <a:spcPct val="115000"/>
              </a:lnSpc>
              <a:spcBef>
                <a:spcPts val="0"/>
              </a:spcBef>
              <a:spcAft>
                <a:spcPts val="0"/>
              </a:spcAft>
              <a:buSzPts val="1400"/>
              <a:buChar char="○"/>
              <a:defRPr/>
            </a:lvl8pPr>
            <a:lvl9pPr lvl="8" algn="ctr"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3">
  <p:cSld name="CUSTOM_2_1_1_1_1_1_1">
    <p:spTree>
      <p:nvGrpSpPr>
        <p:cNvPr id="1" name="Shape 316"/>
        <p:cNvGrpSpPr/>
        <p:nvPr/>
      </p:nvGrpSpPr>
      <p:grpSpPr>
        <a:xfrm>
          <a:off x="0" y="0"/>
          <a:ext cx="0" cy="0"/>
          <a:chOff x="0" y="0"/>
          <a:chExt cx="0" cy="0"/>
        </a:xfrm>
      </p:grpSpPr>
      <p:sp>
        <p:nvSpPr>
          <p:cNvPr id="317" name="Google Shape;317;p22"/>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318" name="Google Shape;318;p22"/>
          <p:cNvSpPr txBox="1">
            <a:spLocks noGrp="1"/>
          </p:cNvSpPr>
          <p:nvPr>
            <p:ph type="title"/>
          </p:nvPr>
        </p:nvSpPr>
        <p:spPr>
          <a:xfrm>
            <a:off x="1048875" y="1373475"/>
            <a:ext cx="2630100" cy="1139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19" name="Google Shape;319;p22"/>
          <p:cNvSpPr txBox="1">
            <a:spLocks noGrp="1"/>
          </p:cNvSpPr>
          <p:nvPr>
            <p:ph type="subTitle" idx="1"/>
          </p:nvPr>
        </p:nvSpPr>
        <p:spPr>
          <a:xfrm>
            <a:off x="1048875" y="2574488"/>
            <a:ext cx="2630100" cy="1143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grpSp>
        <p:nvGrpSpPr>
          <p:cNvPr id="320" name="Google Shape;320;p22"/>
          <p:cNvGrpSpPr/>
          <p:nvPr/>
        </p:nvGrpSpPr>
        <p:grpSpPr>
          <a:xfrm>
            <a:off x="497748" y="549613"/>
            <a:ext cx="8033386" cy="3979715"/>
            <a:chOff x="497748" y="549613"/>
            <a:chExt cx="8033386" cy="3979715"/>
          </a:xfrm>
        </p:grpSpPr>
        <p:grpSp>
          <p:nvGrpSpPr>
            <p:cNvPr id="321" name="Google Shape;321;p22"/>
            <p:cNvGrpSpPr/>
            <p:nvPr/>
          </p:nvGrpSpPr>
          <p:grpSpPr>
            <a:xfrm>
              <a:off x="8159134" y="4324421"/>
              <a:ext cx="372000" cy="204906"/>
              <a:chOff x="9982400" y="628400"/>
              <a:chExt cx="44300" cy="24400"/>
            </a:xfrm>
          </p:grpSpPr>
          <p:sp>
            <p:nvSpPr>
              <p:cNvPr id="322" name="Google Shape;322;p22"/>
              <p:cNvSpPr/>
              <p:nvPr/>
            </p:nvSpPr>
            <p:spPr>
              <a:xfrm>
                <a:off x="9982400" y="637100"/>
                <a:ext cx="10475" cy="15700"/>
              </a:xfrm>
              <a:custGeom>
                <a:avLst/>
                <a:gdLst/>
                <a:ahLst/>
                <a:cxnLst/>
                <a:rect l="l" t="t" r="r" b="b"/>
                <a:pathLst>
                  <a:path w="419" h="628" extrusionOk="0">
                    <a:moveTo>
                      <a:pt x="56" y="0"/>
                    </a:moveTo>
                    <a:cubicBezTo>
                      <a:pt x="34" y="0"/>
                      <a:pt x="23" y="11"/>
                      <a:pt x="12" y="33"/>
                    </a:cubicBezTo>
                    <a:cubicBezTo>
                      <a:pt x="12" y="55"/>
                      <a:pt x="1" y="66"/>
                      <a:pt x="12" y="88"/>
                    </a:cubicBezTo>
                    <a:cubicBezTo>
                      <a:pt x="12" y="110"/>
                      <a:pt x="12" y="132"/>
                      <a:pt x="23" y="154"/>
                    </a:cubicBezTo>
                    <a:cubicBezTo>
                      <a:pt x="34" y="165"/>
                      <a:pt x="45" y="187"/>
                      <a:pt x="56" y="198"/>
                    </a:cubicBezTo>
                    <a:cubicBezTo>
                      <a:pt x="67" y="220"/>
                      <a:pt x="78" y="231"/>
                      <a:pt x="100" y="231"/>
                    </a:cubicBezTo>
                    <a:cubicBezTo>
                      <a:pt x="111" y="242"/>
                      <a:pt x="122" y="253"/>
                      <a:pt x="144" y="253"/>
                    </a:cubicBezTo>
                    <a:cubicBezTo>
                      <a:pt x="177" y="253"/>
                      <a:pt x="221" y="253"/>
                      <a:pt x="254" y="231"/>
                    </a:cubicBezTo>
                    <a:cubicBezTo>
                      <a:pt x="265" y="231"/>
                      <a:pt x="276" y="231"/>
                      <a:pt x="287" y="220"/>
                    </a:cubicBezTo>
                    <a:cubicBezTo>
                      <a:pt x="287" y="231"/>
                      <a:pt x="287" y="242"/>
                      <a:pt x="287" y="253"/>
                    </a:cubicBezTo>
                    <a:cubicBezTo>
                      <a:pt x="287" y="253"/>
                      <a:pt x="287" y="264"/>
                      <a:pt x="287" y="275"/>
                    </a:cubicBezTo>
                    <a:cubicBezTo>
                      <a:pt x="276" y="297"/>
                      <a:pt x="276" y="330"/>
                      <a:pt x="276" y="352"/>
                    </a:cubicBezTo>
                    <a:cubicBezTo>
                      <a:pt x="265" y="374"/>
                      <a:pt x="265" y="407"/>
                      <a:pt x="265" y="429"/>
                    </a:cubicBezTo>
                    <a:cubicBezTo>
                      <a:pt x="254" y="473"/>
                      <a:pt x="232" y="506"/>
                      <a:pt x="188" y="539"/>
                    </a:cubicBezTo>
                    <a:cubicBezTo>
                      <a:pt x="166" y="539"/>
                      <a:pt x="144" y="550"/>
                      <a:pt x="133" y="561"/>
                    </a:cubicBezTo>
                    <a:cubicBezTo>
                      <a:pt x="111" y="561"/>
                      <a:pt x="100" y="572"/>
                      <a:pt x="78" y="572"/>
                    </a:cubicBezTo>
                    <a:cubicBezTo>
                      <a:pt x="78" y="572"/>
                      <a:pt x="67" y="583"/>
                      <a:pt x="67" y="583"/>
                    </a:cubicBezTo>
                    <a:cubicBezTo>
                      <a:pt x="56" y="583"/>
                      <a:pt x="56" y="594"/>
                      <a:pt x="56" y="594"/>
                    </a:cubicBezTo>
                    <a:cubicBezTo>
                      <a:pt x="45" y="605"/>
                      <a:pt x="56" y="605"/>
                      <a:pt x="56" y="605"/>
                    </a:cubicBezTo>
                    <a:cubicBezTo>
                      <a:pt x="67" y="616"/>
                      <a:pt x="67" y="616"/>
                      <a:pt x="78" y="616"/>
                    </a:cubicBezTo>
                    <a:cubicBezTo>
                      <a:pt x="100" y="627"/>
                      <a:pt x="111" y="627"/>
                      <a:pt x="133" y="627"/>
                    </a:cubicBezTo>
                    <a:cubicBezTo>
                      <a:pt x="144" y="627"/>
                      <a:pt x="166" y="627"/>
                      <a:pt x="177" y="616"/>
                    </a:cubicBezTo>
                    <a:cubicBezTo>
                      <a:pt x="199" y="616"/>
                      <a:pt x="210" y="605"/>
                      <a:pt x="232" y="605"/>
                    </a:cubicBezTo>
                    <a:cubicBezTo>
                      <a:pt x="243" y="594"/>
                      <a:pt x="265" y="594"/>
                      <a:pt x="276" y="583"/>
                    </a:cubicBezTo>
                    <a:cubicBezTo>
                      <a:pt x="287" y="583"/>
                      <a:pt x="287" y="583"/>
                      <a:pt x="298" y="572"/>
                    </a:cubicBezTo>
                    <a:cubicBezTo>
                      <a:pt x="309" y="572"/>
                      <a:pt x="320" y="561"/>
                      <a:pt x="320" y="561"/>
                    </a:cubicBezTo>
                    <a:cubicBezTo>
                      <a:pt x="342" y="550"/>
                      <a:pt x="353" y="539"/>
                      <a:pt x="375" y="517"/>
                    </a:cubicBezTo>
                    <a:cubicBezTo>
                      <a:pt x="386" y="506"/>
                      <a:pt x="386" y="484"/>
                      <a:pt x="397" y="462"/>
                    </a:cubicBezTo>
                    <a:cubicBezTo>
                      <a:pt x="397" y="451"/>
                      <a:pt x="397" y="440"/>
                      <a:pt x="397" y="440"/>
                    </a:cubicBezTo>
                    <a:cubicBezTo>
                      <a:pt x="397" y="429"/>
                      <a:pt x="397" y="418"/>
                      <a:pt x="397" y="407"/>
                    </a:cubicBezTo>
                    <a:lnTo>
                      <a:pt x="408" y="330"/>
                    </a:lnTo>
                    <a:cubicBezTo>
                      <a:pt x="408" y="308"/>
                      <a:pt x="408" y="275"/>
                      <a:pt x="419" y="253"/>
                    </a:cubicBezTo>
                    <a:cubicBezTo>
                      <a:pt x="419" y="220"/>
                      <a:pt x="419" y="187"/>
                      <a:pt x="419" y="154"/>
                    </a:cubicBezTo>
                    <a:cubicBezTo>
                      <a:pt x="419" y="121"/>
                      <a:pt x="419" y="88"/>
                      <a:pt x="419" y="66"/>
                    </a:cubicBezTo>
                    <a:cubicBezTo>
                      <a:pt x="419" y="44"/>
                      <a:pt x="408" y="33"/>
                      <a:pt x="408" y="22"/>
                    </a:cubicBezTo>
                    <a:cubicBezTo>
                      <a:pt x="397" y="11"/>
                      <a:pt x="375" y="11"/>
                      <a:pt x="353" y="0"/>
                    </a:cubicBezTo>
                    <a:lnTo>
                      <a:pt x="320" y="0"/>
                    </a:lnTo>
                    <a:cubicBezTo>
                      <a:pt x="298" y="0"/>
                      <a:pt x="276" y="22"/>
                      <a:pt x="276" y="44"/>
                    </a:cubicBezTo>
                    <a:cubicBezTo>
                      <a:pt x="265" y="55"/>
                      <a:pt x="265" y="66"/>
                      <a:pt x="254" y="77"/>
                    </a:cubicBezTo>
                    <a:cubicBezTo>
                      <a:pt x="254" y="77"/>
                      <a:pt x="243" y="88"/>
                      <a:pt x="243" y="99"/>
                    </a:cubicBezTo>
                    <a:cubicBezTo>
                      <a:pt x="232" y="110"/>
                      <a:pt x="221" y="121"/>
                      <a:pt x="210" y="132"/>
                    </a:cubicBezTo>
                    <a:cubicBezTo>
                      <a:pt x="210" y="143"/>
                      <a:pt x="199" y="154"/>
                      <a:pt x="188" y="165"/>
                    </a:cubicBezTo>
                    <a:cubicBezTo>
                      <a:pt x="188" y="176"/>
                      <a:pt x="188" y="176"/>
                      <a:pt x="188" y="176"/>
                    </a:cubicBezTo>
                    <a:lnTo>
                      <a:pt x="166" y="187"/>
                    </a:lnTo>
                    <a:cubicBezTo>
                      <a:pt x="133" y="143"/>
                      <a:pt x="111" y="88"/>
                      <a:pt x="133" y="33"/>
                    </a:cubicBezTo>
                    <a:cubicBezTo>
                      <a:pt x="133" y="22"/>
                      <a:pt x="133" y="11"/>
                      <a:pt x="133" y="11"/>
                    </a:cubicBezTo>
                    <a:cubicBezTo>
                      <a:pt x="122" y="11"/>
                      <a:pt x="122" y="0"/>
                      <a:pt x="1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2"/>
              <p:cNvSpPr/>
              <p:nvPr/>
            </p:nvSpPr>
            <p:spPr>
              <a:xfrm>
                <a:off x="10006600" y="637100"/>
                <a:ext cx="9375" cy="12400"/>
              </a:xfrm>
              <a:custGeom>
                <a:avLst/>
                <a:gdLst/>
                <a:ahLst/>
                <a:cxnLst/>
                <a:rect l="l" t="t" r="r" b="b"/>
                <a:pathLst>
                  <a:path w="375" h="496" extrusionOk="0">
                    <a:moveTo>
                      <a:pt x="155" y="0"/>
                    </a:moveTo>
                    <a:cubicBezTo>
                      <a:pt x="133" y="0"/>
                      <a:pt x="111" y="0"/>
                      <a:pt x="100" y="11"/>
                    </a:cubicBezTo>
                    <a:cubicBezTo>
                      <a:pt x="89" y="22"/>
                      <a:pt x="89" y="22"/>
                      <a:pt x="89" y="33"/>
                    </a:cubicBezTo>
                    <a:cubicBezTo>
                      <a:pt x="89" y="44"/>
                      <a:pt x="100" y="55"/>
                      <a:pt x="100" y="55"/>
                    </a:cubicBezTo>
                    <a:cubicBezTo>
                      <a:pt x="100" y="66"/>
                      <a:pt x="100" y="66"/>
                      <a:pt x="111" y="77"/>
                    </a:cubicBezTo>
                    <a:lnTo>
                      <a:pt x="122" y="121"/>
                    </a:lnTo>
                    <a:cubicBezTo>
                      <a:pt x="133" y="143"/>
                      <a:pt x="144" y="154"/>
                      <a:pt x="144" y="176"/>
                    </a:cubicBezTo>
                    <a:cubicBezTo>
                      <a:pt x="155" y="176"/>
                      <a:pt x="155" y="187"/>
                      <a:pt x="155" y="187"/>
                    </a:cubicBezTo>
                    <a:cubicBezTo>
                      <a:pt x="155" y="198"/>
                      <a:pt x="155" y="198"/>
                      <a:pt x="155" y="198"/>
                    </a:cubicBezTo>
                    <a:cubicBezTo>
                      <a:pt x="133" y="231"/>
                      <a:pt x="122" y="253"/>
                      <a:pt x="100" y="275"/>
                    </a:cubicBezTo>
                    <a:cubicBezTo>
                      <a:pt x="78" y="308"/>
                      <a:pt x="67" y="330"/>
                      <a:pt x="45" y="352"/>
                    </a:cubicBezTo>
                    <a:cubicBezTo>
                      <a:pt x="34" y="363"/>
                      <a:pt x="34" y="374"/>
                      <a:pt x="23" y="385"/>
                    </a:cubicBezTo>
                    <a:cubicBezTo>
                      <a:pt x="23" y="385"/>
                      <a:pt x="12" y="396"/>
                      <a:pt x="12" y="407"/>
                    </a:cubicBezTo>
                    <a:cubicBezTo>
                      <a:pt x="12" y="407"/>
                      <a:pt x="1" y="418"/>
                      <a:pt x="1" y="418"/>
                    </a:cubicBezTo>
                    <a:cubicBezTo>
                      <a:pt x="1" y="429"/>
                      <a:pt x="1" y="429"/>
                      <a:pt x="1" y="440"/>
                    </a:cubicBezTo>
                    <a:cubicBezTo>
                      <a:pt x="1" y="451"/>
                      <a:pt x="12" y="451"/>
                      <a:pt x="23" y="451"/>
                    </a:cubicBezTo>
                    <a:lnTo>
                      <a:pt x="45" y="451"/>
                    </a:lnTo>
                    <a:cubicBezTo>
                      <a:pt x="56" y="451"/>
                      <a:pt x="67" y="440"/>
                      <a:pt x="78" y="429"/>
                    </a:cubicBezTo>
                    <a:cubicBezTo>
                      <a:pt x="78" y="429"/>
                      <a:pt x="78" y="418"/>
                      <a:pt x="89" y="407"/>
                    </a:cubicBezTo>
                    <a:cubicBezTo>
                      <a:pt x="89" y="407"/>
                      <a:pt x="89" y="396"/>
                      <a:pt x="100" y="385"/>
                    </a:cubicBezTo>
                    <a:cubicBezTo>
                      <a:pt x="111" y="374"/>
                      <a:pt x="122" y="363"/>
                      <a:pt x="133" y="341"/>
                    </a:cubicBezTo>
                    <a:cubicBezTo>
                      <a:pt x="144" y="330"/>
                      <a:pt x="155" y="308"/>
                      <a:pt x="166" y="297"/>
                    </a:cubicBezTo>
                    <a:cubicBezTo>
                      <a:pt x="177" y="297"/>
                      <a:pt x="177" y="286"/>
                      <a:pt x="188" y="286"/>
                    </a:cubicBezTo>
                    <a:cubicBezTo>
                      <a:pt x="188" y="286"/>
                      <a:pt x="188" y="297"/>
                      <a:pt x="188" y="297"/>
                    </a:cubicBezTo>
                    <a:lnTo>
                      <a:pt x="199" y="308"/>
                    </a:lnTo>
                    <a:cubicBezTo>
                      <a:pt x="199" y="330"/>
                      <a:pt x="210" y="363"/>
                      <a:pt x="221" y="385"/>
                    </a:cubicBezTo>
                    <a:cubicBezTo>
                      <a:pt x="232" y="407"/>
                      <a:pt x="243" y="429"/>
                      <a:pt x="254" y="451"/>
                    </a:cubicBezTo>
                    <a:cubicBezTo>
                      <a:pt x="254" y="462"/>
                      <a:pt x="254" y="462"/>
                      <a:pt x="254" y="473"/>
                    </a:cubicBezTo>
                    <a:cubicBezTo>
                      <a:pt x="254" y="473"/>
                      <a:pt x="265" y="484"/>
                      <a:pt x="265" y="484"/>
                    </a:cubicBezTo>
                    <a:cubicBezTo>
                      <a:pt x="276" y="484"/>
                      <a:pt x="276" y="484"/>
                      <a:pt x="287" y="495"/>
                    </a:cubicBezTo>
                    <a:lnTo>
                      <a:pt x="331" y="495"/>
                    </a:lnTo>
                    <a:cubicBezTo>
                      <a:pt x="342" y="484"/>
                      <a:pt x="353" y="484"/>
                      <a:pt x="353" y="484"/>
                    </a:cubicBezTo>
                    <a:cubicBezTo>
                      <a:pt x="364" y="473"/>
                      <a:pt x="364" y="473"/>
                      <a:pt x="364" y="462"/>
                    </a:cubicBezTo>
                    <a:cubicBezTo>
                      <a:pt x="364" y="451"/>
                      <a:pt x="353" y="451"/>
                      <a:pt x="353" y="451"/>
                    </a:cubicBezTo>
                    <a:cubicBezTo>
                      <a:pt x="331" y="363"/>
                      <a:pt x="298" y="275"/>
                      <a:pt x="276" y="187"/>
                    </a:cubicBezTo>
                    <a:cubicBezTo>
                      <a:pt x="276" y="187"/>
                      <a:pt x="265" y="187"/>
                      <a:pt x="265" y="176"/>
                    </a:cubicBezTo>
                    <a:lnTo>
                      <a:pt x="265" y="165"/>
                    </a:lnTo>
                    <a:cubicBezTo>
                      <a:pt x="276" y="154"/>
                      <a:pt x="287" y="143"/>
                      <a:pt x="287" y="132"/>
                    </a:cubicBezTo>
                    <a:cubicBezTo>
                      <a:pt x="298" y="121"/>
                      <a:pt x="309" y="110"/>
                      <a:pt x="320" y="88"/>
                    </a:cubicBezTo>
                    <a:cubicBezTo>
                      <a:pt x="331" y="77"/>
                      <a:pt x="342" y="66"/>
                      <a:pt x="342" y="55"/>
                    </a:cubicBezTo>
                    <a:cubicBezTo>
                      <a:pt x="353" y="44"/>
                      <a:pt x="364" y="33"/>
                      <a:pt x="375" y="22"/>
                    </a:cubicBezTo>
                    <a:cubicBezTo>
                      <a:pt x="375" y="11"/>
                      <a:pt x="364" y="11"/>
                      <a:pt x="364" y="11"/>
                    </a:cubicBezTo>
                    <a:lnTo>
                      <a:pt x="309" y="11"/>
                    </a:lnTo>
                    <a:cubicBezTo>
                      <a:pt x="298" y="11"/>
                      <a:pt x="298" y="22"/>
                      <a:pt x="298" y="22"/>
                    </a:cubicBezTo>
                    <a:lnTo>
                      <a:pt x="276" y="44"/>
                    </a:lnTo>
                    <a:cubicBezTo>
                      <a:pt x="265" y="55"/>
                      <a:pt x="265" y="66"/>
                      <a:pt x="254" y="77"/>
                    </a:cubicBezTo>
                    <a:cubicBezTo>
                      <a:pt x="254" y="77"/>
                      <a:pt x="254" y="77"/>
                      <a:pt x="243" y="88"/>
                    </a:cubicBezTo>
                    <a:lnTo>
                      <a:pt x="232" y="99"/>
                    </a:lnTo>
                    <a:cubicBezTo>
                      <a:pt x="232" y="88"/>
                      <a:pt x="232" y="88"/>
                      <a:pt x="232" y="88"/>
                    </a:cubicBezTo>
                    <a:cubicBezTo>
                      <a:pt x="221" y="88"/>
                      <a:pt x="221" y="88"/>
                      <a:pt x="221" y="77"/>
                    </a:cubicBezTo>
                    <a:cubicBezTo>
                      <a:pt x="221" y="77"/>
                      <a:pt x="210" y="66"/>
                      <a:pt x="210" y="55"/>
                    </a:cubicBezTo>
                    <a:cubicBezTo>
                      <a:pt x="210" y="44"/>
                      <a:pt x="199" y="44"/>
                      <a:pt x="199" y="33"/>
                    </a:cubicBezTo>
                    <a:cubicBezTo>
                      <a:pt x="188" y="22"/>
                      <a:pt x="166" y="11"/>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2"/>
              <p:cNvSpPr/>
              <p:nvPr/>
            </p:nvSpPr>
            <p:spPr>
              <a:xfrm>
                <a:off x="9994775" y="639300"/>
                <a:ext cx="11575" cy="3800"/>
              </a:xfrm>
              <a:custGeom>
                <a:avLst/>
                <a:gdLst/>
                <a:ahLst/>
                <a:cxnLst/>
                <a:rect l="l" t="t" r="r" b="b"/>
                <a:pathLst>
                  <a:path w="463" h="152" extrusionOk="0">
                    <a:moveTo>
                      <a:pt x="325" y="0"/>
                    </a:moveTo>
                    <a:cubicBezTo>
                      <a:pt x="295" y="0"/>
                      <a:pt x="265" y="6"/>
                      <a:pt x="232" y="11"/>
                    </a:cubicBezTo>
                    <a:cubicBezTo>
                      <a:pt x="177" y="22"/>
                      <a:pt x="111" y="33"/>
                      <a:pt x="45" y="44"/>
                    </a:cubicBezTo>
                    <a:cubicBezTo>
                      <a:pt x="1" y="66"/>
                      <a:pt x="23" y="143"/>
                      <a:pt x="67" y="143"/>
                    </a:cubicBezTo>
                    <a:cubicBezTo>
                      <a:pt x="100" y="149"/>
                      <a:pt x="133" y="151"/>
                      <a:pt x="166" y="151"/>
                    </a:cubicBezTo>
                    <a:cubicBezTo>
                      <a:pt x="199" y="151"/>
                      <a:pt x="232" y="149"/>
                      <a:pt x="265" y="143"/>
                    </a:cubicBezTo>
                    <a:cubicBezTo>
                      <a:pt x="287" y="143"/>
                      <a:pt x="307" y="144"/>
                      <a:pt x="327" y="144"/>
                    </a:cubicBezTo>
                    <a:cubicBezTo>
                      <a:pt x="366" y="144"/>
                      <a:pt x="400" y="140"/>
                      <a:pt x="430" y="110"/>
                    </a:cubicBezTo>
                    <a:cubicBezTo>
                      <a:pt x="463" y="88"/>
                      <a:pt x="452" y="33"/>
                      <a:pt x="419" y="22"/>
                    </a:cubicBezTo>
                    <a:cubicBezTo>
                      <a:pt x="386" y="6"/>
                      <a:pt x="355" y="0"/>
                      <a:pt x="3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2"/>
              <p:cNvSpPr/>
              <p:nvPr/>
            </p:nvSpPr>
            <p:spPr>
              <a:xfrm>
                <a:off x="9995600" y="644800"/>
                <a:ext cx="11300" cy="3725"/>
              </a:xfrm>
              <a:custGeom>
                <a:avLst/>
                <a:gdLst/>
                <a:ahLst/>
                <a:cxnLst/>
                <a:rect l="l" t="t" r="r" b="b"/>
                <a:pathLst>
                  <a:path w="452" h="149" extrusionOk="0">
                    <a:moveTo>
                      <a:pt x="353" y="0"/>
                    </a:moveTo>
                    <a:cubicBezTo>
                      <a:pt x="254" y="0"/>
                      <a:pt x="155" y="33"/>
                      <a:pt x="67" y="44"/>
                    </a:cubicBezTo>
                    <a:cubicBezTo>
                      <a:pt x="1" y="55"/>
                      <a:pt x="34" y="132"/>
                      <a:pt x="78" y="143"/>
                    </a:cubicBezTo>
                    <a:cubicBezTo>
                      <a:pt x="127" y="143"/>
                      <a:pt x="182" y="149"/>
                      <a:pt x="236" y="149"/>
                    </a:cubicBezTo>
                    <a:cubicBezTo>
                      <a:pt x="289" y="149"/>
                      <a:pt x="342" y="143"/>
                      <a:pt x="386" y="121"/>
                    </a:cubicBezTo>
                    <a:cubicBezTo>
                      <a:pt x="452" y="88"/>
                      <a:pt x="408" y="0"/>
                      <a:pt x="3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2"/>
              <p:cNvSpPr/>
              <p:nvPr/>
            </p:nvSpPr>
            <p:spPr>
              <a:xfrm>
                <a:off x="10017050" y="628400"/>
                <a:ext cx="9650" cy="9850"/>
              </a:xfrm>
              <a:custGeom>
                <a:avLst/>
                <a:gdLst/>
                <a:ahLst/>
                <a:cxnLst/>
                <a:rect l="l" t="t" r="r" b="b"/>
                <a:pathLst>
                  <a:path w="386" h="394" extrusionOk="0">
                    <a:moveTo>
                      <a:pt x="146" y="0"/>
                    </a:moveTo>
                    <a:cubicBezTo>
                      <a:pt x="118" y="0"/>
                      <a:pt x="91" y="4"/>
                      <a:pt x="66" y="7"/>
                    </a:cubicBezTo>
                    <a:cubicBezTo>
                      <a:pt x="34" y="18"/>
                      <a:pt x="23" y="51"/>
                      <a:pt x="45" y="84"/>
                    </a:cubicBezTo>
                    <a:cubicBezTo>
                      <a:pt x="56" y="106"/>
                      <a:pt x="66" y="106"/>
                      <a:pt x="88" y="117"/>
                    </a:cubicBezTo>
                    <a:cubicBezTo>
                      <a:pt x="93" y="122"/>
                      <a:pt x="99" y="125"/>
                      <a:pt x="106" y="125"/>
                    </a:cubicBezTo>
                    <a:cubicBezTo>
                      <a:pt x="116" y="125"/>
                      <a:pt x="126" y="119"/>
                      <a:pt x="132" y="106"/>
                    </a:cubicBezTo>
                    <a:cubicBezTo>
                      <a:pt x="143" y="106"/>
                      <a:pt x="154" y="106"/>
                      <a:pt x="165" y="117"/>
                    </a:cubicBezTo>
                    <a:cubicBezTo>
                      <a:pt x="164" y="116"/>
                      <a:pt x="163" y="116"/>
                      <a:pt x="162" y="116"/>
                    </a:cubicBezTo>
                    <a:cubicBezTo>
                      <a:pt x="145" y="116"/>
                      <a:pt x="98" y="163"/>
                      <a:pt x="77" y="183"/>
                    </a:cubicBezTo>
                    <a:cubicBezTo>
                      <a:pt x="45" y="216"/>
                      <a:pt x="1" y="260"/>
                      <a:pt x="12" y="315"/>
                    </a:cubicBezTo>
                    <a:cubicBezTo>
                      <a:pt x="23" y="370"/>
                      <a:pt x="77" y="381"/>
                      <a:pt x="132" y="392"/>
                    </a:cubicBezTo>
                    <a:cubicBezTo>
                      <a:pt x="151" y="392"/>
                      <a:pt x="173" y="393"/>
                      <a:pt x="196" y="393"/>
                    </a:cubicBezTo>
                    <a:cubicBezTo>
                      <a:pt x="252" y="393"/>
                      <a:pt x="316" y="388"/>
                      <a:pt x="363" y="348"/>
                    </a:cubicBezTo>
                    <a:cubicBezTo>
                      <a:pt x="385" y="326"/>
                      <a:pt x="374" y="271"/>
                      <a:pt x="330" y="260"/>
                    </a:cubicBezTo>
                    <a:cubicBezTo>
                      <a:pt x="316" y="257"/>
                      <a:pt x="304" y="255"/>
                      <a:pt x="292" y="255"/>
                    </a:cubicBezTo>
                    <a:cubicBezTo>
                      <a:pt x="269" y="255"/>
                      <a:pt x="250" y="260"/>
                      <a:pt x="220" y="260"/>
                    </a:cubicBezTo>
                    <a:lnTo>
                      <a:pt x="176" y="260"/>
                    </a:lnTo>
                    <a:cubicBezTo>
                      <a:pt x="198" y="238"/>
                      <a:pt x="231" y="216"/>
                      <a:pt x="231" y="205"/>
                    </a:cubicBezTo>
                    <a:cubicBezTo>
                      <a:pt x="264" y="172"/>
                      <a:pt x="275" y="139"/>
                      <a:pt x="275" y="84"/>
                    </a:cubicBezTo>
                    <a:cubicBezTo>
                      <a:pt x="260" y="17"/>
                      <a:pt x="204" y="0"/>
                      <a:pt x="1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 name="Google Shape;327;p22"/>
            <p:cNvGrpSpPr/>
            <p:nvPr/>
          </p:nvGrpSpPr>
          <p:grpSpPr>
            <a:xfrm rot="314253" flipH="1">
              <a:off x="515690" y="583338"/>
              <a:ext cx="758467" cy="427794"/>
              <a:chOff x="10133400" y="-284687"/>
              <a:chExt cx="562901" cy="317490"/>
            </a:xfrm>
          </p:grpSpPr>
          <p:sp>
            <p:nvSpPr>
              <p:cNvPr id="328" name="Google Shape;328;p22"/>
              <p:cNvSpPr/>
              <p:nvPr/>
            </p:nvSpPr>
            <p:spPr>
              <a:xfrm>
                <a:off x="10133400" y="-284687"/>
                <a:ext cx="503197" cy="317490"/>
              </a:xfrm>
              <a:custGeom>
                <a:avLst/>
                <a:gdLst/>
                <a:ahLst/>
                <a:cxnLst/>
                <a:rect l="l" t="t" r="r" b="b"/>
                <a:pathLst>
                  <a:path w="5335" h="3366" fill="none" extrusionOk="0">
                    <a:moveTo>
                      <a:pt x="1" y="2947"/>
                    </a:moveTo>
                    <a:lnTo>
                      <a:pt x="5180" y="3365"/>
                    </a:lnTo>
                    <a:lnTo>
                      <a:pt x="533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2"/>
              <p:cNvSpPr/>
              <p:nvPr/>
            </p:nvSpPr>
            <p:spPr>
              <a:xfrm>
                <a:off x="10221590" y="-72086"/>
                <a:ext cx="46783" cy="95077"/>
              </a:xfrm>
              <a:custGeom>
                <a:avLst/>
                <a:gdLst/>
                <a:ahLst/>
                <a:cxnLst/>
                <a:rect l="l" t="t" r="r" b="b"/>
                <a:pathLst>
                  <a:path w="496" h="1008" extrusionOk="0">
                    <a:moveTo>
                      <a:pt x="44" y="1"/>
                    </a:moveTo>
                    <a:cubicBezTo>
                      <a:pt x="0" y="1"/>
                      <a:pt x="11" y="78"/>
                      <a:pt x="55" y="89"/>
                    </a:cubicBezTo>
                    <a:cubicBezTo>
                      <a:pt x="462" y="144"/>
                      <a:pt x="308" y="693"/>
                      <a:pt x="242" y="946"/>
                    </a:cubicBezTo>
                    <a:cubicBezTo>
                      <a:pt x="233" y="973"/>
                      <a:pt x="261" y="1007"/>
                      <a:pt x="295" y="1007"/>
                    </a:cubicBezTo>
                    <a:cubicBezTo>
                      <a:pt x="303" y="1007"/>
                      <a:pt x="311" y="1005"/>
                      <a:pt x="319" y="1001"/>
                    </a:cubicBezTo>
                    <a:cubicBezTo>
                      <a:pt x="495" y="880"/>
                      <a:pt x="484" y="561"/>
                      <a:pt x="440" y="364"/>
                    </a:cubicBezTo>
                    <a:cubicBezTo>
                      <a:pt x="396" y="166"/>
                      <a:pt x="264" y="12"/>
                      <a:pt x="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p22"/>
              <p:cNvGrpSpPr/>
              <p:nvPr/>
            </p:nvGrpSpPr>
            <p:grpSpPr>
              <a:xfrm>
                <a:off x="10307231" y="-214286"/>
                <a:ext cx="389070" cy="135070"/>
                <a:chOff x="9850175" y="941400"/>
                <a:chExt cx="103125" cy="35800"/>
              </a:xfrm>
            </p:grpSpPr>
            <p:sp>
              <p:nvSpPr>
                <p:cNvPr id="331" name="Google Shape;331;p22"/>
                <p:cNvSpPr/>
                <p:nvPr/>
              </p:nvSpPr>
              <p:spPr>
                <a:xfrm flipH="1">
                  <a:off x="9942550" y="959300"/>
                  <a:ext cx="10750" cy="17900"/>
                </a:xfrm>
                <a:custGeom>
                  <a:avLst/>
                  <a:gdLst/>
                  <a:ahLst/>
                  <a:cxnLst/>
                  <a:rect l="l" t="t" r="r" b="b"/>
                  <a:pathLst>
                    <a:path w="430" h="716" extrusionOk="0">
                      <a:moveTo>
                        <a:pt x="198" y="419"/>
                      </a:moveTo>
                      <a:cubicBezTo>
                        <a:pt x="209" y="419"/>
                        <a:pt x="231" y="430"/>
                        <a:pt x="242" y="441"/>
                      </a:cubicBezTo>
                      <a:cubicBezTo>
                        <a:pt x="242" y="452"/>
                        <a:pt x="253" y="463"/>
                        <a:pt x="264" y="474"/>
                      </a:cubicBezTo>
                      <a:cubicBezTo>
                        <a:pt x="264" y="485"/>
                        <a:pt x="275" y="496"/>
                        <a:pt x="275" y="507"/>
                      </a:cubicBezTo>
                      <a:cubicBezTo>
                        <a:pt x="286" y="518"/>
                        <a:pt x="286" y="529"/>
                        <a:pt x="286" y="551"/>
                      </a:cubicBezTo>
                      <a:cubicBezTo>
                        <a:pt x="286" y="562"/>
                        <a:pt x="275" y="584"/>
                        <a:pt x="275" y="595"/>
                      </a:cubicBezTo>
                      <a:cubicBezTo>
                        <a:pt x="264" y="606"/>
                        <a:pt x="253" y="628"/>
                        <a:pt x="242" y="628"/>
                      </a:cubicBezTo>
                      <a:cubicBezTo>
                        <a:pt x="242" y="639"/>
                        <a:pt x="231" y="639"/>
                        <a:pt x="220" y="639"/>
                      </a:cubicBezTo>
                      <a:cubicBezTo>
                        <a:pt x="209" y="639"/>
                        <a:pt x="209" y="639"/>
                        <a:pt x="198" y="628"/>
                      </a:cubicBezTo>
                      <a:cubicBezTo>
                        <a:pt x="187" y="617"/>
                        <a:pt x="187" y="617"/>
                        <a:pt x="176" y="617"/>
                      </a:cubicBezTo>
                      <a:cubicBezTo>
                        <a:pt x="165" y="606"/>
                        <a:pt x="154" y="606"/>
                        <a:pt x="143" y="606"/>
                      </a:cubicBezTo>
                      <a:lnTo>
                        <a:pt x="121" y="606"/>
                      </a:lnTo>
                      <a:cubicBezTo>
                        <a:pt x="121" y="584"/>
                        <a:pt x="121" y="551"/>
                        <a:pt x="121" y="529"/>
                      </a:cubicBezTo>
                      <a:cubicBezTo>
                        <a:pt x="132" y="496"/>
                        <a:pt x="132" y="474"/>
                        <a:pt x="132" y="441"/>
                      </a:cubicBezTo>
                      <a:cubicBezTo>
                        <a:pt x="132" y="441"/>
                        <a:pt x="143" y="441"/>
                        <a:pt x="143" y="430"/>
                      </a:cubicBezTo>
                      <a:lnTo>
                        <a:pt x="154" y="430"/>
                      </a:lnTo>
                      <a:cubicBezTo>
                        <a:pt x="176" y="419"/>
                        <a:pt x="187" y="419"/>
                        <a:pt x="198" y="419"/>
                      </a:cubicBezTo>
                      <a:close/>
                      <a:moveTo>
                        <a:pt x="77" y="1"/>
                      </a:moveTo>
                      <a:cubicBezTo>
                        <a:pt x="55" y="12"/>
                        <a:pt x="44" y="12"/>
                        <a:pt x="44" y="34"/>
                      </a:cubicBezTo>
                      <a:cubicBezTo>
                        <a:pt x="44" y="34"/>
                        <a:pt x="44" y="45"/>
                        <a:pt x="33" y="56"/>
                      </a:cubicBezTo>
                      <a:cubicBezTo>
                        <a:pt x="33" y="67"/>
                        <a:pt x="33" y="78"/>
                        <a:pt x="33" y="78"/>
                      </a:cubicBezTo>
                      <a:cubicBezTo>
                        <a:pt x="22" y="122"/>
                        <a:pt x="22" y="155"/>
                        <a:pt x="22" y="199"/>
                      </a:cubicBezTo>
                      <a:cubicBezTo>
                        <a:pt x="11" y="232"/>
                        <a:pt x="11" y="276"/>
                        <a:pt x="11" y="309"/>
                      </a:cubicBezTo>
                      <a:cubicBezTo>
                        <a:pt x="11" y="375"/>
                        <a:pt x="0" y="430"/>
                        <a:pt x="11" y="496"/>
                      </a:cubicBezTo>
                      <a:cubicBezTo>
                        <a:pt x="11" y="551"/>
                        <a:pt x="11" y="617"/>
                        <a:pt x="11" y="672"/>
                      </a:cubicBezTo>
                      <a:lnTo>
                        <a:pt x="11" y="694"/>
                      </a:lnTo>
                      <a:cubicBezTo>
                        <a:pt x="11" y="705"/>
                        <a:pt x="22" y="716"/>
                        <a:pt x="33" y="716"/>
                      </a:cubicBezTo>
                      <a:lnTo>
                        <a:pt x="99" y="716"/>
                      </a:lnTo>
                      <a:cubicBezTo>
                        <a:pt x="110" y="705"/>
                        <a:pt x="110" y="694"/>
                        <a:pt x="121" y="683"/>
                      </a:cubicBezTo>
                      <a:lnTo>
                        <a:pt x="143" y="683"/>
                      </a:lnTo>
                      <a:cubicBezTo>
                        <a:pt x="143" y="683"/>
                        <a:pt x="154" y="694"/>
                        <a:pt x="165" y="694"/>
                      </a:cubicBezTo>
                      <a:cubicBezTo>
                        <a:pt x="190" y="702"/>
                        <a:pt x="214" y="706"/>
                        <a:pt x="237" y="706"/>
                      </a:cubicBezTo>
                      <a:cubicBezTo>
                        <a:pt x="275" y="706"/>
                        <a:pt x="311" y="696"/>
                        <a:pt x="352" y="683"/>
                      </a:cubicBezTo>
                      <a:cubicBezTo>
                        <a:pt x="374" y="672"/>
                        <a:pt x="396" y="650"/>
                        <a:pt x="407" y="628"/>
                      </a:cubicBezTo>
                      <a:cubicBezTo>
                        <a:pt x="418" y="606"/>
                        <a:pt x="429" y="573"/>
                        <a:pt x="429" y="551"/>
                      </a:cubicBezTo>
                      <a:lnTo>
                        <a:pt x="418" y="551"/>
                      </a:lnTo>
                      <a:cubicBezTo>
                        <a:pt x="418" y="507"/>
                        <a:pt x="407" y="474"/>
                        <a:pt x="385" y="452"/>
                      </a:cubicBezTo>
                      <a:cubicBezTo>
                        <a:pt x="374" y="419"/>
                        <a:pt x="341" y="397"/>
                        <a:pt x="308" y="386"/>
                      </a:cubicBezTo>
                      <a:cubicBezTo>
                        <a:pt x="253" y="364"/>
                        <a:pt x="209" y="364"/>
                        <a:pt x="154" y="364"/>
                      </a:cubicBezTo>
                      <a:lnTo>
                        <a:pt x="132" y="364"/>
                      </a:lnTo>
                      <a:lnTo>
                        <a:pt x="132" y="353"/>
                      </a:lnTo>
                      <a:lnTo>
                        <a:pt x="132" y="342"/>
                      </a:lnTo>
                      <a:cubicBezTo>
                        <a:pt x="132" y="287"/>
                        <a:pt x="132" y="243"/>
                        <a:pt x="132" y="188"/>
                      </a:cubicBezTo>
                      <a:cubicBezTo>
                        <a:pt x="132" y="133"/>
                        <a:pt x="143" y="78"/>
                        <a:pt x="143" y="34"/>
                      </a:cubicBezTo>
                      <a:cubicBezTo>
                        <a:pt x="143" y="12"/>
                        <a:pt x="143" y="12"/>
                        <a:pt x="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2"/>
                <p:cNvSpPr/>
                <p:nvPr/>
              </p:nvSpPr>
              <p:spPr>
                <a:xfrm flipH="1">
                  <a:off x="9850175" y="941400"/>
                  <a:ext cx="15150" cy="14125"/>
                </a:xfrm>
                <a:custGeom>
                  <a:avLst/>
                  <a:gdLst/>
                  <a:ahLst/>
                  <a:cxnLst/>
                  <a:rect l="l" t="t" r="r" b="b"/>
                  <a:pathLst>
                    <a:path w="606" h="565" extrusionOk="0">
                      <a:moveTo>
                        <a:pt x="457" y="1"/>
                      </a:moveTo>
                      <a:cubicBezTo>
                        <a:pt x="327" y="1"/>
                        <a:pt x="227" y="75"/>
                        <a:pt x="165" y="178"/>
                      </a:cubicBezTo>
                      <a:cubicBezTo>
                        <a:pt x="110" y="266"/>
                        <a:pt x="0" y="453"/>
                        <a:pt x="99" y="541"/>
                      </a:cubicBezTo>
                      <a:cubicBezTo>
                        <a:pt x="121" y="558"/>
                        <a:pt x="147" y="564"/>
                        <a:pt x="173" y="564"/>
                      </a:cubicBezTo>
                      <a:cubicBezTo>
                        <a:pt x="250" y="564"/>
                        <a:pt x="336" y="505"/>
                        <a:pt x="385" y="464"/>
                      </a:cubicBezTo>
                      <a:cubicBezTo>
                        <a:pt x="418" y="431"/>
                        <a:pt x="451" y="398"/>
                        <a:pt x="473" y="354"/>
                      </a:cubicBezTo>
                      <a:lnTo>
                        <a:pt x="473" y="354"/>
                      </a:lnTo>
                      <a:cubicBezTo>
                        <a:pt x="473" y="387"/>
                        <a:pt x="473" y="409"/>
                        <a:pt x="462" y="442"/>
                      </a:cubicBezTo>
                      <a:cubicBezTo>
                        <a:pt x="462" y="480"/>
                        <a:pt x="496" y="504"/>
                        <a:pt x="526" y="504"/>
                      </a:cubicBezTo>
                      <a:cubicBezTo>
                        <a:pt x="547" y="504"/>
                        <a:pt x="567" y="492"/>
                        <a:pt x="572" y="464"/>
                      </a:cubicBezTo>
                      <a:cubicBezTo>
                        <a:pt x="583" y="343"/>
                        <a:pt x="594" y="222"/>
                        <a:pt x="605" y="101"/>
                      </a:cubicBezTo>
                      <a:cubicBezTo>
                        <a:pt x="605" y="72"/>
                        <a:pt x="576" y="47"/>
                        <a:pt x="550" y="47"/>
                      </a:cubicBezTo>
                      <a:cubicBezTo>
                        <a:pt x="537" y="47"/>
                        <a:pt x="524" y="53"/>
                        <a:pt x="517" y="68"/>
                      </a:cubicBezTo>
                      <a:cubicBezTo>
                        <a:pt x="462" y="200"/>
                        <a:pt x="363" y="420"/>
                        <a:pt x="220" y="453"/>
                      </a:cubicBezTo>
                      <a:cubicBezTo>
                        <a:pt x="208" y="456"/>
                        <a:pt x="199" y="458"/>
                        <a:pt x="191" y="458"/>
                      </a:cubicBezTo>
                      <a:cubicBezTo>
                        <a:pt x="150" y="458"/>
                        <a:pt x="167" y="411"/>
                        <a:pt x="176" y="365"/>
                      </a:cubicBezTo>
                      <a:cubicBezTo>
                        <a:pt x="187" y="321"/>
                        <a:pt x="209" y="277"/>
                        <a:pt x="231" y="244"/>
                      </a:cubicBezTo>
                      <a:cubicBezTo>
                        <a:pt x="286" y="156"/>
                        <a:pt x="374" y="79"/>
                        <a:pt x="484" y="79"/>
                      </a:cubicBezTo>
                      <a:cubicBezTo>
                        <a:pt x="528" y="79"/>
                        <a:pt x="517" y="2"/>
                        <a:pt x="484" y="2"/>
                      </a:cubicBezTo>
                      <a:cubicBezTo>
                        <a:pt x="475" y="1"/>
                        <a:pt x="466" y="1"/>
                        <a:pt x="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4">
  <p:cSld name="CUSTOM_2_1_1_1_1_1_1_1">
    <p:spTree>
      <p:nvGrpSpPr>
        <p:cNvPr id="1" name="Shape 333"/>
        <p:cNvGrpSpPr/>
        <p:nvPr/>
      </p:nvGrpSpPr>
      <p:grpSpPr>
        <a:xfrm>
          <a:off x="0" y="0"/>
          <a:ext cx="0" cy="0"/>
          <a:chOff x="0" y="0"/>
          <a:chExt cx="0" cy="0"/>
        </a:xfrm>
      </p:grpSpPr>
      <p:sp>
        <p:nvSpPr>
          <p:cNvPr id="334" name="Google Shape;334;p23"/>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335" name="Google Shape;335;p23"/>
          <p:cNvSpPr txBox="1">
            <a:spLocks noGrp="1"/>
          </p:cNvSpPr>
          <p:nvPr>
            <p:ph type="title"/>
          </p:nvPr>
        </p:nvSpPr>
        <p:spPr>
          <a:xfrm>
            <a:off x="4950300" y="1373475"/>
            <a:ext cx="2630100" cy="113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100"/>
              <a:buNone/>
              <a:defRPr/>
            </a:lvl1pPr>
            <a:lvl2pPr lvl="1" algn="r" rtl="0">
              <a:spcBef>
                <a:spcPts val="0"/>
              </a:spcBef>
              <a:spcAft>
                <a:spcPts val="0"/>
              </a:spcAft>
              <a:buSzPts val="3100"/>
              <a:buNone/>
              <a:defRPr/>
            </a:lvl2pPr>
            <a:lvl3pPr lvl="2" algn="r" rtl="0">
              <a:spcBef>
                <a:spcPts val="0"/>
              </a:spcBef>
              <a:spcAft>
                <a:spcPts val="0"/>
              </a:spcAft>
              <a:buSzPts val="3100"/>
              <a:buNone/>
              <a:defRPr/>
            </a:lvl3pPr>
            <a:lvl4pPr lvl="3" algn="r" rtl="0">
              <a:spcBef>
                <a:spcPts val="0"/>
              </a:spcBef>
              <a:spcAft>
                <a:spcPts val="0"/>
              </a:spcAft>
              <a:buSzPts val="3100"/>
              <a:buNone/>
              <a:defRPr/>
            </a:lvl4pPr>
            <a:lvl5pPr lvl="4" algn="r" rtl="0">
              <a:spcBef>
                <a:spcPts val="0"/>
              </a:spcBef>
              <a:spcAft>
                <a:spcPts val="0"/>
              </a:spcAft>
              <a:buSzPts val="3100"/>
              <a:buNone/>
              <a:defRPr/>
            </a:lvl5pPr>
            <a:lvl6pPr lvl="5" algn="r" rtl="0">
              <a:spcBef>
                <a:spcPts val="0"/>
              </a:spcBef>
              <a:spcAft>
                <a:spcPts val="0"/>
              </a:spcAft>
              <a:buSzPts val="3100"/>
              <a:buNone/>
              <a:defRPr/>
            </a:lvl6pPr>
            <a:lvl7pPr lvl="6" algn="r" rtl="0">
              <a:spcBef>
                <a:spcPts val="0"/>
              </a:spcBef>
              <a:spcAft>
                <a:spcPts val="0"/>
              </a:spcAft>
              <a:buSzPts val="3100"/>
              <a:buNone/>
              <a:defRPr/>
            </a:lvl7pPr>
            <a:lvl8pPr lvl="7" algn="r" rtl="0">
              <a:spcBef>
                <a:spcPts val="0"/>
              </a:spcBef>
              <a:spcAft>
                <a:spcPts val="0"/>
              </a:spcAft>
              <a:buSzPts val="3100"/>
              <a:buNone/>
              <a:defRPr/>
            </a:lvl8pPr>
            <a:lvl9pPr lvl="8" algn="r" rtl="0">
              <a:spcBef>
                <a:spcPts val="0"/>
              </a:spcBef>
              <a:spcAft>
                <a:spcPts val="0"/>
              </a:spcAft>
              <a:buSzPts val="3100"/>
              <a:buNone/>
              <a:defRPr/>
            </a:lvl9pPr>
          </a:lstStyle>
          <a:p>
            <a:endParaRPr/>
          </a:p>
        </p:txBody>
      </p:sp>
      <p:sp>
        <p:nvSpPr>
          <p:cNvPr id="336" name="Google Shape;336;p23"/>
          <p:cNvSpPr txBox="1">
            <a:spLocks noGrp="1"/>
          </p:cNvSpPr>
          <p:nvPr>
            <p:ph type="subTitle" idx="1"/>
          </p:nvPr>
        </p:nvSpPr>
        <p:spPr>
          <a:xfrm>
            <a:off x="4950300" y="2574488"/>
            <a:ext cx="2630100" cy="11436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1400"/>
              <a:buNone/>
              <a:defRPr/>
            </a:lvl1pPr>
            <a:lvl2pPr lvl="1" algn="r" rtl="0">
              <a:lnSpc>
                <a:spcPct val="115000"/>
              </a:lnSpc>
              <a:spcBef>
                <a:spcPts val="0"/>
              </a:spcBef>
              <a:spcAft>
                <a:spcPts val="0"/>
              </a:spcAft>
              <a:buSzPts val="1400"/>
              <a:buNone/>
              <a:defRPr/>
            </a:lvl2pPr>
            <a:lvl3pPr lvl="2" algn="r" rtl="0">
              <a:lnSpc>
                <a:spcPct val="115000"/>
              </a:lnSpc>
              <a:spcBef>
                <a:spcPts val="0"/>
              </a:spcBef>
              <a:spcAft>
                <a:spcPts val="0"/>
              </a:spcAft>
              <a:buSzPts val="1400"/>
              <a:buNone/>
              <a:defRPr/>
            </a:lvl3pPr>
            <a:lvl4pPr lvl="3" algn="r" rtl="0">
              <a:lnSpc>
                <a:spcPct val="115000"/>
              </a:lnSpc>
              <a:spcBef>
                <a:spcPts val="0"/>
              </a:spcBef>
              <a:spcAft>
                <a:spcPts val="0"/>
              </a:spcAft>
              <a:buSzPts val="1400"/>
              <a:buNone/>
              <a:defRPr/>
            </a:lvl4pPr>
            <a:lvl5pPr lvl="4" algn="r" rtl="0">
              <a:lnSpc>
                <a:spcPct val="115000"/>
              </a:lnSpc>
              <a:spcBef>
                <a:spcPts val="0"/>
              </a:spcBef>
              <a:spcAft>
                <a:spcPts val="0"/>
              </a:spcAft>
              <a:buSzPts val="1400"/>
              <a:buNone/>
              <a:defRPr/>
            </a:lvl5pPr>
            <a:lvl6pPr lvl="5" algn="r" rtl="0">
              <a:lnSpc>
                <a:spcPct val="115000"/>
              </a:lnSpc>
              <a:spcBef>
                <a:spcPts val="0"/>
              </a:spcBef>
              <a:spcAft>
                <a:spcPts val="0"/>
              </a:spcAft>
              <a:buSzPts val="1400"/>
              <a:buNone/>
              <a:defRPr/>
            </a:lvl6pPr>
            <a:lvl7pPr lvl="6" algn="r" rtl="0">
              <a:lnSpc>
                <a:spcPct val="115000"/>
              </a:lnSpc>
              <a:spcBef>
                <a:spcPts val="0"/>
              </a:spcBef>
              <a:spcAft>
                <a:spcPts val="0"/>
              </a:spcAft>
              <a:buSzPts val="1400"/>
              <a:buNone/>
              <a:defRPr/>
            </a:lvl7pPr>
            <a:lvl8pPr lvl="7" algn="r" rtl="0">
              <a:lnSpc>
                <a:spcPct val="115000"/>
              </a:lnSpc>
              <a:spcBef>
                <a:spcPts val="0"/>
              </a:spcBef>
              <a:spcAft>
                <a:spcPts val="0"/>
              </a:spcAft>
              <a:buSzPts val="1400"/>
              <a:buNone/>
              <a:defRPr/>
            </a:lvl8pPr>
            <a:lvl9pPr lvl="8" algn="r" rtl="0">
              <a:lnSpc>
                <a:spcPct val="115000"/>
              </a:lnSpc>
              <a:spcBef>
                <a:spcPts val="0"/>
              </a:spcBef>
              <a:spcAft>
                <a:spcPts val="0"/>
              </a:spcAft>
              <a:buSzPts val="1400"/>
              <a:buNone/>
              <a:defRPr/>
            </a:lvl9pPr>
          </a:lstStyle>
          <a:p>
            <a:endParaRPr/>
          </a:p>
        </p:txBody>
      </p:sp>
      <p:grpSp>
        <p:nvGrpSpPr>
          <p:cNvPr id="337" name="Google Shape;337;p23"/>
          <p:cNvGrpSpPr/>
          <p:nvPr/>
        </p:nvGrpSpPr>
        <p:grpSpPr>
          <a:xfrm>
            <a:off x="557417" y="534786"/>
            <a:ext cx="8035199" cy="4074039"/>
            <a:chOff x="557417" y="534786"/>
            <a:chExt cx="8035199" cy="4074039"/>
          </a:xfrm>
        </p:grpSpPr>
        <p:grpSp>
          <p:nvGrpSpPr>
            <p:cNvPr id="338" name="Google Shape;338;p23"/>
            <p:cNvGrpSpPr/>
            <p:nvPr/>
          </p:nvGrpSpPr>
          <p:grpSpPr>
            <a:xfrm rot="-408682" flipH="1">
              <a:off x="601774" y="3774829"/>
              <a:ext cx="746751" cy="792509"/>
              <a:chOff x="10174428" y="-1587527"/>
              <a:chExt cx="483964" cy="513586"/>
            </a:xfrm>
          </p:grpSpPr>
          <p:sp>
            <p:nvSpPr>
              <p:cNvPr id="339" name="Google Shape;339;p23"/>
              <p:cNvSpPr/>
              <p:nvPr/>
            </p:nvSpPr>
            <p:spPr>
              <a:xfrm>
                <a:off x="10174901" y="-1129053"/>
                <a:ext cx="7357" cy="10470"/>
              </a:xfrm>
              <a:custGeom>
                <a:avLst/>
                <a:gdLst/>
                <a:ahLst/>
                <a:cxnLst/>
                <a:rect l="l" t="t" r="r" b="b"/>
                <a:pathLst>
                  <a:path w="78" h="111" fill="none" extrusionOk="0">
                    <a:moveTo>
                      <a:pt x="1" y="111"/>
                    </a:moveTo>
                    <a:cubicBezTo>
                      <a:pt x="1" y="78"/>
                      <a:pt x="23" y="45"/>
                      <a:pt x="78" y="1"/>
                    </a:cubicBezTo>
                  </a:path>
                </a:pathLst>
              </a:custGeom>
              <a:noFill/>
              <a:ln w="1650" cap="rnd" cmpd="sng">
                <a:solidFill>
                  <a:srgbClr val="4863C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3"/>
              <p:cNvSpPr/>
              <p:nvPr/>
            </p:nvSpPr>
            <p:spPr>
              <a:xfrm>
                <a:off x="10652072" y="-1129053"/>
                <a:ext cx="6319" cy="11507"/>
              </a:xfrm>
              <a:custGeom>
                <a:avLst/>
                <a:gdLst/>
                <a:ahLst/>
                <a:cxnLst/>
                <a:rect l="l" t="t" r="r" b="b"/>
                <a:pathLst>
                  <a:path w="67" h="122" fill="none" extrusionOk="0">
                    <a:moveTo>
                      <a:pt x="0" y="1"/>
                    </a:moveTo>
                    <a:cubicBezTo>
                      <a:pt x="44" y="45"/>
                      <a:pt x="66" y="78"/>
                      <a:pt x="66" y="122"/>
                    </a:cubicBezTo>
                  </a:path>
                </a:pathLst>
              </a:custGeom>
              <a:noFill/>
              <a:ln w="1650" cap="rnd" cmpd="sng">
                <a:solidFill>
                  <a:srgbClr val="4863C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23"/>
              <p:cNvGrpSpPr/>
              <p:nvPr/>
            </p:nvGrpSpPr>
            <p:grpSpPr>
              <a:xfrm>
                <a:off x="10174428" y="-1587527"/>
                <a:ext cx="483484" cy="513586"/>
                <a:chOff x="9814975" y="577425"/>
                <a:chExt cx="128150" cy="136125"/>
              </a:xfrm>
            </p:grpSpPr>
            <p:sp>
              <p:nvSpPr>
                <p:cNvPr id="342" name="Google Shape;342;p23"/>
                <p:cNvSpPr/>
                <p:nvPr/>
              </p:nvSpPr>
              <p:spPr>
                <a:xfrm>
                  <a:off x="9814975" y="701700"/>
                  <a:ext cx="128150" cy="11850"/>
                </a:xfrm>
                <a:custGeom>
                  <a:avLst/>
                  <a:gdLst/>
                  <a:ahLst/>
                  <a:cxnLst/>
                  <a:rect l="l" t="t" r="r" b="b"/>
                  <a:pathLst>
                    <a:path w="5126" h="474" fill="none" extrusionOk="0">
                      <a:moveTo>
                        <a:pt x="5125" y="1"/>
                      </a:moveTo>
                      <a:cubicBezTo>
                        <a:pt x="5125" y="265"/>
                        <a:pt x="3982" y="473"/>
                        <a:pt x="2563" y="473"/>
                      </a:cubicBezTo>
                      <a:cubicBezTo>
                        <a:pt x="1144" y="473"/>
                        <a:pt x="1" y="265"/>
                        <a:pt x="1" y="1"/>
                      </a:cubicBez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3"/>
                <p:cNvSpPr/>
                <p:nvPr/>
              </p:nvSpPr>
              <p:spPr>
                <a:xfrm>
                  <a:off x="9822950" y="690150"/>
                  <a:ext cx="115500" cy="7175"/>
                </a:xfrm>
                <a:custGeom>
                  <a:avLst/>
                  <a:gdLst/>
                  <a:ahLst/>
                  <a:cxnLst/>
                  <a:rect l="l" t="t" r="r" b="b"/>
                  <a:pathLst>
                    <a:path w="4620" h="287" fill="none" extrusionOk="0">
                      <a:moveTo>
                        <a:pt x="1" y="243"/>
                      </a:moveTo>
                      <a:cubicBezTo>
                        <a:pt x="429" y="100"/>
                        <a:pt x="1276" y="1"/>
                        <a:pt x="2244" y="1"/>
                      </a:cubicBezTo>
                      <a:cubicBezTo>
                        <a:pt x="3322" y="1"/>
                        <a:pt x="4234" y="111"/>
                        <a:pt x="4619" y="287"/>
                      </a:cubicBez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a:off x="9814975" y="577425"/>
                  <a:ext cx="128150" cy="124300"/>
                </a:xfrm>
                <a:custGeom>
                  <a:avLst/>
                  <a:gdLst/>
                  <a:ahLst/>
                  <a:cxnLst/>
                  <a:rect l="l" t="t" r="r" b="b"/>
                  <a:pathLst>
                    <a:path w="5126" h="4972" fill="none" extrusionOk="0">
                      <a:moveTo>
                        <a:pt x="1" y="4972"/>
                      </a:moveTo>
                      <a:lnTo>
                        <a:pt x="2651" y="1"/>
                      </a:lnTo>
                      <a:lnTo>
                        <a:pt x="5125" y="4972"/>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5" name="Google Shape;345;p23"/>
              <p:cNvSpPr/>
              <p:nvPr/>
            </p:nvSpPr>
            <p:spPr>
              <a:xfrm>
                <a:off x="10328456" y="-1439560"/>
                <a:ext cx="200241" cy="365594"/>
              </a:xfrm>
              <a:custGeom>
                <a:avLst/>
                <a:gdLst/>
                <a:ahLst/>
                <a:cxnLst/>
                <a:rect l="l" t="t" r="r" b="b"/>
                <a:pathLst>
                  <a:path w="2123" h="3876" extrusionOk="0">
                    <a:moveTo>
                      <a:pt x="1749" y="0"/>
                    </a:moveTo>
                    <a:cubicBezTo>
                      <a:pt x="1065" y="0"/>
                      <a:pt x="0" y="2952"/>
                      <a:pt x="0" y="2952"/>
                    </a:cubicBezTo>
                    <a:lnTo>
                      <a:pt x="1562" y="3875"/>
                    </a:lnTo>
                    <a:cubicBezTo>
                      <a:pt x="1562" y="3875"/>
                      <a:pt x="2123" y="70"/>
                      <a:pt x="1793" y="4"/>
                    </a:cubicBezTo>
                    <a:cubicBezTo>
                      <a:pt x="1778" y="2"/>
                      <a:pt x="1764" y="0"/>
                      <a:pt x="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346;p23"/>
            <p:cNvGrpSpPr/>
            <p:nvPr/>
          </p:nvGrpSpPr>
          <p:grpSpPr>
            <a:xfrm>
              <a:off x="7624314" y="534786"/>
              <a:ext cx="968302" cy="546177"/>
              <a:chOff x="10133400" y="-284687"/>
              <a:chExt cx="562901" cy="317490"/>
            </a:xfrm>
          </p:grpSpPr>
          <p:sp>
            <p:nvSpPr>
              <p:cNvPr id="347" name="Google Shape;347;p23"/>
              <p:cNvSpPr/>
              <p:nvPr/>
            </p:nvSpPr>
            <p:spPr>
              <a:xfrm>
                <a:off x="10133400" y="-284687"/>
                <a:ext cx="503197" cy="317490"/>
              </a:xfrm>
              <a:custGeom>
                <a:avLst/>
                <a:gdLst/>
                <a:ahLst/>
                <a:cxnLst/>
                <a:rect l="l" t="t" r="r" b="b"/>
                <a:pathLst>
                  <a:path w="5335" h="3366" fill="none" extrusionOk="0">
                    <a:moveTo>
                      <a:pt x="1" y="2947"/>
                    </a:moveTo>
                    <a:lnTo>
                      <a:pt x="5180" y="3365"/>
                    </a:lnTo>
                    <a:lnTo>
                      <a:pt x="5334" y="0"/>
                    </a:ln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a:off x="10221590" y="-72086"/>
                <a:ext cx="46783" cy="95077"/>
              </a:xfrm>
              <a:custGeom>
                <a:avLst/>
                <a:gdLst/>
                <a:ahLst/>
                <a:cxnLst/>
                <a:rect l="l" t="t" r="r" b="b"/>
                <a:pathLst>
                  <a:path w="496" h="1008" extrusionOk="0">
                    <a:moveTo>
                      <a:pt x="44" y="1"/>
                    </a:moveTo>
                    <a:cubicBezTo>
                      <a:pt x="0" y="1"/>
                      <a:pt x="11" y="78"/>
                      <a:pt x="55" y="89"/>
                    </a:cubicBezTo>
                    <a:cubicBezTo>
                      <a:pt x="462" y="144"/>
                      <a:pt x="308" y="693"/>
                      <a:pt x="242" y="946"/>
                    </a:cubicBezTo>
                    <a:cubicBezTo>
                      <a:pt x="233" y="973"/>
                      <a:pt x="261" y="1007"/>
                      <a:pt x="295" y="1007"/>
                    </a:cubicBezTo>
                    <a:cubicBezTo>
                      <a:pt x="303" y="1007"/>
                      <a:pt x="311" y="1005"/>
                      <a:pt x="319" y="1001"/>
                    </a:cubicBezTo>
                    <a:cubicBezTo>
                      <a:pt x="495" y="880"/>
                      <a:pt x="484" y="561"/>
                      <a:pt x="440" y="364"/>
                    </a:cubicBezTo>
                    <a:cubicBezTo>
                      <a:pt x="396" y="166"/>
                      <a:pt x="264" y="12"/>
                      <a:pt x="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9" name="Google Shape;349;p23"/>
              <p:cNvGrpSpPr/>
              <p:nvPr/>
            </p:nvGrpSpPr>
            <p:grpSpPr>
              <a:xfrm>
                <a:off x="10307231" y="-214286"/>
                <a:ext cx="389070" cy="135070"/>
                <a:chOff x="9850175" y="941400"/>
                <a:chExt cx="103125" cy="35800"/>
              </a:xfrm>
            </p:grpSpPr>
            <p:sp>
              <p:nvSpPr>
                <p:cNvPr id="350" name="Google Shape;350;p23"/>
                <p:cNvSpPr/>
                <p:nvPr/>
              </p:nvSpPr>
              <p:spPr>
                <a:xfrm>
                  <a:off x="9942550" y="959300"/>
                  <a:ext cx="10750" cy="17900"/>
                </a:xfrm>
                <a:custGeom>
                  <a:avLst/>
                  <a:gdLst/>
                  <a:ahLst/>
                  <a:cxnLst/>
                  <a:rect l="l" t="t" r="r" b="b"/>
                  <a:pathLst>
                    <a:path w="430" h="716" extrusionOk="0">
                      <a:moveTo>
                        <a:pt x="198" y="419"/>
                      </a:moveTo>
                      <a:cubicBezTo>
                        <a:pt x="209" y="419"/>
                        <a:pt x="231" y="430"/>
                        <a:pt x="242" y="441"/>
                      </a:cubicBezTo>
                      <a:cubicBezTo>
                        <a:pt x="242" y="452"/>
                        <a:pt x="253" y="463"/>
                        <a:pt x="264" y="474"/>
                      </a:cubicBezTo>
                      <a:cubicBezTo>
                        <a:pt x="264" y="485"/>
                        <a:pt x="275" y="496"/>
                        <a:pt x="275" y="507"/>
                      </a:cubicBezTo>
                      <a:cubicBezTo>
                        <a:pt x="286" y="518"/>
                        <a:pt x="286" y="529"/>
                        <a:pt x="286" y="551"/>
                      </a:cubicBezTo>
                      <a:cubicBezTo>
                        <a:pt x="286" y="562"/>
                        <a:pt x="275" y="584"/>
                        <a:pt x="275" y="595"/>
                      </a:cubicBezTo>
                      <a:cubicBezTo>
                        <a:pt x="264" y="606"/>
                        <a:pt x="253" y="628"/>
                        <a:pt x="242" y="628"/>
                      </a:cubicBezTo>
                      <a:cubicBezTo>
                        <a:pt x="242" y="639"/>
                        <a:pt x="231" y="639"/>
                        <a:pt x="220" y="639"/>
                      </a:cubicBezTo>
                      <a:cubicBezTo>
                        <a:pt x="209" y="639"/>
                        <a:pt x="209" y="639"/>
                        <a:pt x="198" y="628"/>
                      </a:cubicBezTo>
                      <a:cubicBezTo>
                        <a:pt x="187" y="617"/>
                        <a:pt x="187" y="617"/>
                        <a:pt x="176" y="617"/>
                      </a:cubicBezTo>
                      <a:cubicBezTo>
                        <a:pt x="165" y="606"/>
                        <a:pt x="154" y="606"/>
                        <a:pt x="143" y="606"/>
                      </a:cubicBezTo>
                      <a:lnTo>
                        <a:pt x="121" y="606"/>
                      </a:lnTo>
                      <a:cubicBezTo>
                        <a:pt x="121" y="584"/>
                        <a:pt x="121" y="551"/>
                        <a:pt x="121" y="529"/>
                      </a:cubicBezTo>
                      <a:cubicBezTo>
                        <a:pt x="132" y="496"/>
                        <a:pt x="132" y="474"/>
                        <a:pt x="132" y="441"/>
                      </a:cubicBezTo>
                      <a:cubicBezTo>
                        <a:pt x="132" y="441"/>
                        <a:pt x="143" y="441"/>
                        <a:pt x="143" y="430"/>
                      </a:cubicBezTo>
                      <a:lnTo>
                        <a:pt x="154" y="430"/>
                      </a:lnTo>
                      <a:cubicBezTo>
                        <a:pt x="176" y="419"/>
                        <a:pt x="187" y="419"/>
                        <a:pt x="198" y="419"/>
                      </a:cubicBezTo>
                      <a:close/>
                      <a:moveTo>
                        <a:pt x="77" y="1"/>
                      </a:moveTo>
                      <a:cubicBezTo>
                        <a:pt x="55" y="12"/>
                        <a:pt x="44" y="12"/>
                        <a:pt x="44" y="34"/>
                      </a:cubicBezTo>
                      <a:cubicBezTo>
                        <a:pt x="44" y="34"/>
                        <a:pt x="44" y="45"/>
                        <a:pt x="33" y="56"/>
                      </a:cubicBezTo>
                      <a:cubicBezTo>
                        <a:pt x="33" y="67"/>
                        <a:pt x="33" y="78"/>
                        <a:pt x="33" y="78"/>
                      </a:cubicBezTo>
                      <a:cubicBezTo>
                        <a:pt x="22" y="122"/>
                        <a:pt x="22" y="155"/>
                        <a:pt x="22" y="199"/>
                      </a:cubicBezTo>
                      <a:cubicBezTo>
                        <a:pt x="11" y="232"/>
                        <a:pt x="11" y="276"/>
                        <a:pt x="11" y="309"/>
                      </a:cubicBezTo>
                      <a:cubicBezTo>
                        <a:pt x="11" y="375"/>
                        <a:pt x="0" y="430"/>
                        <a:pt x="11" y="496"/>
                      </a:cubicBezTo>
                      <a:cubicBezTo>
                        <a:pt x="11" y="551"/>
                        <a:pt x="11" y="617"/>
                        <a:pt x="11" y="672"/>
                      </a:cubicBezTo>
                      <a:lnTo>
                        <a:pt x="11" y="694"/>
                      </a:lnTo>
                      <a:cubicBezTo>
                        <a:pt x="11" y="705"/>
                        <a:pt x="22" y="716"/>
                        <a:pt x="33" y="716"/>
                      </a:cubicBezTo>
                      <a:lnTo>
                        <a:pt x="99" y="716"/>
                      </a:lnTo>
                      <a:cubicBezTo>
                        <a:pt x="110" y="705"/>
                        <a:pt x="110" y="694"/>
                        <a:pt x="121" y="683"/>
                      </a:cubicBezTo>
                      <a:lnTo>
                        <a:pt x="143" y="683"/>
                      </a:lnTo>
                      <a:cubicBezTo>
                        <a:pt x="143" y="683"/>
                        <a:pt x="154" y="694"/>
                        <a:pt x="165" y="694"/>
                      </a:cubicBezTo>
                      <a:cubicBezTo>
                        <a:pt x="190" y="702"/>
                        <a:pt x="214" y="706"/>
                        <a:pt x="237" y="706"/>
                      </a:cubicBezTo>
                      <a:cubicBezTo>
                        <a:pt x="275" y="706"/>
                        <a:pt x="311" y="696"/>
                        <a:pt x="352" y="683"/>
                      </a:cubicBezTo>
                      <a:cubicBezTo>
                        <a:pt x="374" y="672"/>
                        <a:pt x="396" y="650"/>
                        <a:pt x="407" y="628"/>
                      </a:cubicBezTo>
                      <a:cubicBezTo>
                        <a:pt x="418" y="606"/>
                        <a:pt x="429" y="573"/>
                        <a:pt x="429" y="551"/>
                      </a:cubicBezTo>
                      <a:lnTo>
                        <a:pt x="418" y="551"/>
                      </a:lnTo>
                      <a:cubicBezTo>
                        <a:pt x="418" y="507"/>
                        <a:pt x="407" y="474"/>
                        <a:pt x="385" y="452"/>
                      </a:cubicBezTo>
                      <a:cubicBezTo>
                        <a:pt x="374" y="419"/>
                        <a:pt x="341" y="397"/>
                        <a:pt x="308" y="386"/>
                      </a:cubicBezTo>
                      <a:cubicBezTo>
                        <a:pt x="253" y="364"/>
                        <a:pt x="209" y="364"/>
                        <a:pt x="154" y="364"/>
                      </a:cubicBezTo>
                      <a:lnTo>
                        <a:pt x="132" y="364"/>
                      </a:lnTo>
                      <a:lnTo>
                        <a:pt x="132" y="353"/>
                      </a:lnTo>
                      <a:lnTo>
                        <a:pt x="132" y="342"/>
                      </a:lnTo>
                      <a:cubicBezTo>
                        <a:pt x="132" y="287"/>
                        <a:pt x="132" y="243"/>
                        <a:pt x="132" y="188"/>
                      </a:cubicBezTo>
                      <a:cubicBezTo>
                        <a:pt x="132" y="133"/>
                        <a:pt x="143" y="78"/>
                        <a:pt x="143" y="34"/>
                      </a:cubicBezTo>
                      <a:cubicBezTo>
                        <a:pt x="143" y="12"/>
                        <a:pt x="143" y="12"/>
                        <a:pt x="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3"/>
                <p:cNvSpPr/>
                <p:nvPr/>
              </p:nvSpPr>
              <p:spPr>
                <a:xfrm>
                  <a:off x="9850175" y="941400"/>
                  <a:ext cx="15150" cy="14125"/>
                </a:xfrm>
                <a:custGeom>
                  <a:avLst/>
                  <a:gdLst/>
                  <a:ahLst/>
                  <a:cxnLst/>
                  <a:rect l="l" t="t" r="r" b="b"/>
                  <a:pathLst>
                    <a:path w="606" h="565" extrusionOk="0">
                      <a:moveTo>
                        <a:pt x="457" y="1"/>
                      </a:moveTo>
                      <a:cubicBezTo>
                        <a:pt x="327" y="1"/>
                        <a:pt x="227" y="75"/>
                        <a:pt x="165" y="178"/>
                      </a:cubicBezTo>
                      <a:cubicBezTo>
                        <a:pt x="110" y="266"/>
                        <a:pt x="0" y="453"/>
                        <a:pt x="99" y="541"/>
                      </a:cubicBezTo>
                      <a:cubicBezTo>
                        <a:pt x="121" y="558"/>
                        <a:pt x="147" y="564"/>
                        <a:pt x="173" y="564"/>
                      </a:cubicBezTo>
                      <a:cubicBezTo>
                        <a:pt x="250" y="564"/>
                        <a:pt x="336" y="505"/>
                        <a:pt x="385" y="464"/>
                      </a:cubicBezTo>
                      <a:cubicBezTo>
                        <a:pt x="418" y="431"/>
                        <a:pt x="451" y="398"/>
                        <a:pt x="473" y="354"/>
                      </a:cubicBezTo>
                      <a:lnTo>
                        <a:pt x="473" y="354"/>
                      </a:lnTo>
                      <a:cubicBezTo>
                        <a:pt x="473" y="387"/>
                        <a:pt x="473" y="409"/>
                        <a:pt x="462" y="442"/>
                      </a:cubicBezTo>
                      <a:cubicBezTo>
                        <a:pt x="462" y="480"/>
                        <a:pt x="496" y="504"/>
                        <a:pt x="526" y="504"/>
                      </a:cubicBezTo>
                      <a:cubicBezTo>
                        <a:pt x="547" y="504"/>
                        <a:pt x="567" y="492"/>
                        <a:pt x="572" y="464"/>
                      </a:cubicBezTo>
                      <a:cubicBezTo>
                        <a:pt x="583" y="343"/>
                        <a:pt x="594" y="222"/>
                        <a:pt x="605" y="101"/>
                      </a:cubicBezTo>
                      <a:cubicBezTo>
                        <a:pt x="605" y="72"/>
                        <a:pt x="576" y="47"/>
                        <a:pt x="550" y="47"/>
                      </a:cubicBezTo>
                      <a:cubicBezTo>
                        <a:pt x="537" y="47"/>
                        <a:pt x="524" y="53"/>
                        <a:pt x="517" y="68"/>
                      </a:cubicBezTo>
                      <a:cubicBezTo>
                        <a:pt x="462" y="200"/>
                        <a:pt x="363" y="420"/>
                        <a:pt x="220" y="453"/>
                      </a:cubicBezTo>
                      <a:cubicBezTo>
                        <a:pt x="208" y="456"/>
                        <a:pt x="199" y="458"/>
                        <a:pt x="191" y="458"/>
                      </a:cubicBezTo>
                      <a:cubicBezTo>
                        <a:pt x="150" y="458"/>
                        <a:pt x="167" y="411"/>
                        <a:pt x="176" y="365"/>
                      </a:cubicBezTo>
                      <a:cubicBezTo>
                        <a:pt x="187" y="321"/>
                        <a:pt x="209" y="277"/>
                        <a:pt x="231" y="244"/>
                      </a:cubicBezTo>
                      <a:cubicBezTo>
                        <a:pt x="286" y="156"/>
                        <a:pt x="374" y="79"/>
                        <a:pt x="484" y="79"/>
                      </a:cubicBezTo>
                      <a:cubicBezTo>
                        <a:pt x="528" y="79"/>
                        <a:pt x="517" y="2"/>
                        <a:pt x="484" y="2"/>
                      </a:cubicBezTo>
                      <a:cubicBezTo>
                        <a:pt x="475" y="1"/>
                        <a:pt x="466" y="1"/>
                        <a:pt x="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395"/>
        <p:cNvGrpSpPr/>
        <p:nvPr/>
      </p:nvGrpSpPr>
      <p:grpSpPr>
        <a:xfrm>
          <a:off x="0" y="0"/>
          <a:ext cx="0" cy="0"/>
          <a:chOff x="0" y="0"/>
          <a:chExt cx="0" cy="0"/>
        </a:xfrm>
      </p:grpSpPr>
      <p:sp>
        <p:nvSpPr>
          <p:cNvPr id="396" name="Google Shape;396;p25"/>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397" name="Google Shape;397;p25"/>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98" name="Google Shape;398;p25"/>
          <p:cNvSpPr txBox="1">
            <a:spLocks noGrp="1"/>
          </p:cNvSpPr>
          <p:nvPr>
            <p:ph type="subTitle" idx="1"/>
          </p:nvPr>
        </p:nvSpPr>
        <p:spPr>
          <a:xfrm>
            <a:off x="1162363" y="1943625"/>
            <a:ext cx="3200400" cy="1887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399" name="Google Shape;399;p25"/>
          <p:cNvSpPr txBox="1">
            <a:spLocks noGrp="1"/>
          </p:cNvSpPr>
          <p:nvPr>
            <p:ph type="subTitle" idx="2"/>
          </p:nvPr>
        </p:nvSpPr>
        <p:spPr>
          <a:xfrm>
            <a:off x="4781237" y="1943625"/>
            <a:ext cx="3200400" cy="1887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grpSp>
        <p:nvGrpSpPr>
          <p:cNvPr id="400" name="Google Shape;400;p25"/>
          <p:cNvGrpSpPr/>
          <p:nvPr/>
        </p:nvGrpSpPr>
        <p:grpSpPr>
          <a:xfrm>
            <a:off x="600532" y="4351896"/>
            <a:ext cx="372000" cy="204906"/>
            <a:chOff x="9982400" y="628400"/>
            <a:chExt cx="44300" cy="24400"/>
          </a:xfrm>
        </p:grpSpPr>
        <p:sp>
          <p:nvSpPr>
            <p:cNvPr id="401" name="Google Shape;401;p25"/>
            <p:cNvSpPr/>
            <p:nvPr/>
          </p:nvSpPr>
          <p:spPr>
            <a:xfrm>
              <a:off x="9982400" y="637100"/>
              <a:ext cx="10475" cy="15700"/>
            </a:xfrm>
            <a:custGeom>
              <a:avLst/>
              <a:gdLst/>
              <a:ahLst/>
              <a:cxnLst/>
              <a:rect l="l" t="t" r="r" b="b"/>
              <a:pathLst>
                <a:path w="419" h="628" extrusionOk="0">
                  <a:moveTo>
                    <a:pt x="56" y="0"/>
                  </a:moveTo>
                  <a:cubicBezTo>
                    <a:pt x="34" y="0"/>
                    <a:pt x="23" y="11"/>
                    <a:pt x="12" y="33"/>
                  </a:cubicBezTo>
                  <a:cubicBezTo>
                    <a:pt x="12" y="55"/>
                    <a:pt x="1" y="66"/>
                    <a:pt x="12" y="88"/>
                  </a:cubicBezTo>
                  <a:cubicBezTo>
                    <a:pt x="12" y="110"/>
                    <a:pt x="12" y="132"/>
                    <a:pt x="23" y="154"/>
                  </a:cubicBezTo>
                  <a:cubicBezTo>
                    <a:pt x="34" y="165"/>
                    <a:pt x="45" y="187"/>
                    <a:pt x="56" y="198"/>
                  </a:cubicBezTo>
                  <a:cubicBezTo>
                    <a:pt x="67" y="220"/>
                    <a:pt x="78" y="231"/>
                    <a:pt x="100" y="231"/>
                  </a:cubicBezTo>
                  <a:cubicBezTo>
                    <a:pt x="111" y="242"/>
                    <a:pt x="122" y="253"/>
                    <a:pt x="144" y="253"/>
                  </a:cubicBezTo>
                  <a:cubicBezTo>
                    <a:pt x="177" y="253"/>
                    <a:pt x="221" y="253"/>
                    <a:pt x="254" y="231"/>
                  </a:cubicBezTo>
                  <a:cubicBezTo>
                    <a:pt x="265" y="231"/>
                    <a:pt x="276" y="231"/>
                    <a:pt x="287" y="220"/>
                  </a:cubicBezTo>
                  <a:cubicBezTo>
                    <a:pt x="287" y="231"/>
                    <a:pt x="287" y="242"/>
                    <a:pt x="287" y="253"/>
                  </a:cubicBezTo>
                  <a:cubicBezTo>
                    <a:pt x="287" y="253"/>
                    <a:pt x="287" y="264"/>
                    <a:pt x="287" y="275"/>
                  </a:cubicBezTo>
                  <a:cubicBezTo>
                    <a:pt x="276" y="297"/>
                    <a:pt x="276" y="330"/>
                    <a:pt x="276" y="352"/>
                  </a:cubicBezTo>
                  <a:cubicBezTo>
                    <a:pt x="265" y="374"/>
                    <a:pt x="265" y="407"/>
                    <a:pt x="265" y="429"/>
                  </a:cubicBezTo>
                  <a:cubicBezTo>
                    <a:pt x="254" y="473"/>
                    <a:pt x="232" y="506"/>
                    <a:pt x="188" y="539"/>
                  </a:cubicBezTo>
                  <a:cubicBezTo>
                    <a:pt x="166" y="539"/>
                    <a:pt x="144" y="550"/>
                    <a:pt x="133" y="561"/>
                  </a:cubicBezTo>
                  <a:cubicBezTo>
                    <a:pt x="111" y="561"/>
                    <a:pt x="100" y="572"/>
                    <a:pt x="78" y="572"/>
                  </a:cubicBezTo>
                  <a:cubicBezTo>
                    <a:pt x="78" y="572"/>
                    <a:pt x="67" y="583"/>
                    <a:pt x="67" y="583"/>
                  </a:cubicBezTo>
                  <a:cubicBezTo>
                    <a:pt x="56" y="583"/>
                    <a:pt x="56" y="594"/>
                    <a:pt x="56" y="594"/>
                  </a:cubicBezTo>
                  <a:cubicBezTo>
                    <a:pt x="45" y="605"/>
                    <a:pt x="56" y="605"/>
                    <a:pt x="56" y="605"/>
                  </a:cubicBezTo>
                  <a:cubicBezTo>
                    <a:pt x="67" y="616"/>
                    <a:pt x="67" y="616"/>
                    <a:pt x="78" y="616"/>
                  </a:cubicBezTo>
                  <a:cubicBezTo>
                    <a:pt x="100" y="627"/>
                    <a:pt x="111" y="627"/>
                    <a:pt x="133" y="627"/>
                  </a:cubicBezTo>
                  <a:cubicBezTo>
                    <a:pt x="144" y="627"/>
                    <a:pt x="166" y="627"/>
                    <a:pt x="177" y="616"/>
                  </a:cubicBezTo>
                  <a:cubicBezTo>
                    <a:pt x="199" y="616"/>
                    <a:pt x="210" y="605"/>
                    <a:pt x="232" y="605"/>
                  </a:cubicBezTo>
                  <a:cubicBezTo>
                    <a:pt x="243" y="594"/>
                    <a:pt x="265" y="594"/>
                    <a:pt x="276" y="583"/>
                  </a:cubicBezTo>
                  <a:cubicBezTo>
                    <a:pt x="287" y="583"/>
                    <a:pt x="287" y="583"/>
                    <a:pt x="298" y="572"/>
                  </a:cubicBezTo>
                  <a:cubicBezTo>
                    <a:pt x="309" y="572"/>
                    <a:pt x="320" y="561"/>
                    <a:pt x="320" y="561"/>
                  </a:cubicBezTo>
                  <a:cubicBezTo>
                    <a:pt x="342" y="550"/>
                    <a:pt x="353" y="539"/>
                    <a:pt x="375" y="517"/>
                  </a:cubicBezTo>
                  <a:cubicBezTo>
                    <a:pt x="386" y="506"/>
                    <a:pt x="386" y="484"/>
                    <a:pt x="397" y="462"/>
                  </a:cubicBezTo>
                  <a:cubicBezTo>
                    <a:pt x="397" y="451"/>
                    <a:pt x="397" y="440"/>
                    <a:pt x="397" y="440"/>
                  </a:cubicBezTo>
                  <a:cubicBezTo>
                    <a:pt x="397" y="429"/>
                    <a:pt x="397" y="418"/>
                    <a:pt x="397" y="407"/>
                  </a:cubicBezTo>
                  <a:lnTo>
                    <a:pt x="408" y="330"/>
                  </a:lnTo>
                  <a:cubicBezTo>
                    <a:pt x="408" y="308"/>
                    <a:pt x="408" y="275"/>
                    <a:pt x="419" y="253"/>
                  </a:cubicBezTo>
                  <a:cubicBezTo>
                    <a:pt x="419" y="220"/>
                    <a:pt x="419" y="187"/>
                    <a:pt x="419" y="154"/>
                  </a:cubicBezTo>
                  <a:cubicBezTo>
                    <a:pt x="419" y="121"/>
                    <a:pt x="419" y="88"/>
                    <a:pt x="419" y="66"/>
                  </a:cubicBezTo>
                  <a:cubicBezTo>
                    <a:pt x="419" y="44"/>
                    <a:pt x="408" y="33"/>
                    <a:pt x="408" y="22"/>
                  </a:cubicBezTo>
                  <a:cubicBezTo>
                    <a:pt x="397" y="11"/>
                    <a:pt x="375" y="11"/>
                    <a:pt x="353" y="0"/>
                  </a:cubicBezTo>
                  <a:lnTo>
                    <a:pt x="320" y="0"/>
                  </a:lnTo>
                  <a:cubicBezTo>
                    <a:pt x="298" y="0"/>
                    <a:pt x="276" y="22"/>
                    <a:pt x="276" y="44"/>
                  </a:cubicBezTo>
                  <a:cubicBezTo>
                    <a:pt x="265" y="55"/>
                    <a:pt x="265" y="66"/>
                    <a:pt x="254" y="77"/>
                  </a:cubicBezTo>
                  <a:cubicBezTo>
                    <a:pt x="254" y="77"/>
                    <a:pt x="243" y="88"/>
                    <a:pt x="243" y="99"/>
                  </a:cubicBezTo>
                  <a:cubicBezTo>
                    <a:pt x="232" y="110"/>
                    <a:pt x="221" y="121"/>
                    <a:pt x="210" y="132"/>
                  </a:cubicBezTo>
                  <a:cubicBezTo>
                    <a:pt x="210" y="143"/>
                    <a:pt x="199" y="154"/>
                    <a:pt x="188" y="165"/>
                  </a:cubicBezTo>
                  <a:cubicBezTo>
                    <a:pt x="188" y="176"/>
                    <a:pt x="188" y="176"/>
                    <a:pt x="188" y="176"/>
                  </a:cubicBezTo>
                  <a:lnTo>
                    <a:pt x="166" y="187"/>
                  </a:lnTo>
                  <a:cubicBezTo>
                    <a:pt x="133" y="143"/>
                    <a:pt x="111" y="88"/>
                    <a:pt x="133" y="33"/>
                  </a:cubicBezTo>
                  <a:cubicBezTo>
                    <a:pt x="133" y="22"/>
                    <a:pt x="133" y="11"/>
                    <a:pt x="133" y="11"/>
                  </a:cubicBezTo>
                  <a:cubicBezTo>
                    <a:pt x="122" y="11"/>
                    <a:pt x="122" y="0"/>
                    <a:pt x="1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5"/>
            <p:cNvSpPr/>
            <p:nvPr/>
          </p:nvSpPr>
          <p:spPr>
            <a:xfrm>
              <a:off x="10006600" y="637100"/>
              <a:ext cx="9375" cy="12400"/>
            </a:xfrm>
            <a:custGeom>
              <a:avLst/>
              <a:gdLst/>
              <a:ahLst/>
              <a:cxnLst/>
              <a:rect l="l" t="t" r="r" b="b"/>
              <a:pathLst>
                <a:path w="375" h="496" extrusionOk="0">
                  <a:moveTo>
                    <a:pt x="155" y="0"/>
                  </a:moveTo>
                  <a:cubicBezTo>
                    <a:pt x="133" y="0"/>
                    <a:pt x="111" y="0"/>
                    <a:pt x="100" y="11"/>
                  </a:cubicBezTo>
                  <a:cubicBezTo>
                    <a:pt x="89" y="22"/>
                    <a:pt x="89" y="22"/>
                    <a:pt x="89" y="33"/>
                  </a:cubicBezTo>
                  <a:cubicBezTo>
                    <a:pt x="89" y="44"/>
                    <a:pt x="100" y="55"/>
                    <a:pt x="100" y="55"/>
                  </a:cubicBezTo>
                  <a:cubicBezTo>
                    <a:pt x="100" y="66"/>
                    <a:pt x="100" y="66"/>
                    <a:pt x="111" y="77"/>
                  </a:cubicBezTo>
                  <a:lnTo>
                    <a:pt x="122" y="121"/>
                  </a:lnTo>
                  <a:cubicBezTo>
                    <a:pt x="133" y="143"/>
                    <a:pt x="144" y="154"/>
                    <a:pt x="144" y="176"/>
                  </a:cubicBezTo>
                  <a:cubicBezTo>
                    <a:pt x="155" y="176"/>
                    <a:pt x="155" y="187"/>
                    <a:pt x="155" y="187"/>
                  </a:cubicBezTo>
                  <a:cubicBezTo>
                    <a:pt x="155" y="198"/>
                    <a:pt x="155" y="198"/>
                    <a:pt x="155" y="198"/>
                  </a:cubicBezTo>
                  <a:cubicBezTo>
                    <a:pt x="133" y="231"/>
                    <a:pt x="122" y="253"/>
                    <a:pt x="100" y="275"/>
                  </a:cubicBezTo>
                  <a:cubicBezTo>
                    <a:pt x="78" y="308"/>
                    <a:pt x="67" y="330"/>
                    <a:pt x="45" y="352"/>
                  </a:cubicBezTo>
                  <a:cubicBezTo>
                    <a:pt x="34" y="363"/>
                    <a:pt x="34" y="374"/>
                    <a:pt x="23" y="385"/>
                  </a:cubicBezTo>
                  <a:cubicBezTo>
                    <a:pt x="23" y="385"/>
                    <a:pt x="12" y="396"/>
                    <a:pt x="12" y="407"/>
                  </a:cubicBezTo>
                  <a:cubicBezTo>
                    <a:pt x="12" y="407"/>
                    <a:pt x="1" y="418"/>
                    <a:pt x="1" y="418"/>
                  </a:cubicBezTo>
                  <a:cubicBezTo>
                    <a:pt x="1" y="429"/>
                    <a:pt x="1" y="429"/>
                    <a:pt x="1" y="440"/>
                  </a:cubicBezTo>
                  <a:cubicBezTo>
                    <a:pt x="1" y="451"/>
                    <a:pt x="12" y="451"/>
                    <a:pt x="23" y="451"/>
                  </a:cubicBezTo>
                  <a:lnTo>
                    <a:pt x="45" y="451"/>
                  </a:lnTo>
                  <a:cubicBezTo>
                    <a:pt x="56" y="451"/>
                    <a:pt x="67" y="440"/>
                    <a:pt x="78" y="429"/>
                  </a:cubicBezTo>
                  <a:cubicBezTo>
                    <a:pt x="78" y="429"/>
                    <a:pt x="78" y="418"/>
                    <a:pt x="89" y="407"/>
                  </a:cubicBezTo>
                  <a:cubicBezTo>
                    <a:pt x="89" y="407"/>
                    <a:pt x="89" y="396"/>
                    <a:pt x="100" y="385"/>
                  </a:cubicBezTo>
                  <a:cubicBezTo>
                    <a:pt x="111" y="374"/>
                    <a:pt x="122" y="363"/>
                    <a:pt x="133" y="341"/>
                  </a:cubicBezTo>
                  <a:cubicBezTo>
                    <a:pt x="144" y="330"/>
                    <a:pt x="155" y="308"/>
                    <a:pt x="166" y="297"/>
                  </a:cubicBezTo>
                  <a:cubicBezTo>
                    <a:pt x="177" y="297"/>
                    <a:pt x="177" y="286"/>
                    <a:pt x="188" y="286"/>
                  </a:cubicBezTo>
                  <a:cubicBezTo>
                    <a:pt x="188" y="286"/>
                    <a:pt x="188" y="297"/>
                    <a:pt x="188" y="297"/>
                  </a:cubicBezTo>
                  <a:lnTo>
                    <a:pt x="199" y="308"/>
                  </a:lnTo>
                  <a:cubicBezTo>
                    <a:pt x="199" y="330"/>
                    <a:pt x="210" y="363"/>
                    <a:pt x="221" y="385"/>
                  </a:cubicBezTo>
                  <a:cubicBezTo>
                    <a:pt x="232" y="407"/>
                    <a:pt x="243" y="429"/>
                    <a:pt x="254" y="451"/>
                  </a:cubicBezTo>
                  <a:cubicBezTo>
                    <a:pt x="254" y="462"/>
                    <a:pt x="254" y="462"/>
                    <a:pt x="254" y="473"/>
                  </a:cubicBezTo>
                  <a:cubicBezTo>
                    <a:pt x="254" y="473"/>
                    <a:pt x="265" y="484"/>
                    <a:pt x="265" y="484"/>
                  </a:cubicBezTo>
                  <a:cubicBezTo>
                    <a:pt x="276" y="484"/>
                    <a:pt x="276" y="484"/>
                    <a:pt x="287" y="495"/>
                  </a:cubicBezTo>
                  <a:lnTo>
                    <a:pt x="331" y="495"/>
                  </a:lnTo>
                  <a:cubicBezTo>
                    <a:pt x="342" y="484"/>
                    <a:pt x="353" y="484"/>
                    <a:pt x="353" y="484"/>
                  </a:cubicBezTo>
                  <a:cubicBezTo>
                    <a:pt x="364" y="473"/>
                    <a:pt x="364" y="473"/>
                    <a:pt x="364" y="462"/>
                  </a:cubicBezTo>
                  <a:cubicBezTo>
                    <a:pt x="364" y="451"/>
                    <a:pt x="353" y="451"/>
                    <a:pt x="353" y="451"/>
                  </a:cubicBezTo>
                  <a:cubicBezTo>
                    <a:pt x="331" y="363"/>
                    <a:pt x="298" y="275"/>
                    <a:pt x="276" y="187"/>
                  </a:cubicBezTo>
                  <a:cubicBezTo>
                    <a:pt x="276" y="187"/>
                    <a:pt x="265" y="187"/>
                    <a:pt x="265" y="176"/>
                  </a:cubicBezTo>
                  <a:lnTo>
                    <a:pt x="265" y="165"/>
                  </a:lnTo>
                  <a:cubicBezTo>
                    <a:pt x="276" y="154"/>
                    <a:pt x="287" y="143"/>
                    <a:pt x="287" y="132"/>
                  </a:cubicBezTo>
                  <a:cubicBezTo>
                    <a:pt x="298" y="121"/>
                    <a:pt x="309" y="110"/>
                    <a:pt x="320" y="88"/>
                  </a:cubicBezTo>
                  <a:cubicBezTo>
                    <a:pt x="331" y="77"/>
                    <a:pt x="342" y="66"/>
                    <a:pt x="342" y="55"/>
                  </a:cubicBezTo>
                  <a:cubicBezTo>
                    <a:pt x="353" y="44"/>
                    <a:pt x="364" y="33"/>
                    <a:pt x="375" y="22"/>
                  </a:cubicBezTo>
                  <a:cubicBezTo>
                    <a:pt x="375" y="11"/>
                    <a:pt x="364" y="11"/>
                    <a:pt x="364" y="11"/>
                  </a:cubicBezTo>
                  <a:lnTo>
                    <a:pt x="309" y="11"/>
                  </a:lnTo>
                  <a:cubicBezTo>
                    <a:pt x="298" y="11"/>
                    <a:pt x="298" y="22"/>
                    <a:pt x="298" y="22"/>
                  </a:cubicBezTo>
                  <a:lnTo>
                    <a:pt x="276" y="44"/>
                  </a:lnTo>
                  <a:cubicBezTo>
                    <a:pt x="265" y="55"/>
                    <a:pt x="265" y="66"/>
                    <a:pt x="254" y="77"/>
                  </a:cubicBezTo>
                  <a:cubicBezTo>
                    <a:pt x="254" y="77"/>
                    <a:pt x="254" y="77"/>
                    <a:pt x="243" y="88"/>
                  </a:cubicBezTo>
                  <a:lnTo>
                    <a:pt x="232" y="99"/>
                  </a:lnTo>
                  <a:cubicBezTo>
                    <a:pt x="232" y="88"/>
                    <a:pt x="232" y="88"/>
                    <a:pt x="232" y="88"/>
                  </a:cubicBezTo>
                  <a:cubicBezTo>
                    <a:pt x="221" y="88"/>
                    <a:pt x="221" y="88"/>
                    <a:pt x="221" y="77"/>
                  </a:cubicBezTo>
                  <a:cubicBezTo>
                    <a:pt x="221" y="77"/>
                    <a:pt x="210" y="66"/>
                    <a:pt x="210" y="55"/>
                  </a:cubicBezTo>
                  <a:cubicBezTo>
                    <a:pt x="210" y="44"/>
                    <a:pt x="199" y="44"/>
                    <a:pt x="199" y="33"/>
                  </a:cubicBezTo>
                  <a:cubicBezTo>
                    <a:pt x="188" y="22"/>
                    <a:pt x="166" y="11"/>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5"/>
            <p:cNvSpPr/>
            <p:nvPr/>
          </p:nvSpPr>
          <p:spPr>
            <a:xfrm>
              <a:off x="9994775" y="639300"/>
              <a:ext cx="11575" cy="3800"/>
            </a:xfrm>
            <a:custGeom>
              <a:avLst/>
              <a:gdLst/>
              <a:ahLst/>
              <a:cxnLst/>
              <a:rect l="l" t="t" r="r" b="b"/>
              <a:pathLst>
                <a:path w="463" h="152" extrusionOk="0">
                  <a:moveTo>
                    <a:pt x="325" y="0"/>
                  </a:moveTo>
                  <a:cubicBezTo>
                    <a:pt x="295" y="0"/>
                    <a:pt x="265" y="6"/>
                    <a:pt x="232" y="11"/>
                  </a:cubicBezTo>
                  <a:cubicBezTo>
                    <a:pt x="177" y="22"/>
                    <a:pt x="111" y="33"/>
                    <a:pt x="45" y="44"/>
                  </a:cubicBezTo>
                  <a:cubicBezTo>
                    <a:pt x="1" y="66"/>
                    <a:pt x="23" y="143"/>
                    <a:pt x="67" y="143"/>
                  </a:cubicBezTo>
                  <a:cubicBezTo>
                    <a:pt x="100" y="149"/>
                    <a:pt x="133" y="151"/>
                    <a:pt x="166" y="151"/>
                  </a:cubicBezTo>
                  <a:cubicBezTo>
                    <a:pt x="199" y="151"/>
                    <a:pt x="232" y="149"/>
                    <a:pt x="265" y="143"/>
                  </a:cubicBezTo>
                  <a:cubicBezTo>
                    <a:pt x="287" y="143"/>
                    <a:pt x="307" y="144"/>
                    <a:pt x="327" y="144"/>
                  </a:cubicBezTo>
                  <a:cubicBezTo>
                    <a:pt x="366" y="144"/>
                    <a:pt x="400" y="140"/>
                    <a:pt x="430" y="110"/>
                  </a:cubicBezTo>
                  <a:cubicBezTo>
                    <a:pt x="463" y="88"/>
                    <a:pt x="452" y="33"/>
                    <a:pt x="419" y="22"/>
                  </a:cubicBezTo>
                  <a:cubicBezTo>
                    <a:pt x="386" y="6"/>
                    <a:pt x="355" y="0"/>
                    <a:pt x="3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5"/>
            <p:cNvSpPr/>
            <p:nvPr/>
          </p:nvSpPr>
          <p:spPr>
            <a:xfrm>
              <a:off x="9995600" y="644800"/>
              <a:ext cx="11300" cy="3725"/>
            </a:xfrm>
            <a:custGeom>
              <a:avLst/>
              <a:gdLst/>
              <a:ahLst/>
              <a:cxnLst/>
              <a:rect l="l" t="t" r="r" b="b"/>
              <a:pathLst>
                <a:path w="452" h="149" extrusionOk="0">
                  <a:moveTo>
                    <a:pt x="353" y="0"/>
                  </a:moveTo>
                  <a:cubicBezTo>
                    <a:pt x="254" y="0"/>
                    <a:pt x="155" y="33"/>
                    <a:pt x="67" y="44"/>
                  </a:cubicBezTo>
                  <a:cubicBezTo>
                    <a:pt x="1" y="55"/>
                    <a:pt x="34" y="132"/>
                    <a:pt x="78" y="143"/>
                  </a:cubicBezTo>
                  <a:cubicBezTo>
                    <a:pt x="127" y="143"/>
                    <a:pt x="182" y="149"/>
                    <a:pt x="236" y="149"/>
                  </a:cubicBezTo>
                  <a:cubicBezTo>
                    <a:pt x="289" y="149"/>
                    <a:pt x="342" y="143"/>
                    <a:pt x="386" y="121"/>
                  </a:cubicBezTo>
                  <a:cubicBezTo>
                    <a:pt x="452" y="88"/>
                    <a:pt x="408" y="0"/>
                    <a:pt x="3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5"/>
            <p:cNvSpPr/>
            <p:nvPr/>
          </p:nvSpPr>
          <p:spPr>
            <a:xfrm>
              <a:off x="10017050" y="628400"/>
              <a:ext cx="9650" cy="9850"/>
            </a:xfrm>
            <a:custGeom>
              <a:avLst/>
              <a:gdLst/>
              <a:ahLst/>
              <a:cxnLst/>
              <a:rect l="l" t="t" r="r" b="b"/>
              <a:pathLst>
                <a:path w="386" h="394" extrusionOk="0">
                  <a:moveTo>
                    <a:pt x="146" y="0"/>
                  </a:moveTo>
                  <a:cubicBezTo>
                    <a:pt x="118" y="0"/>
                    <a:pt x="91" y="4"/>
                    <a:pt x="66" y="7"/>
                  </a:cubicBezTo>
                  <a:cubicBezTo>
                    <a:pt x="34" y="18"/>
                    <a:pt x="23" y="51"/>
                    <a:pt x="45" y="84"/>
                  </a:cubicBezTo>
                  <a:cubicBezTo>
                    <a:pt x="56" y="106"/>
                    <a:pt x="66" y="106"/>
                    <a:pt x="88" y="117"/>
                  </a:cubicBezTo>
                  <a:cubicBezTo>
                    <a:pt x="93" y="122"/>
                    <a:pt x="99" y="125"/>
                    <a:pt x="106" y="125"/>
                  </a:cubicBezTo>
                  <a:cubicBezTo>
                    <a:pt x="116" y="125"/>
                    <a:pt x="126" y="119"/>
                    <a:pt x="132" y="106"/>
                  </a:cubicBezTo>
                  <a:cubicBezTo>
                    <a:pt x="143" y="106"/>
                    <a:pt x="154" y="106"/>
                    <a:pt x="165" y="117"/>
                  </a:cubicBezTo>
                  <a:cubicBezTo>
                    <a:pt x="164" y="116"/>
                    <a:pt x="163" y="116"/>
                    <a:pt x="162" y="116"/>
                  </a:cubicBezTo>
                  <a:cubicBezTo>
                    <a:pt x="145" y="116"/>
                    <a:pt x="98" y="163"/>
                    <a:pt x="77" y="183"/>
                  </a:cubicBezTo>
                  <a:cubicBezTo>
                    <a:pt x="45" y="216"/>
                    <a:pt x="1" y="260"/>
                    <a:pt x="12" y="315"/>
                  </a:cubicBezTo>
                  <a:cubicBezTo>
                    <a:pt x="23" y="370"/>
                    <a:pt x="77" y="381"/>
                    <a:pt x="132" y="392"/>
                  </a:cubicBezTo>
                  <a:cubicBezTo>
                    <a:pt x="151" y="392"/>
                    <a:pt x="173" y="393"/>
                    <a:pt x="196" y="393"/>
                  </a:cubicBezTo>
                  <a:cubicBezTo>
                    <a:pt x="252" y="393"/>
                    <a:pt x="316" y="388"/>
                    <a:pt x="363" y="348"/>
                  </a:cubicBezTo>
                  <a:cubicBezTo>
                    <a:pt x="385" y="326"/>
                    <a:pt x="374" y="271"/>
                    <a:pt x="330" y="260"/>
                  </a:cubicBezTo>
                  <a:cubicBezTo>
                    <a:pt x="316" y="257"/>
                    <a:pt x="304" y="255"/>
                    <a:pt x="292" y="255"/>
                  </a:cubicBezTo>
                  <a:cubicBezTo>
                    <a:pt x="269" y="255"/>
                    <a:pt x="250" y="260"/>
                    <a:pt x="220" y="260"/>
                  </a:cubicBezTo>
                  <a:lnTo>
                    <a:pt x="176" y="260"/>
                  </a:lnTo>
                  <a:cubicBezTo>
                    <a:pt x="198" y="238"/>
                    <a:pt x="231" y="216"/>
                    <a:pt x="231" y="205"/>
                  </a:cubicBezTo>
                  <a:cubicBezTo>
                    <a:pt x="264" y="172"/>
                    <a:pt x="275" y="139"/>
                    <a:pt x="275" y="84"/>
                  </a:cubicBezTo>
                  <a:cubicBezTo>
                    <a:pt x="260" y="17"/>
                    <a:pt x="204" y="0"/>
                    <a:pt x="1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25"/>
          <p:cNvGrpSpPr/>
          <p:nvPr/>
        </p:nvGrpSpPr>
        <p:grpSpPr>
          <a:xfrm flipH="1">
            <a:off x="-72520" y="252887"/>
            <a:ext cx="9112206" cy="4529685"/>
            <a:chOff x="-72520" y="252887"/>
            <a:chExt cx="9112206" cy="4529685"/>
          </a:xfrm>
        </p:grpSpPr>
        <p:grpSp>
          <p:nvGrpSpPr>
            <p:cNvPr id="407" name="Google Shape;407;p25"/>
            <p:cNvGrpSpPr/>
            <p:nvPr/>
          </p:nvGrpSpPr>
          <p:grpSpPr>
            <a:xfrm rot="4476917" flipH="1">
              <a:off x="7957371" y="341028"/>
              <a:ext cx="946802" cy="1002565"/>
              <a:chOff x="6195381" y="-2621175"/>
              <a:chExt cx="935514" cy="991326"/>
            </a:xfrm>
          </p:grpSpPr>
          <p:sp>
            <p:nvSpPr>
              <p:cNvPr id="408" name="Google Shape;408;p25"/>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5"/>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5"/>
              <p:cNvGrpSpPr/>
              <p:nvPr/>
            </p:nvGrpSpPr>
            <p:grpSpPr>
              <a:xfrm>
                <a:off x="6224976" y="-2534681"/>
                <a:ext cx="814619" cy="878223"/>
                <a:chOff x="10015526" y="-551931"/>
                <a:chExt cx="814619" cy="878223"/>
              </a:xfrm>
            </p:grpSpPr>
            <p:sp>
              <p:nvSpPr>
                <p:cNvPr id="411" name="Google Shape;411;p25"/>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5"/>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5"/>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5"/>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5"/>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5"/>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5"/>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5"/>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5"/>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5"/>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5"/>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5"/>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5"/>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5"/>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5"/>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5"/>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5"/>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5"/>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5"/>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5"/>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5"/>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5"/>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5"/>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5"/>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5"/>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5"/>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5"/>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5"/>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5"/>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5"/>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5"/>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5"/>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5"/>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5"/>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5"/>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5"/>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5"/>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5"/>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5"/>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5"/>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5"/>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5"/>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5"/>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5"/>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5"/>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5"/>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25"/>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25"/>
            <p:cNvGrpSpPr/>
            <p:nvPr/>
          </p:nvGrpSpPr>
          <p:grpSpPr>
            <a:xfrm rot="-6966032">
              <a:off x="156170" y="3819585"/>
              <a:ext cx="664004" cy="923425"/>
              <a:chOff x="10478963" y="-3477862"/>
              <a:chExt cx="489325" cy="680500"/>
            </a:xfrm>
          </p:grpSpPr>
          <p:sp>
            <p:nvSpPr>
              <p:cNvPr id="459" name="Google Shape;459;p25"/>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5"/>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5"/>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5"/>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5"/>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5"/>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5"/>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5"/>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5"/>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5"/>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5"/>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5"/>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5"/>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5"/>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5"/>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5"/>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5"/>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476"/>
        <p:cNvGrpSpPr/>
        <p:nvPr/>
      </p:nvGrpSpPr>
      <p:grpSpPr>
        <a:xfrm>
          <a:off x="0" y="0"/>
          <a:ext cx="0" cy="0"/>
          <a:chOff x="0" y="0"/>
          <a:chExt cx="0" cy="0"/>
        </a:xfrm>
      </p:grpSpPr>
      <p:sp>
        <p:nvSpPr>
          <p:cNvPr id="477" name="Google Shape;477;p26"/>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478" name="Google Shape;478;p26"/>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479" name="Google Shape;479;p26"/>
          <p:cNvSpPr txBox="1">
            <a:spLocks noGrp="1"/>
          </p:cNvSpPr>
          <p:nvPr>
            <p:ph type="subTitle" idx="1"/>
          </p:nvPr>
        </p:nvSpPr>
        <p:spPr>
          <a:xfrm>
            <a:off x="713225" y="326937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480" name="Google Shape;480;p26"/>
          <p:cNvSpPr txBox="1">
            <a:spLocks noGrp="1"/>
          </p:cNvSpPr>
          <p:nvPr>
            <p:ph type="subTitle" idx="2"/>
          </p:nvPr>
        </p:nvSpPr>
        <p:spPr>
          <a:xfrm>
            <a:off x="713225" y="2796575"/>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481" name="Google Shape;481;p26"/>
          <p:cNvSpPr txBox="1">
            <a:spLocks noGrp="1"/>
          </p:cNvSpPr>
          <p:nvPr>
            <p:ph type="subTitle" idx="3"/>
          </p:nvPr>
        </p:nvSpPr>
        <p:spPr>
          <a:xfrm>
            <a:off x="6030400" y="326937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482" name="Google Shape;482;p26"/>
          <p:cNvSpPr txBox="1">
            <a:spLocks noGrp="1"/>
          </p:cNvSpPr>
          <p:nvPr>
            <p:ph type="subTitle" idx="4"/>
          </p:nvPr>
        </p:nvSpPr>
        <p:spPr>
          <a:xfrm>
            <a:off x="6030400" y="2796575"/>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483" name="Google Shape;483;p26"/>
          <p:cNvSpPr txBox="1">
            <a:spLocks noGrp="1"/>
          </p:cNvSpPr>
          <p:nvPr>
            <p:ph type="subTitle" idx="5"/>
          </p:nvPr>
        </p:nvSpPr>
        <p:spPr>
          <a:xfrm>
            <a:off x="3371850" y="326937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484" name="Google Shape;484;p26"/>
          <p:cNvSpPr txBox="1">
            <a:spLocks noGrp="1"/>
          </p:cNvSpPr>
          <p:nvPr>
            <p:ph type="subTitle" idx="6"/>
          </p:nvPr>
        </p:nvSpPr>
        <p:spPr>
          <a:xfrm>
            <a:off x="3371850" y="2796575"/>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grpSp>
        <p:nvGrpSpPr>
          <p:cNvPr id="485" name="Google Shape;485;p26"/>
          <p:cNvGrpSpPr/>
          <p:nvPr/>
        </p:nvGrpSpPr>
        <p:grpSpPr>
          <a:xfrm rot="-7188616">
            <a:off x="232102" y="55492"/>
            <a:ext cx="659482" cy="917228"/>
            <a:chOff x="10478963" y="-3477862"/>
            <a:chExt cx="489325" cy="680500"/>
          </a:xfrm>
        </p:grpSpPr>
        <p:sp>
          <p:nvSpPr>
            <p:cNvPr id="486" name="Google Shape;486;p26"/>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6"/>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6"/>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6"/>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6"/>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6"/>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6"/>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6"/>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6"/>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6"/>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6"/>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6"/>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6"/>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6"/>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6"/>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6"/>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6"/>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14" name="Google Shape;14;p3"/>
          <p:cNvSpPr txBox="1">
            <a:spLocks noGrp="1"/>
          </p:cNvSpPr>
          <p:nvPr>
            <p:ph type="title"/>
          </p:nvPr>
        </p:nvSpPr>
        <p:spPr>
          <a:xfrm>
            <a:off x="2304000" y="2467100"/>
            <a:ext cx="4536000" cy="877200"/>
          </a:xfrm>
          <a:prstGeom prst="rect">
            <a:avLst/>
          </a:prstGeom>
        </p:spPr>
        <p:txBody>
          <a:bodyPr spcFirstLastPara="1" wrap="square" lIns="91425" tIns="91425" rIns="91425" bIns="91425" anchor="t" anchorCtr="0">
            <a:noAutofit/>
          </a:bodyPr>
          <a:lstStyle>
            <a:lvl1pPr lvl="0">
              <a:spcBef>
                <a:spcPts val="0"/>
              </a:spcBef>
              <a:spcAft>
                <a:spcPts val="0"/>
              </a:spcAft>
              <a:buSzPts val="4500"/>
              <a:buNone/>
              <a:defRPr sz="4500"/>
            </a:lvl1pPr>
            <a:lvl2pPr lvl="1" algn="r">
              <a:spcBef>
                <a:spcPts val="0"/>
              </a:spcBef>
              <a:spcAft>
                <a:spcPts val="0"/>
              </a:spcAft>
              <a:buSzPts val="4500"/>
              <a:buNone/>
              <a:defRPr sz="4500"/>
            </a:lvl2pPr>
            <a:lvl3pPr lvl="2" algn="r">
              <a:spcBef>
                <a:spcPts val="0"/>
              </a:spcBef>
              <a:spcAft>
                <a:spcPts val="0"/>
              </a:spcAft>
              <a:buSzPts val="4500"/>
              <a:buNone/>
              <a:defRPr sz="4500"/>
            </a:lvl3pPr>
            <a:lvl4pPr lvl="3" algn="r">
              <a:spcBef>
                <a:spcPts val="0"/>
              </a:spcBef>
              <a:spcAft>
                <a:spcPts val="0"/>
              </a:spcAft>
              <a:buSzPts val="4500"/>
              <a:buNone/>
              <a:defRPr sz="4500"/>
            </a:lvl4pPr>
            <a:lvl5pPr lvl="4" algn="r">
              <a:spcBef>
                <a:spcPts val="0"/>
              </a:spcBef>
              <a:spcAft>
                <a:spcPts val="0"/>
              </a:spcAft>
              <a:buSzPts val="4500"/>
              <a:buNone/>
              <a:defRPr sz="4500"/>
            </a:lvl5pPr>
            <a:lvl6pPr lvl="5" algn="r">
              <a:spcBef>
                <a:spcPts val="0"/>
              </a:spcBef>
              <a:spcAft>
                <a:spcPts val="0"/>
              </a:spcAft>
              <a:buSzPts val="4500"/>
              <a:buNone/>
              <a:defRPr sz="4500"/>
            </a:lvl6pPr>
            <a:lvl7pPr lvl="6" algn="r">
              <a:spcBef>
                <a:spcPts val="0"/>
              </a:spcBef>
              <a:spcAft>
                <a:spcPts val="0"/>
              </a:spcAft>
              <a:buSzPts val="4500"/>
              <a:buNone/>
              <a:defRPr sz="4500"/>
            </a:lvl7pPr>
            <a:lvl8pPr lvl="7" algn="r">
              <a:spcBef>
                <a:spcPts val="0"/>
              </a:spcBef>
              <a:spcAft>
                <a:spcPts val="0"/>
              </a:spcAft>
              <a:buSzPts val="4500"/>
              <a:buNone/>
              <a:defRPr sz="4500"/>
            </a:lvl8pPr>
            <a:lvl9pPr lvl="8" algn="r">
              <a:spcBef>
                <a:spcPts val="0"/>
              </a:spcBef>
              <a:spcAft>
                <a:spcPts val="0"/>
              </a:spcAft>
              <a:buSzPts val="4500"/>
              <a:buNone/>
              <a:defRPr sz="4500"/>
            </a:lvl9pPr>
          </a:lstStyle>
          <a:p>
            <a:endParaRPr/>
          </a:p>
        </p:txBody>
      </p:sp>
      <p:sp>
        <p:nvSpPr>
          <p:cNvPr id="15" name="Google Shape;15;p3"/>
          <p:cNvSpPr txBox="1">
            <a:spLocks noGrp="1"/>
          </p:cNvSpPr>
          <p:nvPr>
            <p:ph type="title" idx="2" hasCustomPrompt="1"/>
          </p:nvPr>
        </p:nvSpPr>
        <p:spPr>
          <a:xfrm>
            <a:off x="4075050" y="1494374"/>
            <a:ext cx="993900" cy="9081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5300"/>
              <a:buNone/>
              <a:defRPr sz="4000"/>
            </a:lvl1pPr>
            <a:lvl2pPr lvl="1" algn="ctr" rtl="0">
              <a:spcBef>
                <a:spcPts val="0"/>
              </a:spcBef>
              <a:spcAft>
                <a:spcPts val="0"/>
              </a:spcAft>
              <a:buSzPts val="5300"/>
              <a:buNone/>
              <a:defRPr sz="5300"/>
            </a:lvl2pPr>
            <a:lvl3pPr lvl="2" algn="ctr" rtl="0">
              <a:spcBef>
                <a:spcPts val="0"/>
              </a:spcBef>
              <a:spcAft>
                <a:spcPts val="0"/>
              </a:spcAft>
              <a:buSzPts val="5300"/>
              <a:buNone/>
              <a:defRPr sz="5300"/>
            </a:lvl3pPr>
            <a:lvl4pPr lvl="3" algn="ctr" rtl="0">
              <a:spcBef>
                <a:spcPts val="0"/>
              </a:spcBef>
              <a:spcAft>
                <a:spcPts val="0"/>
              </a:spcAft>
              <a:buSzPts val="5300"/>
              <a:buNone/>
              <a:defRPr sz="5300"/>
            </a:lvl4pPr>
            <a:lvl5pPr lvl="4" algn="ctr" rtl="0">
              <a:spcBef>
                <a:spcPts val="0"/>
              </a:spcBef>
              <a:spcAft>
                <a:spcPts val="0"/>
              </a:spcAft>
              <a:buSzPts val="5300"/>
              <a:buNone/>
              <a:defRPr sz="5300"/>
            </a:lvl5pPr>
            <a:lvl6pPr lvl="5" algn="ctr" rtl="0">
              <a:spcBef>
                <a:spcPts val="0"/>
              </a:spcBef>
              <a:spcAft>
                <a:spcPts val="0"/>
              </a:spcAft>
              <a:buSzPts val="5300"/>
              <a:buNone/>
              <a:defRPr sz="5300"/>
            </a:lvl6pPr>
            <a:lvl7pPr lvl="6" algn="ctr" rtl="0">
              <a:spcBef>
                <a:spcPts val="0"/>
              </a:spcBef>
              <a:spcAft>
                <a:spcPts val="0"/>
              </a:spcAft>
              <a:buSzPts val="5300"/>
              <a:buNone/>
              <a:defRPr sz="5300"/>
            </a:lvl7pPr>
            <a:lvl8pPr lvl="7" algn="ctr" rtl="0">
              <a:spcBef>
                <a:spcPts val="0"/>
              </a:spcBef>
              <a:spcAft>
                <a:spcPts val="0"/>
              </a:spcAft>
              <a:buSzPts val="5300"/>
              <a:buNone/>
              <a:defRPr sz="5300"/>
            </a:lvl8pPr>
            <a:lvl9pPr lvl="8" algn="ctr" rtl="0">
              <a:spcBef>
                <a:spcPts val="0"/>
              </a:spcBef>
              <a:spcAft>
                <a:spcPts val="0"/>
              </a:spcAft>
              <a:buSzPts val="5300"/>
              <a:buNone/>
              <a:defRPr sz="5300"/>
            </a:lvl9pPr>
          </a:lstStyle>
          <a:p>
            <a:r>
              <a:t>xx%</a:t>
            </a:r>
          </a:p>
        </p:txBody>
      </p:sp>
      <p:sp>
        <p:nvSpPr>
          <p:cNvPr id="16" name="Google Shape;16;p3"/>
          <p:cNvSpPr txBox="1">
            <a:spLocks noGrp="1"/>
          </p:cNvSpPr>
          <p:nvPr>
            <p:ph type="subTitle" idx="1"/>
          </p:nvPr>
        </p:nvSpPr>
        <p:spPr>
          <a:xfrm>
            <a:off x="2304000" y="3344300"/>
            <a:ext cx="4536000" cy="4155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850"/>
              <a:buNone/>
              <a:defRPr sz="1500"/>
            </a:lvl1pPr>
            <a:lvl2pPr lvl="1" algn="r" rtl="0">
              <a:lnSpc>
                <a:spcPct val="115000"/>
              </a:lnSpc>
              <a:spcBef>
                <a:spcPts val="0"/>
              </a:spcBef>
              <a:spcAft>
                <a:spcPts val="0"/>
              </a:spcAft>
              <a:buSzPts val="1850"/>
              <a:buNone/>
              <a:defRPr sz="1850"/>
            </a:lvl2pPr>
            <a:lvl3pPr lvl="2" algn="r" rtl="0">
              <a:lnSpc>
                <a:spcPct val="115000"/>
              </a:lnSpc>
              <a:spcBef>
                <a:spcPts val="0"/>
              </a:spcBef>
              <a:spcAft>
                <a:spcPts val="0"/>
              </a:spcAft>
              <a:buSzPts val="1850"/>
              <a:buNone/>
              <a:defRPr sz="1850"/>
            </a:lvl3pPr>
            <a:lvl4pPr lvl="3" algn="r" rtl="0">
              <a:lnSpc>
                <a:spcPct val="115000"/>
              </a:lnSpc>
              <a:spcBef>
                <a:spcPts val="0"/>
              </a:spcBef>
              <a:spcAft>
                <a:spcPts val="0"/>
              </a:spcAft>
              <a:buSzPts val="1850"/>
              <a:buNone/>
              <a:defRPr sz="1850"/>
            </a:lvl4pPr>
            <a:lvl5pPr lvl="4" algn="r" rtl="0">
              <a:lnSpc>
                <a:spcPct val="115000"/>
              </a:lnSpc>
              <a:spcBef>
                <a:spcPts val="0"/>
              </a:spcBef>
              <a:spcAft>
                <a:spcPts val="0"/>
              </a:spcAft>
              <a:buSzPts val="1850"/>
              <a:buNone/>
              <a:defRPr sz="1850"/>
            </a:lvl5pPr>
            <a:lvl6pPr lvl="5" algn="r" rtl="0">
              <a:lnSpc>
                <a:spcPct val="115000"/>
              </a:lnSpc>
              <a:spcBef>
                <a:spcPts val="0"/>
              </a:spcBef>
              <a:spcAft>
                <a:spcPts val="0"/>
              </a:spcAft>
              <a:buSzPts val="1850"/>
              <a:buNone/>
              <a:defRPr sz="1850"/>
            </a:lvl6pPr>
            <a:lvl7pPr lvl="6" algn="r" rtl="0">
              <a:lnSpc>
                <a:spcPct val="115000"/>
              </a:lnSpc>
              <a:spcBef>
                <a:spcPts val="0"/>
              </a:spcBef>
              <a:spcAft>
                <a:spcPts val="0"/>
              </a:spcAft>
              <a:buSzPts val="1850"/>
              <a:buNone/>
              <a:defRPr sz="1850"/>
            </a:lvl7pPr>
            <a:lvl8pPr lvl="7" algn="r" rtl="0">
              <a:lnSpc>
                <a:spcPct val="115000"/>
              </a:lnSpc>
              <a:spcBef>
                <a:spcPts val="0"/>
              </a:spcBef>
              <a:spcAft>
                <a:spcPts val="0"/>
              </a:spcAft>
              <a:buSzPts val="1850"/>
              <a:buNone/>
              <a:defRPr sz="1850"/>
            </a:lvl8pPr>
            <a:lvl9pPr lvl="8" algn="r" rtl="0">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503"/>
        <p:cNvGrpSpPr/>
        <p:nvPr/>
      </p:nvGrpSpPr>
      <p:grpSpPr>
        <a:xfrm>
          <a:off x="0" y="0"/>
          <a:ext cx="0" cy="0"/>
          <a:chOff x="0" y="0"/>
          <a:chExt cx="0" cy="0"/>
        </a:xfrm>
      </p:grpSpPr>
      <p:sp>
        <p:nvSpPr>
          <p:cNvPr id="504" name="Google Shape;504;p27"/>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505" name="Google Shape;505;p27"/>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506" name="Google Shape;506;p27"/>
          <p:cNvSpPr txBox="1">
            <a:spLocks noGrp="1"/>
          </p:cNvSpPr>
          <p:nvPr>
            <p:ph type="subTitle" idx="1"/>
          </p:nvPr>
        </p:nvSpPr>
        <p:spPr>
          <a:xfrm>
            <a:off x="865625" y="3547476"/>
            <a:ext cx="2262600" cy="648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507" name="Google Shape;507;p27"/>
          <p:cNvSpPr txBox="1">
            <a:spLocks noGrp="1"/>
          </p:cNvSpPr>
          <p:nvPr>
            <p:ph type="subTitle" idx="2"/>
          </p:nvPr>
        </p:nvSpPr>
        <p:spPr>
          <a:xfrm>
            <a:off x="865625" y="3074675"/>
            <a:ext cx="22626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508" name="Google Shape;508;p27"/>
          <p:cNvSpPr txBox="1">
            <a:spLocks noGrp="1"/>
          </p:cNvSpPr>
          <p:nvPr>
            <p:ph type="subTitle" idx="3"/>
          </p:nvPr>
        </p:nvSpPr>
        <p:spPr>
          <a:xfrm>
            <a:off x="6015775" y="3547476"/>
            <a:ext cx="2262600" cy="648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509" name="Google Shape;509;p27"/>
          <p:cNvSpPr txBox="1">
            <a:spLocks noGrp="1"/>
          </p:cNvSpPr>
          <p:nvPr>
            <p:ph type="subTitle" idx="4"/>
          </p:nvPr>
        </p:nvSpPr>
        <p:spPr>
          <a:xfrm>
            <a:off x="6015775" y="3074675"/>
            <a:ext cx="22626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510" name="Google Shape;510;p27"/>
          <p:cNvSpPr txBox="1">
            <a:spLocks noGrp="1"/>
          </p:cNvSpPr>
          <p:nvPr>
            <p:ph type="subTitle" idx="5"/>
          </p:nvPr>
        </p:nvSpPr>
        <p:spPr>
          <a:xfrm>
            <a:off x="3440700" y="3547476"/>
            <a:ext cx="2262600" cy="648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511" name="Google Shape;511;p27"/>
          <p:cNvSpPr txBox="1">
            <a:spLocks noGrp="1"/>
          </p:cNvSpPr>
          <p:nvPr>
            <p:ph type="subTitle" idx="6"/>
          </p:nvPr>
        </p:nvSpPr>
        <p:spPr>
          <a:xfrm>
            <a:off x="3440700" y="3074675"/>
            <a:ext cx="22626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grpSp>
        <p:nvGrpSpPr>
          <p:cNvPr id="512" name="Google Shape;512;p27"/>
          <p:cNvGrpSpPr/>
          <p:nvPr/>
        </p:nvGrpSpPr>
        <p:grpSpPr>
          <a:xfrm>
            <a:off x="-9283" y="944921"/>
            <a:ext cx="9144243" cy="3758406"/>
            <a:chOff x="-9283" y="944921"/>
            <a:chExt cx="9144243" cy="3758406"/>
          </a:xfrm>
        </p:grpSpPr>
        <p:grpSp>
          <p:nvGrpSpPr>
            <p:cNvPr id="513" name="Google Shape;513;p27"/>
            <p:cNvGrpSpPr/>
            <p:nvPr/>
          </p:nvGrpSpPr>
          <p:grpSpPr>
            <a:xfrm rot="-863933" flipH="1">
              <a:off x="8166854" y="3691323"/>
              <a:ext cx="867530" cy="918564"/>
              <a:chOff x="6195381" y="-2621175"/>
              <a:chExt cx="935514" cy="991326"/>
            </a:xfrm>
          </p:grpSpPr>
          <p:sp>
            <p:nvSpPr>
              <p:cNvPr id="514" name="Google Shape;514;p27"/>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7"/>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 name="Google Shape;516;p27"/>
              <p:cNvGrpSpPr/>
              <p:nvPr/>
            </p:nvGrpSpPr>
            <p:grpSpPr>
              <a:xfrm>
                <a:off x="6224976" y="-2534681"/>
                <a:ext cx="814619" cy="878223"/>
                <a:chOff x="10015526" y="-551931"/>
                <a:chExt cx="814619" cy="878223"/>
              </a:xfrm>
            </p:grpSpPr>
            <p:sp>
              <p:nvSpPr>
                <p:cNvPr id="517" name="Google Shape;517;p27"/>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7"/>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7"/>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7"/>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7"/>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7"/>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7"/>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7"/>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7"/>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7"/>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7"/>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7"/>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7"/>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7"/>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7"/>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7"/>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7"/>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7"/>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7"/>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7"/>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7"/>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7"/>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7"/>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7"/>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7"/>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7"/>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7"/>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7"/>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7"/>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7"/>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7"/>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7"/>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7"/>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7"/>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3" name="Google Shape;563;p27"/>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 name="Google Shape;564;p27"/>
            <p:cNvGrpSpPr/>
            <p:nvPr/>
          </p:nvGrpSpPr>
          <p:grpSpPr>
            <a:xfrm rot="-7891684">
              <a:off x="195883" y="1026495"/>
              <a:ext cx="582773" cy="810458"/>
              <a:chOff x="10478963" y="-3477862"/>
              <a:chExt cx="489325" cy="680500"/>
            </a:xfrm>
          </p:grpSpPr>
          <p:sp>
            <p:nvSpPr>
              <p:cNvPr id="565" name="Google Shape;565;p27"/>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7"/>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7"/>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7"/>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7"/>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7"/>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7"/>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7"/>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7"/>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7"/>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7"/>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7"/>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7"/>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7"/>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7"/>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7"/>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7"/>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6">
    <p:spTree>
      <p:nvGrpSpPr>
        <p:cNvPr id="1" name="Shape 582"/>
        <p:cNvGrpSpPr/>
        <p:nvPr/>
      </p:nvGrpSpPr>
      <p:grpSpPr>
        <a:xfrm>
          <a:off x="0" y="0"/>
          <a:ext cx="0" cy="0"/>
          <a:chOff x="0" y="0"/>
          <a:chExt cx="0" cy="0"/>
        </a:xfrm>
      </p:grpSpPr>
      <p:sp>
        <p:nvSpPr>
          <p:cNvPr id="583" name="Google Shape;583;p28"/>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584" name="Google Shape;584;p28"/>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585" name="Google Shape;585;p28"/>
          <p:cNvSpPr txBox="1">
            <a:spLocks noGrp="1"/>
          </p:cNvSpPr>
          <p:nvPr>
            <p:ph type="subTitle" idx="1"/>
          </p:nvPr>
        </p:nvSpPr>
        <p:spPr>
          <a:xfrm>
            <a:off x="2019150" y="1846302"/>
            <a:ext cx="2335200" cy="89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586" name="Google Shape;586;p28"/>
          <p:cNvSpPr txBox="1">
            <a:spLocks noGrp="1"/>
          </p:cNvSpPr>
          <p:nvPr>
            <p:ph type="subTitle" idx="2"/>
          </p:nvPr>
        </p:nvSpPr>
        <p:spPr>
          <a:xfrm>
            <a:off x="2019150" y="1411525"/>
            <a:ext cx="23352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587" name="Google Shape;587;p28"/>
          <p:cNvSpPr txBox="1">
            <a:spLocks noGrp="1"/>
          </p:cNvSpPr>
          <p:nvPr>
            <p:ph type="subTitle" idx="3"/>
          </p:nvPr>
        </p:nvSpPr>
        <p:spPr>
          <a:xfrm>
            <a:off x="2019150" y="3443226"/>
            <a:ext cx="2335200" cy="89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588" name="Google Shape;588;p28"/>
          <p:cNvSpPr txBox="1">
            <a:spLocks noGrp="1"/>
          </p:cNvSpPr>
          <p:nvPr>
            <p:ph type="subTitle" idx="4"/>
          </p:nvPr>
        </p:nvSpPr>
        <p:spPr>
          <a:xfrm>
            <a:off x="2019150" y="3008449"/>
            <a:ext cx="23352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589" name="Google Shape;589;p28"/>
          <p:cNvSpPr txBox="1">
            <a:spLocks noGrp="1"/>
          </p:cNvSpPr>
          <p:nvPr>
            <p:ph type="subTitle" idx="5"/>
          </p:nvPr>
        </p:nvSpPr>
        <p:spPr>
          <a:xfrm>
            <a:off x="6139187" y="1846302"/>
            <a:ext cx="2335200" cy="89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590" name="Google Shape;590;p28"/>
          <p:cNvSpPr txBox="1">
            <a:spLocks noGrp="1"/>
          </p:cNvSpPr>
          <p:nvPr>
            <p:ph type="subTitle" idx="6"/>
          </p:nvPr>
        </p:nvSpPr>
        <p:spPr>
          <a:xfrm>
            <a:off x="6139187" y="1411525"/>
            <a:ext cx="23352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591" name="Google Shape;591;p28"/>
          <p:cNvSpPr txBox="1">
            <a:spLocks noGrp="1"/>
          </p:cNvSpPr>
          <p:nvPr>
            <p:ph type="subTitle" idx="7"/>
          </p:nvPr>
        </p:nvSpPr>
        <p:spPr>
          <a:xfrm>
            <a:off x="6139187" y="3443226"/>
            <a:ext cx="2335200" cy="89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592" name="Google Shape;592;p28"/>
          <p:cNvSpPr txBox="1">
            <a:spLocks noGrp="1"/>
          </p:cNvSpPr>
          <p:nvPr>
            <p:ph type="subTitle" idx="8"/>
          </p:nvPr>
        </p:nvSpPr>
        <p:spPr>
          <a:xfrm>
            <a:off x="6139187" y="3008449"/>
            <a:ext cx="23352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grpSp>
        <p:nvGrpSpPr>
          <p:cNvPr id="593" name="Google Shape;593;p28"/>
          <p:cNvGrpSpPr/>
          <p:nvPr/>
        </p:nvGrpSpPr>
        <p:grpSpPr>
          <a:xfrm>
            <a:off x="515258" y="478577"/>
            <a:ext cx="723700" cy="146624"/>
            <a:chOff x="9930175" y="1022450"/>
            <a:chExt cx="120450" cy="24400"/>
          </a:xfrm>
        </p:grpSpPr>
        <p:sp>
          <p:nvSpPr>
            <p:cNvPr id="594" name="Google Shape;594;p28"/>
            <p:cNvSpPr/>
            <p:nvPr/>
          </p:nvSpPr>
          <p:spPr>
            <a:xfrm>
              <a:off x="9930175" y="1032275"/>
              <a:ext cx="13750" cy="12575"/>
            </a:xfrm>
            <a:custGeom>
              <a:avLst/>
              <a:gdLst/>
              <a:ahLst/>
              <a:cxnLst/>
              <a:rect l="l" t="t" r="r" b="b"/>
              <a:pathLst>
                <a:path w="550" h="503" extrusionOk="0">
                  <a:moveTo>
                    <a:pt x="308" y="84"/>
                  </a:moveTo>
                  <a:cubicBezTo>
                    <a:pt x="338" y="84"/>
                    <a:pt x="368" y="88"/>
                    <a:pt x="396" y="95"/>
                  </a:cubicBezTo>
                  <a:cubicBezTo>
                    <a:pt x="363" y="139"/>
                    <a:pt x="319" y="183"/>
                    <a:pt x="264" y="205"/>
                  </a:cubicBezTo>
                  <a:cubicBezTo>
                    <a:pt x="242" y="216"/>
                    <a:pt x="209" y="227"/>
                    <a:pt x="165" y="227"/>
                  </a:cubicBezTo>
                  <a:cubicBezTo>
                    <a:pt x="121" y="227"/>
                    <a:pt x="77" y="183"/>
                    <a:pt x="132" y="139"/>
                  </a:cubicBezTo>
                  <a:cubicBezTo>
                    <a:pt x="177" y="101"/>
                    <a:pt x="243" y="84"/>
                    <a:pt x="308" y="84"/>
                  </a:cubicBezTo>
                  <a:close/>
                  <a:moveTo>
                    <a:pt x="274" y="0"/>
                  </a:moveTo>
                  <a:cubicBezTo>
                    <a:pt x="252" y="0"/>
                    <a:pt x="231" y="2"/>
                    <a:pt x="209" y="7"/>
                  </a:cubicBezTo>
                  <a:cubicBezTo>
                    <a:pt x="121" y="29"/>
                    <a:pt x="0" y="95"/>
                    <a:pt x="11" y="194"/>
                  </a:cubicBezTo>
                  <a:cubicBezTo>
                    <a:pt x="11" y="281"/>
                    <a:pt x="105" y="317"/>
                    <a:pt x="180" y="317"/>
                  </a:cubicBezTo>
                  <a:cubicBezTo>
                    <a:pt x="190" y="317"/>
                    <a:pt x="200" y="316"/>
                    <a:pt x="209" y="315"/>
                  </a:cubicBezTo>
                  <a:cubicBezTo>
                    <a:pt x="286" y="304"/>
                    <a:pt x="363" y="271"/>
                    <a:pt x="418" y="227"/>
                  </a:cubicBezTo>
                  <a:cubicBezTo>
                    <a:pt x="418" y="293"/>
                    <a:pt x="418" y="359"/>
                    <a:pt x="418" y="436"/>
                  </a:cubicBezTo>
                  <a:cubicBezTo>
                    <a:pt x="418" y="471"/>
                    <a:pt x="459" y="502"/>
                    <a:pt x="491" y="502"/>
                  </a:cubicBezTo>
                  <a:cubicBezTo>
                    <a:pt x="509" y="502"/>
                    <a:pt x="524" y="493"/>
                    <a:pt x="528" y="469"/>
                  </a:cubicBezTo>
                  <a:cubicBezTo>
                    <a:pt x="550" y="351"/>
                    <a:pt x="529" y="233"/>
                    <a:pt x="498" y="125"/>
                  </a:cubicBezTo>
                  <a:lnTo>
                    <a:pt x="498" y="125"/>
                  </a:lnTo>
                  <a:cubicBezTo>
                    <a:pt x="508" y="112"/>
                    <a:pt x="516" y="83"/>
                    <a:pt x="495" y="73"/>
                  </a:cubicBezTo>
                  <a:cubicBezTo>
                    <a:pt x="435" y="30"/>
                    <a:pt x="354"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8"/>
            <p:cNvSpPr/>
            <p:nvPr/>
          </p:nvSpPr>
          <p:spPr>
            <a:xfrm>
              <a:off x="9946125" y="1022950"/>
              <a:ext cx="16250" cy="9000"/>
            </a:xfrm>
            <a:custGeom>
              <a:avLst/>
              <a:gdLst/>
              <a:ahLst/>
              <a:cxnLst/>
              <a:rect l="l" t="t" r="r" b="b"/>
              <a:pathLst>
                <a:path w="650" h="360" extrusionOk="0">
                  <a:moveTo>
                    <a:pt x="72" y="1"/>
                  </a:moveTo>
                  <a:cubicBezTo>
                    <a:pt x="60" y="1"/>
                    <a:pt x="46" y="2"/>
                    <a:pt x="33" y="6"/>
                  </a:cubicBezTo>
                  <a:cubicBezTo>
                    <a:pt x="0" y="17"/>
                    <a:pt x="22" y="83"/>
                    <a:pt x="55" y="83"/>
                  </a:cubicBezTo>
                  <a:cubicBezTo>
                    <a:pt x="58" y="83"/>
                    <a:pt x="61" y="82"/>
                    <a:pt x="64" y="82"/>
                  </a:cubicBezTo>
                  <a:cubicBezTo>
                    <a:pt x="104" y="82"/>
                    <a:pt x="55" y="161"/>
                    <a:pt x="44" y="171"/>
                  </a:cubicBezTo>
                  <a:cubicBezTo>
                    <a:pt x="44" y="182"/>
                    <a:pt x="44" y="204"/>
                    <a:pt x="44" y="226"/>
                  </a:cubicBezTo>
                  <a:cubicBezTo>
                    <a:pt x="55" y="270"/>
                    <a:pt x="99" y="314"/>
                    <a:pt x="143" y="325"/>
                  </a:cubicBezTo>
                  <a:cubicBezTo>
                    <a:pt x="220" y="358"/>
                    <a:pt x="297" y="347"/>
                    <a:pt x="374" y="358"/>
                  </a:cubicBezTo>
                  <a:cubicBezTo>
                    <a:pt x="405" y="358"/>
                    <a:pt x="436" y="360"/>
                    <a:pt x="467" y="360"/>
                  </a:cubicBezTo>
                  <a:cubicBezTo>
                    <a:pt x="513" y="360"/>
                    <a:pt x="559" y="356"/>
                    <a:pt x="605" y="336"/>
                  </a:cubicBezTo>
                  <a:cubicBezTo>
                    <a:pt x="649" y="325"/>
                    <a:pt x="627" y="259"/>
                    <a:pt x="594" y="248"/>
                  </a:cubicBezTo>
                  <a:cubicBezTo>
                    <a:pt x="541" y="228"/>
                    <a:pt x="481" y="224"/>
                    <a:pt x="419" y="224"/>
                  </a:cubicBezTo>
                  <a:cubicBezTo>
                    <a:pt x="378" y="224"/>
                    <a:pt x="337" y="226"/>
                    <a:pt x="297" y="226"/>
                  </a:cubicBezTo>
                  <a:cubicBezTo>
                    <a:pt x="289" y="226"/>
                    <a:pt x="277" y="227"/>
                    <a:pt x="264" y="227"/>
                  </a:cubicBezTo>
                  <a:cubicBezTo>
                    <a:pt x="225" y="227"/>
                    <a:pt x="173" y="221"/>
                    <a:pt x="165" y="171"/>
                  </a:cubicBezTo>
                  <a:cubicBezTo>
                    <a:pt x="165" y="160"/>
                    <a:pt x="187" y="127"/>
                    <a:pt x="187" y="116"/>
                  </a:cubicBezTo>
                  <a:cubicBezTo>
                    <a:pt x="187" y="43"/>
                    <a:pt x="134"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p:nvPr/>
          </p:nvSpPr>
          <p:spPr>
            <a:xfrm>
              <a:off x="9956575" y="1035275"/>
              <a:ext cx="13500" cy="8775"/>
            </a:xfrm>
            <a:custGeom>
              <a:avLst/>
              <a:gdLst/>
              <a:ahLst/>
              <a:cxnLst/>
              <a:rect l="l" t="t" r="r" b="b"/>
              <a:pathLst>
                <a:path w="540" h="351" extrusionOk="0">
                  <a:moveTo>
                    <a:pt x="170" y="1"/>
                  </a:moveTo>
                  <a:cubicBezTo>
                    <a:pt x="148" y="1"/>
                    <a:pt x="124" y="26"/>
                    <a:pt x="132" y="52"/>
                  </a:cubicBezTo>
                  <a:cubicBezTo>
                    <a:pt x="143" y="74"/>
                    <a:pt x="154" y="85"/>
                    <a:pt x="165" y="107"/>
                  </a:cubicBezTo>
                  <a:cubicBezTo>
                    <a:pt x="132" y="118"/>
                    <a:pt x="99" y="118"/>
                    <a:pt x="66" y="129"/>
                  </a:cubicBezTo>
                  <a:cubicBezTo>
                    <a:pt x="0" y="129"/>
                    <a:pt x="22" y="228"/>
                    <a:pt x="88" y="228"/>
                  </a:cubicBezTo>
                  <a:cubicBezTo>
                    <a:pt x="121" y="228"/>
                    <a:pt x="154" y="217"/>
                    <a:pt x="187" y="217"/>
                  </a:cubicBezTo>
                  <a:cubicBezTo>
                    <a:pt x="187" y="250"/>
                    <a:pt x="198" y="272"/>
                    <a:pt x="198" y="305"/>
                  </a:cubicBezTo>
                  <a:cubicBezTo>
                    <a:pt x="204" y="334"/>
                    <a:pt x="231" y="350"/>
                    <a:pt x="256" y="350"/>
                  </a:cubicBezTo>
                  <a:cubicBezTo>
                    <a:pt x="280" y="350"/>
                    <a:pt x="303" y="336"/>
                    <a:pt x="308" y="305"/>
                  </a:cubicBezTo>
                  <a:cubicBezTo>
                    <a:pt x="308" y="272"/>
                    <a:pt x="308" y="239"/>
                    <a:pt x="297" y="206"/>
                  </a:cubicBezTo>
                  <a:lnTo>
                    <a:pt x="319" y="206"/>
                  </a:lnTo>
                  <a:cubicBezTo>
                    <a:pt x="385" y="195"/>
                    <a:pt x="451" y="206"/>
                    <a:pt x="506" y="162"/>
                  </a:cubicBezTo>
                  <a:cubicBezTo>
                    <a:pt x="539" y="140"/>
                    <a:pt x="506" y="96"/>
                    <a:pt x="484" y="96"/>
                  </a:cubicBezTo>
                  <a:cubicBezTo>
                    <a:pt x="456" y="87"/>
                    <a:pt x="430" y="83"/>
                    <a:pt x="405" y="83"/>
                  </a:cubicBezTo>
                  <a:cubicBezTo>
                    <a:pt x="370" y="83"/>
                    <a:pt x="335" y="90"/>
                    <a:pt x="297" y="96"/>
                  </a:cubicBezTo>
                  <a:lnTo>
                    <a:pt x="253" y="96"/>
                  </a:lnTo>
                  <a:cubicBezTo>
                    <a:pt x="231" y="74"/>
                    <a:pt x="209" y="41"/>
                    <a:pt x="187" y="8"/>
                  </a:cubicBezTo>
                  <a:cubicBezTo>
                    <a:pt x="182" y="3"/>
                    <a:pt x="176"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8"/>
            <p:cNvSpPr/>
            <p:nvPr/>
          </p:nvSpPr>
          <p:spPr>
            <a:xfrm>
              <a:off x="9972775" y="1026975"/>
              <a:ext cx="16900" cy="18450"/>
            </a:xfrm>
            <a:custGeom>
              <a:avLst/>
              <a:gdLst/>
              <a:ahLst/>
              <a:cxnLst/>
              <a:rect l="l" t="t" r="r" b="b"/>
              <a:pathLst>
                <a:path w="676" h="738" extrusionOk="0">
                  <a:moveTo>
                    <a:pt x="353" y="450"/>
                  </a:moveTo>
                  <a:cubicBezTo>
                    <a:pt x="463" y="494"/>
                    <a:pt x="474" y="527"/>
                    <a:pt x="397" y="549"/>
                  </a:cubicBezTo>
                  <a:cubicBezTo>
                    <a:pt x="353" y="582"/>
                    <a:pt x="287" y="593"/>
                    <a:pt x="221" y="604"/>
                  </a:cubicBezTo>
                  <a:cubicBezTo>
                    <a:pt x="243" y="560"/>
                    <a:pt x="265" y="516"/>
                    <a:pt x="298" y="483"/>
                  </a:cubicBezTo>
                  <a:cubicBezTo>
                    <a:pt x="320" y="472"/>
                    <a:pt x="342" y="461"/>
                    <a:pt x="353" y="450"/>
                  </a:cubicBezTo>
                  <a:close/>
                  <a:moveTo>
                    <a:pt x="59" y="0"/>
                  </a:moveTo>
                  <a:cubicBezTo>
                    <a:pt x="38" y="0"/>
                    <a:pt x="22" y="14"/>
                    <a:pt x="34" y="43"/>
                  </a:cubicBezTo>
                  <a:cubicBezTo>
                    <a:pt x="78" y="219"/>
                    <a:pt x="100" y="395"/>
                    <a:pt x="89" y="582"/>
                  </a:cubicBezTo>
                  <a:cubicBezTo>
                    <a:pt x="89" y="593"/>
                    <a:pt x="89" y="604"/>
                    <a:pt x="100" y="615"/>
                  </a:cubicBezTo>
                  <a:lnTo>
                    <a:pt x="78" y="615"/>
                  </a:lnTo>
                  <a:cubicBezTo>
                    <a:pt x="1" y="626"/>
                    <a:pt x="23" y="725"/>
                    <a:pt x="89" y="736"/>
                  </a:cubicBezTo>
                  <a:cubicBezTo>
                    <a:pt x="101" y="737"/>
                    <a:pt x="114" y="737"/>
                    <a:pt x="129" y="737"/>
                  </a:cubicBezTo>
                  <a:cubicBezTo>
                    <a:pt x="308" y="737"/>
                    <a:pt x="675" y="672"/>
                    <a:pt x="584" y="439"/>
                  </a:cubicBezTo>
                  <a:cubicBezTo>
                    <a:pt x="546" y="364"/>
                    <a:pt x="469" y="313"/>
                    <a:pt x="386" y="313"/>
                  </a:cubicBezTo>
                  <a:cubicBezTo>
                    <a:pt x="371" y="313"/>
                    <a:pt x="357" y="315"/>
                    <a:pt x="342" y="318"/>
                  </a:cubicBezTo>
                  <a:cubicBezTo>
                    <a:pt x="287" y="329"/>
                    <a:pt x="232" y="362"/>
                    <a:pt x="199" y="406"/>
                  </a:cubicBezTo>
                  <a:cubicBezTo>
                    <a:pt x="177" y="285"/>
                    <a:pt x="155" y="153"/>
                    <a:pt x="111" y="32"/>
                  </a:cubicBezTo>
                  <a:cubicBezTo>
                    <a:pt x="101" y="11"/>
                    <a:pt x="78"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8"/>
            <p:cNvSpPr/>
            <p:nvPr/>
          </p:nvSpPr>
          <p:spPr>
            <a:xfrm>
              <a:off x="9984050" y="1022450"/>
              <a:ext cx="9100" cy="9250"/>
            </a:xfrm>
            <a:custGeom>
              <a:avLst/>
              <a:gdLst/>
              <a:ahLst/>
              <a:cxnLst/>
              <a:rect l="l" t="t" r="r" b="b"/>
              <a:pathLst>
                <a:path w="364" h="370" extrusionOk="0">
                  <a:moveTo>
                    <a:pt x="158" y="0"/>
                  </a:moveTo>
                  <a:cubicBezTo>
                    <a:pt x="114" y="0"/>
                    <a:pt x="65" y="28"/>
                    <a:pt x="34" y="59"/>
                  </a:cubicBezTo>
                  <a:cubicBezTo>
                    <a:pt x="8" y="85"/>
                    <a:pt x="29" y="124"/>
                    <a:pt x="56" y="124"/>
                  </a:cubicBezTo>
                  <a:cubicBezTo>
                    <a:pt x="63" y="124"/>
                    <a:pt x="71" y="121"/>
                    <a:pt x="78" y="114"/>
                  </a:cubicBezTo>
                  <a:cubicBezTo>
                    <a:pt x="87" y="114"/>
                    <a:pt x="129" y="90"/>
                    <a:pt x="148" y="90"/>
                  </a:cubicBezTo>
                  <a:cubicBezTo>
                    <a:pt x="151" y="90"/>
                    <a:pt x="153" y="91"/>
                    <a:pt x="155" y="92"/>
                  </a:cubicBezTo>
                  <a:cubicBezTo>
                    <a:pt x="155" y="103"/>
                    <a:pt x="111" y="147"/>
                    <a:pt x="111" y="147"/>
                  </a:cubicBezTo>
                  <a:cubicBezTo>
                    <a:pt x="78" y="191"/>
                    <a:pt x="56" y="235"/>
                    <a:pt x="23" y="268"/>
                  </a:cubicBezTo>
                  <a:cubicBezTo>
                    <a:pt x="1" y="301"/>
                    <a:pt x="34" y="356"/>
                    <a:pt x="67" y="356"/>
                  </a:cubicBezTo>
                  <a:cubicBezTo>
                    <a:pt x="111" y="362"/>
                    <a:pt x="160" y="370"/>
                    <a:pt x="208" y="370"/>
                  </a:cubicBezTo>
                  <a:cubicBezTo>
                    <a:pt x="257" y="370"/>
                    <a:pt x="303" y="362"/>
                    <a:pt x="342" y="334"/>
                  </a:cubicBezTo>
                  <a:cubicBezTo>
                    <a:pt x="364" y="312"/>
                    <a:pt x="353" y="268"/>
                    <a:pt x="320" y="268"/>
                  </a:cubicBezTo>
                  <a:cubicBezTo>
                    <a:pt x="276" y="257"/>
                    <a:pt x="221" y="257"/>
                    <a:pt x="177" y="257"/>
                  </a:cubicBezTo>
                  <a:cubicBezTo>
                    <a:pt x="188" y="224"/>
                    <a:pt x="210" y="202"/>
                    <a:pt x="221" y="180"/>
                  </a:cubicBezTo>
                  <a:cubicBezTo>
                    <a:pt x="243" y="147"/>
                    <a:pt x="265" y="103"/>
                    <a:pt x="243" y="59"/>
                  </a:cubicBezTo>
                  <a:cubicBezTo>
                    <a:pt x="224" y="16"/>
                    <a:pt x="192" y="0"/>
                    <a:pt x="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p:nvPr/>
          </p:nvSpPr>
          <p:spPr>
            <a:xfrm>
              <a:off x="9998625" y="1035475"/>
              <a:ext cx="15700" cy="3600"/>
            </a:xfrm>
            <a:custGeom>
              <a:avLst/>
              <a:gdLst/>
              <a:ahLst/>
              <a:cxnLst/>
              <a:rect l="l" t="t" r="r" b="b"/>
              <a:pathLst>
                <a:path w="628" h="144" extrusionOk="0">
                  <a:moveTo>
                    <a:pt x="468" y="0"/>
                  </a:moveTo>
                  <a:cubicBezTo>
                    <a:pt x="430" y="0"/>
                    <a:pt x="391" y="6"/>
                    <a:pt x="353" y="11"/>
                  </a:cubicBezTo>
                  <a:cubicBezTo>
                    <a:pt x="254" y="22"/>
                    <a:pt x="166" y="33"/>
                    <a:pt x="67" y="44"/>
                  </a:cubicBezTo>
                  <a:cubicBezTo>
                    <a:pt x="1" y="44"/>
                    <a:pt x="34" y="143"/>
                    <a:pt x="89" y="143"/>
                  </a:cubicBezTo>
                  <a:lnTo>
                    <a:pt x="353" y="132"/>
                  </a:lnTo>
                  <a:cubicBezTo>
                    <a:pt x="382" y="132"/>
                    <a:pt x="411" y="133"/>
                    <a:pt x="440" y="133"/>
                  </a:cubicBezTo>
                  <a:cubicBezTo>
                    <a:pt x="497" y="133"/>
                    <a:pt x="551" y="128"/>
                    <a:pt x="595" y="99"/>
                  </a:cubicBezTo>
                  <a:cubicBezTo>
                    <a:pt x="628" y="77"/>
                    <a:pt x="606" y="33"/>
                    <a:pt x="584" y="22"/>
                  </a:cubicBezTo>
                  <a:cubicBezTo>
                    <a:pt x="545" y="6"/>
                    <a:pt x="507"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8"/>
            <p:cNvSpPr/>
            <p:nvPr/>
          </p:nvSpPr>
          <p:spPr>
            <a:xfrm>
              <a:off x="10000550" y="1039425"/>
              <a:ext cx="16250" cy="3250"/>
            </a:xfrm>
            <a:custGeom>
              <a:avLst/>
              <a:gdLst/>
              <a:ahLst/>
              <a:cxnLst/>
              <a:rect l="l" t="t" r="r" b="b"/>
              <a:pathLst>
                <a:path w="650" h="130" extrusionOk="0">
                  <a:moveTo>
                    <a:pt x="511" y="1"/>
                  </a:moveTo>
                  <a:cubicBezTo>
                    <a:pt x="461" y="1"/>
                    <a:pt x="410" y="11"/>
                    <a:pt x="364" y="18"/>
                  </a:cubicBezTo>
                  <a:lnTo>
                    <a:pt x="56" y="18"/>
                  </a:lnTo>
                  <a:cubicBezTo>
                    <a:pt x="1" y="18"/>
                    <a:pt x="12" y="117"/>
                    <a:pt x="67" y="117"/>
                  </a:cubicBezTo>
                  <a:cubicBezTo>
                    <a:pt x="166" y="128"/>
                    <a:pt x="265" y="128"/>
                    <a:pt x="364" y="128"/>
                  </a:cubicBezTo>
                  <a:cubicBezTo>
                    <a:pt x="393" y="128"/>
                    <a:pt x="423" y="129"/>
                    <a:pt x="454" y="129"/>
                  </a:cubicBezTo>
                  <a:cubicBezTo>
                    <a:pt x="515" y="129"/>
                    <a:pt x="576" y="124"/>
                    <a:pt x="628" y="95"/>
                  </a:cubicBezTo>
                  <a:cubicBezTo>
                    <a:pt x="650" y="73"/>
                    <a:pt x="639" y="29"/>
                    <a:pt x="606" y="18"/>
                  </a:cubicBezTo>
                  <a:cubicBezTo>
                    <a:pt x="575" y="5"/>
                    <a:pt x="54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8"/>
            <p:cNvSpPr/>
            <p:nvPr/>
          </p:nvSpPr>
          <p:spPr>
            <a:xfrm>
              <a:off x="10021075" y="1034600"/>
              <a:ext cx="13600" cy="12250"/>
            </a:xfrm>
            <a:custGeom>
              <a:avLst/>
              <a:gdLst/>
              <a:ahLst/>
              <a:cxnLst/>
              <a:rect l="l" t="t" r="r" b="b"/>
              <a:pathLst>
                <a:path w="544" h="490" extrusionOk="0">
                  <a:moveTo>
                    <a:pt x="337" y="1"/>
                  </a:moveTo>
                  <a:cubicBezTo>
                    <a:pt x="176" y="1"/>
                    <a:pt x="0" y="124"/>
                    <a:pt x="37" y="310"/>
                  </a:cubicBezTo>
                  <a:cubicBezTo>
                    <a:pt x="59" y="398"/>
                    <a:pt x="147" y="464"/>
                    <a:pt x="235" y="486"/>
                  </a:cubicBezTo>
                  <a:cubicBezTo>
                    <a:pt x="254" y="488"/>
                    <a:pt x="275" y="490"/>
                    <a:pt x="297" y="490"/>
                  </a:cubicBezTo>
                  <a:cubicBezTo>
                    <a:pt x="383" y="490"/>
                    <a:pt x="489" y="470"/>
                    <a:pt x="532" y="409"/>
                  </a:cubicBezTo>
                  <a:cubicBezTo>
                    <a:pt x="543" y="387"/>
                    <a:pt x="543" y="365"/>
                    <a:pt x="532" y="343"/>
                  </a:cubicBezTo>
                  <a:cubicBezTo>
                    <a:pt x="516" y="321"/>
                    <a:pt x="499" y="313"/>
                    <a:pt x="480" y="313"/>
                  </a:cubicBezTo>
                  <a:cubicBezTo>
                    <a:pt x="461" y="313"/>
                    <a:pt x="439" y="321"/>
                    <a:pt x="411" y="332"/>
                  </a:cubicBezTo>
                  <a:cubicBezTo>
                    <a:pt x="373" y="340"/>
                    <a:pt x="325" y="352"/>
                    <a:pt x="277" y="352"/>
                  </a:cubicBezTo>
                  <a:cubicBezTo>
                    <a:pt x="255" y="352"/>
                    <a:pt x="234" y="350"/>
                    <a:pt x="213" y="343"/>
                  </a:cubicBezTo>
                  <a:cubicBezTo>
                    <a:pt x="114" y="310"/>
                    <a:pt x="169" y="200"/>
                    <a:pt x="224" y="156"/>
                  </a:cubicBezTo>
                  <a:cubicBezTo>
                    <a:pt x="270" y="110"/>
                    <a:pt x="324" y="87"/>
                    <a:pt x="385" y="87"/>
                  </a:cubicBezTo>
                  <a:cubicBezTo>
                    <a:pt x="397" y="87"/>
                    <a:pt x="410" y="88"/>
                    <a:pt x="422" y="90"/>
                  </a:cubicBezTo>
                  <a:cubicBezTo>
                    <a:pt x="426" y="91"/>
                    <a:pt x="429" y="91"/>
                    <a:pt x="432" y="91"/>
                  </a:cubicBezTo>
                  <a:cubicBezTo>
                    <a:pt x="476" y="91"/>
                    <a:pt x="463" y="23"/>
                    <a:pt x="422" y="13"/>
                  </a:cubicBezTo>
                  <a:cubicBezTo>
                    <a:pt x="395" y="5"/>
                    <a:pt x="367"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p:nvPr/>
          </p:nvSpPr>
          <p:spPr>
            <a:xfrm>
              <a:off x="10034925" y="1023800"/>
              <a:ext cx="15700" cy="11025"/>
            </a:xfrm>
            <a:custGeom>
              <a:avLst/>
              <a:gdLst/>
              <a:ahLst/>
              <a:cxnLst/>
              <a:rect l="l" t="t" r="r" b="b"/>
              <a:pathLst>
                <a:path w="628" h="441" extrusionOk="0">
                  <a:moveTo>
                    <a:pt x="103" y="0"/>
                  </a:moveTo>
                  <a:cubicBezTo>
                    <a:pt x="87" y="0"/>
                    <a:pt x="71" y="2"/>
                    <a:pt x="55" y="5"/>
                  </a:cubicBezTo>
                  <a:cubicBezTo>
                    <a:pt x="0" y="16"/>
                    <a:pt x="33" y="93"/>
                    <a:pt x="77" y="93"/>
                  </a:cubicBezTo>
                  <a:cubicBezTo>
                    <a:pt x="84" y="92"/>
                    <a:pt x="92" y="91"/>
                    <a:pt x="101" y="91"/>
                  </a:cubicBezTo>
                  <a:cubicBezTo>
                    <a:pt x="159" y="91"/>
                    <a:pt x="244" y="125"/>
                    <a:pt x="176" y="192"/>
                  </a:cubicBezTo>
                  <a:cubicBezTo>
                    <a:pt x="165" y="214"/>
                    <a:pt x="132" y="225"/>
                    <a:pt x="121" y="247"/>
                  </a:cubicBezTo>
                  <a:cubicBezTo>
                    <a:pt x="88" y="291"/>
                    <a:pt x="99" y="346"/>
                    <a:pt x="143" y="379"/>
                  </a:cubicBezTo>
                  <a:cubicBezTo>
                    <a:pt x="186" y="422"/>
                    <a:pt x="267" y="441"/>
                    <a:pt x="349" y="441"/>
                  </a:cubicBezTo>
                  <a:cubicBezTo>
                    <a:pt x="437" y="441"/>
                    <a:pt x="527" y="419"/>
                    <a:pt x="572" y="379"/>
                  </a:cubicBezTo>
                  <a:cubicBezTo>
                    <a:pt x="627" y="335"/>
                    <a:pt x="572" y="269"/>
                    <a:pt x="517" y="269"/>
                  </a:cubicBezTo>
                  <a:cubicBezTo>
                    <a:pt x="484" y="269"/>
                    <a:pt x="440" y="280"/>
                    <a:pt x="407" y="291"/>
                  </a:cubicBezTo>
                  <a:lnTo>
                    <a:pt x="242" y="291"/>
                  </a:lnTo>
                  <a:cubicBezTo>
                    <a:pt x="253" y="280"/>
                    <a:pt x="275" y="258"/>
                    <a:pt x="275" y="258"/>
                  </a:cubicBezTo>
                  <a:cubicBezTo>
                    <a:pt x="297" y="236"/>
                    <a:pt x="308" y="203"/>
                    <a:pt x="308" y="181"/>
                  </a:cubicBezTo>
                  <a:cubicBezTo>
                    <a:pt x="308" y="58"/>
                    <a:pt x="203" y="0"/>
                    <a:pt x="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3" name="Google Shape;603;p28"/>
          <p:cNvGrpSpPr/>
          <p:nvPr/>
        </p:nvGrpSpPr>
        <p:grpSpPr>
          <a:xfrm>
            <a:off x="-10" y="1095823"/>
            <a:ext cx="8985183" cy="3587186"/>
            <a:chOff x="-10" y="1095823"/>
            <a:chExt cx="8985183" cy="3587186"/>
          </a:xfrm>
        </p:grpSpPr>
        <p:grpSp>
          <p:nvGrpSpPr>
            <p:cNvPr id="604" name="Google Shape;604;p28"/>
            <p:cNvGrpSpPr/>
            <p:nvPr/>
          </p:nvGrpSpPr>
          <p:grpSpPr>
            <a:xfrm rot="1169873" flipH="1">
              <a:off x="88196" y="3956634"/>
              <a:ext cx="638054" cy="638191"/>
              <a:chOff x="8790864" y="-1437011"/>
              <a:chExt cx="835482" cy="831392"/>
            </a:xfrm>
          </p:grpSpPr>
          <p:sp>
            <p:nvSpPr>
              <p:cNvPr id="605" name="Google Shape;605;p28"/>
              <p:cNvSpPr/>
              <p:nvPr/>
            </p:nvSpPr>
            <p:spPr>
              <a:xfrm>
                <a:off x="8790864" y="-1437011"/>
                <a:ext cx="835482" cy="831392"/>
              </a:xfrm>
              <a:custGeom>
                <a:avLst/>
                <a:gdLst/>
                <a:ahLst/>
                <a:cxnLst/>
                <a:rect l="l" t="t" r="r" b="b"/>
                <a:pathLst>
                  <a:path w="7457" h="7420" extrusionOk="0">
                    <a:moveTo>
                      <a:pt x="3138" y="0"/>
                    </a:moveTo>
                    <a:cubicBezTo>
                      <a:pt x="3087" y="0"/>
                      <a:pt x="3037" y="24"/>
                      <a:pt x="3003" y="64"/>
                    </a:cubicBezTo>
                    <a:lnTo>
                      <a:pt x="1936" y="1571"/>
                    </a:lnTo>
                    <a:cubicBezTo>
                      <a:pt x="1881" y="1648"/>
                      <a:pt x="1903" y="1747"/>
                      <a:pt x="1969" y="1791"/>
                    </a:cubicBezTo>
                    <a:lnTo>
                      <a:pt x="1991" y="1813"/>
                    </a:lnTo>
                    <a:cubicBezTo>
                      <a:pt x="2233" y="1978"/>
                      <a:pt x="2288" y="2319"/>
                      <a:pt x="2123" y="2561"/>
                    </a:cubicBezTo>
                    <a:lnTo>
                      <a:pt x="2024" y="2692"/>
                    </a:lnTo>
                    <a:cubicBezTo>
                      <a:pt x="1918" y="2839"/>
                      <a:pt x="1756" y="2917"/>
                      <a:pt x="1590" y="2917"/>
                    </a:cubicBezTo>
                    <a:cubicBezTo>
                      <a:pt x="1482" y="2917"/>
                      <a:pt x="1372" y="2883"/>
                      <a:pt x="1277" y="2813"/>
                    </a:cubicBezTo>
                    <a:lnTo>
                      <a:pt x="1255" y="2802"/>
                    </a:lnTo>
                    <a:cubicBezTo>
                      <a:pt x="1229" y="2781"/>
                      <a:pt x="1198" y="2771"/>
                      <a:pt x="1167" y="2771"/>
                    </a:cubicBezTo>
                    <a:cubicBezTo>
                      <a:pt x="1118" y="2771"/>
                      <a:pt x="1068" y="2795"/>
                      <a:pt x="1035" y="2835"/>
                    </a:cubicBezTo>
                    <a:lnTo>
                      <a:pt x="56" y="4210"/>
                    </a:lnTo>
                    <a:cubicBezTo>
                      <a:pt x="1" y="4287"/>
                      <a:pt x="23" y="4386"/>
                      <a:pt x="89" y="4441"/>
                    </a:cubicBezTo>
                    <a:lnTo>
                      <a:pt x="4235" y="7388"/>
                    </a:lnTo>
                    <a:cubicBezTo>
                      <a:pt x="4260" y="7410"/>
                      <a:pt x="4293" y="7419"/>
                      <a:pt x="4325" y="7419"/>
                    </a:cubicBezTo>
                    <a:cubicBezTo>
                      <a:pt x="4376" y="7419"/>
                      <a:pt x="4428" y="7396"/>
                      <a:pt x="4455" y="7355"/>
                    </a:cubicBezTo>
                    <a:lnTo>
                      <a:pt x="5433" y="5981"/>
                    </a:lnTo>
                    <a:cubicBezTo>
                      <a:pt x="5488" y="5904"/>
                      <a:pt x="5466" y="5805"/>
                      <a:pt x="5400" y="5761"/>
                    </a:cubicBezTo>
                    <a:cubicBezTo>
                      <a:pt x="5159" y="5585"/>
                      <a:pt x="5104" y="5244"/>
                      <a:pt x="5268" y="5002"/>
                    </a:cubicBezTo>
                    <a:lnTo>
                      <a:pt x="5367" y="4870"/>
                    </a:lnTo>
                    <a:cubicBezTo>
                      <a:pt x="5474" y="4724"/>
                      <a:pt x="5636" y="4646"/>
                      <a:pt x="5802" y="4646"/>
                    </a:cubicBezTo>
                    <a:cubicBezTo>
                      <a:pt x="5910" y="4646"/>
                      <a:pt x="6019" y="4679"/>
                      <a:pt x="6115" y="4749"/>
                    </a:cubicBezTo>
                    <a:cubicBezTo>
                      <a:pt x="6145" y="4770"/>
                      <a:pt x="6179" y="4780"/>
                      <a:pt x="6211" y="4780"/>
                    </a:cubicBezTo>
                    <a:cubicBezTo>
                      <a:pt x="6261" y="4780"/>
                      <a:pt x="6308" y="4756"/>
                      <a:pt x="6335" y="4716"/>
                    </a:cubicBezTo>
                    <a:lnTo>
                      <a:pt x="7413" y="3209"/>
                    </a:lnTo>
                    <a:cubicBezTo>
                      <a:pt x="7457" y="3132"/>
                      <a:pt x="7446" y="3033"/>
                      <a:pt x="7369" y="2989"/>
                    </a:cubicBezTo>
                    <a:lnTo>
                      <a:pt x="3234" y="31"/>
                    </a:lnTo>
                    <a:cubicBezTo>
                      <a:pt x="3204" y="10"/>
                      <a:pt x="3171" y="0"/>
                      <a:pt x="3138"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8"/>
              <p:cNvSpPr/>
              <p:nvPr/>
            </p:nvSpPr>
            <p:spPr>
              <a:xfrm>
                <a:off x="8936290" y="-1234544"/>
                <a:ext cx="467095" cy="519452"/>
              </a:xfrm>
              <a:custGeom>
                <a:avLst/>
                <a:gdLst/>
                <a:ahLst/>
                <a:cxnLst/>
                <a:rect l="l" t="t" r="r" b="b"/>
                <a:pathLst>
                  <a:path w="4169" h="4636" extrusionOk="0">
                    <a:moveTo>
                      <a:pt x="2561" y="0"/>
                    </a:moveTo>
                    <a:cubicBezTo>
                      <a:pt x="2472" y="0"/>
                      <a:pt x="2382" y="41"/>
                      <a:pt x="2321" y="116"/>
                    </a:cubicBezTo>
                    <a:lnTo>
                      <a:pt x="1" y="3393"/>
                    </a:lnTo>
                    <a:lnTo>
                      <a:pt x="1749" y="4636"/>
                    </a:lnTo>
                    <a:lnTo>
                      <a:pt x="4069" y="1369"/>
                    </a:lnTo>
                    <a:cubicBezTo>
                      <a:pt x="4168" y="1237"/>
                      <a:pt x="4135" y="1061"/>
                      <a:pt x="4003" y="973"/>
                    </a:cubicBezTo>
                    <a:lnTo>
                      <a:pt x="2717" y="50"/>
                    </a:lnTo>
                    <a:cubicBezTo>
                      <a:pt x="2670" y="16"/>
                      <a:pt x="2616" y="0"/>
                      <a:pt x="2561"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a:off x="8951079" y="-1203843"/>
                <a:ext cx="437516" cy="488751"/>
              </a:xfrm>
              <a:custGeom>
                <a:avLst/>
                <a:gdLst/>
                <a:ahLst/>
                <a:cxnLst/>
                <a:rect l="l" t="t" r="r" b="b"/>
                <a:pathLst>
                  <a:path w="3905" h="4362" extrusionOk="0">
                    <a:moveTo>
                      <a:pt x="2443" y="1"/>
                    </a:moveTo>
                    <a:cubicBezTo>
                      <a:pt x="2353" y="1"/>
                      <a:pt x="2265" y="42"/>
                      <a:pt x="2211" y="117"/>
                    </a:cubicBezTo>
                    <a:lnTo>
                      <a:pt x="0" y="3207"/>
                    </a:lnTo>
                    <a:lnTo>
                      <a:pt x="1617" y="4362"/>
                    </a:lnTo>
                    <a:lnTo>
                      <a:pt x="3816" y="1271"/>
                    </a:lnTo>
                    <a:cubicBezTo>
                      <a:pt x="3904" y="1139"/>
                      <a:pt x="3882" y="963"/>
                      <a:pt x="3750" y="875"/>
                    </a:cubicBezTo>
                    <a:lnTo>
                      <a:pt x="2607" y="51"/>
                    </a:lnTo>
                    <a:cubicBezTo>
                      <a:pt x="2556" y="17"/>
                      <a:pt x="2499" y="1"/>
                      <a:pt x="24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a:off x="9203613" y="-1117567"/>
                <a:ext cx="96242" cy="84932"/>
              </a:xfrm>
              <a:custGeom>
                <a:avLst/>
                <a:gdLst/>
                <a:ahLst/>
                <a:cxnLst/>
                <a:rect l="l" t="t" r="r" b="b"/>
                <a:pathLst>
                  <a:path w="859" h="758" extrusionOk="0">
                    <a:moveTo>
                      <a:pt x="424" y="0"/>
                    </a:moveTo>
                    <a:cubicBezTo>
                      <a:pt x="307" y="0"/>
                      <a:pt x="195" y="55"/>
                      <a:pt x="122" y="160"/>
                    </a:cubicBezTo>
                    <a:cubicBezTo>
                      <a:pt x="1" y="325"/>
                      <a:pt x="34" y="567"/>
                      <a:pt x="210" y="688"/>
                    </a:cubicBezTo>
                    <a:cubicBezTo>
                      <a:pt x="274" y="735"/>
                      <a:pt x="349" y="757"/>
                      <a:pt x="424" y="757"/>
                    </a:cubicBezTo>
                    <a:cubicBezTo>
                      <a:pt x="544" y="757"/>
                      <a:pt x="663" y="701"/>
                      <a:pt x="738" y="600"/>
                    </a:cubicBezTo>
                    <a:cubicBezTo>
                      <a:pt x="859" y="424"/>
                      <a:pt x="815" y="193"/>
                      <a:pt x="650" y="72"/>
                    </a:cubicBezTo>
                    <a:cubicBezTo>
                      <a:pt x="580" y="24"/>
                      <a:pt x="50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 name="Google Shape;609;p28"/>
            <p:cNvGrpSpPr/>
            <p:nvPr/>
          </p:nvGrpSpPr>
          <p:grpSpPr>
            <a:xfrm rot="5400000" flipH="1">
              <a:off x="8347507" y="1129949"/>
              <a:ext cx="671793" cy="603540"/>
              <a:chOff x="7624325" y="-1510778"/>
              <a:chExt cx="1080227" cy="970321"/>
            </a:xfrm>
          </p:grpSpPr>
          <p:sp>
            <p:nvSpPr>
              <p:cNvPr id="610" name="Google Shape;610;p28"/>
              <p:cNvSpPr/>
              <p:nvPr/>
            </p:nvSpPr>
            <p:spPr>
              <a:xfrm>
                <a:off x="7657722" y="-1510778"/>
                <a:ext cx="1046830" cy="948614"/>
              </a:xfrm>
              <a:custGeom>
                <a:avLst/>
                <a:gdLst/>
                <a:ahLst/>
                <a:cxnLst/>
                <a:rect l="l" t="t" r="r" b="b"/>
                <a:pathLst>
                  <a:path w="6896" h="6249" extrusionOk="0">
                    <a:moveTo>
                      <a:pt x="4496" y="0"/>
                    </a:moveTo>
                    <a:cubicBezTo>
                      <a:pt x="4150" y="0"/>
                      <a:pt x="3801" y="104"/>
                      <a:pt x="3498" y="321"/>
                    </a:cubicBezTo>
                    <a:lnTo>
                      <a:pt x="1" y="2828"/>
                    </a:lnTo>
                    <a:lnTo>
                      <a:pt x="2453" y="6249"/>
                    </a:lnTo>
                    <a:lnTo>
                      <a:pt x="5950" y="3730"/>
                    </a:lnTo>
                    <a:cubicBezTo>
                      <a:pt x="6720" y="3180"/>
                      <a:pt x="6896" y="2114"/>
                      <a:pt x="6346" y="1344"/>
                    </a:cubicBezTo>
                    <a:lnTo>
                      <a:pt x="5884" y="706"/>
                    </a:lnTo>
                    <a:cubicBezTo>
                      <a:pt x="5551" y="246"/>
                      <a:pt x="5028" y="0"/>
                      <a:pt x="4496"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p:nvPr/>
            </p:nvSpPr>
            <p:spPr>
              <a:xfrm>
                <a:off x="7624325" y="-1437002"/>
                <a:ext cx="881669" cy="896546"/>
              </a:xfrm>
              <a:custGeom>
                <a:avLst/>
                <a:gdLst/>
                <a:ahLst/>
                <a:cxnLst/>
                <a:rect l="l" t="t" r="r" b="b"/>
                <a:pathLst>
                  <a:path w="5808" h="5906" extrusionOk="0">
                    <a:moveTo>
                      <a:pt x="3245" y="0"/>
                    </a:moveTo>
                    <a:lnTo>
                      <a:pt x="1" y="2331"/>
                    </a:lnTo>
                    <a:lnTo>
                      <a:pt x="2574" y="5906"/>
                    </a:lnTo>
                    <a:lnTo>
                      <a:pt x="5807" y="3574"/>
                    </a:lnTo>
                    <a:lnTo>
                      <a:pt x="3245" y="0"/>
                    </a:ln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8"/>
              <p:cNvSpPr/>
              <p:nvPr/>
            </p:nvSpPr>
            <p:spPr>
              <a:xfrm>
                <a:off x="7657722" y="-1510778"/>
                <a:ext cx="1046830" cy="948614"/>
              </a:xfrm>
              <a:custGeom>
                <a:avLst/>
                <a:gdLst/>
                <a:ahLst/>
                <a:cxnLst/>
                <a:rect l="l" t="t" r="r" b="b"/>
                <a:pathLst>
                  <a:path w="6896" h="6249" extrusionOk="0">
                    <a:moveTo>
                      <a:pt x="4496" y="0"/>
                    </a:moveTo>
                    <a:cubicBezTo>
                      <a:pt x="4150" y="0"/>
                      <a:pt x="3801" y="104"/>
                      <a:pt x="3498" y="321"/>
                    </a:cubicBezTo>
                    <a:lnTo>
                      <a:pt x="1" y="2828"/>
                    </a:lnTo>
                    <a:lnTo>
                      <a:pt x="2453" y="6249"/>
                    </a:lnTo>
                    <a:lnTo>
                      <a:pt x="5950" y="3730"/>
                    </a:lnTo>
                    <a:cubicBezTo>
                      <a:pt x="6720" y="3180"/>
                      <a:pt x="6896" y="2114"/>
                      <a:pt x="6346" y="1344"/>
                    </a:cubicBezTo>
                    <a:lnTo>
                      <a:pt x="5884" y="706"/>
                    </a:lnTo>
                    <a:cubicBezTo>
                      <a:pt x="5551" y="246"/>
                      <a:pt x="5028" y="0"/>
                      <a:pt x="4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7624325" y="-1437002"/>
                <a:ext cx="881669" cy="896546"/>
              </a:xfrm>
              <a:custGeom>
                <a:avLst/>
                <a:gdLst/>
                <a:ahLst/>
                <a:cxnLst/>
                <a:rect l="l" t="t" r="r" b="b"/>
                <a:pathLst>
                  <a:path w="5808" h="5906" extrusionOk="0">
                    <a:moveTo>
                      <a:pt x="3245" y="0"/>
                    </a:moveTo>
                    <a:lnTo>
                      <a:pt x="1" y="2331"/>
                    </a:lnTo>
                    <a:lnTo>
                      <a:pt x="2574" y="5906"/>
                    </a:lnTo>
                    <a:lnTo>
                      <a:pt x="5807" y="3574"/>
                    </a:lnTo>
                    <a:lnTo>
                      <a:pt x="32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7737114" y="-1280494"/>
                <a:ext cx="348842" cy="240303"/>
              </a:xfrm>
              <a:custGeom>
                <a:avLst/>
                <a:gdLst/>
                <a:ahLst/>
                <a:cxnLst/>
                <a:rect l="l" t="t" r="r" b="b"/>
                <a:pathLst>
                  <a:path w="2298" h="1583" extrusionOk="0">
                    <a:moveTo>
                      <a:pt x="2055" y="0"/>
                    </a:moveTo>
                    <a:cubicBezTo>
                      <a:pt x="2035" y="0"/>
                      <a:pt x="2015" y="4"/>
                      <a:pt x="1996" y="14"/>
                    </a:cubicBezTo>
                    <a:cubicBezTo>
                      <a:pt x="1336" y="344"/>
                      <a:pt x="742" y="861"/>
                      <a:pt x="137" y="1278"/>
                    </a:cubicBezTo>
                    <a:cubicBezTo>
                      <a:pt x="0" y="1370"/>
                      <a:pt x="121" y="1583"/>
                      <a:pt x="261" y="1583"/>
                    </a:cubicBezTo>
                    <a:cubicBezTo>
                      <a:pt x="289" y="1583"/>
                      <a:pt x="318" y="1574"/>
                      <a:pt x="346" y="1553"/>
                    </a:cubicBezTo>
                    <a:cubicBezTo>
                      <a:pt x="951" y="1136"/>
                      <a:pt x="1655" y="751"/>
                      <a:pt x="2194" y="245"/>
                    </a:cubicBezTo>
                    <a:cubicBezTo>
                      <a:pt x="2297" y="151"/>
                      <a:pt x="2175" y="0"/>
                      <a:pt x="205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8"/>
              <p:cNvSpPr/>
              <p:nvPr/>
            </p:nvSpPr>
            <p:spPr>
              <a:xfrm>
                <a:off x="8202084" y="-1460835"/>
                <a:ext cx="289487" cy="94118"/>
              </a:xfrm>
              <a:custGeom>
                <a:avLst/>
                <a:gdLst/>
                <a:ahLst/>
                <a:cxnLst/>
                <a:rect l="l" t="t" r="r" b="b"/>
                <a:pathLst>
                  <a:path w="1907" h="620" extrusionOk="0">
                    <a:moveTo>
                      <a:pt x="957" y="0"/>
                    </a:moveTo>
                    <a:cubicBezTo>
                      <a:pt x="629" y="0"/>
                      <a:pt x="299" y="116"/>
                      <a:pt x="88" y="344"/>
                    </a:cubicBezTo>
                    <a:cubicBezTo>
                      <a:pt x="1" y="431"/>
                      <a:pt x="117" y="620"/>
                      <a:pt x="236" y="620"/>
                    </a:cubicBezTo>
                    <a:cubicBezTo>
                      <a:pt x="253" y="620"/>
                      <a:pt x="269" y="616"/>
                      <a:pt x="286" y="608"/>
                    </a:cubicBezTo>
                    <a:cubicBezTo>
                      <a:pt x="472" y="509"/>
                      <a:pt x="648" y="410"/>
                      <a:pt x="857" y="388"/>
                    </a:cubicBezTo>
                    <a:cubicBezTo>
                      <a:pt x="894" y="384"/>
                      <a:pt x="929" y="382"/>
                      <a:pt x="963" y="382"/>
                    </a:cubicBezTo>
                    <a:cubicBezTo>
                      <a:pt x="1206" y="382"/>
                      <a:pt x="1396" y="480"/>
                      <a:pt x="1627" y="586"/>
                    </a:cubicBezTo>
                    <a:cubicBezTo>
                      <a:pt x="1649" y="595"/>
                      <a:pt x="1671" y="600"/>
                      <a:pt x="1692" y="600"/>
                    </a:cubicBezTo>
                    <a:cubicBezTo>
                      <a:pt x="1817" y="600"/>
                      <a:pt x="1907" y="446"/>
                      <a:pt x="1803" y="333"/>
                    </a:cubicBezTo>
                    <a:cubicBezTo>
                      <a:pt x="1597" y="110"/>
                      <a:pt x="1278" y="0"/>
                      <a:pt x="957"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ive columns">
  <p:cSld name="CUSTOM_6_1">
    <p:spTree>
      <p:nvGrpSpPr>
        <p:cNvPr id="1" name="Shape 616"/>
        <p:cNvGrpSpPr/>
        <p:nvPr/>
      </p:nvGrpSpPr>
      <p:grpSpPr>
        <a:xfrm>
          <a:off x="0" y="0"/>
          <a:ext cx="0" cy="0"/>
          <a:chOff x="0" y="0"/>
          <a:chExt cx="0" cy="0"/>
        </a:xfrm>
      </p:grpSpPr>
      <p:sp>
        <p:nvSpPr>
          <p:cNvPr id="617" name="Google Shape;617;p29"/>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618" name="Google Shape;618;p29"/>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619" name="Google Shape;619;p29"/>
          <p:cNvSpPr txBox="1">
            <a:spLocks noGrp="1"/>
          </p:cNvSpPr>
          <p:nvPr>
            <p:ph type="subTitle" idx="1"/>
          </p:nvPr>
        </p:nvSpPr>
        <p:spPr>
          <a:xfrm>
            <a:off x="713250" y="344322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620" name="Google Shape;620;p29"/>
          <p:cNvSpPr txBox="1">
            <a:spLocks noGrp="1"/>
          </p:cNvSpPr>
          <p:nvPr>
            <p:ph type="subTitle" idx="2"/>
          </p:nvPr>
        </p:nvSpPr>
        <p:spPr>
          <a:xfrm>
            <a:off x="713250" y="3008449"/>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21" name="Google Shape;621;p29"/>
          <p:cNvSpPr txBox="1">
            <a:spLocks noGrp="1"/>
          </p:cNvSpPr>
          <p:nvPr>
            <p:ph type="subTitle" idx="3"/>
          </p:nvPr>
        </p:nvSpPr>
        <p:spPr>
          <a:xfrm>
            <a:off x="6030450" y="344322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622" name="Google Shape;622;p29"/>
          <p:cNvSpPr txBox="1">
            <a:spLocks noGrp="1"/>
          </p:cNvSpPr>
          <p:nvPr>
            <p:ph type="subTitle" idx="4"/>
          </p:nvPr>
        </p:nvSpPr>
        <p:spPr>
          <a:xfrm>
            <a:off x="6030450" y="3008449"/>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23" name="Google Shape;623;p29"/>
          <p:cNvSpPr txBox="1">
            <a:spLocks noGrp="1"/>
          </p:cNvSpPr>
          <p:nvPr>
            <p:ph type="subTitle" idx="5"/>
          </p:nvPr>
        </p:nvSpPr>
        <p:spPr>
          <a:xfrm>
            <a:off x="3371850" y="3443226"/>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624" name="Google Shape;624;p29"/>
          <p:cNvSpPr txBox="1">
            <a:spLocks noGrp="1"/>
          </p:cNvSpPr>
          <p:nvPr>
            <p:ph type="subTitle" idx="6"/>
          </p:nvPr>
        </p:nvSpPr>
        <p:spPr>
          <a:xfrm>
            <a:off x="3371850" y="3008449"/>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25" name="Google Shape;625;p29"/>
          <p:cNvSpPr txBox="1">
            <a:spLocks noGrp="1"/>
          </p:cNvSpPr>
          <p:nvPr>
            <p:ph type="subTitle" idx="7"/>
          </p:nvPr>
        </p:nvSpPr>
        <p:spPr>
          <a:xfrm>
            <a:off x="2042531" y="1846302"/>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626" name="Google Shape;626;p29"/>
          <p:cNvSpPr txBox="1">
            <a:spLocks noGrp="1"/>
          </p:cNvSpPr>
          <p:nvPr>
            <p:ph type="subTitle" idx="8"/>
          </p:nvPr>
        </p:nvSpPr>
        <p:spPr>
          <a:xfrm>
            <a:off x="2042531" y="1411525"/>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27" name="Google Shape;627;p29"/>
          <p:cNvSpPr txBox="1">
            <a:spLocks noGrp="1"/>
          </p:cNvSpPr>
          <p:nvPr>
            <p:ph type="subTitle" idx="9"/>
          </p:nvPr>
        </p:nvSpPr>
        <p:spPr>
          <a:xfrm>
            <a:off x="4701169" y="1846302"/>
            <a:ext cx="24003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628" name="Google Shape;628;p29"/>
          <p:cNvSpPr txBox="1">
            <a:spLocks noGrp="1"/>
          </p:cNvSpPr>
          <p:nvPr>
            <p:ph type="subTitle" idx="13"/>
          </p:nvPr>
        </p:nvSpPr>
        <p:spPr>
          <a:xfrm>
            <a:off x="4701169" y="1411525"/>
            <a:ext cx="24003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629"/>
        <p:cNvGrpSpPr/>
        <p:nvPr/>
      </p:nvGrpSpPr>
      <p:grpSpPr>
        <a:xfrm>
          <a:off x="0" y="0"/>
          <a:ext cx="0" cy="0"/>
          <a:chOff x="0" y="0"/>
          <a:chExt cx="0" cy="0"/>
        </a:xfrm>
      </p:grpSpPr>
      <p:sp>
        <p:nvSpPr>
          <p:cNvPr id="630" name="Google Shape;630;p30"/>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631" name="Google Shape;631;p30"/>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632" name="Google Shape;632;p30"/>
          <p:cNvSpPr txBox="1">
            <a:spLocks noGrp="1"/>
          </p:cNvSpPr>
          <p:nvPr>
            <p:ph type="subTitle" idx="1"/>
          </p:nvPr>
        </p:nvSpPr>
        <p:spPr>
          <a:xfrm>
            <a:off x="1758750" y="1626350"/>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33" name="Google Shape;633;p30"/>
          <p:cNvSpPr txBox="1">
            <a:spLocks noGrp="1"/>
          </p:cNvSpPr>
          <p:nvPr>
            <p:ph type="subTitle" idx="2"/>
          </p:nvPr>
        </p:nvSpPr>
        <p:spPr>
          <a:xfrm>
            <a:off x="1758750" y="1215650"/>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34" name="Google Shape;634;p30"/>
          <p:cNvSpPr txBox="1">
            <a:spLocks noGrp="1"/>
          </p:cNvSpPr>
          <p:nvPr>
            <p:ph type="subTitle" idx="3"/>
          </p:nvPr>
        </p:nvSpPr>
        <p:spPr>
          <a:xfrm>
            <a:off x="1758750" y="3883300"/>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35" name="Google Shape;635;p30"/>
          <p:cNvSpPr txBox="1">
            <a:spLocks noGrp="1"/>
          </p:cNvSpPr>
          <p:nvPr>
            <p:ph type="subTitle" idx="4"/>
          </p:nvPr>
        </p:nvSpPr>
        <p:spPr>
          <a:xfrm>
            <a:off x="1758750" y="3472600"/>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36" name="Google Shape;636;p30"/>
          <p:cNvSpPr txBox="1">
            <a:spLocks noGrp="1"/>
          </p:cNvSpPr>
          <p:nvPr>
            <p:ph type="subTitle" idx="5"/>
          </p:nvPr>
        </p:nvSpPr>
        <p:spPr>
          <a:xfrm>
            <a:off x="1758750" y="2754825"/>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37" name="Google Shape;637;p30"/>
          <p:cNvSpPr txBox="1">
            <a:spLocks noGrp="1"/>
          </p:cNvSpPr>
          <p:nvPr>
            <p:ph type="subTitle" idx="6"/>
          </p:nvPr>
        </p:nvSpPr>
        <p:spPr>
          <a:xfrm>
            <a:off x="1758750" y="2344125"/>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38" name="Google Shape;638;p30"/>
          <p:cNvSpPr txBox="1">
            <a:spLocks noGrp="1"/>
          </p:cNvSpPr>
          <p:nvPr>
            <p:ph type="subTitle" idx="7"/>
          </p:nvPr>
        </p:nvSpPr>
        <p:spPr>
          <a:xfrm>
            <a:off x="5807266" y="1626350"/>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39" name="Google Shape;639;p30"/>
          <p:cNvSpPr txBox="1">
            <a:spLocks noGrp="1"/>
          </p:cNvSpPr>
          <p:nvPr>
            <p:ph type="subTitle" idx="8"/>
          </p:nvPr>
        </p:nvSpPr>
        <p:spPr>
          <a:xfrm>
            <a:off x="5807266" y="1215650"/>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40" name="Google Shape;640;p30"/>
          <p:cNvSpPr txBox="1">
            <a:spLocks noGrp="1"/>
          </p:cNvSpPr>
          <p:nvPr>
            <p:ph type="subTitle" idx="9"/>
          </p:nvPr>
        </p:nvSpPr>
        <p:spPr>
          <a:xfrm>
            <a:off x="5807266" y="3883300"/>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41" name="Google Shape;641;p30"/>
          <p:cNvSpPr txBox="1">
            <a:spLocks noGrp="1"/>
          </p:cNvSpPr>
          <p:nvPr>
            <p:ph type="subTitle" idx="13"/>
          </p:nvPr>
        </p:nvSpPr>
        <p:spPr>
          <a:xfrm>
            <a:off x="5807266" y="3472600"/>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642" name="Google Shape;642;p30"/>
          <p:cNvSpPr txBox="1">
            <a:spLocks noGrp="1"/>
          </p:cNvSpPr>
          <p:nvPr>
            <p:ph type="subTitle" idx="14"/>
          </p:nvPr>
        </p:nvSpPr>
        <p:spPr>
          <a:xfrm>
            <a:off x="5807266" y="2754825"/>
            <a:ext cx="2513700" cy="6480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643" name="Google Shape;643;p30"/>
          <p:cNvSpPr txBox="1">
            <a:spLocks noGrp="1"/>
          </p:cNvSpPr>
          <p:nvPr>
            <p:ph type="subTitle" idx="15"/>
          </p:nvPr>
        </p:nvSpPr>
        <p:spPr>
          <a:xfrm>
            <a:off x="5807266" y="2344125"/>
            <a:ext cx="2513700" cy="523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grpSp>
        <p:nvGrpSpPr>
          <p:cNvPr id="644" name="Google Shape;644;p30"/>
          <p:cNvGrpSpPr/>
          <p:nvPr/>
        </p:nvGrpSpPr>
        <p:grpSpPr>
          <a:xfrm>
            <a:off x="7994878" y="-3"/>
            <a:ext cx="1123692" cy="4664753"/>
            <a:chOff x="7994878" y="-3"/>
            <a:chExt cx="1123692" cy="4664753"/>
          </a:xfrm>
        </p:grpSpPr>
        <p:grpSp>
          <p:nvGrpSpPr>
            <p:cNvPr id="645" name="Google Shape;645;p30"/>
            <p:cNvGrpSpPr/>
            <p:nvPr/>
          </p:nvGrpSpPr>
          <p:grpSpPr>
            <a:xfrm rot="7188616" flipH="1">
              <a:off x="8226983" y="55492"/>
              <a:ext cx="659482" cy="917228"/>
              <a:chOff x="10478963" y="-3477862"/>
              <a:chExt cx="489325" cy="680500"/>
            </a:xfrm>
          </p:grpSpPr>
          <p:sp>
            <p:nvSpPr>
              <p:cNvPr id="646" name="Google Shape;646;p30"/>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0"/>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0"/>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0"/>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0"/>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0"/>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0"/>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0"/>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0"/>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0"/>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0"/>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0"/>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0"/>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0"/>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0"/>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0"/>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0"/>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30"/>
            <p:cNvGrpSpPr/>
            <p:nvPr/>
          </p:nvGrpSpPr>
          <p:grpSpPr>
            <a:xfrm>
              <a:off x="8022859" y="4531299"/>
              <a:ext cx="658645" cy="133451"/>
              <a:chOff x="9930175" y="1022450"/>
              <a:chExt cx="120450" cy="24400"/>
            </a:xfrm>
          </p:grpSpPr>
          <p:sp>
            <p:nvSpPr>
              <p:cNvPr id="664" name="Google Shape;664;p30"/>
              <p:cNvSpPr/>
              <p:nvPr/>
            </p:nvSpPr>
            <p:spPr>
              <a:xfrm>
                <a:off x="9930175" y="1032275"/>
                <a:ext cx="13750" cy="12575"/>
              </a:xfrm>
              <a:custGeom>
                <a:avLst/>
                <a:gdLst/>
                <a:ahLst/>
                <a:cxnLst/>
                <a:rect l="l" t="t" r="r" b="b"/>
                <a:pathLst>
                  <a:path w="550" h="503" extrusionOk="0">
                    <a:moveTo>
                      <a:pt x="308" y="84"/>
                    </a:moveTo>
                    <a:cubicBezTo>
                      <a:pt x="338" y="84"/>
                      <a:pt x="368" y="88"/>
                      <a:pt x="396" y="95"/>
                    </a:cubicBezTo>
                    <a:cubicBezTo>
                      <a:pt x="363" y="139"/>
                      <a:pt x="319" y="183"/>
                      <a:pt x="264" y="205"/>
                    </a:cubicBezTo>
                    <a:cubicBezTo>
                      <a:pt x="242" y="216"/>
                      <a:pt x="209" y="227"/>
                      <a:pt x="165" y="227"/>
                    </a:cubicBezTo>
                    <a:cubicBezTo>
                      <a:pt x="121" y="227"/>
                      <a:pt x="77" y="183"/>
                      <a:pt x="132" y="139"/>
                    </a:cubicBezTo>
                    <a:cubicBezTo>
                      <a:pt x="177" y="101"/>
                      <a:pt x="243" y="84"/>
                      <a:pt x="308" y="84"/>
                    </a:cubicBezTo>
                    <a:close/>
                    <a:moveTo>
                      <a:pt x="274" y="0"/>
                    </a:moveTo>
                    <a:cubicBezTo>
                      <a:pt x="252" y="0"/>
                      <a:pt x="231" y="2"/>
                      <a:pt x="209" y="7"/>
                    </a:cubicBezTo>
                    <a:cubicBezTo>
                      <a:pt x="121" y="29"/>
                      <a:pt x="0" y="95"/>
                      <a:pt x="11" y="194"/>
                    </a:cubicBezTo>
                    <a:cubicBezTo>
                      <a:pt x="11" y="281"/>
                      <a:pt x="105" y="317"/>
                      <a:pt x="180" y="317"/>
                    </a:cubicBezTo>
                    <a:cubicBezTo>
                      <a:pt x="190" y="317"/>
                      <a:pt x="200" y="316"/>
                      <a:pt x="209" y="315"/>
                    </a:cubicBezTo>
                    <a:cubicBezTo>
                      <a:pt x="286" y="304"/>
                      <a:pt x="363" y="271"/>
                      <a:pt x="418" y="227"/>
                    </a:cubicBezTo>
                    <a:cubicBezTo>
                      <a:pt x="418" y="293"/>
                      <a:pt x="418" y="359"/>
                      <a:pt x="418" y="436"/>
                    </a:cubicBezTo>
                    <a:cubicBezTo>
                      <a:pt x="418" y="471"/>
                      <a:pt x="459" y="502"/>
                      <a:pt x="491" y="502"/>
                    </a:cubicBezTo>
                    <a:cubicBezTo>
                      <a:pt x="509" y="502"/>
                      <a:pt x="524" y="493"/>
                      <a:pt x="528" y="469"/>
                    </a:cubicBezTo>
                    <a:cubicBezTo>
                      <a:pt x="550" y="351"/>
                      <a:pt x="529" y="233"/>
                      <a:pt x="498" y="125"/>
                    </a:cubicBezTo>
                    <a:lnTo>
                      <a:pt x="498" y="125"/>
                    </a:lnTo>
                    <a:cubicBezTo>
                      <a:pt x="508" y="112"/>
                      <a:pt x="516" y="83"/>
                      <a:pt x="495" y="73"/>
                    </a:cubicBezTo>
                    <a:cubicBezTo>
                      <a:pt x="435" y="30"/>
                      <a:pt x="354"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0"/>
              <p:cNvSpPr/>
              <p:nvPr/>
            </p:nvSpPr>
            <p:spPr>
              <a:xfrm>
                <a:off x="9946125" y="1022950"/>
                <a:ext cx="16250" cy="9000"/>
              </a:xfrm>
              <a:custGeom>
                <a:avLst/>
                <a:gdLst/>
                <a:ahLst/>
                <a:cxnLst/>
                <a:rect l="l" t="t" r="r" b="b"/>
                <a:pathLst>
                  <a:path w="650" h="360" extrusionOk="0">
                    <a:moveTo>
                      <a:pt x="72" y="1"/>
                    </a:moveTo>
                    <a:cubicBezTo>
                      <a:pt x="60" y="1"/>
                      <a:pt x="46" y="2"/>
                      <a:pt x="33" y="6"/>
                    </a:cubicBezTo>
                    <a:cubicBezTo>
                      <a:pt x="0" y="17"/>
                      <a:pt x="22" y="83"/>
                      <a:pt x="55" y="83"/>
                    </a:cubicBezTo>
                    <a:cubicBezTo>
                      <a:pt x="58" y="83"/>
                      <a:pt x="61" y="82"/>
                      <a:pt x="64" y="82"/>
                    </a:cubicBezTo>
                    <a:cubicBezTo>
                      <a:pt x="104" y="82"/>
                      <a:pt x="55" y="161"/>
                      <a:pt x="44" y="171"/>
                    </a:cubicBezTo>
                    <a:cubicBezTo>
                      <a:pt x="44" y="182"/>
                      <a:pt x="44" y="204"/>
                      <a:pt x="44" y="226"/>
                    </a:cubicBezTo>
                    <a:cubicBezTo>
                      <a:pt x="55" y="270"/>
                      <a:pt x="99" y="314"/>
                      <a:pt x="143" y="325"/>
                    </a:cubicBezTo>
                    <a:cubicBezTo>
                      <a:pt x="220" y="358"/>
                      <a:pt x="297" y="347"/>
                      <a:pt x="374" y="358"/>
                    </a:cubicBezTo>
                    <a:cubicBezTo>
                      <a:pt x="405" y="358"/>
                      <a:pt x="436" y="360"/>
                      <a:pt x="467" y="360"/>
                    </a:cubicBezTo>
                    <a:cubicBezTo>
                      <a:pt x="513" y="360"/>
                      <a:pt x="559" y="356"/>
                      <a:pt x="605" y="336"/>
                    </a:cubicBezTo>
                    <a:cubicBezTo>
                      <a:pt x="649" y="325"/>
                      <a:pt x="627" y="259"/>
                      <a:pt x="594" y="248"/>
                    </a:cubicBezTo>
                    <a:cubicBezTo>
                      <a:pt x="541" y="228"/>
                      <a:pt x="481" y="224"/>
                      <a:pt x="419" y="224"/>
                    </a:cubicBezTo>
                    <a:cubicBezTo>
                      <a:pt x="378" y="224"/>
                      <a:pt x="337" y="226"/>
                      <a:pt x="297" y="226"/>
                    </a:cubicBezTo>
                    <a:cubicBezTo>
                      <a:pt x="289" y="226"/>
                      <a:pt x="277" y="227"/>
                      <a:pt x="264" y="227"/>
                    </a:cubicBezTo>
                    <a:cubicBezTo>
                      <a:pt x="225" y="227"/>
                      <a:pt x="173" y="221"/>
                      <a:pt x="165" y="171"/>
                    </a:cubicBezTo>
                    <a:cubicBezTo>
                      <a:pt x="165" y="160"/>
                      <a:pt x="187" y="127"/>
                      <a:pt x="187" y="116"/>
                    </a:cubicBezTo>
                    <a:cubicBezTo>
                      <a:pt x="187" y="43"/>
                      <a:pt x="134"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0"/>
              <p:cNvSpPr/>
              <p:nvPr/>
            </p:nvSpPr>
            <p:spPr>
              <a:xfrm>
                <a:off x="9956575" y="1035275"/>
                <a:ext cx="13500" cy="8775"/>
              </a:xfrm>
              <a:custGeom>
                <a:avLst/>
                <a:gdLst/>
                <a:ahLst/>
                <a:cxnLst/>
                <a:rect l="l" t="t" r="r" b="b"/>
                <a:pathLst>
                  <a:path w="540" h="351" extrusionOk="0">
                    <a:moveTo>
                      <a:pt x="170" y="1"/>
                    </a:moveTo>
                    <a:cubicBezTo>
                      <a:pt x="148" y="1"/>
                      <a:pt x="124" y="26"/>
                      <a:pt x="132" y="52"/>
                    </a:cubicBezTo>
                    <a:cubicBezTo>
                      <a:pt x="143" y="74"/>
                      <a:pt x="154" y="85"/>
                      <a:pt x="165" y="107"/>
                    </a:cubicBezTo>
                    <a:cubicBezTo>
                      <a:pt x="132" y="118"/>
                      <a:pt x="99" y="118"/>
                      <a:pt x="66" y="129"/>
                    </a:cubicBezTo>
                    <a:cubicBezTo>
                      <a:pt x="0" y="129"/>
                      <a:pt x="22" y="228"/>
                      <a:pt x="88" y="228"/>
                    </a:cubicBezTo>
                    <a:cubicBezTo>
                      <a:pt x="121" y="228"/>
                      <a:pt x="154" y="217"/>
                      <a:pt x="187" y="217"/>
                    </a:cubicBezTo>
                    <a:cubicBezTo>
                      <a:pt x="187" y="250"/>
                      <a:pt x="198" y="272"/>
                      <a:pt x="198" y="305"/>
                    </a:cubicBezTo>
                    <a:cubicBezTo>
                      <a:pt x="204" y="334"/>
                      <a:pt x="231" y="350"/>
                      <a:pt x="256" y="350"/>
                    </a:cubicBezTo>
                    <a:cubicBezTo>
                      <a:pt x="280" y="350"/>
                      <a:pt x="303" y="336"/>
                      <a:pt x="308" y="305"/>
                    </a:cubicBezTo>
                    <a:cubicBezTo>
                      <a:pt x="308" y="272"/>
                      <a:pt x="308" y="239"/>
                      <a:pt x="297" y="206"/>
                    </a:cubicBezTo>
                    <a:lnTo>
                      <a:pt x="319" y="206"/>
                    </a:lnTo>
                    <a:cubicBezTo>
                      <a:pt x="385" y="195"/>
                      <a:pt x="451" y="206"/>
                      <a:pt x="506" y="162"/>
                    </a:cubicBezTo>
                    <a:cubicBezTo>
                      <a:pt x="539" y="140"/>
                      <a:pt x="506" y="96"/>
                      <a:pt x="484" y="96"/>
                    </a:cubicBezTo>
                    <a:cubicBezTo>
                      <a:pt x="456" y="87"/>
                      <a:pt x="430" y="83"/>
                      <a:pt x="405" y="83"/>
                    </a:cubicBezTo>
                    <a:cubicBezTo>
                      <a:pt x="370" y="83"/>
                      <a:pt x="335" y="90"/>
                      <a:pt x="297" y="96"/>
                    </a:cubicBezTo>
                    <a:lnTo>
                      <a:pt x="253" y="96"/>
                    </a:lnTo>
                    <a:cubicBezTo>
                      <a:pt x="231" y="74"/>
                      <a:pt x="209" y="41"/>
                      <a:pt x="187" y="8"/>
                    </a:cubicBezTo>
                    <a:cubicBezTo>
                      <a:pt x="182" y="3"/>
                      <a:pt x="176"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0"/>
              <p:cNvSpPr/>
              <p:nvPr/>
            </p:nvSpPr>
            <p:spPr>
              <a:xfrm>
                <a:off x="9972775" y="1026975"/>
                <a:ext cx="16900" cy="18450"/>
              </a:xfrm>
              <a:custGeom>
                <a:avLst/>
                <a:gdLst/>
                <a:ahLst/>
                <a:cxnLst/>
                <a:rect l="l" t="t" r="r" b="b"/>
                <a:pathLst>
                  <a:path w="676" h="738" extrusionOk="0">
                    <a:moveTo>
                      <a:pt x="353" y="450"/>
                    </a:moveTo>
                    <a:cubicBezTo>
                      <a:pt x="463" y="494"/>
                      <a:pt x="474" y="527"/>
                      <a:pt x="397" y="549"/>
                    </a:cubicBezTo>
                    <a:cubicBezTo>
                      <a:pt x="353" y="582"/>
                      <a:pt x="287" y="593"/>
                      <a:pt x="221" y="604"/>
                    </a:cubicBezTo>
                    <a:cubicBezTo>
                      <a:pt x="243" y="560"/>
                      <a:pt x="265" y="516"/>
                      <a:pt x="298" y="483"/>
                    </a:cubicBezTo>
                    <a:cubicBezTo>
                      <a:pt x="320" y="472"/>
                      <a:pt x="342" y="461"/>
                      <a:pt x="353" y="450"/>
                    </a:cubicBezTo>
                    <a:close/>
                    <a:moveTo>
                      <a:pt x="59" y="0"/>
                    </a:moveTo>
                    <a:cubicBezTo>
                      <a:pt x="38" y="0"/>
                      <a:pt x="22" y="14"/>
                      <a:pt x="34" y="43"/>
                    </a:cubicBezTo>
                    <a:cubicBezTo>
                      <a:pt x="78" y="219"/>
                      <a:pt x="100" y="395"/>
                      <a:pt x="89" y="582"/>
                    </a:cubicBezTo>
                    <a:cubicBezTo>
                      <a:pt x="89" y="593"/>
                      <a:pt x="89" y="604"/>
                      <a:pt x="100" y="615"/>
                    </a:cubicBezTo>
                    <a:lnTo>
                      <a:pt x="78" y="615"/>
                    </a:lnTo>
                    <a:cubicBezTo>
                      <a:pt x="1" y="626"/>
                      <a:pt x="23" y="725"/>
                      <a:pt x="89" y="736"/>
                    </a:cubicBezTo>
                    <a:cubicBezTo>
                      <a:pt x="101" y="737"/>
                      <a:pt x="114" y="737"/>
                      <a:pt x="129" y="737"/>
                    </a:cubicBezTo>
                    <a:cubicBezTo>
                      <a:pt x="308" y="737"/>
                      <a:pt x="675" y="672"/>
                      <a:pt x="584" y="439"/>
                    </a:cubicBezTo>
                    <a:cubicBezTo>
                      <a:pt x="546" y="364"/>
                      <a:pt x="469" y="313"/>
                      <a:pt x="386" y="313"/>
                    </a:cubicBezTo>
                    <a:cubicBezTo>
                      <a:pt x="371" y="313"/>
                      <a:pt x="357" y="315"/>
                      <a:pt x="342" y="318"/>
                    </a:cubicBezTo>
                    <a:cubicBezTo>
                      <a:pt x="287" y="329"/>
                      <a:pt x="232" y="362"/>
                      <a:pt x="199" y="406"/>
                    </a:cubicBezTo>
                    <a:cubicBezTo>
                      <a:pt x="177" y="285"/>
                      <a:pt x="155" y="153"/>
                      <a:pt x="111" y="32"/>
                    </a:cubicBezTo>
                    <a:cubicBezTo>
                      <a:pt x="101" y="11"/>
                      <a:pt x="78"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0"/>
              <p:cNvSpPr/>
              <p:nvPr/>
            </p:nvSpPr>
            <p:spPr>
              <a:xfrm>
                <a:off x="9984050" y="1022450"/>
                <a:ext cx="9100" cy="9250"/>
              </a:xfrm>
              <a:custGeom>
                <a:avLst/>
                <a:gdLst/>
                <a:ahLst/>
                <a:cxnLst/>
                <a:rect l="l" t="t" r="r" b="b"/>
                <a:pathLst>
                  <a:path w="364" h="370" extrusionOk="0">
                    <a:moveTo>
                      <a:pt x="158" y="0"/>
                    </a:moveTo>
                    <a:cubicBezTo>
                      <a:pt x="114" y="0"/>
                      <a:pt x="65" y="28"/>
                      <a:pt x="34" y="59"/>
                    </a:cubicBezTo>
                    <a:cubicBezTo>
                      <a:pt x="8" y="85"/>
                      <a:pt x="29" y="124"/>
                      <a:pt x="56" y="124"/>
                    </a:cubicBezTo>
                    <a:cubicBezTo>
                      <a:pt x="63" y="124"/>
                      <a:pt x="71" y="121"/>
                      <a:pt x="78" y="114"/>
                    </a:cubicBezTo>
                    <a:cubicBezTo>
                      <a:pt x="87" y="114"/>
                      <a:pt x="129" y="90"/>
                      <a:pt x="148" y="90"/>
                    </a:cubicBezTo>
                    <a:cubicBezTo>
                      <a:pt x="151" y="90"/>
                      <a:pt x="153" y="91"/>
                      <a:pt x="155" y="92"/>
                    </a:cubicBezTo>
                    <a:cubicBezTo>
                      <a:pt x="155" y="103"/>
                      <a:pt x="111" y="147"/>
                      <a:pt x="111" y="147"/>
                    </a:cubicBezTo>
                    <a:cubicBezTo>
                      <a:pt x="78" y="191"/>
                      <a:pt x="56" y="235"/>
                      <a:pt x="23" y="268"/>
                    </a:cubicBezTo>
                    <a:cubicBezTo>
                      <a:pt x="1" y="301"/>
                      <a:pt x="34" y="356"/>
                      <a:pt x="67" y="356"/>
                    </a:cubicBezTo>
                    <a:cubicBezTo>
                      <a:pt x="111" y="362"/>
                      <a:pt x="160" y="370"/>
                      <a:pt x="208" y="370"/>
                    </a:cubicBezTo>
                    <a:cubicBezTo>
                      <a:pt x="257" y="370"/>
                      <a:pt x="303" y="362"/>
                      <a:pt x="342" y="334"/>
                    </a:cubicBezTo>
                    <a:cubicBezTo>
                      <a:pt x="364" y="312"/>
                      <a:pt x="353" y="268"/>
                      <a:pt x="320" y="268"/>
                    </a:cubicBezTo>
                    <a:cubicBezTo>
                      <a:pt x="276" y="257"/>
                      <a:pt x="221" y="257"/>
                      <a:pt x="177" y="257"/>
                    </a:cubicBezTo>
                    <a:cubicBezTo>
                      <a:pt x="188" y="224"/>
                      <a:pt x="210" y="202"/>
                      <a:pt x="221" y="180"/>
                    </a:cubicBezTo>
                    <a:cubicBezTo>
                      <a:pt x="243" y="147"/>
                      <a:pt x="265" y="103"/>
                      <a:pt x="243" y="59"/>
                    </a:cubicBezTo>
                    <a:cubicBezTo>
                      <a:pt x="224" y="16"/>
                      <a:pt x="192" y="0"/>
                      <a:pt x="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0"/>
              <p:cNvSpPr/>
              <p:nvPr/>
            </p:nvSpPr>
            <p:spPr>
              <a:xfrm>
                <a:off x="9998625" y="1035475"/>
                <a:ext cx="15700" cy="3600"/>
              </a:xfrm>
              <a:custGeom>
                <a:avLst/>
                <a:gdLst/>
                <a:ahLst/>
                <a:cxnLst/>
                <a:rect l="l" t="t" r="r" b="b"/>
                <a:pathLst>
                  <a:path w="628" h="144" extrusionOk="0">
                    <a:moveTo>
                      <a:pt x="468" y="0"/>
                    </a:moveTo>
                    <a:cubicBezTo>
                      <a:pt x="430" y="0"/>
                      <a:pt x="391" y="6"/>
                      <a:pt x="353" y="11"/>
                    </a:cubicBezTo>
                    <a:cubicBezTo>
                      <a:pt x="254" y="22"/>
                      <a:pt x="166" y="33"/>
                      <a:pt x="67" y="44"/>
                    </a:cubicBezTo>
                    <a:cubicBezTo>
                      <a:pt x="1" y="44"/>
                      <a:pt x="34" y="143"/>
                      <a:pt x="89" y="143"/>
                    </a:cubicBezTo>
                    <a:lnTo>
                      <a:pt x="353" y="132"/>
                    </a:lnTo>
                    <a:cubicBezTo>
                      <a:pt x="382" y="132"/>
                      <a:pt x="411" y="133"/>
                      <a:pt x="440" y="133"/>
                    </a:cubicBezTo>
                    <a:cubicBezTo>
                      <a:pt x="497" y="133"/>
                      <a:pt x="551" y="128"/>
                      <a:pt x="595" y="99"/>
                    </a:cubicBezTo>
                    <a:cubicBezTo>
                      <a:pt x="628" y="77"/>
                      <a:pt x="606" y="33"/>
                      <a:pt x="584" y="22"/>
                    </a:cubicBezTo>
                    <a:cubicBezTo>
                      <a:pt x="545" y="6"/>
                      <a:pt x="507"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a:off x="10000550" y="1039425"/>
                <a:ext cx="16250" cy="3250"/>
              </a:xfrm>
              <a:custGeom>
                <a:avLst/>
                <a:gdLst/>
                <a:ahLst/>
                <a:cxnLst/>
                <a:rect l="l" t="t" r="r" b="b"/>
                <a:pathLst>
                  <a:path w="650" h="130" extrusionOk="0">
                    <a:moveTo>
                      <a:pt x="511" y="1"/>
                    </a:moveTo>
                    <a:cubicBezTo>
                      <a:pt x="461" y="1"/>
                      <a:pt x="410" y="11"/>
                      <a:pt x="364" y="18"/>
                    </a:cubicBezTo>
                    <a:lnTo>
                      <a:pt x="56" y="18"/>
                    </a:lnTo>
                    <a:cubicBezTo>
                      <a:pt x="1" y="18"/>
                      <a:pt x="12" y="117"/>
                      <a:pt x="67" y="117"/>
                    </a:cubicBezTo>
                    <a:cubicBezTo>
                      <a:pt x="166" y="128"/>
                      <a:pt x="265" y="128"/>
                      <a:pt x="364" y="128"/>
                    </a:cubicBezTo>
                    <a:cubicBezTo>
                      <a:pt x="393" y="128"/>
                      <a:pt x="423" y="129"/>
                      <a:pt x="454" y="129"/>
                    </a:cubicBezTo>
                    <a:cubicBezTo>
                      <a:pt x="515" y="129"/>
                      <a:pt x="576" y="124"/>
                      <a:pt x="628" y="95"/>
                    </a:cubicBezTo>
                    <a:cubicBezTo>
                      <a:pt x="650" y="73"/>
                      <a:pt x="639" y="29"/>
                      <a:pt x="606" y="18"/>
                    </a:cubicBezTo>
                    <a:cubicBezTo>
                      <a:pt x="575" y="5"/>
                      <a:pt x="54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a:off x="10021075" y="1034600"/>
                <a:ext cx="13600" cy="12250"/>
              </a:xfrm>
              <a:custGeom>
                <a:avLst/>
                <a:gdLst/>
                <a:ahLst/>
                <a:cxnLst/>
                <a:rect l="l" t="t" r="r" b="b"/>
                <a:pathLst>
                  <a:path w="544" h="490" extrusionOk="0">
                    <a:moveTo>
                      <a:pt x="337" y="1"/>
                    </a:moveTo>
                    <a:cubicBezTo>
                      <a:pt x="176" y="1"/>
                      <a:pt x="0" y="124"/>
                      <a:pt x="37" y="310"/>
                    </a:cubicBezTo>
                    <a:cubicBezTo>
                      <a:pt x="59" y="398"/>
                      <a:pt x="147" y="464"/>
                      <a:pt x="235" y="486"/>
                    </a:cubicBezTo>
                    <a:cubicBezTo>
                      <a:pt x="254" y="488"/>
                      <a:pt x="275" y="490"/>
                      <a:pt x="297" y="490"/>
                    </a:cubicBezTo>
                    <a:cubicBezTo>
                      <a:pt x="383" y="490"/>
                      <a:pt x="489" y="470"/>
                      <a:pt x="532" y="409"/>
                    </a:cubicBezTo>
                    <a:cubicBezTo>
                      <a:pt x="543" y="387"/>
                      <a:pt x="543" y="365"/>
                      <a:pt x="532" y="343"/>
                    </a:cubicBezTo>
                    <a:cubicBezTo>
                      <a:pt x="516" y="321"/>
                      <a:pt x="499" y="313"/>
                      <a:pt x="480" y="313"/>
                    </a:cubicBezTo>
                    <a:cubicBezTo>
                      <a:pt x="461" y="313"/>
                      <a:pt x="439" y="321"/>
                      <a:pt x="411" y="332"/>
                    </a:cubicBezTo>
                    <a:cubicBezTo>
                      <a:pt x="373" y="340"/>
                      <a:pt x="325" y="352"/>
                      <a:pt x="277" y="352"/>
                    </a:cubicBezTo>
                    <a:cubicBezTo>
                      <a:pt x="255" y="352"/>
                      <a:pt x="234" y="350"/>
                      <a:pt x="213" y="343"/>
                    </a:cubicBezTo>
                    <a:cubicBezTo>
                      <a:pt x="114" y="310"/>
                      <a:pt x="169" y="200"/>
                      <a:pt x="224" y="156"/>
                    </a:cubicBezTo>
                    <a:cubicBezTo>
                      <a:pt x="270" y="110"/>
                      <a:pt x="324" y="87"/>
                      <a:pt x="385" y="87"/>
                    </a:cubicBezTo>
                    <a:cubicBezTo>
                      <a:pt x="397" y="87"/>
                      <a:pt x="410" y="88"/>
                      <a:pt x="422" y="90"/>
                    </a:cubicBezTo>
                    <a:cubicBezTo>
                      <a:pt x="426" y="91"/>
                      <a:pt x="429" y="91"/>
                      <a:pt x="432" y="91"/>
                    </a:cubicBezTo>
                    <a:cubicBezTo>
                      <a:pt x="476" y="91"/>
                      <a:pt x="463" y="23"/>
                      <a:pt x="422" y="13"/>
                    </a:cubicBezTo>
                    <a:cubicBezTo>
                      <a:pt x="395" y="5"/>
                      <a:pt x="367"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0"/>
              <p:cNvSpPr/>
              <p:nvPr/>
            </p:nvSpPr>
            <p:spPr>
              <a:xfrm>
                <a:off x="10034925" y="1023800"/>
                <a:ext cx="15700" cy="11025"/>
              </a:xfrm>
              <a:custGeom>
                <a:avLst/>
                <a:gdLst/>
                <a:ahLst/>
                <a:cxnLst/>
                <a:rect l="l" t="t" r="r" b="b"/>
                <a:pathLst>
                  <a:path w="628" h="441" extrusionOk="0">
                    <a:moveTo>
                      <a:pt x="103" y="0"/>
                    </a:moveTo>
                    <a:cubicBezTo>
                      <a:pt x="87" y="0"/>
                      <a:pt x="71" y="2"/>
                      <a:pt x="55" y="5"/>
                    </a:cubicBezTo>
                    <a:cubicBezTo>
                      <a:pt x="0" y="16"/>
                      <a:pt x="33" y="93"/>
                      <a:pt x="77" y="93"/>
                    </a:cubicBezTo>
                    <a:cubicBezTo>
                      <a:pt x="84" y="92"/>
                      <a:pt x="92" y="91"/>
                      <a:pt x="101" y="91"/>
                    </a:cubicBezTo>
                    <a:cubicBezTo>
                      <a:pt x="159" y="91"/>
                      <a:pt x="244" y="125"/>
                      <a:pt x="176" y="192"/>
                    </a:cubicBezTo>
                    <a:cubicBezTo>
                      <a:pt x="165" y="214"/>
                      <a:pt x="132" y="225"/>
                      <a:pt x="121" y="247"/>
                    </a:cubicBezTo>
                    <a:cubicBezTo>
                      <a:pt x="88" y="291"/>
                      <a:pt x="99" y="346"/>
                      <a:pt x="143" y="379"/>
                    </a:cubicBezTo>
                    <a:cubicBezTo>
                      <a:pt x="186" y="422"/>
                      <a:pt x="267" y="441"/>
                      <a:pt x="349" y="441"/>
                    </a:cubicBezTo>
                    <a:cubicBezTo>
                      <a:pt x="437" y="441"/>
                      <a:pt x="527" y="419"/>
                      <a:pt x="572" y="379"/>
                    </a:cubicBezTo>
                    <a:cubicBezTo>
                      <a:pt x="627" y="335"/>
                      <a:pt x="572" y="269"/>
                      <a:pt x="517" y="269"/>
                    </a:cubicBezTo>
                    <a:cubicBezTo>
                      <a:pt x="484" y="269"/>
                      <a:pt x="440" y="280"/>
                      <a:pt x="407" y="291"/>
                    </a:cubicBezTo>
                    <a:lnTo>
                      <a:pt x="242" y="291"/>
                    </a:lnTo>
                    <a:cubicBezTo>
                      <a:pt x="253" y="280"/>
                      <a:pt x="275" y="258"/>
                      <a:pt x="275" y="258"/>
                    </a:cubicBezTo>
                    <a:cubicBezTo>
                      <a:pt x="297" y="236"/>
                      <a:pt x="308" y="203"/>
                      <a:pt x="308" y="181"/>
                    </a:cubicBezTo>
                    <a:cubicBezTo>
                      <a:pt x="308" y="58"/>
                      <a:pt x="203" y="0"/>
                      <a:pt x="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79"/>
        <p:cNvGrpSpPr/>
        <p:nvPr/>
      </p:nvGrpSpPr>
      <p:grpSpPr>
        <a:xfrm>
          <a:off x="0" y="0"/>
          <a:ext cx="0" cy="0"/>
          <a:chOff x="0" y="0"/>
          <a:chExt cx="0" cy="0"/>
        </a:xfrm>
      </p:grpSpPr>
      <p:sp>
        <p:nvSpPr>
          <p:cNvPr id="680" name="Google Shape;680;p32"/>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grpSp>
        <p:nvGrpSpPr>
          <p:cNvPr id="681" name="Google Shape;681;p32"/>
          <p:cNvGrpSpPr/>
          <p:nvPr/>
        </p:nvGrpSpPr>
        <p:grpSpPr>
          <a:xfrm>
            <a:off x="497748" y="549613"/>
            <a:ext cx="8033386" cy="3979715"/>
            <a:chOff x="497748" y="549613"/>
            <a:chExt cx="8033386" cy="3979715"/>
          </a:xfrm>
        </p:grpSpPr>
        <p:grpSp>
          <p:nvGrpSpPr>
            <p:cNvPr id="682" name="Google Shape;682;p32"/>
            <p:cNvGrpSpPr/>
            <p:nvPr/>
          </p:nvGrpSpPr>
          <p:grpSpPr>
            <a:xfrm>
              <a:off x="8159134" y="4324421"/>
              <a:ext cx="372000" cy="204906"/>
              <a:chOff x="9982400" y="628400"/>
              <a:chExt cx="44300" cy="24400"/>
            </a:xfrm>
          </p:grpSpPr>
          <p:sp>
            <p:nvSpPr>
              <p:cNvPr id="683" name="Google Shape;683;p32"/>
              <p:cNvSpPr/>
              <p:nvPr/>
            </p:nvSpPr>
            <p:spPr>
              <a:xfrm>
                <a:off x="9982400" y="637100"/>
                <a:ext cx="10475" cy="15700"/>
              </a:xfrm>
              <a:custGeom>
                <a:avLst/>
                <a:gdLst/>
                <a:ahLst/>
                <a:cxnLst/>
                <a:rect l="l" t="t" r="r" b="b"/>
                <a:pathLst>
                  <a:path w="419" h="628" extrusionOk="0">
                    <a:moveTo>
                      <a:pt x="56" y="0"/>
                    </a:moveTo>
                    <a:cubicBezTo>
                      <a:pt x="34" y="0"/>
                      <a:pt x="23" y="11"/>
                      <a:pt x="12" y="33"/>
                    </a:cubicBezTo>
                    <a:cubicBezTo>
                      <a:pt x="12" y="55"/>
                      <a:pt x="1" y="66"/>
                      <a:pt x="12" y="88"/>
                    </a:cubicBezTo>
                    <a:cubicBezTo>
                      <a:pt x="12" y="110"/>
                      <a:pt x="12" y="132"/>
                      <a:pt x="23" y="154"/>
                    </a:cubicBezTo>
                    <a:cubicBezTo>
                      <a:pt x="34" y="165"/>
                      <a:pt x="45" y="187"/>
                      <a:pt x="56" y="198"/>
                    </a:cubicBezTo>
                    <a:cubicBezTo>
                      <a:pt x="67" y="220"/>
                      <a:pt x="78" y="231"/>
                      <a:pt x="100" y="231"/>
                    </a:cubicBezTo>
                    <a:cubicBezTo>
                      <a:pt x="111" y="242"/>
                      <a:pt x="122" y="253"/>
                      <a:pt x="144" y="253"/>
                    </a:cubicBezTo>
                    <a:cubicBezTo>
                      <a:pt x="177" y="253"/>
                      <a:pt x="221" y="253"/>
                      <a:pt x="254" y="231"/>
                    </a:cubicBezTo>
                    <a:cubicBezTo>
                      <a:pt x="265" y="231"/>
                      <a:pt x="276" y="231"/>
                      <a:pt x="287" y="220"/>
                    </a:cubicBezTo>
                    <a:cubicBezTo>
                      <a:pt x="287" y="231"/>
                      <a:pt x="287" y="242"/>
                      <a:pt x="287" y="253"/>
                    </a:cubicBezTo>
                    <a:cubicBezTo>
                      <a:pt x="287" y="253"/>
                      <a:pt x="287" y="264"/>
                      <a:pt x="287" y="275"/>
                    </a:cubicBezTo>
                    <a:cubicBezTo>
                      <a:pt x="276" y="297"/>
                      <a:pt x="276" y="330"/>
                      <a:pt x="276" y="352"/>
                    </a:cubicBezTo>
                    <a:cubicBezTo>
                      <a:pt x="265" y="374"/>
                      <a:pt x="265" y="407"/>
                      <a:pt x="265" y="429"/>
                    </a:cubicBezTo>
                    <a:cubicBezTo>
                      <a:pt x="254" y="473"/>
                      <a:pt x="232" y="506"/>
                      <a:pt x="188" y="539"/>
                    </a:cubicBezTo>
                    <a:cubicBezTo>
                      <a:pt x="166" y="539"/>
                      <a:pt x="144" y="550"/>
                      <a:pt x="133" y="561"/>
                    </a:cubicBezTo>
                    <a:cubicBezTo>
                      <a:pt x="111" y="561"/>
                      <a:pt x="100" y="572"/>
                      <a:pt x="78" y="572"/>
                    </a:cubicBezTo>
                    <a:cubicBezTo>
                      <a:pt x="78" y="572"/>
                      <a:pt x="67" y="583"/>
                      <a:pt x="67" y="583"/>
                    </a:cubicBezTo>
                    <a:cubicBezTo>
                      <a:pt x="56" y="583"/>
                      <a:pt x="56" y="594"/>
                      <a:pt x="56" y="594"/>
                    </a:cubicBezTo>
                    <a:cubicBezTo>
                      <a:pt x="45" y="605"/>
                      <a:pt x="56" y="605"/>
                      <a:pt x="56" y="605"/>
                    </a:cubicBezTo>
                    <a:cubicBezTo>
                      <a:pt x="67" y="616"/>
                      <a:pt x="67" y="616"/>
                      <a:pt x="78" y="616"/>
                    </a:cubicBezTo>
                    <a:cubicBezTo>
                      <a:pt x="100" y="627"/>
                      <a:pt x="111" y="627"/>
                      <a:pt x="133" y="627"/>
                    </a:cubicBezTo>
                    <a:cubicBezTo>
                      <a:pt x="144" y="627"/>
                      <a:pt x="166" y="627"/>
                      <a:pt x="177" y="616"/>
                    </a:cubicBezTo>
                    <a:cubicBezTo>
                      <a:pt x="199" y="616"/>
                      <a:pt x="210" y="605"/>
                      <a:pt x="232" y="605"/>
                    </a:cubicBezTo>
                    <a:cubicBezTo>
                      <a:pt x="243" y="594"/>
                      <a:pt x="265" y="594"/>
                      <a:pt x="276" y="583"/>
                    </a:cubicBezTo>
                    <a:cubicBezTo>
                      <a:pt x="287" y="583"/>
                      <a:pt x="287" y="583"/>
                      <a:pt x="298" y="572"/>
                    </a:cubicBezTo>
                    <a:cubicBezTo>
                      <a:pt x="309" y="572"/>
                      <a:pt x="320" y="561"/>
                      <a:pt x="320" y="561"/>
                    </a:cubicBezTo>
                    <a:cubicBezTo>
                      <a:pt x="342" y="550"/>
                      <a:pt x="353" y="539"/>
                      <a:pt x="375" y="517"/>
                    </a:cubicBezTo>
                    <a:cubicBezTo>
                      <a:pt x="386" y="506"/>
                      <a:pt x="386" y="484"/>
                      <a:pt x="397" y="462"/>
                    </a:cubicBezTo>
                    <a:cubicBezTo>
                      <a:pt x="397" y="451"/>
                      <a:pt x="397" y="440"/>
                      <a:pt x="397" y="440"/>
                    </a:cubicBezTo>
                    <a:cubicBezTo>
                      <a:pt x="397" y="429"/>
                      <a:pt x="397" y="418"/>
                      <a:pt x="397" y="407"/>
                    </a:cubicBezTo>
                    <a:lnTo>
                      <a:pt x="408" y="330"/>
                    </a:lnTo>
                    <a:cubicBezTo>
                      <a:pt x="408" y="308"/>
                      <a:pt x="408" y="275"/>
                      <a:pt x="419" y="253"/>
                    </a:cubicBezTo>
                    <a:cubicBezTo>
                      <a:pt x="419" y="220"/>
                      <a:pt x="419" y="187"/>
                      <a:pt x="419" y="154"/>
                    </a:cubicBezTo>
                    <a:cubicBezTo>
                      <a:pt x="419" y="121"/>
                      <a:pt x="419" y="88"/>
                      <a:pt x="419" y="66"/>
                    </a:cubicBezTo>
                    <a:cubicBezTo>
                      <a:pt x="419" y="44"/>
                      <a:pt x="408" y="33"/>
                      <a:pt x="408" y="22"/>
                    </a:cubicBezTo>
                    <a:cubicBezTo>
                      <a:pt x="397" y="11"/>
                      <a:pt x="375" y="11"/>
                      <a:pt x="353" y="0"/>
                    </a:cubicBezTo>
                    <a:lnTo>
                      <a:pt x="320" y="0"/>
                    </a:lnTo>
                    <a:cubicBezTo>
                      <a:pt x="298" y="0"/>
                      <a:pt x="276" y="22"/>
                      <a:pt x="276" y="44"/>
                    </a:cubicBezTo>
                    <a:cubicBezTo>
                      <a:pt x="265" y="55"/>
                      <a:pt x="265" y="66"/>
                      <a:pt x="254" y="77"/>
                    </a:cubicBezTo>
                    <a:cubicBezTo>
                      <a:pt x="254" y="77"/>
                      <a:pt x="243" y="88"/>
                      <a:pt x="243" y="99"/>
                    </a:cubicBezTo>
                    <a:cubicBezTo>
                      <a:pt x="232" y="110"/>
                      <a:pt x="221" y="121"/>
                      <a:pt x="210" y="132"/>
                    </a:cubicBezTo>
                    <a:cubicBezTo>
                      <a:pt x="210" y="143"/>
                      <a:pt x="199" y="154"/>
                      <a:pt x="188" y="165"/>
                    </a:cubicBezTo>
                    <a:cubicBezTo>
                      <a:pt x="188" y="176"/>
                      <a:pt x="188" y="176"/>
                      <a:pt x="188" y="176"/>
                    </a:cubicBezTo>
                    <a:lnTo>
                      <a:pt x="166" y="187"/>
                    </a:lnTo>
                    <a:cubicBezTo>
                      <a:pt x="133" y="143"/>
                      <a:pt x="111" y="88"/>
                      <a:pt x="133" y="33"/>
                    </a:cubicBezTo>
                    <a:cubicBezTo>
                      <a:pt x="133" y="22"/>
                      <a:pt x="133" y="11"/>
                      <a:pt x="133" y="11"/>
                    </a:cubicBezTo>
                    <a:cubicBezTo>
                      <a:pt x="122" y="11"/>
                      <a:pt x="122" y="0"/>
                      <a:pt x="1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2"/>
              <p:cNvSpPr/>
              <p:nvPr/>
            </p:nvSpPr>
            <p:spPr>
              <a:xfrm>
                <a:off x="10006600" y="637100"/>
                <a:ext cx="9375" cy="12400"/>
              </a:xfrm>
              <a:custGeom>
                <a:avLst/>
                <a:gdLst/>
                <a:ahLst/>
                <a:cxnLst/>
                <a:rect l="l" t="t" r="r" b="b"/>
                <a:pathLst>
                  <a:path w="375" h="496" extrusionOk="0">
                    <a:moveTo>
                      <a:pt x="155" y="0"/>
                    </a:moveTo>
                    <a:cubicBezTo>
                      <a:pt x="133" y="0"/>
                      <a:pt x="111" y="0"/>
                      <a:pt x="100" y="11"/>
                    </a:cubicBezTo>
                    <a:cubicBezTo>
                      <a:pt x="89" y="22"/>
                      <a:pt x="89" y="22"/>
                      <a:pt x="89" y="33"/>
                    </a:cubicBezTo>
                    <a:cubicBezTo>
                      <a:pt x="89" y="44"/>
                      <a:pt x="100" y="55"/>
                      <a:pt x="100" y="55"/>
                    </a:cubicBezTo>
                    <a:cubicBezTo>
                      <a:pt x="100" y="66"/>
                      <a:pt x="100" y="66"/>
                      <a:pt x="111" y="77"/>
                    </a:cubicBezTo>
                    <a:lnTo>
                      <a:pt x="122" y="121"/>
                    </a:lnTo>
                    <a:cubicBezTo>
                      <a:pt x="133" y="143"/>
                      <a:pt x="144" y="154"/>
                      <a:pt x="144" y="176"/>
                    </a:cubicBezTo>
                    <a:cubicBezTo>
                      <a:pt x="155" y="176"/>
                      <a:pt x="155" y="187"/>
                      <a:pt x="155" y="187"/>
                    </a:cubicBezTo>
                    <a:cubicBezTo>
                      <a:pt x="155" y="198"/>
                      <a:pt x="155" y="198"/>
                      <a:pt x="155" y="198"/>
                    </a:cubicBezTo>
                    <a:cubicBezTo>
                      <a:pt x="133" y="231"/>
                      <a:pt x="122" y="253"/>
                      <a:pt x="100" y="275"/>
                    </a:cubicBezTo>
                    <a:cubicBezTo>
                      <a:pt x="78" y="308"/>
                      <a:pt x="67" y="330"/>
                      <a:pt x="45" y="352"/>
                    </a:cubicBezTo>
                    <a:cubicBezTo>
                      <a:pt x="34" y="363"/>
                      <a:pt x="34" y="374"/>
                      <a:pt x="23" y="385"/>
                    </a:cubicBezTo>
                    <a:cubicBezTo>
                      <a:pt x="23" y="385"/>
                      <a:pt x="12" y="396"/>
                      <a:pt x="12" y="407"/>
                    </a:cubicBezTo>
                    <a:cubicBezTo>
                      <a:pt x="12" y="407"/>
                      <a:pt x="1" y="418"/>
                      <a:pt x="1" y="418"/>
                    </a:cubicBezTo>
                    <a:cubicBezTo>
                      <a:pt x="1" y="429"/>
                      <a:pt x="1" y="429"/>
                      <a:pt x="1" y="440"/>
                    </a:cubicBezTo>
                    <a:cubicBezTo>
                      <a:pt x="1" y="451"/>
                      <a:pt x="12" y="451"/>
                      <a:pt x="23" y="451"/>
                    </a:cubicBezTo>
                    <a:lnTo>
                      <a:pt x="45" y="451"/>
                    </a:lnTo>
                    <a:cubicBezTo>
                      <a:pt x="56" y="451"/>
                      <a:pt x="67" y="440"/>
                      <a:pt x="78" y="429"/>
                    </a:cubicBezTo>
                    <a:cubicBezTo>
                      <a:pt x="78" y="429"/>
                      <a:pt x="78" y="418"/>
                      <a:pt x="89" y="407"/>
                    </a:cubicBezTo>
                    <a:cubicBezTo>
                      <a:pt x="89" y="407"/>
                      <a:pt x="89" y="396"/>
                      <a:pt x="100" y="385"/>
                    </a:cubicBezTo>
                    <a:cubicBezTo>
                      <a:pt x="111" y="374"/>
                      <a:pt x="122" y="363"/>
                      <a:pt x="133" y="341"/>
                    </a:cubicBezTo>
                    <a:cubicBezTo>
                      <a:pt x="144" y="330"/>
                      <a:pt x="155" y="308"/>
                      <a:pt x="166" y="297"/>
                    </a:cubicBezTo>
                    <a:cubicBezTo>
                      <a:pt x="177" y="297"/>
                      <a:pt x="177" y="286"/>
                      <a:pt x="188" y="286"/>
                    </a:cubicBezTo>
                    <a:cubicBezTo>
                      <a:pt x="188" y="286"/>
                      <a:pt x="188" y="297"/>
                      <a:pt x="188" y="297"/>
                    </a:cubicBezTo>
                    <a:lnTo>
                      <a:pt x="199" y="308"/>
                    </a:lnTo>
                    <a:cubicBezTo>
                      <a:pt x="199" y="330"/>
                      <a:pt x="210" y="363"/>
                      <a:pt x="221" y="385"/>
                    </a:cubicBezTo>
                    <a:cubicBezTo>
                      <a:pt x="232" y="407"/>
                      <a:pt x="243" y="429"/>
                      <a:pt x="254" y="451"/>
                    </a:cubicBezTo>
                    <a:cubicBezTo>
                      <a:pt x="254" y="462"/>
                      <a:pt x="254" y="462"/>
                      <a:pt x="254" y="473"/>
                    </a:cubicBezTo>
                    <a:cubicBezTo>
                      <a:pt x="254" y="473"/>
                      <a:pt x="265" y="484"/>
                      <a:pt x="265" y="484"/>
                    </a:cubicBezTo>
                    <a:cubicBezTo>
                      <a:pt x="276" y="484"/>
                      <a:pt x="276" y="484"/>
                      <a:pt x="287" y="495"/>
                    </a:cubicBezTo>
                    <a:lnTo>
                      <a:pt x="331" y="495"/>
                    </a:lnTo>
                    <a:cubicBezTo>
                      <a:pt x="342" y="484"/>
                      <a:pt x="353" y="484"/>
                      <a:pt x="353" y="484"/>
                    </a:cubicBezTo>
                    <a:cubicBezTo>
                      <a:pt x="364" y="473"/>
                      <a:pt x="364" y="473"/>
                      <a:pt x="364" y="462"/>
                    </a:cubicBezTo>
                    <a:cubicBezTo>
                      <a:pt x="364" y="451"/>
                      <a:pt x="353" y="451"/>
                      <a:pt x="353" y="451"/>
                    </a:cubicBezTo>
                    <a:cubicBezTo>
                      <a:pt x="331" y="363"/>
                      <a:pt x="298" y="275"/>
                      <a:pt x="276" y="187"/>
                    </a:cubicBezTo>
                    <a:cubicBezTo>
                      <a:pt x="276" y="187"/>
                      <a:pt x="265" y="187"/>
                      <a:pt x="265" y="176"/>
                    </a:cubicBezTo>
                    <a:lnTo>
                      <a:pt x="265" y="165"/>
                    </a:lnTo>
                    <a:cubicBezTo>
                      <a:pt x="276" y="154"/>
                      <a:pt x="287" y="143"/>
                      <a:pt x="287" y="132"/>
                    </a:cubicBezTo>
                    <a:cubicBezTo>
                      <a:pt x="298" y="121"/>
                      <a:pt x="309" y="110"/>
                      <a:pt x="320" y="88"/>
                    </a:cubicBezTo>
                    <a:cubicBezTo>
                      <a:pt x="331" y="77"/>
                      <a:pt x="342" y="66"/>
                      <a:pt x="342" y="55"/>
                    </a:cubicBezTo>
                    <a:cubicBezTo>
                      <a:pt x="353" y="44"/>
                      <a:pt x="364" y="33"/>
                      <a:pt x="375" y="22"/>
                    </a:cubicBezTo>
                    <a:cubicBezTo>
                      <a:pt x="375" y="11"/>
                      <a:pt x="364" y="11"/>
                      <a:pt x="364" y="11"/>
                    </a:cubicBezTo>
                    <a:lnTo>
                      <a:pt x="309" y="11"/>
                    </a:lnTo>
                    <a:cubicBezTo>
                      <a:pt x="298" y="11"/>
                      <a:pt x="298" y="22"/>
                      <a:pt x="298" y="22"/>
                    </a:cubicBezTo>
                    <a:lnTo>
                      <a:pt x="276" y="44"/>
                    </a:lnTo>
                    <a:cubicBezTo>
                      <a:pt x="265" y="55"/>
                      <a:pt x="265" y="66"/>
                      <a:pt x="254" y="77"/>
                    </a:cubicBezTo>
                    <a:cubicBezTo>
                      <a:pt x="254" y="77"/>
                      <a:pt x="254" y="77"/>
                      <a:pt x="243" y="88"/>
                    </a:cubicBezTo>
                    <a:lnTo>
                      <a:pt x="232" y="99"/>
                    </a:lnTo>
                    <a:cubicBezTo>
                      <a:pt x="232" y="88"/>
                      <a:pt x="232" y="88"/>
                      <a:pt x="232" y="88"/>
                    </a:cubicBezTo>
                    <a:cubicBezTo>
                      <a:pt x="221" y="88"/>
                      <a:pt x="221" y="88"/>
                      <a:pt x="221" y="77"/>
                    </a:cubicBezTo>
                    <a:cubicBezTo>
                      <a:pt x="221" y="77"/>
                      <a:pt x="210" y="66"/>
                      <a:pt x="210" y="55"/>
                    </a:cubicBezTo>
                    <a:cubicBezTo>
                      <a:pt x="210" y="44"/>
                      <a:pt x="199" y="44"/>
                      <a:pt x="199" y="33"/>
                    </a:cubicBezTo>
                    <a:cubicBezTo>
                      <a:pt x="188" y="22"/>
                      <a:pt x="166" y="11"/>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2"/>
              <p:cNvSpPr/>
              <p:nvPr/>
            </p:nvSpPr>
            <p:spPr>
              <a:xfrm>
                <a:off x="9994775" y="639300"/>
                <a:ext cx="11575" cy="3800"/>
              </a:xfrm>
              <a:custGeom>
                <a:avLst/>
                <a:gdLst/>
                <a:ahLst/>
                <a:cxnLst/>
                <a:rect l="l" t="t" r="r" b="b"/>
                <a:pathLst>
                  <a:path w="463" h="152" extrusionOk="0">
                    <a:moveTo>
                      <a:pt x="325" y="0"/>
                    </a:moveTo>
                    <a:cubicBezTo>
                      <a:pt x="295" y="0"/>
                      <a:pt x="265" y="6"/>
                      <a:pt x="232" y="11"/>
                    </a:cubicBezTo>
                    <a:cubicBezTo>
                      <a:pt x="177" y="22"/>
                      <a:pt x="111" y="33"/>
                      <a:pt x="45" y="44"/>
                    </a:cubicBezTo>
                    <a:cubicBezTo>
                      <a:pt x="1" y="66"/>
                      <a:pt x="23" y="143"/>
                      <a:pt x="67" y="143"/>
                    </a:cubicBezTo>
                    <a:cubicBezTo>
                      <a:pt x="100" y="149"/>
                      <a:pt x="133" y="151"/>
                      <a:pt x="166" y="151"/>
                    </a:cubicBezTo>
                    <a:cubicBezTo>
                      <a:pt x="199" y="151"/>
                      <a:pt x="232" y="149"/>
                      <a:pt x="265" y="143"/>
                    </a:cubicBezTo>
                    <a:cubicBezTo>
                      <a:pt x="287" y="143"/>
                      <a:pt x="307" y="144"/>
                      <a:pt x="327" y="144"/>
                    </a:cubicBezTo>
                    <a:cubicBezTo>
                      <a:pt x="366" y="144"/>
                      <a:pt x="400" y="140"/>
                      <a:pt x="430" y="110"/>
                    </a:cubicBezTo>
                    <a:cubicBezTo>
                      <a:pt x="463" y="88"/>
                      <a:pt x="452" y="33"/>
                      <a:pt x="419" y="22"/>
                    </a:cubicBezTo>
                    <a:cubicBezTo>
                      <a:pt x="386" y="6"/>
                      <a:pt x="355" y="0"/>
                      <a:pt x="3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2"/>
              <p:cNvSpPr/>
              <p:nvPr/>
            </p:nvSpPr>
            <p:spPr>
              <a:xfrm>
                <a:off x="9995600" y="644800"/>
                <a:ext cx="11300" cy="3725"/>
              </a:xfrm>
              <a:custGeom>
                <a:avLst/>
                <a:gdLst/>
                <a:ahLst/>
                <a:cxnLst/>
                <a:rect l="l" t="t" r="r" b="b"/>
                <a:pathLst>
                  <a:path w="452" h="149" extrusionOk="0">
                    <a:moveTo>
                      <a:pt x="353" y="0"/>
                    </a:moveTo>
                    <a:cubicBezTo>
                      <a:pt x="254" y="0"/>
                      <a:pt x="155" y="33"/>
                      <a:pt x="67" y="44"/>
                    </a:cubicBezTo>
                    <a:cubicBezTo>
                      <a:pt x="1" y="55"/>
                      <a:pt x="34" y="132"/>
                      <a:pt x="78" y="143"/>
                    </a:cubicBezTo>
                    <a:cubicBezTo>
                      <a:pt x="127" y="143"/>
                      <a:pt x="182" y="149"/>
                      <a:pt x="236" y="149"/>
                    </a:cubicBezTo>
                    <a:cubicBezTo>
                      <a:pt x="289" y="149"/>
                      <a:pt x="342" y="143"/>
                      <a:pt x="386" y="121"/>
                    </a:cubicBezTo>
                    <a:cubicBezTo>
                      <a:pt x="452" y="88"/>
                      <a:pt x="408" y="0"/>
                      <a:pt x="3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2"/>
              <p:cNvSpPr/>
              <p:nvPr/>
            </p:nvSpPr>
            <p:spPr>
              <a:xfrm>
                <a:off x="10017050" y="628400"/>
                <a:ext cx="9650" cy="9850"/>
              </a:xfrm>
              <a:custGeom>
                <a:avLst/>
                <a:gdLst/>
                <a:ahLst/>
                <a:cxnLst/>
                <a:rect l="l" t="t" r="r" b="b"/>
                <a:pathLst>
                  <a:path w="386" h="394" extrusionOk="0">
                    <a:moveTo>
                      <a:pt x="146" y="0"/>
                    </a:moveTo>
                    <a:cubicBezTo>
                      <a:pt x="118" y="0"/>
                      <a:pt x="91" y="4"/>
                      <a:pt x="66" y="7"/>
                    </a:cubicBezTo>
                    <a:cubicBezTo>
                      <a:pt x="34" y="18"/>
                      <a:pt x="23" y="51"/>
                      <a:pt x="45" y="84"/>
                    </a:cubicBezTo>
                    <a:cubicBezTo>
                      <a:pt x="56" y="106"/>
                      <a:pt x="66" y="106"/>
                      <a:pt x="88" y="117"/>
                    </a:cubicBezTo>
                    <a:cubicBezTo>
                      <a:pt x="93" y="122"/>
                      <a:pt x="99" y="125"/>
                      <a:pt x="106" y="125"/>
                    </a:cubicBezTo>
                    <a:cubicBezTo>
                      <a:pt x="116" y="125"/>
                      <a:pt x="126" y="119"/>
                      <a:pt x="132" y="106"/>
                    </a:cubicBezTo>
                    <a:cubicBezTo>
                      <a:pt x="143" y="106"/>
                      <a:pt x="154" y="106"/>
                      <a:pt x="165" y="117"/>
                    </a:cubicBezTo>
                    <a:cubicBezTo>
                      <a:pt x="164" y="116"/>
                      <a:pt x="163" y="116"/>
                      <a:pt x="162" y="116"/>
                    </a:cubicBezTo>
                    <a:cubicBezTo>
                      <a:pt x="145" y="116"/>
                      <a:pt x="98" y="163"/>
                      <a:pt x="77" y="183"/>
                    </a:cubicBezTo>
                    <a:cubicBezTo>
                      <a:pt x="45" y="216"/>
                      <a:pt x="1" y="260"/>
                      <a:pt x="12" y="315"/>
                    </a:cubicBezTo>
                    <a:cubicBezTo>
                      <a:pt x="23" y="370"/>
                      <a:pt x="77" y="381"/>
                      <a:pt x="132" y="392"/>
                    </a:cubicBezTo>
                    <a:cubicBezTo>
                      <a:pt x="151" y="392"/>
                      <a:pt x="173" y="393"/>
                      <a:pt x="196" y="393"/>
                    </a:cubicBezTo>
                    <a:cubicBezTo>
                      <a:pt x="252" y="393"/>
                      <a:pt x="316" y="388"/>
                      <a:pt x="363" y="348"/>
                    </a:cubicBezTo>
                    <a:cubicBezTo>
                      <a:pt x="385" y="326"/>
                      <a:pt x="374" y="271"/>
                      <a:pt x="330" y="260"/>
                    </a:cubicBezTo>
                    <a:cubicBezTo>
                      <a:pt x="316" y="257"/>
                      <a:pt x="304" y="255"/>
                      <a:pt x="292" y="255"/>
                    </a:cubicBezTo>
                    <a:cubicBezTo>
                      <a:pt x="269" y="255"/>
                      <a:pt x="250" y="260"/>
                      <a:pt x="220" y="260"/>
                    </a:cubicBezTo>
                    <a:lnTo>
                      <a:pt x="176" y="260"/>
                    </a:lnTo>
                    <a:cubicBezTo>
                      <a:pt x="198" y="238"/>
                      <a:pt x="231" y="216"/>
                      <a:pt x="231" y="205"/>
                    </a:cubicBezTo>
                    <a:cubicBezTo>
                      <a:pt x="264" y="172"/>
                      <a:pt x="275" y="139"/>
                      <a:pt x="275" y="84"/>
                    </a:cubicBezTo>
                    <a:cubicBezTo>
                      <a:pt x="260" y="17"/>
                      <a:pt x="204" y="0"/>
                      <a:pt x="1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 name="Google Shape;688;p32"/>
            <p:cNvGrpSpPr/>
            <p:nvPr/>
          </p:nvGrpSpPr>
          <p:grpSpPr>
            <a:xfrm rot="314253" flipH="1">
              <a:off x="515690" y="583338"/>
              <a:ext cx="758467" cy="427794"/>
              <a:chOff x="10133400" y="-284687"/>
              <a:chExt cx="562901" cy="317490"/>
            </a:xfrm>
          </p:grpSpPr>
          <p:sp>
            <p:nvSpPr>
              <p:cNvPr id="689" name="Google Shape;689;p32"/>
              <p:cNvSpPr/>
              <p:nvPr/>
            </p:nvSpPr>
            <p:spPr>
              <a:xfrm>
                <a:off x="10133400" y="-284687"/>
                <a:ext cx="503197" cy="317490"/>
              </a:xfrm>
              <a:custGeom>
                <a:avLst/>
                <a:gdLst/>
                <a:ahLst/>
                <a:cxnLst/>
                <a:rect l="l" t="t" r="r" b="b"/>
                <a:pathLst>
                  <a:path w="5335" h="3366" fill="none" extrusionOk="0">
                    <a:moveTo>
                      <a:pt x="1" y="2947"/>
                    </a:moveTo>
                    <a:lnTo>
                      <a:pt x="5180" y="3365"/>
                    </a:lnTo>
                    <a:lnTo>
                      <a:pt x="533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2"/>
              <p:cNvSpPr/>
              <p:nvPr/>
            </p:nvSpPr>
            <p:spPr>
              <a:xfrm>
                <a:off x="10221590" y="-72086"/>
                <a:ext cx="46783" cy="95077"/>
              </a:xfrm>
              <a:custGeom>
                <a:avLst/>
                <a:gdLst/>
                <a:ahLst/>
                <a:cxnLst/>
                <a:rect l="l" t="t" r="r" b="b"/>
                <a:pathLst>
                  <a:path w="496" h="1008" extrusionOk="0">
                    <a:moveTo>
                      <a:pt x="44" y="1"/>
                    </a:moveTo>
                    <a:cubicBezTo>
                      <a:pt x="0" y="1"/>
                      <a:pt x="11" y="78"/>
                      <a:pt x="55" y="89"/>
                    </a:cubicBezTo>
                    <a:cubicBezTo>
                      <a:pt x="462" y="144"/>
                      <a:pt x="308" y="693"/>
                      <a:pt x="242" y="946"/>
                    </a:cubicBezTo>
                    <a:cubicBezTo>
                      <a:pt x="233" y="973"/>
                      <a:pt x="261" y="1007"/>
                      <a:pt x="295" y="1007"/>
                    </a:cubicBezTo>
                    <a:cubicBezTo>
                      <a:pt x="303" y="1007"/>
                      <a:pt x="311" y="1005"/>
                      <a:pt x="319" y="1001"/>
                    </a:cubicBezTo>
                    <a:cubicBezTo>
                      <a:pt x="495" y="880"/>
                      <a:pt x="484" y="561"/>
                      <a:pt x="440" y="364"/>
                    </a:cubicBezTo>
                    <a:cubicBezTo>
                      <a:pt x="396" y="166"/>
                      <a:pt x="264" y="12"/>
                      <a:pt x="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1" name="Google Shape;691;p32"/>
              <p:cNvGrpSpPr/>
              <p:nvPr/>
            </p:nvGrpSpPr>
            <p:grpSpPr>
              <a:xfrm>
                <a:off x="10307231" y="-214286"/>
                <a:ext cx="389070" cy="135070"/>
                <a:chOff x="9850175" y="941400"/>
                <a:chExt cx="103125" cy="35800"/>
              </a:xfrm>
            </p:grpSpPr>
            <p:sp>
              <p:nvSpPr>
                <p:cNvPr id="692" name="Google Shape;692;p32"/>
                <p:cNvSpPr/>
                <p:nvPr/>
              </p:nvSpPr>
              <p:spPr>
                <a:xfrm flipH="1">
                  <a:off x="9942550" y="959300"/>
                  <a:ext cx="10750" cy="17900"/>
                </a:xfrm>
                <a:custGeom>
                  <a:avLst/>
                  <a:gdLst/>
                  <a:ahLst/>
                  <a:cxnLst/>
                  <a:rect l="l" t="t" r="r" b="b"/>
                  <a:pathLst>
                    <a:path w="430" h="716" extrusionOk="0">
                      <a:moveTo>
                        <a:pt x="198" y="419"/>
                      </a:moveTo>
                      <a:cubicBezTo>
                        <a:pt x="209" y="419"/>
                        <a:pt x="231" y="430"/>
                        <a:pt x="242" y="441"/>
                      </a:cubicBezTo>
                      <a:cubicBezTo>
                        <a:pt x="242" y="452"/>
                        <a:pt x="253" y="463"/>
                        <a:pt x="264" y="474"/>
                      </a:cubicBezTo>
                      <a:cubicBezTo>
                        <a:pt x="264" y="485"/>
                        <a:pt x="275" y="496"/>
                        <a:pt x="275" y="507"/>
                      </a:cubicBezTo>
                      <a:cubicBezTo>
                        <a:pt x="286" y="518"/>
                        <a:pt x="286" y="529"/>
                        <a:pt x="286" y="551"/>
                      </a:cubicBezTo>
                      <a:cubicBezTo>
                        <a:pt x="286" y="562"/>
                        <a:pt x="275" y="584"/>
                        <a:pt x="275" y="595"/>
                      </a:cubicBezTo>
                      <a:cubicBezTo>
                        <a:pt x="264" y="606"/>
                        <a:pt x="253" y="628"/>
                        <a:pt x="242" y="628"/>
                      </a:cubicBezTo>
                      <a:cubicBezTo>
                        <a:pt x="242" y="639"/>
                        <a:pt x="231" y="639"/>
                        <a:pt x="220" y="639"/>
                      </a:cubicBezTo>
                      <a:cubicBezTo>
                        <a:pt x="209" y="639"/>
                        <a:pt x="209" y="639"/>
                        <a:pt x="198" y="628"/>
                      </a:cubicBezTo>
                      <a:cubicBezTo>
                        <a:pt x="187" y="617"/>
                        <a:pt x="187" y="617"/>
                        <a:pt x="176" y="617"/>
                      </a:cubicBezTo>
                      <a:cubicBezTo>
                        <a:pt x="165" y="606"/>
                        <a:pt x="154" y="606"/>
                        <a:pt x="143" y="606"/>
                      </a:cubicBezTo>
                      <a:lnTo>
                        <a:pt x="121" y="606"/>
                      </a:lnTo>
                      <a:cubicBezTo>
                        <a:pt x="121" y="584"/>
                        <a:pt x="121" y="551"/>
                        <a:pt x="121" y="529"/>
                      </a:cubicBezTo>
                      <a:cubicBezTo>
                        <a:pt x="132" y="496"/>
                        <a:pt x="132" y="474"/>
                        <a:pt x="132" y="441"/>
                      </a:cubicBezTo>
                      <a:cubicBezTo>
                        <a:pt x="132" y="441"/>
                        <a:pt x="143" y="441"/>
                        <a:pt x="143" y="430"/>
                      </a:cubicBezTo>
                      <a:lnTo>
                        <a:pt x="154" y="430"/>
                      </a:lnTo>
                      <a:cubicBezTo>
                        <a:pt x="176" y="419"/>
                        <a:pt x="187" y="419"/>
                        <a:pt x="198" y="419"/>
                      </a:cubicBezTo>
                      <a:close/>
                      <a:moveTo>
                        <a:pt x="77" y="1"/>
                      </a:moveTo>
                      <a:cubicBezTo>
                        <a:pt x="55" y="12"/>
                        <a:pt x="44" y="12"/>
                        <a:pt x="44" y="34"/>
                      </a:cubicBezTo>
                      <a:cubicBezTo>
                        <a:pt x="44" y="34"/>
                        <a:pt x="44" y="45"/>
                        <a:pt x="33" y="56"/>
                      </a:cubicBezTo>
                      <a:cubicBezTo>
                        <a:pt x="33" y="67"/>
                        <a:pt x="33" y="78"/>
                        <a:pt x="33" y="78"/>
                      </a:cubicBezTo>
                      <a:cubicBezTo>
                        <a:pt x="22" y="122"/>
                        <a:pt x="22" y="155"/>
                        <a:pt x="22" y="199"/>
                      </a:cubicBezTo>
                      <a:cubicBezTo>
                        <a:pt x="11" y="232"/>
                        <a:pt x="11" y="276"/>
                        <a:pt x="11" y="309"/>
                      </a:cubicBezTo>
                      <a:cubicBezTo>
                        <a:pt x="11" y="375"/>
                        <a:pt x="0" y="430"/>
                        <a:pt x="11" y="496"/>
                      </a:cubicBezTo>
                      <a:cubicBezTo>
                        <a:pt x="11" y="551"/>
                        <a:pt x="11" y="617"/>
                        <a:pt x="11" y="672"/>
                      </a:cubicBezTo>
                      <a:lnTo>
                        <a:pt x="11" y="694"/>
                      </a:lnTo>
                      <a:cubicBezTo>
                        <a:pt x="11" y="705"/>
                        <a:pt x="22" y="716"/>
                        <a:pt x="33" y="716"/>
                      </a:cubicBezTo>
                      <a:lnTo>
                        <a:pt x="99" y="716"/>
                      </a:lnTo>
                      <a:cubicBezTo>
                        <a:pt x="110" y="705"/>
                        <a:pt x="110" y="694"/>
                        <a:pt x="121" y="683"/>
                      </a:cubicBezTo>
                      <a:lnTo>
                        <a:pt x="143" y="683"/>
                      </a:lnTo>
                      <a:cubicBezTo>
                        <a:pt x="143" y="683"/>
                        <a:pt x="154" y="694"/>
                        <a:pt x="165" y="694"/>
                      </a:cubicBezTo>
                      <a:cubicBezTo>
                        <a:pt x="190" y="702"/>
                        <a:pt x="214" y="706"/>
                        <a:pt x="237" y="706"/>
                      </a:cubicBezTo>
                      <a:cubicBezTo>
                        <a:pt x="275" y="706"/>
                        <a:pt x="311" y="696"/>
                        <a:pt x="352" y="683"/>
                      </a:cubicBezTo>
                      <a:cubicBezTo>
                        <a:pt x="374" y="672"/>
                        <a:pt x="396" y="650"/>
                        <a:pt x="407" y="628"/>
                      </a:cubicBezTo>
                      <a:cubicBezTo>
                        <a:pt x="418" y="606"/>
                        <a:pt x="429" y="573"/>
                        <a:pt x="429" y="551"/>
                      </a:cubicBezTo>
                      <a:lnTo>
                        <a:pt x="418" y="551"/>
                      </a:lnTo>
                      <a:cubicBezTo>
                        <a:pt x="418" y="507"/>
                        <a:pt x="407" y="474"/>
                        <a:pt x="385" y="452"/>
                      </a:cubicBezTo>
                      <a:cubicBezTo>
                        <a:pt x="374" y="419"/>
                        <a:pt x="341" y="397"/>
                        <a:pt x="308" y="386"/>
                      </a:cubicBezTo>
                      <a:cubicBezTo>
                        <a:pt x="253" y="364"/>
                        <a:pt x="209" y="364"/>
                        <a:pt x="154" y="364"/>
                      </a:cubicBezTo>
                      <a:lnTo>
                        <a:pt x="132" y="364"/>
                      </a:lnTo>
                      <a:lnTo>
                        <a:pt x="132" y="353"/>
                      </a:lnTo>
                      <a:lnTo>
                        <a:pt x="132" y="342"/>
                      </a:lnTo>
                      <a:cubicBezTo>
                        <a:pt x="132" y="287"/>
                        <a:pt x="132" y="243"/>
                        <a:pt x="132" y="188"/>
                      </a:cubicBezTo>
                      <a:cubicBezTo>
                        <a:pt x="132" y="133"/>
                        <a:pt x="143" y="78"/>
                        <a:pt x="143" y="34"/>
                      </a:cubicBezTo>
                      <a:cubicBezTo>
                        <a:pt x="143" y="12"/>
                        <a:pt x="143" y="12"/>
                        <a:pt x="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flipH="1">
                  <a:off x="9850175" y="941400"/>
                  <a:ext cx="15150" cy="14125"/>
                </a:xfrm>
                <a:custGeom>
                  <a:avLst/>
                  <a:gdLst/>
                  <a:ahLst/>
                  <a:cxnLst/>
                  <a:rect l="l" t="t" r="r" b="b"/>
                  <a:pathLst>
                    <a:path w="606" h="565" extrusionOk="0">
                      <a:moveTo>
                        <a:pt x="457" y="1"/>
                      </a:moveTo>
                      <a:cubicBezTo>
                        <a:pt x="327" y="1"/>
                        <a:pt x="227" y="75"/>
                        <a:pt x="165" y="178"/>
                      </a:cubicBezTo>
                      <a:cubicBezTo>
                        <a:pt x="110" y="266"/>
                        <a:pt x="0" y="453"/>
                        <a:pt x="99" y="541"/>
                      </a:cubicBezTo>
                      <a:cubicBezTo>
                        <a:pt x="121" y="558"/>
                        <a:pt x="147" y="564"/>
                        <a:pt x="173" y="564"/>
                      </a:cubicBezTo>
                      <a:cubicBezTo>
                        <a:pt x="250" y="564"/>
                        <a:pt x="336" y="505"/>
                        <a:pt x="385" y="464"/>
                      </a:cubicBezTo>
                      <a:cubicBezTo>
                        <a:pt x="418" y="431"/>
                        <a:pt x="451" y="398"/>
                        <a:pt x="473" y="354"/>
                      </a:cubicBezTo>
                      <a:lnTo>
                        <a:pt x="473" y="354"/>
                      </a:lnTo>
                      <a:cubicBezTo>
                        <a:pt x="473" y="387"/>
                        <a:pt x="473" y="409"/>
                        <a:pt x="462" y="442"/>
                      </a:cubicBezTo>
                      <a:cubicBezTo>
                        <a:pt x="462" y="480"/>
                        <a:pt x="496" y="504"/>
                        <a:pt x="526" y="504"/>
                      </a:cubicBezTo>
                      <a:cubicBezTo>
                        <a:pt x="547" y="504"/>
                        <a:pt x="567" y="492"/>
                        <a:pt x="572" y="464"/>
                      </a:cubicBezTo>
                      <a:cubicBezTo>
                        <a:pt x="583" y="343"/>
                        <a:pt x="594" y="222"/>
                        <a:pt x="605" y="101"/>
                      </a:cubicBezTo>
                      <a:cubicBezTo>
                        <a:pt x="605" y="72"/>
                        <a:pt x="576" y="47"/>
                        <a:pt x="550" y="47"/>
                      </a:cubicBezTo>
                      <a:cubicBezTo>
                        <a:pt x="537" y="47"/>
                        <a:pt x="524" y="53"/>
                        <a:pt x="517" y="68"/>
                      </a:cubicBezTo>
                      <a:cubicBezTo>
                        <a:pt x="462" y="200"/>
                        <a:pt x="363" y="420"/>
                        <a:pt x="220" y="453"/>
                      </a:cubicBezTo>
                      <a:cubicBezTo>
                        <a:pt x="208" y="456"/>
                        <a:pt x="199" y="458"/>
                        <a:pt x="191" y="458"/>
                      </a:cubicBezTo>
                      <a:cubicBezTo>
                        <a:pt x="150" y="458"/>
                        <a:pt x="167" y="411"/>
                        <a:pt x="176" y="365"/>
                      </a:cubicBezTo>
                      <a:cubicBezTo>
                        <a:pt x="187" y="321"/>
                        <a:pt x="209" y="277"/>
                        <a:pt x="231" y="244"/>
                      </a:cubicBezTo>
                      <a:cubicBezTo>
                        <a:pt x="286" y="156"/>
                        <a:pt x="374" y="79"/>
                        <a:pt x="484" y="79"/>
                      </a:cubicBezTo>
                      <a:cubicBezTo>
                        <a:pt x="528" y="79"/>
                        <a:pt x="517" y="2"/>
                        <a:pt x="484" y="2"/>
                      </a:cubicBezTo>
                      <a:cubicBezTo>
                        <a:pt x="475" y="1"/>
                        <a:pt x="466" y="1"/>
                        <a:pt x="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94" name="Google Shape;694;p32"/>
          <p:cNvGrpSpPr/>
          <p:nvPr/>
        </p:nvGrpSpPr>
        <p:grpSpPr>
          <a:xfrm>
            <a:off x="-72520" y="252887"/>
            <a:ext cx="9112206" cy="4529685"/>
            <a:chOff x="-72520" y="252887"/>
            <a:chExt cx="9112206" cy="4529685"/>
          </a:xfrm>
        </p:grpSpPr>
        <p:grpSp>
          <p:nvGrpSpPr>
            <p:cNvPr id="695" name="Google Shape;695;p32"/>
            <p:cNvGrpSpPr/>
            <p:nvPr/>
          </p:nvGrpSpPr>
          <p:grpSpPr>
            <a:xfrm rot="4476917" flipH="1">
              <a:off x="7957371" y="341028"/>
              <a:ext cx="946802" cy="1002565"/>
              <a:chOff x="6195381" y="-2621175"/>
              <a:chExt cx="935514" cy="991326"/>
            </a:xfrm>
          </p:grpSpPr>
          <p:sp>
            <p:nvSpPr>
              <p:cNvPr id="696" name="Google Shape;696;p32"/>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32"/>
              <p:cNvGrpSpPr/>
              <p:nvPr/>
            </p:nvGrpSpPr>
            <p:grpSpPr>
              <a:xfrm>
                <a:off x="6224976" y="-2534681"/>
                <a:ext cx="814619" cy="878223"/>
                <a:chOff x="10015526" y="-551931"/>
                <a:chExt cx="814619" cy="878223"/>
              </a:xfrm>
            </p:grpSpPr>
            <p:sp>
              <p:nvSpPr>
                <p:cNvPr id="699" name="Google Shape;699;p32"/>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2"/>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2"/>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2"/>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2"/>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2"/>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2"/>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2"/>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2"/>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2"/>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2"/>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2"/>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2"/>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2"/>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2"/>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2"/>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2"/>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2"/>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2"/>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2"/>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32"/>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32"/>
            <p:cNvGrpSpPr/>
            <p:nvPr/>
          </p:nvGrpSpPr>
          <p:grpSpPr>
            <a:xfrm rot="-6966032">
              <a:off x="156170" y="3819585"/>
              <a:ext cx="664004" cy="923425"/>
              <a:chOff x="10478963" y="-3477862"/>
              <a:chExt cx="489325" cy="680500"/>
            </a:xfrm>
          </p:grpSpPr>
          <p:sp>
            <p:nvSpPr>
              <p:cNvPr id="747" name="Google Shape;747;p32"/>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2"/>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2"/>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2"/>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2"/>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2"/>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2"/>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2"/>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2"/>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2"/>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2"/>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2"/>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2"/>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2"/>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2"/>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2"/>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764"/>
        <p:cNvGrpSpPr/>
        <p:nvPr/>
      </p:nvGrpSpPr>
      <p:grpSpPr>
        <a:xfrm>
          <a:off x="0" y="0"/>
          <a:ext cx="0" cy="0"/>
          <a:chOff x="0" y="0"/>
          <a:chExt cx="0" cy="0"/>
        </a:xfrm>
      </p:grpSpPr>
      <p:sp>
        <p:nvSpPr>
          <p:cNvPr id="765" name="Google Shape;765;p33"/>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grpSp>
        <p:nvGrpSpPr>
          <p:cNvPr id="766" name="Google Shape;766;p33"/>
          <p:cNvGrpSpPr/>
          <p:nvPr/>
        </p:nvGrpSpPr>
        <p:grpSpPr>
          <a:xfrm>
            <a:off x="7994878" y="-3"/>
            <a:ext cx="1123692" cy="4664753"/>
            <a:chOff x="7994878" y="-3"/>
            <a:chExt cx="1123692" cy="4664753"/>
          </a:xfrm>
        </p:grpSpPr>
        <p:grpSp>
          <p:nvGrpSpPr>
            <p:cNvPr id="767" name="Google Shape;767;p33"/>
            <p:cNvGrpSpPr/>
            <p:nvPr/>
          </p:nvGrpSpPr>
          <p:grpSpPr>
            <a:xfrm rot="7188616" flipH="1">
              <a:off x="8226983" y="55492"/>
              <a:ext cx="659482" cy="917228"/>
              <a:chOff x="10478963" y="-3477862"/>
              <a:chExt cx="489325" cy="680500"/>
            </a:xfrm>
          </p:grpSpPr>
          <p:sp>
            <p:nvSpPr>
              <p:cNvPr id="768" name="Google Shape;768;p33"/>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3"/>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3"/>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3"/>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3"/>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 name="Google Shape;785;p33"/>
            <p:cNvGrpSpPr/>
            <p:nvPr/>
          </p:nvGrpSpPr>
          <p:grpSpPr>
            <a:xfrm>
              <a:off x="8022859" y="4531299"/>
              <a:ext cx="658645" cy="133451"/>
              <a:chOff x="9930175" y="1022450"/>
              <a:chExt cx="120450" cy="24400"/>
            </a:xfrm>
          </p:grpSpPr>
          <p:sp>
            <p:nvSpPr>
              <p:cNvPr id="786" name="Google Shape;786;p33"/>
              <p:cNvSpPr/>
              <p:nvPr/>
            </p:nvSpPr>
            <p:spPr>
              <a:xfrm>
                <a:off x="9930175" y="1032275"/>
                <a:ext cx="13750" cy="12575"/>
              </a:xfrm>
              <a:custGeom>
                <a:avLst/>
                <a:gdLst/>
                <a:ahLst/>
                <a:cxnLst/>
                <a:rect l="l" t="t" r="r" b="b"/>
                <a:pathLst>
                  <a:path w="550" h="503" extrusionOk="0">
                    <a:moveTo>
                      <a:pt x="308" y="84"/>
                    </a:moveTo>
                    <a:cubicBezTo>
                      <a:pt x="338" y="84"/>
                      <a:pt x="368" y="88"/>
                      <a:pt x="396" y="95"/>
                    </a:cubicBezTo>
                    <a:cubicBezTo>
                      <a:pt x="363" y="139"/>
                      <a:pt x="319" y="183"/>
                      <a:pt x="264" y="205"/>
                    </a:cubicBezTo>
                    <a:cubicBezTo>
                      <a:pt x="242" y="216"/>
                      <a:pt x="209" y="227"/>
                      <a:pt x="165" y="227"/>
                    </a:cubicBezTo>
                    <a:cubicBezTo>
                      <a:pt x="121" y="227"/>
                      <a:pt x="77" y="183"/>
                      <a:pt x="132" y="139"/>
                    </a:cubicBezTo>
                    <a:cubicBezTo>
                      <a:pt x="177" y="101"/>
                      <a:pt x="243" y="84"/>
                      <a:pt x="308" y="84"/>
                    </a:cubicBezTo>
                    <a:close/>
                    <a:moveTo>
                      <a:pt x="274" y="0"/>
                    </a:moveTo>
                    <a:cubicBezTo>
                      <a:pt x="252" y="0"/>
                      <a:pt x="231" y="2"/>
                      <a:pt x="209" y="7"/>
                    </a:cubicBezTo>
                    <a:cubicBezTo>
                      <a:pt x="121" y="29"/>
                      <a:pt x="0" y="95"/>
                      <a:pt x="11" y="194"/>
                    </a:cubicBezTo>
                    <a:cubicBezTo>
                      <a:pt x="11" y="281"/>
                      <a:pt x="105" y="317"/>
                      <a:pt x="180" y="317"/>
                    </a:cubicBezTo>
                    <a:cubicBezTo>
                      <a:pt x="190" y="317"/>
                      <a:pt x="200" y="316"/>
                      <a:pt x="209" y="315"/>
                    </a:cubicBezTo>
                    <a:cubicBezTo>
                      <a:pt x="286" y="304"/>
                      <a:pt x="363" y="271"/>
                      <a:pt x="418" y="227"/>
                    </a:cubicBezTo>
                    <a:cubicBezTo>
                      <a:pt x="418" y="293"/>
                      <a:pt x="418" y="359"/>
                      <a:pt x="418" y="436"/>
                    </a:cubicBezTo>
                    <a:cubicBezTo>
                      <a:pt x="418" y="471"/>
                      <a:pt x="459" y="502"/>
                      <a:pt x="491" y="502"/>
                    </a:cubicBezTo>
                    <a:cubicBezTo>
                      <a:pt x="509" y="502"/>
                      <a:pt x="524" y="493"/>
                      <a:pt x="528" y="469"/>
                    </a:cubicBezTo>
                    <a:cubicBezTo>
                      <a:pt x="550" y="351"/>
                      <a:pt x="529" y="233"/>
                      <a:pt x="498" y="125"/>
                    </a:cubicBezTo>
                    <a:lnTo>
                      <a:pt x="498" y="125"/>
                    </a:lnTo>
                    <a:cubicBezTo>
                      <a:pt x="508" y="112"/>
                      <a:pt x="516" y="83"/>
                      <a:pt x="495" y="73"/>
                    </a:cubicBezTo>
                    <a:cubicBezTo>
                      <a:pt x="435" y="30"/>
                      <a:pt x="354"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a:off x="9946125" y="1022950"/>
                <a:ext cx="16250" cy="9000"/>
              </a:xfrm>
              <a:custGeom>
                <a:avLst/>
                <a:gdLst/>
                <a:ahLst/>
                <a:cxnLst/>
                <a:rect l="l" t="t" r="r" b="b"/>
                <a:pathLst>
                  <a:path w="650" h="360" extrusionOk="0">
                    <a:moveTo>
                      <a:pt x="72" y="1"/>
                    </a:moveTo>
                    <a:cubicBezTo>
                      <a:pt x="60" y="1"/>
                      <a:pt x="46" y="2"/>
                      <a:pt x="33" y="6"/>
                    </a:cubicBezTo>
                    <a:cubicBezTo>
                      <a:pt x="0" y="17"/>
                      <a:pt x="22" y="83"/>
                      <a:pt x="55" y="83"/>
                    </a:cubicBezTo>
                    <a:cubicBezTo>
                      <a:pt x="58" y="83"/>
                      <a:pt x="61" y="82"/>
                      <a:pt x="64" y="82"/>
                    </a:cubicBezTo>
                    <a:cubicBezTo>
                      <a:pt x="104" y="82"/>
                      <a:pt x="55" y="161"/>
                      <a:pt x="44" y="171"/>
                    </a:cubicBezTo>
                    <a:cubicBezTo>
                      <a:pt x="44" y="182"/>
                      <a:pt x="44" y="204"/>
                      <a:pt x="44" y="226"/>
                    </a:cubicBezTo>
                    <a:cubicBezTo>
                      <a:pt x="55" y="270"/>
                      <a:pt x="99" y="314"/>
                      <a:pt x="143" y="325"/>
                    </a:cubicBezTo>
                    <a:cubicBezTo>
                      <a:pt x="220" y="358"/>
                      <a:pt x="297" y="347"/>
                      <a:pt x="374" y="358"/>
                    </a:cubicBezTo>
                    <a:cubicBezTo>
                      <a:pt x="405" y="358"/>
                      <a:pt x="436" y="360"/>
                      <a:pt x="467" y="360"/>
                    </a:cubicBezTo>
                    <a:cubicBezTo>
                      <a:pt x="513" y="360"/>
                      <a:pt x="559" y="356"/>
                      <a:pt x="605" y="336"/>
                    </a:cubicBezTo>
                    <a:cubicBezTo>
                      <a:pt x="649" y="325"/>
                      <a:pt x="627" y="259"/>
                      <a:pt x="594" y="248"/>
                    </a:cubicBezTo>
                    <a:cubicBezTo>
                      <a:pt x="541" y="228"/>
                      <a:pt x="481" y="224"/>
                      <a:pt x="419" y="224"/>
                    </a:cubicBezTo>
                    <a:cubicBezTo>
                      <a:pt x="378" y="224"/>
                      <a:pt x="337" y="226"/>
                      <a:pt x="297" y="226"/>
                    </a:cubicBezTo>
                    <a:cubicBezTo>
                      <a:pt x="289" y="226"/>
                      <a:pt x="277" y="227"/>
                      <a:pt x="264" y="227"/>
                    </a:cubicBezTo>
                    <a:cubicBezTo>
                      <a:pt x="225" y="227"/>
                      <a:pt x="173" y="221"/>
                      <a:pt x="165" y="171"/>
                    </a:cubicBezTo>
                    <a:cubicBezTo>
                      <a:pt x="165" y="160"/>
                      <a:pt x="187" y="127"/>
                      <a:pt x="187" y="116"/>
                    </a:cubicBezTo>
                    <a:cubicBezTo>
                      <a:pt x="187" y="43"/>
                      <a:pt x="134"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a:off x="9956575" y="1035275"/>
                <a:ext cx="13500" cy="8775"/>
              </a:xfrm>
              <a:custGeom>
                <a:avLst/>
                <a:gdLst/>
                <a:ahLst/>
                <a:cxnLst/>
                <a:rect l="l" t="t" r="r" b="b"/>
                <a:pathLst>
                  <a:path w="540" h="351" extrusionOk="0">
                    <a:moveTo>
                      <a:pt x="170" y="1"/>
                    </a:moveTo>
                    <a:cubicBezTo>
                      <a:pt x="148" y="1"/>
                      <a:pt x="124" y="26"/>
                      <a:pt x="132" y="52"/>
                    </a:cubicBezTo>
                    <a:cubicBezTo>
                      <a:pt x="143" y="74"/>
                      <a:pt x="154" y="85"/>
                      <a:pt x="165" y="107"/>
                    </a:cubicBezTo>
                    <a:cubicBezTo>
                      <a:pt x="132" y="118"/>
                      <a:pt x="99" y="118"/>
                      <a:pt x="66" y="129"/>
                    </a:cubicBezTo>
                    <a:cubicBezTo>
                      <a:pt x="0" y="129"/>
                      <a:pt x="22" y="228"/>
                      <a:pt x="88" y="228"/>
                    </a:cubicBezTo>
                    <a:cubicBezTo>
                      <a:pt x="121" y="228"/>
                      <a:pt x="154" y="217"/>
                      <a:pt x="187" y="217"/>
                    </a:cubicBezTo>
                    <a:cubicBezTo>
                      <a:pt x="187" y="250"/>
                      <a:pt x="198" y="272"/>
                      <a:pt x="198" y="305"/>
                    </a:cubicBezTo>
                    <a:cubicBezTo>
                      <a:pt x="204" y="334"/>
                      <a:pt x="231" y="350"/>
                      <a:pt x="256" y="350"/>
                    </a:cubicBezTo>
                    <a:cubicBezTo>
                      <a:pt x="280" y="350"/>
                      <a:pt x="303" y="336"/>
                      <a:pt x="308" y="305"/>
                    </a:cubicBezTo>
                    <a:cubicBezTo>
                      <a:pt x="308" y="272"/>
                      <a:pt x="308" y="239"/>
                      <a:pt x="297" y="206"/>
                    </a:cubicBezTo>
                    <a:lnTo>
                      <a:pt x="319" y="206"/>
                    </a:lnTo>
                    <a:cubicBezTo>
                      <a:pt x="385" y="195"/>
                      <a:pt x="451" y="206"/>
                      <a:pt x="506" y="162"/>
                    </a:cubicBezTo>
                    <a:cubicBezTo>
                      <a:pt x="539" y="140"/>
                      <a:pt x="506" y="96"/>
                      <a:pt x="484" y="96"/>
                    </a:cubicBezTo>
                    <a:cubicBezTo>
                      <a:pt x="456" y="87"/>
                      <a:pt x="430" y="83"/>
                      <a:pt x="405" y="83"/>
                    </a:cubicBezTo>
                    <a:cubicBezTo>
                      <a:pt x="370" y="83"/>
                      <a:pt x="335" y="90"/>
                      <a:pt x="297" y="96"/>
                    </a:cubicBezTo>
                    <a:lnTo>
                      <a:pt x="253" y="96"/>
                    </a:lnTo>
                    <a:cubicBezTo>
                      <a:pt x="231" y="74"/>
                      <a:pt x="209" y="41"/>
                      <a:pt x="187" y="8"/>
                    </a:cubicBezTo>
                    <a:cubicBezTo>
                      <a:pt x="182" y="3"/>
                      <a:pt x="176"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a:off x="9972775" y="1026975"/>
                <a:ext cx="16900" cy="18450"/>
              </a:xfrm>
              <a:custGeom>
                <a:avLst/>
                <a:gdLst/>
                <a:ahLst/>
                <a:cxnLst/>
                <a:rect l="l" t="t" r="r" b="b"/>
                <a:pathLst>
                  <a:path w="676" h="738" extrusionOk="0">
                    <a:moveTo>
                      <a:pt x="353" y="450"/>
                    </a:moveTo>
                    <a:cubicBezTo>
                      <a:pt x="463" y="494"/>
                      <a:pt x="474" y="527"/>
                      <a:pt x="397" y="549"/>
                    </a:cubicBezTo>
                    <a:cubicBezTo>
                      <a:pt x="353" y="582"/>
                      <a:pt x="287" y="593"/>
                      <a:pt x="221" y="604"/>
                    </a:cubicBezTo>
                    <a:cubicBezTo>
                      <a:pt x="243" y="560"/>
                      <a:pt x="265" y="516"/>
                      <a:pt x="298" y="483"/>
                    </a:cubicBezTo>
                    <a:cubicBezTo>
                      <a:pt x="320" y="472"/>
                      <a:pt x="342" y="461"/>
                      <a:pt x="353" y="450"/>
                    </a:cubicBezTo>
                    <a:close/>
                    <a:moveTo>
                      <a:pt x="59" y="0"/>
                    </a:moveTo>
                    <a:cubicBezTo>
                      <a:pt x="38" y="0"/>
                      <a:pt x="22" y="14"/>
                      <a:pt x="34" y="43"/>
                    </a:cubicBezTo>
                    <a:cubicBezTo>
                      <a:pt x="78" y="219"/>
                      <a:pt x="100" y="395"/>
                      <a:pt x="89" y="582"/>
                    </a:cubicBezTo>
                    <a:cubicBezTo>
                      <a:pt x="89" y="593"/>
                      <a:pt x="89" y="604"/>
                      <a:pt x="100" y="615"/>
                    </a:cubicBezTo>
                    <a:lnTo>
                      <a:pt x="78" y="615"/>
                    </a:lnTo>
                    <a:cubicBezTo>
                      <a:pt x="1" y="626"/>
                      <a:pt x="23" y="725"/>
                      <a:pt x="89" y="736"/>
                    </a:cubicBezTo>
                    <a:cubicBezTo>
                      <a:pt x="101" y="737"/>
                      <a:pt x="114" y="737"/>
                      <a:pt x="129" y="737"/>
                    </a:cubicBezTo>
                    <a:cubicBezTo>
                      <a:pt x="308" y="737"/>
                      <a:pt x="675" y="672"/>
                      <a:pt x="584" y="439"/>
                    </a:cubicBezTo>
                    <a:cubicBezTo>
                      <a:pt x="546" y="364"/>
                      <a:pt x="469" y="313"/>
                      <a:pt x="386" y="313"/>
                    </a:cubicBezTo>
                    <a:cubicBezTo>
                      <a:pt x="371" y="313"/>
                      <a:pt x="357" y="315"/>
                      <a:pt x="342" y="318"/>
                    </a:cubicBezTo>
                    <a:cubicBezTo>
                      <a:pt x="287" y="329"/>
                      <a:pt x="232" y="362"/>
                      <a:pt x="199" y="406"/>
                    </a:cubicBezTo>
                    <a:cubicBezTo>
                      <a:pt x="177" y="285"/>
                      <a:pt x="155" y="153"/>
                      <a:pt x="111" y="32"/>
                    </a:cubicBezTo>
                    <a:cubicBezTo>
                      <a:pt x="101" y="11"/>
                      <a:pt x="78"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a:off x="9984050" y="1022450"/>
                <a:ext cx="9100" cy="9250"/>
              </a:xfrm>
              <a:custGeom>
                <a:avLst/>
                <a:gdLst/>
                <a:ahLst/>
                <a:cxnLst/>
                <a:rect l="l" t="t" r="r" b="b"/>
                <a:pathLst>
                  <a:path w="364" h="370" extrusionOk="0">
                    <a:moveTo>
                      <a:pt x="158" y="0"/>
                    </a:moveTo>
                    <a:cubicBezTo>
                      <a:pt x="114" y="0"/>
                      <a:pt x="65" y="28"/>
                      <a:pt x="34" y="59"/>
                    </a:cubicBezTo>
                    <a:cubicBezTo>
                      <a:pt x="8" y="85"/>
                      <a:pt x="29" y="124"/>
                      <a:pt x="56" y="124"/>
                    </a:cubicBezTo>
                    <a:cubicBezTo>
                      <a:pt x="63" y="124"/>
                      <a:pt x="71" y="121"/>
                      <a:pt x="78" y="114"/>
                    </a:cubicBezTo>
                    <a:cubicBezTo>
                      <a:pt x="87" y="114"/>
                      <a:pt x="129" y="90"/>
                      <a:pt x="148" y="90"/>
                    </a:cubicBezTo>
                    <a:cubicBezTo>
                      <a:pt x="151" y="90"/>
                      <a:pt x="153" y="91"/>
                      <a:pt x="155" y="92"/>
                    </a:cubicBezTo>
                    <a:cubicBezTo>
                      <a:pt x="155" y="103"/>
                      <a:pt x="111" y="147"/>
                      <a:pt x="111" y="147"/>
                    </a:cubicBezTo>
                    <a:cubicBezTo>
                      <a:pt x="78" y="191"/>
                      <a:pt x="56" y="235"/>
                      <a:pt x="23" y="268"/>
                    </a:cubicBezTo>
                    <a:cubicBezTo>
                      <a:pt x="1" y="301"/>
                      <a:pt x="34" y="356"/>
                      <a:pt x="67" y="356"/>
                    </a:cubicBezTo>
                    <a:cubicBezTo>
                      <a:pt x="111" y="362"/>
                      <a:pt x="160" y="370"/>
                      <a:pt x="208" y="370"/>
                    </a:cubicBezTo>
                    <a:cubicBezTo>
                      <a:pt x="257" y="370"/>
                      <a:pt x="303" y="362"/>
                      <a:pt x="342" y="334"/>
                    </a:cubicBezTo>
                    <a:cubicBezTo>
                      <a:pt x="364" y="312"/>
                      <a:pt x="353" y="268"/>
                      <a:pt x="320" y="268"/>
                    </a:cubicBezTo>
                    <a:cubicBezTo>
                      <a:pt x="276" y="257"/>
                      <a:pt x="221" y="257"/>
                      <a:pt x="177" y="257"/>
                    </a:cubicBezTo>
                    <a:cubicBezTo>
                      <a:pt x="188" y="224"/>
                      <a:pt x="210" y="202"/>
                      <a:pt x="221" y="180"/>
                    </a:cubicBezTo>
                    <a:cubicBezTo>
                      <a:pt x="243" y="147"/>
                      <a:pt x="265" y="103"/>
                      <a:pt x="243" y="59"/>
                    </a:cubicBezTo>
                    <a:cubicBezTo>
                      <a:pt x="224" y="16"/>
                      <a:pt x="192" y="0"/>
                      <a:pt x="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a:off x="9998625" y="1035475"/>
                <a:ext cx="15700" cy="3600"/>
              </a:xfrm>
              <a:custGeom>
                <a:avLst/>
                <a:gdLst/>
                <a:ahLst/>
                <a:cxnLst/>
                <a:rect l="l" t="t" r="r" b="b"/>
                <a:pathLst>
                  <a:path w="628" h="144" extrusionOk="0">
                    <a:moveTo>
                      <a:pt x="468" y="0"/>
                    </a:moveTo>
                    <a:cubicBezTo>
                      <a:pt x="430" y="0"/>
                      <a:pt x="391" y="6"/>
                      <a:pt x="353" y="11"/>
                    </a:cubicBezTo>
                    <a:cubicBezTo>
                      <a:pt x="254" y="22"/>
                      <a:pt x="166" y="33"/>
                      <a:pt x="67" y="44"/>
                    </a:cubicBezTo>
                    <a:cubicBezTo>
                      <a:pt x="1" y="44"/>
                      <a:pt x="34" y="143"/>
                      <a:pt x="89" y="143"/>
                    </a:cubicBezTo>
                    <a:lnTo>
                      <a:pt x="353" y="132"/>
                    </a:lnTo>
                    <a:cubicBezTo>
                      <a:pt x="382" y="132"/>
                      <a:pt x="411" y="133"/>
                      <a:pt x="440" y="133"/>
                    </a:cubicBezTo>
                    <a:cubicBezTo>
                      <a:pt x="497" y="133"/>
                      <a:pt x="551" y="128"/>
                      <a:pt x="595" y="99"/>
                    </a:cubicBezTo>
                    <a:cubicBezTo>
                      <a:pt x="628" y="77"/>
                      <a:pt x="606" y="33"/>
                      <a:pt x="584" y="22"/>
                    </a:cubicBezTo>
                    <a:cubicBezTo>
                      <a:pt x="545" y="6"/>
                      <a:pt x="507"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a:off x="10000550" y="1039425"/>
                <a:ext cx="16250" cy="3250"/>
              </a:xfrm>
              <a:custGeom>
                <a:avLst/>
                <a:gdLst/>
                <a:ahLst/>
                <a:cxnLst/>
                <a:rect l="l" t="t" r="r" b="b"/>
                <a:pathLst>
                  <a:path w="650" h="130" extrusionOk="0">
                    <a:moveTo>
                      <a:pt x="511" y="1"/>
                    </a:moveTo>
                    <a:cubicBezTo>
                      <a:pt x="461" y="1"/>
                      <a:pt x="410" y="11"/>
                      <a:pt x="364" y="18"/>
                    </a:cubicBezTo>
                    <a:lnTo>
                      <a:pt x="56" y="18"/>
                    </a:lnTo>
                    <a:cubicBezTo>
                      <a:pt x="1" y="18"/>
                      <a:pt x="12" y="117"/>
                      <a:pt x="67" y="117"/>
                    </a:cubicBezTo>
                    <a:cubicBezTo>
                      <a:pt x="166" y="128"/>
                      <a:pt x="265" y="128"/>
                      <a:pt x="364" y="128"/>
                    </a:cubicBezTo>
                    <a:cubicBezTo>
                      <a:pt x="393" y="128"/>
                      <a:pt x="423" y="129"/>
                      <a:pt x="454" y="129"/>
                    </a:cubicBezTo>
                    <a:cubicBezTo>
                      <a:pt x="515" y="129"/>
                      <a:pt x="576" y="124"/>
                      <a:pt x="628" y="95"/>
                    </a:cubicBezTo>
                    <a:cubicBezTo>
                      <a:pt x="650" y="73"/>
                      <a:pt x="639" y="29"/>
                      <a:pt x="606" y="18"/>
                    </a:cubicBezTo>
                    <a:cubicBezTo>
                      <a:pt x="575" y="5"/>
                      <a:pt x="54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3"/>
              <p:cNvSpPr/>
              <p:nvPr/>
            </p:nvSpPr>
            <p:spPr>
              <a:xfrm>
                <a:off x="10021075" y="1034600"/>
                <a:ext cx="13600" cy="12250"/>
              </a:xfrm>
              <a:custGeom>
                <a:avLst/>
                <a:gdLst/>
                <a:ahLst/>
                <a:cxnLst/>
                <a:rect l="l" t="t" r="r" b="b"/>
                <a:pathLst>
                  <a:path w="544" h="490" extrusionOk="0">
                    <a:moveTo>
                      <a:pt x="337" y="1"/>
                    </a:moveTo>
                    <a:cubicBezTo>
                      <a:pt x="176" y="1"/>
                      <a:pt x="0" y="124"/>
                      <a:pt x="37" y="310"/>
                    </a:cubicBezTo>
                    <a:cubicBezTo>
                      <a:pt x="59" y="398"/>
                      <a:pt x="147" y="464"/>
                      <a:pt x="235" y="486"/>
                    </a:cubicBezTo>
                    <a:cubicBezTo>
                      <a:pt x="254" y="488"/>
                      <a:pt x="275" y="490"/>
                      <a:pt x="297" y="490"/>
                    </a:cubicBezTo>
                    <a:cubicBezTo>
                      <a:pt x="383" y="490"/>
                      <a:pt x="489" y="470"/>
                      <a:pt x="532" y="409"/>
                    </a:cubicBezTo>
                    <a:cubicBezTo>
                      <a:pt x="543" y="387"/>
                      <a:pt x="543" y="365"/>
                      <a:pt x="532" y="343"/>
                    </a:cubicBezTo>
                    <a:cubicBezTo>
                      <a:pt x="516" y="321"/>
                      <a:pt x="499" y="313"/>
                      <a:pt x="480" y="313"/>
                    </a:cubicBezTo>
                    <a:cubicBezTo>
                      <a:pt x="461" y="313"/>
                      <a:pt x="439" y="321"/>
                      <a:pt x="411" y="332"/>
                    </a:cubicBezTo>
                    <a:cubicBezTo>
                      <a:pt x="373" y="340"/>
                      <a:pt x="325" y="352"/>
                      <a:pt x="277" y="352"/>
                    </a:cubicBezTo>
                    <a:cubicBezTo>
                      <a:pt x="255" y="352"/>
                      <a:pt x="234" y="350"/>
                      <a:pt x="213" y="343"/>
                    </a:cubicBezTo>
                    <a:cubicBezTo>
                      <a:pt x="114" y="310"/>
                      <a:pt x="169" y="200"/>
                      <a:pt x="224" y="156"/>
                    </a:cubicBezTo>
                    <a:cubicBezTo>
                      <a:pt x="270" y="110"/>
                      <a:pt x="324" y="87"/>
                      <a:pt x="385" y="87"/>
                    </a:cubicBezTo>
                    <a:cubicBezTo>
                      <a:pt x="397" y="87"/>
                      <a:pt x="410" y="88"/>
                      <a:pt x="422" y="90"/>
                    </a:cubicBezTo>
                    <a:cubicBezTo>
                      <a:pt x="426" y="91"/>
                      <a:pt x="429" y="91"/>
                      <a:pt x="432" y="91"/>
                    </a:cubicBezTo>
                    <a:cubicBezTo>
                      <a:pt x="476" y="91"/>
                      <a:pt x="463" y="23"/>
                      <a:pt x="422" y="13"/>
                    </a:cubicBezTo>
                    <a:cubicBezTo>
                      <a:pt x="395" y="5"/>
                      <a:pt x="367"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p:nvPr/>
            </p:nvSpPr>
            <p:spPr>
              <a:xfrm>
                <a:off x="10034925" y="1023800"/>
                <a:ext cx="15700" cy="11025"/>
              </a:xfrm>
              <a:custGeom>
                <a:avLst/>
                <a:gdLst/>
                <a:ahLst/>
                <a:cxnLst/>
                <a:rect l="l" t="t" r="r" b="b"/>
                <a:pathLst>
                  <a:path w="628" h="441" extrusionOk="0">
                    <a:moveTo>
                      <a:pt x="103" y="0"/>
                    </a:moveTo>
                    <a:cubicBezTo>
                      <a:pt x="87" y="0"/>
                      <a:pt x="71" y="2"/>
                      <a:pt x="55" y="5"/>
                    </a:cubicBezTo>
                    <a:cubicBezTo>
                      <a:pt x="0" y="16"/>
                      <a:pt x="33" y="93"/>
                      <a:pt x="77" y="93"/>
                    </a:cubicBezTo>
                    <a:cubicBezTo>
                      <a:pt x="84" y="92"/>
                      <a:pt x="92" y="91"/>
                      <a:pt x="101" y="91"/>
                    </a:cubicBezTo>
                    <a:cubicBezTo>
                      <a:pt x="159" y="91"/>
                      <a:pt x="244" y="125"/>
                      <a:pt x="176" y="192"/>
                    </a:cubicBezTo>
                    <a:cubicBezTo>
                      <a:pt x="165" y="214"/>
                      <a:pt x="132" y="225"/>
                      <a:pt x="121" y="247"/>
                    </a:cubicBezTo>
                    <a:cubicBezTo>
                      <a:pt x="88" y="291"/>
                      <a:pt x="99" y="346"/>
                      <a:pt x="143" y="379"/>
                    </a:cubicBezTo>
                    <a:cubicBezTo>
                      <a:pt x="186" y="422"/>
                      <a:pt x="267" y="441"/>
                      <a:pt x="349" y="441"/>
                    </a:cubicBezTo>
                    <a:cubicBezTo>
                      <a:pt x="437" y="441"/>
                      <a:pt x="527" y="419"/>
                      <a:pt x="572" y="379"/>
                    </a:cubicBezTo>
                    <a:cubicBezTo>
                      <a:pt x="627" y="335"/>
                      <a:pt x="572" y="269"/>
                      <a:pt x="517" y="269"/>
                    </a:cubicBezTo>
                    <a:cubicBezTo>
                      <a:pt x="484" y="269"/>
                      <a:pt x="440" y="280"/>
                      <a:pt x="407" y="291"/>
                    </a:cubicBezTo>
                    <a:lnTo>
                      <a:pt x="242" y="291"/>
                    </a:lnTo>
                    <a:cubicBezTo>
                      <a:pt x="253" y="280"/>
                      <a:pt x="275" y="258"/>
                      <a:pt x="275" y="258"/>
                    </a:cubicBezTo>
                    <a:cubicBezTo>
                      <a:pt x="297" y="236"/>
                      <a:pt x="308" y="203"/>
                      <a:pt x="308" y="181"/>
                    </a:cubicBezTo>
                    <a:cubicBezTo>
                      <a:pt x="308" y="58"/>
                      <a:pt x="203" y="0"/>
                      <a:pt x="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490673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087476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724447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128016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5"/>
        <p:cNvGrpSpPr/>
        <p:nvPr/>
      </p:nvGrpSpPr>
      <p:grpSpPr>
        <a:xfrm>
          <a:off x="0" y="0"/>
          <a:ext cx="0" cy="0"/>
          <a:chOff x="0" y="0"/>
          <a:chExt cx="0" cy="0"/>
        </a:xfrm>
      </p:grpSpPr>
      <p:sp>
        <p:nvSpPr>
          <p:cNvPr id="36" name="Google Shape;36;p5"/>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37" name="Google Shape;37;p5"/>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38" name="Google Shape;38;p5"/>
          <p:cNvSpPr txBox="1">
            <a:spLocks noGrp="1"/>
          </p:cNvSpPr>
          <p:nvPr>
            <p:ph type="subTitle" idx="1"/>
          </p:nvPr>
        </p:nvSpPr>
        <p:spPr>
          <a:xfrm>
            <a:off x="1495398" y="3269376"/>
            <a:ext cx="26901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39" name="Google Shape;39;p5"/>
          <p:cNvSpPr txBox="1">
            <a:spLocks noGrp="1"/>
          </p:cNvSpPr>
          <p:nvPr>
            <p:ph type="subTitle" idx="2"/>
          </p:nvPr>
        </p:nvSpPr>
        <p:spPr>
          <a:xfrm>
            <a:off x="1495398" y="2796575"/>
            <a:ext cx="26901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sp>
        <p:nvSpPr>
          <p:cNvPr id="40" name="Google Shape;40;p5"/>
          <p:cNvSpPr txBox="1">
            <a:spLocks noGrp="1"/>
          </p:cNvSpPr>
          <p:nvPr>
            <p:ph type="subTitle" idx="3"/>
          </p:nvPr>
        </p:nvSpPr>
        <p:spPr>
          <a:xfrm>
            <a:off x="4958502" y="3269376"/>
            <a:ext cx="2690100" cy="895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41" name="Google Shape;41;p5"/>
          <p:cNvSpPr txBox="1">
            <a:spLocks noGrp="1"/>
          </p:cNvSpPr>
          <p:nvPr>
            <p:ph type="subTitle" idx="4"/>
          </p:nvPr>
        </p:nvSpPr>
        <p:spPr>
          <a:xfrm>
            <a:off x="4958502" y="2796575"/>
            <a:ext cx="2690100" cy="5232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Font typeface="DM Sans SemiBold"/>
              <a:buNone/>
              <a:defRPr sz="2200">
                <a:latin typeface="DM Sans SemiBold"/>
                <a:ea typeface="DM Sans SemiBold"/>
                <a:cs typeface="DM Sans SemiBold"/>
                <a:sym typeface="DM Sans SemiBold"/>
              </a:defRPr>
            </a:lvl1pPr>
            <a:lvl2pPr lvl="1"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2pPr>
            <a:lvl3pPr lvl="2"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3pPr>
            <a:lvl4pPr lvl="3"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4pPr>
            <a:lvl5pPr lvl="4"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5pPr>
            <a:lvl6pPr lvl="5"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6pPr>
            <a:lvl7pPr lvl="6"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7pPr>
            <a:lvl8pPr lvl="7"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8pPr>
            <a:lvl9pPr lvl="8" algn="ctr" rtl="0">
              <a:lnSpc>
                <a:spcPct val="115000"/>
              </a:lnSpc>
              <a:spcBef>
                <a:spcPts val="0"/>
              </a:spcBef>
              <a:spcAft>
                <a:spcPts val="0"/>
              </a:spcAft>
              <a:buSzPts val="2400"/>
              <a:buFont typeface="DM Sans SemiBold"/>
              <a:buNone/>
              <a:defRPr sz="2400">
                <a:latin typeface="DM Sans SemiBold"/>
                <a:ea typeface="DM Sans SemiBold"/>
                <a:cs typeface="DM Sans SemiBold"/>
                <a:sym typeface="DM Sans SemiBold"/>
              </a:defRPr>
            </a:lvl9pPr>
          </a:lstStyle>
          <a:p>
            <a:endParaRPr/>
          </a:p>
        </p:txBody>
      </p:sp>
      <p:grpSp>
        <p:nvGrpSpPr>
          <p:cNvPr id="42" name="Google Shape;42;p5"/>
          <p:cNvGrpSpPr/>
          <p:nvPr/>
        </p:nvGrpSpPr>
        <p:grpSpPr>
          <a:xfrm>
            <a:off x="32728" y="1057966"/>
            <a:ext cx="8607330" cy="3456680"/>
            <a:chOff x="32728" y="1057966"/>
            <a:chExt cx="8607330" cy="3456680"/>
          </a:xfrm>
        </p:grpSpPr>
        <p:grpSp>
          <p:nvGrpSpPr>
            <p:cNvPr id="43" name="Google Shape;43;p5"/>
            <p:cNvGrpSpPr/>
            <p:nvPr/>
          </p:nvGrpSpPr>
          <p:grpSpPr>
            <a:xfrm>
              <a:off x="7965836" y="1057966"/>
              <a:ext cx="674223" cy="683351"/>
              <a:chOff x="10058913" y="355050"/>
              <a:chExt cx="623242" cy="631563"/>
            </a:xfrm>
          </p:grpSpPr>
          <p:sp>
            <p:nvSpPr>
              <p:cNvPr id="44" name="Google Shape;44;p5"/>
              <p:cNvSpPr/>
              <p:nvPr/>
            </p:nvSpPr>
            <p:spPr>
              <a:xfrm>
                <a:off x="10058913" y="361152"/>
                <a:ext cx="623242" cy="625461"/>
              </a:xfrm>
              <a:custGeom>
                <a:avLst/>
                <a:gdLst/>
                <a:ahLst/>
                <a:cxnLst/>
                <a:rect l="l" t="t" r="r" b="b"/>
                <a:pathLst>
                  <a:path w="7864" h="7892" extrusionOk="0">
                    <a:moveTo>
                      <a:pt x="3394" y="1"/>
                    </a:moveTo>
                    <a:cubicBezTo>
                      <a:pt x="3342" y="1"/>
                      <a:pt x="3290" y="27"/>
                      <a:pt x="3256" y="75"/>
                    </a:cubicBezTo>
                    <a:lnTo>
                      <a:pt x="2134" y="1527"/>
                    </a:lnTo>
                    <a:cubicBezTo>
                      <a:pt x="2068" y="1615"/>
                      <a:pt x="2057" y="1890"/>
                      <a:pt x="2123" y="1945"/>
                    </a:cubicBezTo>
                    <a:lnTo>
                      <a:pt x="2145" y="1956"/>
                    </a:lnTo>
                    <a:cubicBezTo>
                      <a:pt x="2398" y="2132"/>
                      <a:pt x="2453" y="2495"/>
                      <a:pt x="2266" y="2747"/>
                    </a:cubicBezTo>
                    <a:lnTo>
                      <a:pt x="2156" y="2890"/>
                    </a:lnTo>
                    <a:cubicBezTo>
                      <a:pt x="2089" y="2985"/>
                      <a:pt x="2025" y="3022"/>
                      <a:pt x="1959" y="3022"/>
                    </a:cubicBezTo>
                    <a:cubicBezTo>
                      <a:pt x="1840" y="3022"/>
                      <a:pt x="1714" y="2904"/>
                      <a:pt x="1551" y="2791"/>
                    </a:cubicBezTo>
                    <a:lnTo>
                      <a:pt x="1530" y="2780"/>
                    </a:lnTo>
                    <a:cubicBezTo>
                      <a:pt x="1500" y="2760"/>
                      <a:pt x="1468" y="2750"/>
                      <a:pt x="1436" y="2750"/>
                    </a:cubicBezTo>
                    <a:cubicBezTo>
                      <a:pt x="1384" y="2750"/>
                      <a:pt x="1333" y="2777"/>
                      <a:pt x="1299" y="2824"/>
                    </a:cubicBezTo>
                    <a:lnTo>
                      <a:pt x="56" y="4562"/>
                    </a:lnTo>
                    <a:cubicBezTo>
                      <a:pt x="1" y="4639"/>
                      <a:pt x="12" y="4749"/>
                      <a:pt x="89" y="4804"/>
                    </a:cubicBezTo>
                    <a:lnTo>
                      <a:pt x="4378" y="7861"/>
                    </a:lnTo>
                    <a:cubicBezTo>
                      <a:pt x="4407" y="7882"/>
                      <a:pt x="4439" y="7892"/>
                      <a:pt x="4471" y="7892"/>
                    </a:cubicBezTo>
                    <a:cubicBezTo>
                      <a:pt x="4525" y="7892"/>
                      <a:pt x="4579" y="7865"/>
                      <a:pt x="4620" y="7817"/>
                    </a:cubicBezTo>
                    <a:lnTo>
                      <a:pt x="5851" y="6069"/>
                    </a:lnTo>
                    <a:cubicBezTo>
                      <a:pt x="5906" y="5992"/>
                      <a:pt x="5895" y="5882"/>
                      <a:pt x="5818" y="5838"/>
                    </a:cubicBezTo>
                    <a:lnTo>
                      <a:pt x="5818" y="5827"/>
                    </a:lnTo>
                    <a:cubicBezTo>
                      <a:pt x="5565" y="5651"/>
                      <a:pt x="5335" y="5552"/>
                      <a:pt x="5521" y="5288"/>
                    </a:cubicBezTo>
                    <a:lnTo>
                      <a:pt x="5620" y="5145"/>
                    </a:lnTo>
                    <a:cubicBezTo>
                      <a:pt x="5737" y="4980"/>
                      <a:pt x="5922" y="4893"/>
                      <a:pt x="6103" y="4893"/>
                    </a:cubicBezTo>
                    <a:cubicBezTo>
                      <a:pt x="6213" y="4893"/>
                      <a:pt x="6321" y="4925"/>
                      <a:pt x="6412" y="4991"/>
                    </a:cubicBezTo>
                    <a:cubicBezTo>
                      <a:pt x="6441" y="5012"/>
                      <a:pt x="6475" y="5021"/>
                      <a:pt x="6509" y="5021"/>
                    </a:cubicBezTo>
                    <a:cubicBezTo>
                      <a:pt x="6564" y="5021"/>
                      <a:pt x="6620" y="4995"/>
                      <a:pt x="6654" y="4947"/>
                    </a:cubicBezTo>
                    <a:lnTo>
                      <a:pt x="7809" y="3319"/>
                    </a:lnTo>
                    <a:cubicBezTo>
                      <a:pt x="7864" y="3242"/>
                      <a:pt x="7787" y="3011"/>
                      <a:pt x="7710" y="2956"/>
                    </a:cubicBezTo>
                    <a:lnTo>
                      <a:pt x="3487" y="31"/>
                    </a:lnTo>
                    <a:cubicBezTo>
                      <a:pt x="3458" y="10"/>
                      <a:pt x="3426" y="1"/>
                      <a:pt x="33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10077220" y="355050"/>
                <a:ext cx="590986" cy="588054"/>
              </a:xfrm>
              <a:custGeom>
                <a:avLst/>
                <a:gdLst/>
                <a:ahLst/>
                <a:cxnLst/>
                <a:rect l="l" t="t" r="r" b="b"/>
                <a:pathLst>
                  <a:path w="7457" h="7420" extrusionOk="0">
                    <a:moveTo>
                      <a:pt x="3138" y="0"/>
                    </a:moveTo>
                    <a:cubicBezTo>
                      <a:pt x="3087" y="0"/>
                      <a:pt x="3037" y="24"/>
                      <a:pt x="3003" y="64"/>
                    </a:cubicBezTo>
                    <a:lnTo>
                      <a:pt x="1936" y="1571"/>
                    </a:lnTo>
                    <a:cubicBezTo>
                      <a:pt x="1881" y="1648"/>
                      <a:pt x="1903" y="1747"/>
                      <a:pt x="1969" y="1791"/>
                    </a:cubicBezTo>
                    <a:lnTo>
                      <a:pt x="1991" y="1813"/>
                    </a:lnTo>
                    <a:cubicBezTo>
                      <a:pt x="2233" y="1978"/>
                      <a:pt x="2288" y="2319"/>
                      <a:pt x="2123" y="2561"/>
                    </a:cubicBezTo>
                    <a:lnTo>
                      <a:pt x="2024" y="2692"/>
                    </a:lnTo>
                    <a:cubicBezTo>
                      <a:pt x="1918" y="2839"/>
                      <a:pt x="1756" y="2917"/>
                      <a:pt x="1590" y="2917"/>
                    </a:cubicBezTo>
                    <a:cubicBezTo>
                      <a:pt x="1482" y="2917"/>
                      <a:pt x="1372" y="2883"/>
                      <a:pt x="1277" y="2813"/>
                    </a:cubicBezTo>
                    <a:lnTo>
                      <a:pt x="1255" y="2802"/>
                    </a:lnTo>
                    <a:cubicBezTo>
                      <a:pt x="1229" y="2781"/>
                      <a:pt x="1198" y="2771"/>
                      <a:pt x="1167" y="2771"/>
                    </a:cubicBezTo>
                    <a:cubicBezTo>
                      <a:pt x="1118" y="2771"/>
                      <a:pt x="1068" y="2795"/>
                      <a:pt x="1035" y="2835"/>
                    </a:cubicBezTo>
                    <a:lnTo>
                      <a:pt x="56" y="4210"/>
                    </a:lnTo>
                    <a:cubicBezTo>
                      <a:pt x="1" y="4287"/>
                      <a:pt x="23" y="4386"/>
                      <a:pt x="89" y="4441"/>
                    </a:cubicBezTo>
                    <a:lnTo>
                      <a:pt x="4235" y="7388"/>
                    </a:lnTo>
                    <a:cubicBezTo>
                      <a:pt x="4260" y="7410"/>
                      <a:pt x="4293" y="7419"/>
                      <a:pt x="4325" y="7419"/>
                    </a:cubicBezTo>
                    <a:cubicBezTo>
                      <a:pt x="4376" y="7419"/>
                      <a:pt x="4428" y="7396"/>
                      <a:pt x="4455" y="7355"/>
                    </a:cubicBezTo>
                    <a:lnTo>
                      <a:pt x="5433" y="5981"/>
                    </a:lnTo>
                    <a:cubicBezTo>
                      <a:pt x="5488" y="5904"/>
                      <a:pt x="5466" y="5805"/>
                      <a:pt x="5400" y="5761"/>
                    </a:cubicBezTo>
                    <a:cubicBezTo>
                      <a:pt x="5159" y="5585"/>
                      <a:pt x="5104" y="5244"/>
                      <a:pt x="5268" y="5002"/>
                    </a:cubicBezTo>
                    <a:lnTo>
                      <a:pt x="5367" y="4870"/>
                    </a:lnTo>
                    <a:cubicBezTo>
                      <a:pt x="5474" y="4724"/>
                      <a:pt x="5636" y="4646"/>
                      <a:pt x="5802" y="4646"/>
                    </a:cubicBezTo>
                    <a:cubicBezTo>
                      <a:pt x="5910" y="4646"/>
                      <a:pt x="6019" y="4679"/>
                      <a:pt x="6115" y="4749"/>
                    </a:cubicBezTo>
                    <a:cubicBezTo>
                      <a:pt x="6145" y="4770"/>
                      <a:pt x="6179" y="4780"/>
                      <a:pt x="6211" y="4780"/>
                    </a:cubicBezTo>
                    <a:cubicBezTo>
                      <a:pt x="6261" y="4780"/>
                      <a:pt x="6308" y="4756"/>
                      <a:pt x="6335" y="4716"/>
                    </a:cubicBezTo>
                    <a:lnTo>
                      <a:pt x="7413" y="3209"/>
                    </a:lnTo>
                    <a:cubicBezTo>
                      <a:pt x="7457" y="3132"/>
                      <a:pt x="7446" y="3033"/>
                      <a:pt x="7369" y="2989"/>
                    </a:cubicBezTo>
                    <a:lnTo>
                      <a:pt x="3234" y="31"/>
                    </a:lnTo>
                    <a:cubicBezTo>
                      <a:pt x="3204" y="10"/>
                      <a:pt x="3171" y="0"/>
                      <a:pt x="31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10180089" y="498258"/>
                <a:ext cx="330404" cy="367415"/>
              </a:xfrm>
              <a:custGeom>
                <a:avLst/>
                <a:gdLst/>
                <a:ahLst/>
                <a:cxnLst/>
                <a:rect l="l" t="t" r="r" b="b"/>
                <a:pathLst>
                  <a:path w="4169" h="4636" extrusionOk="0">
                    <a:moveTo>
                      <a:pt x="2561" y="0"/>
                    </a:moveTo>
                    <a:cubicBezTo>
                      <a:pt x="2472" y="0"/>
                      <a:pt x="2382" y="41"/>
                      <a:pt x="2321" y="116"/>
                    </a:cubicBezTo>
                    <a:lnTo>
                      <a:pt x="1" y="3393"/>
                    </a:lnTo>
                    <a:lnTo>
                      <a:pt x="1749" y="4636"/>
                    </a:lnTo>
                    <a:lnTo>
                      <a:pt x="4069" y="1369"/>
                    </a:lnTo>
                    <a:cubicBezTo>
                      <a:pt x="4168" y="1237"/>
                      <a:pt x="4135" y="1061"/>
                      <a:pt x="4003" y="973"/>
                    </a:cubicBezTo>
                    <a:lnTo>
                      <a:pt x="2717" y="50"/>
                    </a:lnTo>
                    <a:cubicBezTo>
                      <a:pt x="2670" y="16"/>
                      <a:pt x="2616" y="0"/>
                      <a:pt x="2561"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10190550" y="519973"/>
                <a:ext cx="309481" cy="345699"/>
              </a:xfrm>
              <a:custGeom>
                <a:avLst/>
                <a:gdLst/>
                <a:ahLst/>
                <a:cxnLst/>
                <a:rect l="l" t="t" r="r" b="b"/>
                <a:pathLst>
                  <a:path w="3905" h="4362" extrusionOk="0">
                    <a:moveTo>
                      <a:pt x="2443" y="1"/>
                    </a:moveTo>
                    <a:cubicBezTo>
                      <a:pt x="2353" y="1"/>
                      <a:pt x="2265" y="42"/>
                      <a:pt x="2211" y="117"/>
                    </a:cubicBezTo>
                    <a:lnTo>
                      <a:pt x="0" y="3207"/>
                    </a:lnTo>
                    <a:lnTo>
                      <a:pt x="1617" y="4362"/>
                    </a:lnTo>
                    <a:lnTo>
                      <a:pt x="3816" y="1271"/>
                    </a:lnTo>
                    <a:cubicBezTo>
                      <a:pt x="3904" y="1139"/>
                      <a:pt x="3882" y="963"/>
                      <a:pt x="3750" y="875"/>
                    </a:cubicBezTo>
                    <a:lnTo>
                      <a:pt x="2607" y="51"/>
                    </a:lnTo>
                    <a:cubicBezTo>
                      <a:pt x="2556" y="17"/>
                      <a:pt x="2499" y="1"/>
                      <a:pt x="24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10369183" y="580997"/>
                <a:ext cx="68078" cy="60073"/>
              </a:xfrm>
              <a:custGeom>
                <a:avLst/>
                <a:gdLst/>
                <a:ahLst/>
                <a:cxnLst/>
                <a:rect l="l" t="t" r="r" b="b"/>
                <a:pathLst>
                  <a:path w="859" h="758" extrusionOk="0">
                    <a:moveTo>
                      <a:pt x="424" y="0"/>
                    </a:moveTo>
                    <a:cubicBezTo>
                      <a:pt x="307" y="0"/>
                      <a:pt x="195" y="55"/>
                      <a:pt x="122" y="160"/>
                    </a:cubicBezTo>
                    <a:cubicBezTo>
                      <a:pt x="1" y="325"/>
                      <a:pt x="34" y="567"/>
                      <a:pt x="210" y="688"/>
                    </a:cubicBezTo>
                    <a:cubicBezTo>
                      <a:pt x="274" y="735"/>
                      <a:pt x="349" y="757"/>
                      <a:pt x="424" y="757"/>
                    </a:cubicBezTo>
                    <a:cubicBezTo>
                      <a:pt x="544" y="757"/>
                      <a:pt x="663" y="701"/>
                      <a:pt x="738" y="600"/>
                    </a:cubicBezTo>
                    <a:cubicBezTo>
                      <a:pt x="859" y="424"/>
                      <a:pt x="815" y="193"/>
                      <a:pt x="650" y="72"/>
                    </a:cubicBezTo>
                    <a:cubicBezTo>
                      <a:pt x="580" y="24"/>
                      <a:pt x="50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5"/>
            <p:cNvGrpSpPr/>
            <p:nvPr/>
          </p:nvGrpSpPr>
          <p:grpSpPr>
            <a:xfrm rot="-4258316">
              <a:off x="129979" y="3601467"/>
              <a:ext cx="821689" cy="791534"/>
              <a:chOff x="7624325" y="-1510778"/>
              <a:chExt cx="1080227" cy="1040454"/>
            </a:xfrm>
          </p:grpSpPr>
          <p:sp>
            <p:nvSpPr>
              <p:cNvPr id="50" name="Google Shape;50;p5"/>
              <p:cNvSpPr/>
              <p:nvPr/>
            </p:nvSpPr>
            <p:spPr>
              <a:xfrm>
                <a:off x="7669410" y="-1385541"/>
                <a:ext cx="1033471" cy="915217"/>
              </a:xfrm>
              <a:custGeom>
                <a:avLst/>
                <a:gdLst/>
                <a:ahLst/>
                <a:cxnLst/>
                <a:rect l="l" t="t" r="r" b="b"/>
                <a:pathLst>
                  <a:path w="6808" h="6029" extrusionOk="0">
                    <a:moveTo>
                      <a:pt x="4708" y="0"/>
                    </a:moveTo>
                    <a:cubicBezTo>
                      <a:pt x="4363" y="0"/>
                      <a:pt x="4017" y="104"/>
                      <a:pt x="3718" y="321"/>
                    </a:cubicBezTo>
                    <a:lnTo>
                      <a:pt x="3322" y="607"/>
                    </a:lnTo>
                    <a:lnTo>
                      <a:pt x="3245" y="497"/>
                    </a:lnTo>
                    <a:lnTo>
                      <a:pt x="0" y="2817"/>
                    </a:lnTo>
                    <a:lnTo>
                      <a:pt x="2310" y="6028"/>
                    </a:lnTo>
                    <a:lnTo>
                      <a:pt x="5543" y="3697"/>
                    </a:lnTo>
                    <a:lnTo>
                      <a:pt x="5466" y="3598"/>
                    </a:lnTo>
                    <a:lnTo>
                      <a:pt x="5862" y="3312"/>
                    </a:lnTo>
                    <a:cubicBezTo>
                      <a:pt x="6632" y="2762"/>
                      <a:pt x="6808" y="1696"/>
                      <a:pt x="6258" y="926"/>
                    </a:cubicBezTo>
                    <a:lnTo>
                      <a:pt x="6093" y="706"/>
                    </a:lnTo>
                    <a:cubicBezTo>
                      <a:pt x="5760" y="246"/>
                      <a:pt x="5237" y="0"/>
                      <a:pt x="4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7657722" y="-1510778"/>
                <a:ext cx="1046830" cy="948614"/>
              </a:xfrm>
              <a:custGeom>
                <a:avLst/>
                <a:gdLst/>
                <a:ahLst/>
                <a:cxnLst/>
                <a:rect l="l" t="t" r="r" b="b"/>
                <a:pathLst>
                  <a:path w="6896" h="6249" extrusionOk="0">
                    <a:moveTo>
                      <a:pt x="4496" y="0"/>
                    </a:moveTo>
                    <a:cubicBezTo>
                      <a:pt x="4150" y="0"/>
                      <a:pt x="3801" y="104"/>
                      <a:pt x="3498" y="321"/>
                    </a:cubicBezTo>
                    <a:lnTo>
                      <a:pt x="1" y="2828"/>
                    </a:lnTo>
                    <a:lnTo>
                      <a:pt x="2453" y="6249"/>
                    </a:lnTo>
                    <a:lnTo>
                      <a:pt x="5950" y="3730"/>
                    </a:lnTo>
                    <a:cubicBezTo>
                      <a:pt x="6720" y="3180"/>
                      <a:pt x="6896" y="2114"/>
                      <a:pt x="6346" y="1344"/>
                    </a:cubicBezTo>
                    <a:lnTo>
                      <a:pt x="5884" y="706"/>
                    </a:lnTo>
                    <a:cubicBezTo>
                      <a:pt x="5551" y="246"/>
                      <a:pt x="5028" y="0"/>
                      <a:pt x="4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7624325" y="-1437002"/>
                <a:ext cx="881669" cy="896546"/>
              </a:xfrm>
              <a:custGeom>
                <a:avLst/>
                <a:gdLst/>
                <a:ahLst/>
                <a:cxnLst/>
                <a:rect l="l" t="t" r="r" b="b"/>
                <a:pathLst>
                  <a:path w="5808" h="5906" extrusionOk="0">
                    <a:moveTo>
                      <a:pt x="3245" y="0"/>
                    </a:moveTo>
                    <a:lnTo>
                      <a:pt x="1" y="2331"/>
                    </a:lnTo>
                    <a:lnTo>
                      <a:pt x="2574" y="5906"/>
                    </a:lnTo>
                    <a:lnTo>
                      <a:pt x="5807" y="3574"/>
                    </a:lnTo>
                    <a:lnTo>
                      <a:pt x="32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7737114" y="-1280494"/>
                <a:ext cx="348842" cy="240303"/>
              </a:xfrm>
              <a:custGeom>
                <a:avLst/>
                <a:gdLst/>
                <a:ahLst/>
                <a:cxnLst/>
                <a:rect l="l" t="t" r="r" b="b"/>
                <a:pathLst>
                  <a:path w="2298" h="1583" extrusionOk="0">
                    <a:moveTo>
                      <a:pt x="2055" y="0"/>
                    </a:moveTo>
                    <a:cubicBezTo>
                      <a:pt x="2035" y="0"/>
                      <a:pt x="2015" y="4"/>
                      <a:pt x="1996" y="14"/>
                    </a:cubicBezTo>
                    <a:cubicBezTo>
                      <a:pt x="1336" y="344"/>
                      <a:pt x="742" y="861"/>
                      <a:pt x="137" y="1278"/>
                    </a:cubicBezTo>
                    <a:cubicBezTo>
                      <a:pt x="0" y="1370"/>
                      <a:pt x="121" y="1583"/>
                      <a:pt x="261" y="1583"/>
                    </a:cubicBezTo>
                    <a:cubicBezTo>
                      <a:pt x="289" y="1583"/>
                      <a:pt x="318" y="1574"/>
                      <a:pt x="346" y="1553"/>
                    </a:cubicBezTo>
                    <a:cubicBezTo>
                      <a:pt x="951" y="1136"/>
                      <a:pt x="1655" y="751"/>
                      <a:pt x="2194" y="245"/>
                    </a:cubicBezTo>
                    <a:cubicBezTo>
                      <a:pt x="2297" y="151"/>
                      <a:pt x="2175" y="0"/>
                      <a:pt x="205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8202084" y="-1460835"/>
                <a:ext cx="289487" cy="94118"/>
              </a:xfrm>
              <a:custGeom>
                <a:avLst/>
                <a:gdLst/>
                <a:ahLst/>
                <a:cxnLst/>
                <a:rect l="l" t="t" r="r" b="b"/>
                <a:pathLst>
                  <a:path w="1907" h="620" extrusionOk="0">
                    <a:moveTo>
                      <a:pt x="957" y="0"/>
                    </a:moveTo>
                    <a:cubicBezTo>
                      <a:pt x="629" y="0"/>
                      <a:pt x="299" y="116"/>
                      <a:pt x="88" y="344"/>
                    </a:cubicBezTo>
                    <a:cubicBezTo>
                      <a:pt x="1" y="431"/>
                      <a:pt x="117" y="620"/>
                      <a:pt x="236" y="620"/>
                    </a:cubicBezTo>
                    <a:cubicBezTo>
                      <a:pt x="253" y="620"/>
                      <a:pt x="269" y="616"/>
                      <a:pt x="286" y="608"/>
                    </a:cubicBezTo>
                    <a:cubicBezTo>
                      <a:pt x="472" y="509"/>
                      <a:pt x="648" y="410"/>
                      <a:pt x="857" y="388"/>
                    </a:cubicBezTo>
                    <a:cubicBezTo>
                      <a:pt x="894" y="384"/>
                      <a:pt x="929" y="382"/>
                      <a:pt x="963" y="382"/>
                    </a:cubicBezTo>
                    <a:cubicBezTo>
                      <a:pt x="1206" y="382"/>
                      <a:pt x="1396" y="480"/>
                      <a:pt x="1627" y="586"/>
                    </a:cubicBezTo>
                    <a:cubicBezTo>
                      <a:pt x="1649" y="595"/>
                      <a:pt x="1671" y="600"/>
                      <a:pt x="1692" y="600"/>
                    </a:cubicBezTo>
                    <a:cubicBezTo>
                      <a:pt x="1817" y="600"/>
                      <a:pt x="1907" y="446"/>
                      <a:pt x="1803" y="333"/>
                    </a:cubicBezTo>
                    <a:cubicBezTo>
                      <a:pt x="1597" y="110"/>
                      <a:pt x="1278" y="0"/>
                      <a:pt x="957"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2598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4610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67655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417414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056066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320039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972566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6"/>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57" name="Google Shape;57;p6"/>
          <p:cNvSpPr txBox="1">
            <a:spLocks noGrp="1"/>
          </p:cNvSpPr>
          <p:nvPr>
            <p:ph type="title"/>
          </p:nvPr>
        </p:nvSpPr>
        <p:spPr>
          <a:xfrm>
            <a:off x="713225" y="534775"/>
            <a:ext cx="7717500" cy="5232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grpSp>
        <p:nvGrpSpPr>
          <p:cNvPr id="58" name="Google Shape;58;p6"/>
          <p:cNvGrpSpPr/>
          <p:nvPr/>
        </p:nvGrpSpPr>
        <p:grpSpPr>
          <a:xfrm>
            <a:off x="76190" y="1095823"/>
            <a:ext cx="9137583" cy="3663386"/>
            <a:chOff x="76190" y="1095823"/>
            <a:chExt cx="9137583" cy="3663386"/>
          </a:xfrm>
        </p:grpSpPr>
        <p:grpSp>
          <p:nvGrpSpPr>
            <p:cNvPr id="59" name="Google Shape;59;p6"/>
            <p:cNvGrpSpPr/>
            <p:nvPr/>
          </p:nvGrpSpPr>
          <p:grpSpPr>
            <a:xfrm rot="-1169873">
              <a:off x="8487513" y="4032834"/>
              <a:ext cx="638054" cy="638191"/>
              <a:chOff x="8790864" y="-1437011"/>
              <a:chExt cx="835482" cy="831392"/>
            </a:xfrm>
          </p:grpSpPr>
          <p:sp>
            <p:nvSpPr>
              <p:cNvPr id="60" name="Google Shape;60;p6"/>
              <p:cNvSpPr/>
              <p:nvPr/>
            </p:nvSpPr>
            <p:spPr>
              <a:xfrm>
                <a:off x="8790864" y="-1437011"/>
                <a:ext cx="835482" cy="831392"/>
              </a:xfrm>
              <a:custGeom>
                <a:avLst/>
                <a:gdLst/>
                <a:ahLst/>
                <a:cxnLst/>
                <a:rect l="l" t="t" r="r" b="b"/>
                <a:pathLst>
                  <a:path w="7457" h="7420" extrusionOk="0">
                    <a:moveTo>
                      <a:pt x="3138" y="0"/>
                    </a:moveTo>
                    <a:cubicBezTo>
                      <a:pt x="3087" y="0"/>
                      <a:pt x="3037" y="24"/>
                      <a:pt x="3003" y="64"/>
                    </a:cubicBezTo>
                    <a:lnTo>
                      <a:pt x="1936" y="1571"/>
                    </a:lnTo>
                    <a:cubicBezTo>
                      <a:pt x="1881" y="1648"/>
                      <a:pt x="1903" y="1747"/>
                      <a:pt x="1969" y="1791"/>
                    </a:cubicBezTo>
                    <a:lnTo>
                      <a:pt x="1991" y="1813"/>
                    </a:lnTo>
                    <a:cubicBezTo>
                      <a:pt x="2233" y="1978"/>
                      <a:pt x="2288" y="2319"/>
                      <a:pt x="2123" y="2561"/>
                    </a:cubicBezTo>
                    <a:lnTo>
                      <a:pt x="2024" y="2692"/>
                    </a:lnTo>
                    <a:cubicBezTo>
                      <a:pt x="1918" y="2839"/>
                      <a:pt x="1756" y="2917"/>
                      <a:pt x="1590" y="2917"/>
                    </a:cubicBezTo>
                    <a:cubicBezTo>
                      <a:pt x="1482" y="2917"/>
                      <a:pt x="1372" y="2883"/>
                      <a:pt x="1277" y="2813"/>
                    </a:cubicBezTo>
                    <a:lnTo>
                      <a:pt x="1255" y="2802"/>
                    </a:lnTo>
                    <a:cubicBezTo>
                      <a:pt x="1229" y="2781"/>
                      <a:pt x="1198" y="2771"/>
                      <a:pt x="1167" y="2771"/>
                    </a:cubicBezTo>
                    <a:cubicBezTo>
                      <a:pt x="1118" y="2771"/>
                      <a:pt x="1068" y="2795"/>
                      <a:pt x="1035" y="2835"/>
                    </a:cubicBezTo>
                    <a:lnTo>
                      <a:pt x="56" y="4210"/>
                    </a:lnTo>
                    <a:cubicBezTo>
                      <a:pt x="1" y="4287"/>
                      <a:pt x="23" y="4386"/>
                      <a:pt x="89" y="4441"/>
                    </a:cubicBezTo>
                    <a:lnTo>
                      <a:pt x="4235" y="7388"/>
                    </a:lnTo>
                    <a:cubicBezTo>
                      <a:pt x="4260" y="7410"/>
                      <a:pt x="4293" y="7419"/>
                      <a:pt x="4325" y="7419"/>
                    </a:cubicBezTo>
                    <a:cubicBezTo>
                      <a:pt x="4376" y="7419"/>
                      <a:pt x="4428" y="7396"/>
                      <a:pt x="4455" y="7355"/>
                    </a:cubicBezTo>
                    <a:lnTo>
                      <a:pt x="5433" y="5981"/>
                    </a:lnTo>
                    <a:cubicBezTo>
                      <a:pt x="5488" y="5904"/>
                      <a:pt x="5466" y="5805"/>
                      <a:pt x="5400" y="5761"/>
                    </a:cubicBezTo>
                    <a:cubicBezTo>
                      <a:pt x="5159" y="5585"/>
                      <a:pt x="5104" y="5244"/>
                      <a:pt x="5268" y="5002"/>
                    </a:cubicBezTo>
                    <a:lnTo>
                      <a:pt x="5367" y="4870"/>
                    </a:lnTo>
                    <a:cubicBezTo>
                      <a:pt x="5474" y="4724"/>
                      <a:pt x="5636" y="4646"/>
                      <a:pt x="5802" y="4646"/>
                    </a:cubicBezTo>
                    <a:cubicBezTo>
                      <a:pt x="5910" y="4646"/>
                      <a:pt x="6019" y="4679"/>
                      <a:pt x="6115" y="4749"/>
                    </a:cubicBezTo>
                    <a:cubicBezTo>
                      <a:pt x="6145" y="4770"/>
                      <a:pt x="6179" y="4780"/>
                      <a:pt x="6211" y="4780"/>
                    </a:cubicBezTo>
                    <a:cubicBezTo>
                      <a:pt x="6261" y="4780"/>
                      <a:pt x="6308" y="4756"/>
                      <a:pt x="6335" y="4716"/>
                    </a:cubicBezTo>
                    <a:lnTo>
                      <a:pt x="7413" y="3209"/>
                    </a:lnTo>
                    <a:cubicBezTo>
                      <a:pt x="7457" y="3132"/>
                      <a:pt x="7446" y="3033"/>
                      <a:pt x="7369" y="2989"/>
                    </a:cubicBezTo>
                    <a:lnTo>
                      <a:pt x="3234" y="31"/>
                    </a:lnTo>
                    <a:cubicBezTo>
                      <a:pt x="3204" y="10"/>
                      <a:pt x="3171" y="0"/>
                      <a:pt x="3138"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a:off x="8936290" y="-1234544"/>
                <a:ext cx="467095" cy="519452"/>
              </a:xfrm>
              <a:custGeom>
                <a:avLst/>
                <a:gdLst/>
                <a:ahLst/>
                <a:cxnLst/>
                <a:rect l="l" t="t" r="r" b="b"/>
                <a:pathLst>
                  <a:path w="4169" h="4636" extrusionOk="0">
                    <a:moveTo>
                      <a:pt x="2561" y="0"/>
                    </a:moveTo>
                    <a:cubicBezTo>
                      <a:pt x="2472" y="0"/>
                      <a:pt x="2382" y="41"/>
                      <a:pt x="2321" y="116"/>
                    </a:cubicBezTo>
                    <a:lnTo>
                      <a:pt x="1" y="3393"/>
                    </a:lnTo>
                    <a:lnTo>
                      <a:pt x="1749" y="4636"/>
                    </a:lnTo>
                    <a:lnTo>
                      <a:pt x="4069" y="1369"/>
                    </a:lnTo>
                    <a:cubicBezTo>
                      <a:pt x="4168" y="1237"/>
                      <a:pt x="4135" y="1061"/>
                      <a:pt x="4003" y="973"/>
                    </a:cubicBezTo>
                    <a:lnTo>
                      <a:pt x="2717" y="50"/>
                    </a:lnTo>
                    <a:cubicBezTo>
                      <a:pt x="2670" y="16"/>
                      <a:pt x="2616" y="0"/>
                      <a:pt x="2561"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a:off x="8951079" y="-1203843"/>
                <a:ext cx="437516" cy="488751"/>
              </a:xfrm>
              <a:custGeom>
                <a:avLst/>
                <a:gdLst/>
                <a:ahLst/>
                <a:cxnLst/>
                <a:rect l="l" t="t" r="r" b="b"/>
                <a:pathLst>
                  <a:path w="3905" h="4362" extrusionOk="0">
                    <a:moveTo>
                      <a:pt x="2443" y="1"/>
                    </a:moveTo>
                    <a:cubicBezTo>
                      <a:pt x="2353" y="1"/>
                      <a:pt x="2265" y="42"/>
                      <a:pt x="2211" y="117"/>
                    </a:cubicBezTo>
                    <a:lnTo>
                      <a:pt x="0" y="3207"/>
                    </a:lnTo>
                    <a:lnTo>
                      <a:pt x="1617" y="4362"/>
                    </a:lnTo>
                    <a:lnTo>
                      <a:pt x="3816" y="1271"/>
                    </a:lnTo>
                    <a:cubicBezTo>
                      <a:pt x="3904" y="1139"/>
                      <a:pt x="3882" y="963"/>
                      <a:pt x="3750" y="875"/>
                    </a:cubicBezTo>
                    <a:lnTo>
                      <a:pt x="2607" y="51"/>
                    </a:lnTo>
                    <a:cubicBezTo>
                      <a:pt x="2556" y="17"/>
                      <a:pt x="2499" y="1"/>
                      <a:pt x="24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9203613" y="-1117567"/>
                <a:ext cx="96242" cy="84932"/>
              </a:xfrm>
              <a:custGeom>
                <a:avLst/>
                <a:gdLst/>
                <a:ahLst/>
                <a:cxnLst/>
                <a:rect l="l" t="t" r="r" b="b"/>
                <a:pathLst>
                  <a:path w="859" h="758" extrusionOk="0">
                    <a:moveTo>
                      <a:pt x="424" y="0"/>
                    </a:moveTo>
                    <a:cubicBezTo>
                      <a:pt x="307" y="0"/>
                      <a:pt x="195" y="55"/>
                      <a:pt x="122" y="160"/>
                    </a:cubicBezTo>
                    <a:cubicBezTo>
                      <a:pt x="1" y="325"/>
                      <a:pt x="34" y="567"/>
                      <a:pt x="210" y="688"/>
                    </a:cubicBezTo>
                    <a:cubicBezTo>
                      <a:pt x="274" y="735"/>
                      <a:pt x="349" y="757"/>
                      <a:pt x="424" y="757"/>
                    </a:cubicBezTo>
                    <a:cubicBezTo>
                      <a:pt x="544" y="757"/>
                      <a:pt x="663" y="701"/>
                      <a:pt x="738" y="600"/>
                    </a:cubicBezTo>
                    <a:cubicBezTo>
                      <a:pt x="859" y="424"/>
                      <a:pt x="815" y="193"/>
                      <a:pt x="650" y="72"/>
                    </a:cubicBezTo>
                    <a:cubicBezTo>
                      <a:pt x="580" y="24"/>
                      <a:pt x="50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6"/>
            <p:cNvGrpSpPr/>
            <p:nvPr/>
          </p:nvGrpSpPr>
          <p:grpSpPr>
            <a:xfrm rot="-5400000">
              <a:off x="42064" y="1129949"/>
              <a:ext cx="671793" cy="603540"/>
              <a:chOff x="7624325" y="-1510778"/>
              <a:chExt cx="1080227" cy="970321"/>
            </a:xfrm>
          </p:grpSpPr>
          <p:sp>
            <p:nvSpPr>
              <p:cNvPr id="65" name="Google Shape;65;p6"/>
              <p:cNvSpPr/>
              <p:nvPr/>
            </p:nvSpPr>
            <p:spPr>
              <a:xfrm>
                <a:off x="7657722" y="-1510778"/>
                <a:ext cx="1046830" cy="948614"/>
              </a:xfrm>
              <a:custGeom>
                <a:avLst/>
                <a:gdLst/>
                <a:ahLst/>
                <a:cxnLst/>
                <a:rect l="l" t="t" r="r" b="b"/>
                <a:pathLst>
                  <a:path w="6896" h="6249" extrusionOk="0">
                    <a:moveTo>
                      <a:pt x="4496" y="0"/>
                    </a:moveTo>
                    <a:cubicBezTo>
                      <a:pt x="4150" y="0"/>
                      <a:pt x="3801" y="104"/>
                      <a:pt x="3498" y="321"/>
                    </a:cubicBezTo>
                    <a:lnTo>
                      <a:pt x="1" y="2828"/>
                    </a:lnTo>
                    <a:lnTo>
                      <a:pt x="2453" y="6249"/>
                    </a:lnTo>
                    <a:lnTo>
                      <a:pt x="5950" y="3730"/>
                    </a:lnTo>
                    <a:cubicBezTo>
                      <a:pt x="6720" y="3180"/>
                      <a:pt x="6896" y="2114"/>
                      <a:pt x="6346" y="1344"/>
                    </a:cubicBezTo>
                    <a:lnTo>
                      <a:pt x="5884" y="706"/>
                    </a:lnTo>
                    <a:cubicBezTo>
                      <a:pt x="5551" y="246"/>
                      <a:pt x="5028" y="0"/>
                      <a:pt x="4496"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7624325" y="-1437002"/>
                <a:ext cx="881669" cy="896546"/>
              </a:xfrm>
              <a:custGeom>
                <a:avLst/>
                <a:gdLst/>
                <a:ahLst/>
                <a:cxnLst/>
                <a:rect l="l" t="t" r="r" b="b"/>
                <a:pathLst>
                  <a:path w="5808" h="5906" extrusionOk="0">
                    <a:moveTo>
                      <a:pt x="3245" y="0"/>
                    </a:moveTo>
                    <a:lnTo>
                      <a:pt x="1" y="2331"/>
                    </a:lnTo>
                    <a:lnTo>
                      <a:pt x="2574" y="5906"/>
                    </a:lnTo>
                    <a:lnTo>
                      <a:pt x="5807" y="3574"/>
                    </a:lnTo>
                    <a:lnTo>
                      <a:pt x="3245" y="0"/>
                    </a:ln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7657722" y="-1510778"/>
                <a:ext cx="1046830" cy="948614"/>
              </a:xfrm>
              <a:custGeom>
                <a:avLst/>
                <a:gdLst/>
                <a:ahLst/>
                <a:cxnLst/>
                <a:rect l="l" t="t" r="r" b="b"/>
                <a:pathLst>
                  <a:path w="6896" h="6249" extrusionOk="0">
                    <a:moveTo>
                      <a:pt x="4496" y="0"/>
                    </a:moveTo>
                    <a:cubicBezTo>
                      <a:pt x="4150" y="0"/>
                      <a:pt x="3801" y="104"/>
                      <a:pt x="3498" y="321"/>
                    </a:cubicBezTo>
                    <a:lnTo>
                      <a:pt x="1" y="2828"/>
                    </a:lnTo>
                    <a:lnTo>
                      <a:pt x="2453" y="6249"/>
                    </a:lnTo>
                    <a:lnTo>
                      <a:pt x="5950" y="3730"/>
                    </a:lnTo>
                    <a:cubicBezTo>
                      <a:pt x="6720" y="3180"/>
                      <a:pt x="6896" y="2114"/>
                      <a:pt x="6346" y="1344"/>
                    </a:cubicBezTo>
                    <a:lnTo>
                      <a:pt x="5884" y="706"/>
                    </a:lnTo>
                    <a:cubicBezTo>
                      <a:pt x="5551" y="246"/>
                      <a:pt x="5028" y="0"/>
                      <a:pt x="4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p:nvPr/>
            </p:nvSpPr>
            <p:spPr>
              <a:xfrm>
                <a:off x="7624325" y="-1437002"/>
                <a:ext cx="881669" cy="896546"/>
              </a:xfrm>
              <a:custGeom>
                <a:avLst/>
                <a:gdLst/>
                <a:ahLst/>
                <a:cxnLst/>
                <a:rect l="l" t="t" r="r" b="b"/>
                <a:pathLst>
                  <a:path w="5808" h="5906" extrusionOk="0">
                    <a:moveTo>
                      <a:pt x="3245" y="0"/>
                    </a:moveTo>
                    <a:lnTo>
                      <a:pt x="1" y="2331"/>
                    </a:lnTo>
                    <a:lnTo>
                      <a:pt x="2574" y="5906"/>
                    </a:lnTo>
                    <a:lnTo>
                      <a:pt x="5807" y="3574"/>
                    </a:lnTo>
                    <a:lnTo>
                      <a:pt x="32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6"/>
              <p:cNvSpPr/>
              <p:nvPr/>
            </p:nvSpPr>
            <p:spPr>
              <a:xfrm>
                <a:off x="7737114" y="-1280494"/>
                <a:ext cx="348842" cy="240303"/>
              </a:xfrm>
              <a:custGeom>
                <a:avLst/>
                <a:gdLst/>
                <a:ahLst/>
                <a:cxnLst/>
                <a:rect l="l" t="t" r="r" b="b"/>
                <a:pathLst>
                  <a:path w="2298" h="1583" extrusionOk="0">
                    <a:moveTo>
                      <a:pt x="2055" y="0"/>
                    </a:moveTo>
                    <a:cubicBezTo>
                      <a:pt x="2035" y="0"/>
                      <a:pt x="2015" y="4"/>
                      <a:pt x="1996" y="14"/>
                    </a:cubicBezTo>
                    <a:cubicBezTo>
                      <a:pt x="1336" y="344"/>
                      <a:pt x="742" y="861"/>
                      <a:pt x="137" y="1278"/>
                    </a:cubicBezTo>
                    <a:cubicBezTo>
                      <a:pt x="0" y="1370"/>
                      <a:pt x="121" y="1583"/>
                      <a:pt x="261" y="1583"/>
                    </a:cubicBezTo>
                    <a:cubicBezTo>
                      <a:pt x="289" y="1583"/>
                      <a:pt x="318" y="1574"/>
                      <a:pt x="346" y="1553"/>
                    </a:cubicBezTo>
                    <a:cubicBezTo>
                      <a:pt x="951" y="1136"/>
                      <a:pt x="1655" y="751"/>
                      <a:pt x="2194" y="245"/>
                    </a:cubicBezTo>
                    <a:cubicBezTo>
                      <a:pt x="2297" y="151"/>
                      <a:pt x="2175" y="0"/>
                      <a:pt x="205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6"/>
              <p:cNvSpPr/>
              <p:nvPr/>
            </p:nvSpPr>
            <p:spPr>
              <a:xfrm>
                <a:off x="8202084" y="-1460835"/>
                <a:ext cx="289487" cy="94118"/>
              </a:xfrm>
              <a:custGeom>
                <a:avLst/>
                <a:gdLst/>
                <a:ahLst/>
                <a:cxnLst/>
                <a:rect l="l" t="t" r="r" b="b"/>
                <a:pathLst>
                  <a:path w="1907" h="620" extrusionOk="0">
                    <a:moveTo>
                      <a:pt x="957" y="0"/>
                    </a:moveTo>
                    <a:cubicBezTo>
                      <a:pt x="629" y="0"/>
                      <a:pt x="299" y="116"/>
                      <a:pt x="88" y="344"/>
                    </a:cubicBezTo>
                    <a:cubicBezTo>
                      <a:pt x="1" y="431"/>
                      <a:pt x="117" y="620"/>
                      <a:pt x="236" y="620"/>
                    </a:cubicBezTo>
                    <a:cubicBezTo>
                      <a:pt x="253" y="620"/>
                      <a:pt x="269" y="616"/>
                      <a:pt x="286" y="608"/>
                    </a:cubicBezTo>
                    <a:cubicBezTo>
                      <a:pt x="472" y="509"/>
                      <a:pt x="648" y="410"/>
                      <a:pt x="857" y="388"/>
                    </a:cubicBezTo>
                    <a:cubicBezTo>
                      <a:pt x="894" y="384"/>
                      <a:pt x="929" y="382"/>
                      <a:pt x="963" y="382"/>
                    </a:cubicBezTo>
                    <a:cubicBezTo>
                      <a:pt x="1206" y="382"/>
                      <a:pt x="1396" y="480"/>
                      <a:pt x="1627" y="586"/>
                    </a:cubicBezTo>
                    <a:cubicBezTo>
                      <a:pt x="1649" y="595"/>
                      <a:pt x="1671" y="600"/>
                      <a:pt x="1692" y="600"/>
                    </a:cubicBezTo>
                    <a:cubicBezTo>
                      <a:pt x="1817" y="600"/>
                      <a:pt x="1907" y="446"/>
                      <a:pt x="1803" y="333"/>
                    </a:cubicBezTo>
                    <a:cubicBezTo>
                      <a:pt x="1597" y="110"/>
                      <a:pt x="1278" y="0"/>
                      <a:pt x="957"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1"/>
        <p:cNvGrpSpPr/>
        <p:nvPr/>
      </p:nvGrpSpPr>
      <p:grpSpPr>
        <a:xfrm>
          <a:off x="0" y="0"/>
          <a:ext cx="0" cy="0"/>
          <a:chOff x="0" y="0"/>
          <a:chExt cx="0" cy="0"/>
        </a:xfrm>
      </p:grpSpPr>
      <p:sp>
        <p:nvSpPr>
          <p:cNvPr id="72" name="Google Shape;72;p7"/>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73" name="Google Shape;73;p7"/>
          <p:cNvSpPr txBox="1">
            <a:spLocks noGrp="1"/>
          </p:cNvSpPr>
          <p:nvPr>
            <p:ph type="title"/>
          </p:nvPr>
        </p:nvSpPr>
        <p:spPr>
          <a:xfrm>
            <a:off x="964800" y="1178300"/>
            <a:ext cx="2763900" cy="1616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100"/>
              <a:buNone/>
              <a:defRPr/>
            </a:lvl1pPr>
            <a:lvl2pPr lvl="1" rtl="0">
              <a:lnSpc>
                <a:spcPct val="90000"/>
              </a:lnSpc>
              <a:spcBef>
                <a:spcPts val="0"/>
              </a:spcBef>
              <a:spcAft>
                <a:spcPts val="0"/>
              </a:spcAft>
              <a:buSzPts val="3100"/>
              <a:buNone/>
              <a:defRPr/>
            </a:lvl2pPr>
            <a:lvl3pPr lvl="2" rtl="0">
              <a:lnSpc>
                <a:spcPct val="90000"/>
              </a:lnSpc>
              <a:spcBef>
                <a:spcPts val="0"/>
              </a:spcBef>
              <a:spcAft>
                <a:spcPts val="0"/>
              </a:spcAft>
              <a:buSzPts val="3100"/>
              <a:buNone/>
              <a:defRPr/>
            </a:lvl3pPr>
            <a:lvl4pPr lvl="3" rtl="0">
              <a:lnSpc>
                <a:spcPct val="90000"/>
              </a:lnSpc>
              <a:spcBef>
                <a:spcPts val="0"/>
              </a:spcBef>
              <a:spcAft>
                <a:spcPts val="0"/>
              </a:spcAft>
              <a:buSzPts val="3100"/>
              <a:buNone/>
              <a:defRPr/>
            </a:lvl4pPr>
            <a:lvl5pPr lvl="4" rtl="0">
              <a:lnSpc>
                <a:spcPct val="90000"/>
              </a:lnSpc>
              <a:spcBef>
                <a:spcPts val="0"/>
              </a:spcBef>
              <a:spcAft>
                <a:spcPts val="0"/>
              </a:spcAft>
              <a:buSzPts val="3100"/>
              <a:buNone/>
              <a:defRPr/>
            </a:lvl5pPr>
            <a:lvl6pPr lvl="5" rtl="0">
              <a:lnSpc>
                <a:spcPct val="90000"/>
              </a:lnSpc>
              <a:spcBef>
                <a:spcPts val="0"/>
              </a:spcBef>
              <a:spcAft>
                <a:spcPts val="0"/>
              </a:spcAft>
              <a:buSzPts val="3100"/>
              <a:buNone/>
              <a:defRPr/>
            </a:lvl6pPr>
            <a:lvl7pPr lvl="6" rtl="0">
              <a:lnSpc>
                <a:spcPct val="90000"/>
              </a:lnSpc>
              <a:spcBef>
                <a:spcPts val="0"/>
              </a:spcBef>
              <a:spcAft>
                <a:spcPts val="0"/>
              </a:spcAft>
              <a:buSzPts val="3100"/>
              <a:buNone/>
              <a:defRPr/>
            </a:lvl7pPr>
            <a:lvl8pPr lvl="7" rtl="0">
              <a:lnSpc>
                <a:spcPct val="90000"/>
              </a:lnSpc>
              <a:spcBef>
                <a:spcPts val="0"/>
              </a:spcBef>
              <a:spcAft>
                <a:spcPts val="0"/>
              </a:spcAft>
              <a:buSzPts val="3100"/>
              <a:buNone/>
              <a:defRPr/>
            </a:lvl8pPr>
            <a:lvl9pPr lvl="8" rtl="0">
              <a:lnSpc>
                <a:spcPct val="90000"/>
              </a:lnSpc>
              <a:spcBef>
                <a:spcPts val="0"/>
              </a:spcBef>
              <a:spcAft>
                <a:spcPts val="0"/>
              </a:spcAft>
              <a:buSzPts val="3100"/>
              <a:buNone/>
              <a:defRPr/>
            </a:lvl9pPr>
          </a:lstStyle>
          <a:p>
            <a:endParaRPr/>
          </a:p>
        </p:txBody>
      </p:sp>
      <p:sp>
        <p:nvSpPr>
          <p:cNvPr id="74" name="Google Shape;74;p7"/>
          <p:cNvSpPr txBox="1">
            <a:spLocks noGrp="1"/>
          </p:cNvSpPr>
          <p:nvPr>
            <p:ph type="subTitle" idx="1"/>
          </p:nvPr>
        </p:nvSpPr>
        <p:spPr>
          <a:xfrm>
            <a:off x="964800" y="2773800"/>
            <a:ext cx="2763900" cy="1143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5" name="Google Shape;75;p7"/>
          <p:cNvSpPr>
            <a:spLocks noGrp="1"/>
          </p:cNvSpPr>
          <p:nvPr>
            <p:ph type="pic" idx="2"/>
          </p:nvPr>
        </p:nvSpPr>
        <p:spPr>
          <a:xfrm>
            <a:off x="4663800" y="869550"/>
            <a:ext cx="3404400" cy="3404400"/>
          </a:xfrm>
          <a:prstGeom prst="rect">
            <a:avLst/>
          </a:prstGeom>
          <a:noFill/>
          <a:ln w="19050" cap="flat" cmpd="sng">
            <a:solidFill>
              <a:schemeClr val="dk1"/>
            </a:solidFill>
            <a:prstDash val="solid"/>
            <a:round/>
            <a:headEnd type="none" w="sm" len="sm"/>
            <a:tailEnd type="none" w="sm" len="sm"/>
          </a:ln>
        </p:spPr>
      </p:sp>
      <p:grpSp>
        <p:nvGrpSpPr>
          <p:cNvPr id="76" name="Google Shape;76;p7"/>
          <p:cNvGrpSpPr/>
          <p:nvPr/>
        </p:nvGrpSpPr>
        <p:grpSpPr>
          <a:xfrm>
            <a:off x="7862172" y="539494"/>
            <a:ext cx="635304" cy="160688"/>
            <a:chOff x="10100350" y="671450"/>
            <a:chExt cx="77000" cy="19475"/>
          </a:xfrm>
        </p:grpSpPr>
        <p:sp>
          <p:nvSpPr>
            <p:cNvPr id="77" name="Google Shape;77;p7"/>
            <p:cNvSpPr/>
            <p:nvPr/>
          </p:nvSpPr>
          <p:spPr>
            <a:xfrm>
              <a:off x="10100350" y="671450"/>
              <a:ext cx="10475" cy="16250"/>
            </a:xfrm>
            <a:custGeom>
              <a:avLst/>
              <a:gdLst/>
              <a:ahLst/>
              <a:cxnLst/>
              <a:rect l="l" t="t" r="r" b="b"/>
              <a:pathLst>
                <a:path w="419" h="650" extrusionOk="0">
                  <a:moveTo>
                    <a:pt x="166" y="56"/>
                  </a:moveTo>
                  <a:cubicBezTo>
                    <a:pt x="232" y="67"/>
                    <a:pt x="265" y="100"/>
                    <a:pt x="287" y="166"/>
                  </a:cubicBezTo>
                  <a:cubicBezTo>
                    <a:pt x="287" y="199"/>
                    <a:pt x="287" y="243"/>
                    <a:pt x="265" y="276"/>
                  </a:cubicBezTo>
                  <a:lnTo>
                    <a:pt x="276" y="287"/>
                  </a:lnTo>
                  <a:cubicBezTo>
                    <a:pt x="265" y="298"/>
                    <a:pt x="254" y="320"/>
                    <a:pt x="243" y="331"/>
                  </a:cubicBezTo>
                  <a:cubicBezTo>
                    <a:pt x="221" y="342"/>
                    <a:pt x="210" y="353"/>
                    <a:pt x="188" y="353"/>
                  </a:cubicBezTo>
                  <a:cubicBezTo>
                    <a:pt x="177" y="353"/>
                    <a:pt x="177" y="353"/>
                    <a:pt x="177" y="364"/>
                  </a:cubicBezTo>
                  <a:lnTo>
                    <a:pt x="155" y="364"/>
                  </a:lnTo>
                  <a:cubicBezTo>
                    <a:pt x="155" y="309"/>
                    <a:pt x="155" y="254"/>
                    <a:pt x="155" y="210"/>
                  </a:cubicBezTo>
                  <a:cubicBezTo>
                    <a:pt x="166" y="155"/>
                    <a:pt x="166" y="100"/>
                    <a:pt x="155" y="56"/>
                  </a:cubicBezTo>
                  <a:close/>
                  <a:moveTo>
                    <a:pt x="188" y="1"/>
                  </a:moveTo>
                  <a:cubicBezTo>
                    <a:pt x="155" y="1"/>
                    <a:pt x="122" y="1"/>
                    <a:pt x="89" y="12"/>
                  </a:cubicBezTo>
                  <a:cubicBezTo>
                    <a:pt x="78" y="12"/>
                    <a:pt x="67" y="12"/>
                    <a:pt x="56" y="23"/>
                  </a:cubicBezTo>
                  <a:cubicBezTo>
                    <a:pt x="45" y="23"/>
                    <a:pt x="34" y="23"/>
                    <a:pt x="23" y="34"/>
                  </a:cubicBezTo>
                  <a:cubicBezTo>
                    <a:pt x="12" y="45"/>
                    <a:pt x="12" y="45"/>
                    <a:pt x="12" y="45"/>
                  </a:cubicBezTo>
                  <a:cubicBezTo>
                    <a:pt x="1" y="45"/>
                    <a:pt x="1" y="56"/>
                    <a:pt x="1" y="56"/>
                  </a:cubicBezTo>
                  <a:cubicBezTo>
                    <a:pt x="1" y="67"/>
                    <a:pt x="1" y="78"/>
                    <a:pt x="1" y="78"/>
                  </a:cubicBezTo>
                  <a:cubicBezTo>
                    <a:pt x="12" y="89"/>
                    <a:pt x="23" y="89"/>
                    <a:pt x="23" y="89"/>
                  </a:cubicBezTo>
                  <a:lnTo>
                    <a:pt x="56" y="89"/>
                  </a:lnTo>
                  <a:lnTo>
                    <a:pt x="56" y="122"/>
                  </a:lnTo>
                  <a:lnTo>
                    <a:pt x="45" y="210"/>
                  </a:lnTo>
                  <a:cubicBezTo>
                    <a:pt x="45" y="232"/>
                    <a:pt x="45" y="265"/>
                    <a:pt x="45" y="298"/>
                  </a:cubicBezTo>
                  <a:cubicBezTo>
                    <a:pt x="45" y="342"/>
                    <a:pt x="45" y="386"/>
                    <a:pt x="45" y="430"/>
                  </a:cubicBezTo>
                  <a:cubicBezTo>
                    <a:pt x="45" y="474"/>
                    <a:pt x="45" y="518"/>
                    <a:pt x="45" y="562"/>
                  </a:cubicBezTo>
                  <a:cubicBezTo>
                    <a:pt x="45" y="573"/>
                    <a:pt x="45" y="584"/>
                    <a:pt x="45" y="595"/>
                  </a:cubicBezTo>
                  <a:cubicBezTo>
                    <a:pt x="56" y="606"/>
                    <a:pt x="56" y="617"/>
                    <a:pt x="56" y="617"/>
                  </a:cubicBezTo>
                  <a:cubicBezTo>
                    <a:pt x="56" y="628"/>
                    <a:pt x="56" y="639"/>
                    <a:pt x="67" y="650"/>
                  </a:cubicBezTo>
                  <a:lnTo>
                    <a:pt x="122" y="650"/>
                  </a:lnTo>
                  <a:cubicBezTo>
                    <a:pt x="133" y="650"/>
                    <a:pt x="133" y="639"/>
                    <a:pt x="144" y="639"/>
                  </a:cubicBezTo>
                  <a:cubicBezTo>
                    <a:pt x="144" y="639"/>
                    <a:pt x="155" y="628"/>
                    <a:pt x="155" y="628"/>
                  </a:cubicBezTo>
                  <a:lnTo>
                    <a:pt x="155" y="551"/>
                  </a:lnTo>
                  <a:lnTo>
                    <a:pt x="155" y="485"/>
                  </a:lnTo>
                  <a:lnTo>
                    <a:pt x="155" y="452"/>
                  </a:lnTo>
                  <a:cubicBezTo>
                    <a:pt x="155" y="452"/>
                    <a:pt x="155" y="441"/>
                    <a:pt x="155" y="430"/>
                  </a:cubicBezTo>
                  <a:cubicBezTo>
                    <a:pt x="155" y="419"/>
                    <a:pt x="166" y="419"/>
                    <a:pt x="166" y="419"/>
                  </a:cubicBezTo>
                  <a:lnTo>
                    <a:pt x="188" y="419"/>
                  </a:lnTo>
                  <a:cubicBezTo>
                    <a:pt x="199" y="419"/>
                    <a:pt x="221" y="408"/>
                    <a:pt x="232" y="408"/>
                  </a:cubicBezTo>
                  <a:cubicBezTo>
                    <a:pt x="254" y="408"/>
                    <a:pt x="265" y="397"/>
                    <a:pt x="287" y="397"/>
                  </a:cubicBezTo>
                  <a:cubicBezTo>
                    <a:pt x="309" y="386"/>
                    <a:pt x="331" y="375"/>
                    <a:pt x="342" y="364"/>
                  </a:cubicBezTo>
                  <a:cubicBezTo>
                    <a:pt x="364" y="342"/>
                    <a:pt x="375" y="331"/>
                    <a:pt x="386" y="309"/>
                  </a:cubicBezTo>
                  <a:cubicBezTo>
                    <a:pt x="397" y="298"/>
                    <a:pt x="408" y="276"/>
                    <a:pt x="408" y="254"/>
                  </a:cubicBezTo>
                  <a:cubicBezTo>
                    <a:pt x="408" y="232"/>
                    <a:pt x="408" y="210"/>
                    <a:pt x="408" y="188"/>
                  </a:cubicBezTo>
                  <a:lnTo>
                    <a:pt x="419" y="188"/>
                  </a:lnTo>
                  <a:cubicBezTo>
                    <a:pt x="397" y="111"/>
                    <a:pt x="353" y="56"/>
                    <a:pt x="287" y="23"/>
                  </a:cubicBezTo>
                  <a:cubicBezTo>
                    <a:pt x="254" y="12"/>
                    <a:pt x="221" y="1"/>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p:nvPr/>
          </p:nvSpPr>
          <p:spPr>
            <a:xfrm>
              <a:off x="10111625" y="685425"/>
              <a:ext cx="10750" cy="2975"/>
            </a:xfrm>
            <a:custGeom>
              <a:avLst/>
              <a:gdLst/>
              <a:ahLst/>
              <a:cxnLst/>
              <a:rect l="l" t="t" r="r" b="b"/>
              <a:pathLst>
                <a:path w="430" h="119" extrusionOk="0">
                  <a:moveTo>
                    <a:pt x="326" y="1"/>
                  </a:moveTo>
                  <a:cubicBezTo>
                    <a:pt x="307" y="1"/>
                    <a:pt x="286" y="3"/>
                    <a:pt x="264" y="3"/>
                  </a:cubicBezTo>
                  <a:cubicBezTo>
                    <a:pt x="198" y="3"/>
                    <a:pt x="133" y="14"/>
                    <a:pt x="67" y="14"/>
                  </a:cubicBezTo>
                  <a:cubicBezTo>
                    <a:pt x="1" y="14"/>
                    <a:pt x="34" y="102"/>
                    <a:pt x="89" y="113"/>
                  </a:cubicBezTo>
                  <a:lnTo>
                    <a:pt x="253" y="113"/>
                  </a:lnTo>
                  <a:cubicBezTo>
                    <a:pt x="281" y="113"/>
                    <a:pt x="311" y="118"/>
                    <a:pt x="340" y="118"/>
                  </a:cubicBezTo>
                  <a:cubicBezTo>
                    <a:pt x="369" y="118"/>
                    <a:pt x="396" y="113"/>
                    <a:pt x="418" y="91"/>
                  </a:cubicBezTo>
                  <a:cubicBezTo>
                    <a:pt x="429" y="80"/>
                    <a:pt x="429" y="47"/>
                    <a:pt x="407" y="25"/>
                  </a:cubicBezTo>
                  <a:cubicBezTo>
                    <a:pt x="381" y="5"/>
                    <a:pt x="355" y="1"/>
                    <a:pt x="3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7"/>
            <p:cNvSpPr/>
            <p:nvPr/>
          </p:nvSpPr>
          <p:spPr>
            <a:xfrm>
              <a:off x="10114650" y="679375"/>
              <a:ext cx="12950" cy="2875"/>
            </a:xfrm>
            <a:custGeom>
              <a:avLst/>
              <a:gdLst/>
              <a:ahLst/>
              <a:cxnLst/>
              <a:rect l="l" t="t" r="r" b="b"/>
              <a:pathLst>
                <a:path w="518" h="115" extrusionOk="0">
                  <a:moveTo>
                    <a:pt x="376" y="0"/>
                  </a:moveTo>
                  <a:cubicBezTo>
                    <a:pt x="344" y="0"/>
                    <a:pt x="314" y="3"/>
                    <a:pt x="286" y="3"/>
                  </a:cubicBezTo>
                  <a:cubicBezTo>
                    <a:pt x="209" y="14"/>
                    <a:pt x="132" y="14"/>
                    <a:pt x="55" y="14"/>
                  </a:cubicBezTo>
                  <a:cubicBezTo>
                    <a:pt x="1" y="14"/>
                    <a:pt x="22" y="102"/>
                    <a:pt x="66" y="102"/>
                  </a:cubicBezTo>
                  <a:cubicBezTo>
                    <a:pt x="132" y="113"/>
                    <a:pt x="209" y="113"/>
                    <a:pt x="275" y="113"/>
                  </a:cubicBezTo>
                  <a:cubicBezTo>
                    <a:pt x="302" y="113"/>
                    <a:pt x="332" y="115"/>
                    <a:pt x="362" y="115"/>
                  </a:cubicBezTo>
                  <a:cubicBezTo>
                    <a:pt x="407" y="115"/>
                    <a:pt x="451" y="111"/>
                    <a:pt x="484" y="91"/>
                  </a:cubicBezTo>
                  <a:cubicBezTo>
                    <a:pt x="517" y="69"/>
                    <a:pt x="495" y="25"/>
                    <a:pt x="473" y="14"/>
                  </a:cubicBezTo>
                  <a:cubicBezTo>
                    <a:pt x="440" y="3"/>
                    <a:pt x="40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7"/>
            <p:cNvSpPr/>
            <p:nvPr/>
          </p:nvSpPr>
          <p:spPr>
            <a:xfrm>
              <a:off x="10128400" y="676400"/>
              <a:ext cx="11850" cy="11900"/>
            </a:xfrm>
            <a:custGeom>
              <a:avLst/>
              <a:gdLst/>
              <a:ahLst/>
              <a:cxnLst/>
              <a:rect l="l" t="t" r="r" b="b"/>
              <a:pathLst>
                <a:path w="474" h="476" extrusionOk="0">
                  <a:moveTo>
                    <a:pt x="220" y="1"/>
                  </a:moveTo>
                  <a:cubicBezTo>
                    <a:pt x="165" y="1"/>
                    <a:pt x="110" y="45"/>
                    <a:pt x="77" y="78"/>
                  </a:cubicBezTo>
                  <a:cubicBezTo>
                    <a:pt x="50" y="106"/>
                    <a:pt x="84" y="149"/>
                    <a:pt x="115" y="149"/>
                  </a:cubicBezTo>
                  <a:cubicBezTo>
                    <a:pt x="121" y="149"/>
                    <a:pt x="127" y="147"/>
                    <a:pt x="132" y="144"/>
                  </a:cubicBezTo>
                  <a:cubicBezTo>
                    <a:pt x="146" y="130"/>
                    <a:pt x="187" y="109"/>
                    <a:pt x="211" y="109"/>
                  </a:cubicBezTo>
                  <a:cubicBezTo>
                    <a:pt x="226" y="109"/>
                    <a:pt x="233" y="118"/>
                    <a:pt x="220" y="144"/>
                  </a:cubicBezTo>
                  <a:cubicBezTo>
                    <a:pt x="198" y="188"/>
                    <a:pt x="154" y="221"/>
                    <a:pt x="121" y="243"/>
                  </a:cubicBezTo>
                  <a:cubicBezTo>
                    <a:pt x="77" y="287"/>
                    <a:pt x="0" y="342"/>
                    <a:pt x="22" y="408"/>
                  </a:cubicBezTo>
                  <a:cubicBezTo>
                    <a:pt x="44" y="463"/>
                    <a:pt x="99" y="474"/>
                    <a:pt x="143" y="474"/>
                  </a:cubicBezTo>
                  <a:cubicBezTo>
                    <a:pt x="179" y="474"/>
                    <a:pt x="217" y="475"/>
                    <a:pt x="257" y="475"/>
                  </a:cubicBezTo>
                  <a:cubicBezTo>
                    <a:pt x="316" y="475"/>
                    <a:pt x="376" y="472"/>
                    <a:pt x="429" y="452"/>
                  </a:cubicBezTo>
                  <a:cubicBezTo>
                    <a:pt x="473" y="430"/>
                    <a:pt x="451" y="364"/>
                    <a:pt x="407" y="364"/>
                  </a:cubicBezTo>
                  <a:cubicBezTo>
                    <a:pt x="363" y="353"/>
                    <a:pt x="308" y="353"/>
                    <a:pt x="253" y="353"/>
                  </a:cubicBezTo>
                  <a:cubicBezTo>
                    <a:pt x="242" y="353"/>
                    <a:pt x="198" y="364"/>
                    <a:pt x="154" y="364"/>
                  </a:cubicBezTo>
                  <a:cubicBezTo>
                    <a:pt x="198" y="320"/>
                    <a:pt x="275" y="265"/>
                    <a:pt x="286" y="243"/>
                  </a:cubicBezTo>
                  <a:cubicBezTo>
                    <a:pt x="319" y="199"/>
                    <a:pt x="341" y="144"/>
                    <a:pt x="319" y="100"/>
                  </a:cubicBezTo>
                  <a:cubicBezTo>
                    <a:pt x="308" y="45"/>
                    <a:pt x="275" y="12"/>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p:nvPr/>
          </p:nvSpPr>
          <p:spPr>
            <a:xfrm>
              <a:off x="10140050" y="674275"/>
              <a:ext cx="27350" cy="16175"/>
            </a:xfrm>
            <a:custGeom>
              <a:avLst/>
              <a:gdLst/>
              <a:ahLst/>
              <a:cxnLst/>
              <a:rect l="l" t="t" r="r" b="b"/>
              <a:pathLst>
                <a:path w="1094" h="647" extrusionOk="0">
                  <a:moveTo>
                    <a:pt x="1021" y="1"/>
                  </a:moveTo>
                  <a:cubicBezTo>
                    <a:pt x="1009" y="1"/>
                    <a:pt x="997" y="6"/>
                    <a:pt x="986" y="20"/>
                  </a:cubicBezTo>
                  <a:lnTo>
                    <a:pt x="975" y="20"/>
                  </a:lnTo>
                  <a:cubicBezTo>
                    <a:pt x="931" y="75"/>
                    <a:pt x="838" y="89"/>
                    <a:pt x="740" y="89"/>
                  </a:cubicBezTo>
                  <a:cubicBezTo>
                    <a:pt x="642" y="89"/>
                    <a:pt x="541" y="75"/>
                    <a:pt x="480" y="75"/>
                  </a:cubicBezTo>
                  <a:cubicBezTo>
                    <a:pt x="326" y="75"/>
                    <a:pt x="194" y="86"/>
                    <a:pt x="51" y="130"/>
                  </a:cubicBezTo>
                  <a:cubicBezTo>
                    <a:pt x="0" y="150"/>
                    <a:pt x="34" y="208"/>
                    <a:pt x="74" y="208"/>
                  </a:cubicBezTo>
                  <a:cubicBezTo>
                    <a:pt x="78" y="208"/>
                    <a:pt x="81" y="208"/>
                    <a:pt x="84" y="207"/>
                  </a:cubicBezTo>
                  <a:cubicBezTo>
                    <a:pt x="117" y="196"/>
                    <a:pt x="150" y="196"/>
                    <a:pt x="183" y="185"/>
                  </a:cubicBezTo>
                  <a:cubicBezTo>
                    <a:pt x="183" y="196"/>
                    <a:pt x="183" y="207"/>
                    <a:pt x="183" y="207"/>
                  </a:cubicBezTo>
                  <a:cubicBezTo>
                    <a:pt x="216" y="273"/>
                    <a:pt x="249" y="339"/>
                    <a:pt x="260" y="416"/>
                  </a:cubicBezTo>
                  <a:cubicBezTo>
                    <a:pt x="260" y="471"/>
                    <a:pt x="249" y="537"/>
                    <a:pt x="271" y="603"/>
                  </a:cubicBezTo>
                  <a:cubicBezTo>
                    <a:pt x="282" y="630"/>
                    <a:pt x="312" y="647"/>
                    <a:pt x="337" y="647"/>
                  </a:cubicBezTo>
                  <a:cubicBezTo>
                    <a:pt x="362" y="647"/>
                    <a:pt x="381" y="630"/>
                    <a:pt x="370" y="592"/>
                  </a:cubicBezTo>
                  <a:cubicBezTo>
                    <a:pt x="359" y="515"/>
                    <a:pt x="359" y="438"/>
                    <a:pt x="337" y="361"/>
                  </a:cubicBezTo>
                  <a:cubicBezTo>
                    <a:pt x="326" y="295"/>
                    <a:pt x="282" y="240"/>
                    <a:pt x="238" y="185"/>
                  </a:cubicBezTo>
                  <a:cubicBezTo>
                    <a:pt x="268" y="181"/>
                    <a:pt x="298" y="180"/>
                    <a:pt x="329" y="180"/>
                  </a:cubicBezTo>
                  <a:cubicBezTo>
                    <a:pt x="392" y="180"/>
                    <a:pt x="458" y="185"/>
                    <a:pt x="524" y="185"/>
                  </a:cubicBezTo>
                  <a:cubicBezTo>
                    <a:pt x="546" y="251"/>
                    <a:pt x="568" y="306"/>
                    <a:pt x="590" y="361"/>
                  </a:cubicBezTo>
                  <a:cubicBezTo>
                    <a:pt x="612" y="427"/>
                    <a:pt x="645" y="482"/>
                    <a:pt x="645" y="548"/>
                  </a:cubicBezTo>
                  <a:cubicBezTo>
                    <a:pt x="645" y="548"/>
                    <a:pt x="645" y="559"/>
                    <a:pt x="645" y="559"/>
                  </a:cubicBezTo>
                  <a:lnTo>
                    <a:pt x="645" y="570"/>
                  </a:lnTo>
                  <a:cubicBezTo>
                    <a:pt x="645" y="592"/>
                    <a:pt x="656" y="625"/>
                    <a:pt x="678" y="636"/>
                  </a:cubicBezTo>
                  <a:lnTo>
                    <a:pt x="700" y="636"/>
                  </a:lnTo>
                  <a:cubicBezTo>
                    <a:pt x="708" y="638"/>
                    <a:pt x="716" y="640"/>
                    <a:pt x="723" y="640"/>
                  </a:cubicBezTo>
                  <a:cubicBezTo>
                    <a:pt x="747" y="640"/>
                    <a:pt x="769" y="625"/>
                    <a:pt x="777" y="592"/>
                  </a:cubicBezTo>
                  <a:cubicBezTo>
                    <a:pt x="777" y="515"/>
                    <a:pt x="744" y="449"/>
                    <a:pt x="711" y="383"/>
                  </a:cubicBezTo>
                  <a:cubicBezTo>
                    <a:pt x="678" y="317"/>
                    <a:pt x="645" y="251"/>
                    <a:pt x="612" y="185"/>
                  </a:cubicBezTo>
                  <a:lnTo>
                    <a:pt x="612" y="185"/>
                  </a:lnTo>
                  <a:cubicBezTo>
                    <a:pt x="667" y="196"/>
                    <a:pt x="722" y="196"/>
                    <a:pt x="777" y="196"/>
                  </a:cubicBezTo>
                  <a:cubicBezTo>
                    <a:pt x="791" y="196"/>
                    <a:pt x="806" y="196"/>
                    <a:pt x="824" y="196"/>
                  </a:cubicBezTo>
                  <a:cubicBezTo>
                    <a:pt x="919" y="196"/>
                    <a:pt x="1057" y="188"/>
                    <a:pt x="1085" y="86"/>
                  </a:cubicBezTo>
                  <a:cubicBezTo>
                    <a:pt x="1093" y="53"/>
                    <a:pt x="1058" y="1"/>
                    <a:pt x="10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7"/>
            <p:cNvSpPr/>
            <p:nvPr/>
          </p:nvSpPr>
          <p:spPr>
            <a:xfrm>
              <a:off x="10165475" y="680275"/>
              <a:ext cx="11875" cy="10650"/>
            </a:xfrm>
            <a:custGeom>
              <a:avLst/>
              <a:gdLst/>
              <a:ahLst/>
              <a:cxnLst/>
              <a:rect l="l" t="t" r="r" b="b"/>
              <a:pathLst>
                <a:path w="475" h="426" extrusionOk="0">
                  <a:moveTo>
                    <a:pt x="216" y="109"/>
                  </a:moveTo>
                  <a:cubicBezTo>
                    <a:pt x="241" y="109"/>
                    <a:pt x="262" y="112"/>
                    <a:pt x="266" y="121"/>
                  </a:cubicBezTo>
                  <a:lnTo>
                    <a:pt x="255" y="121"/>
                  </a:lnTo>
                  <a:cubicBezTo>
                    <a:pt x="266" y="132"/>
                    <a:pt x="200" y="176"/>
                    <a:pt x="189" y="187"/>
                  </a:cubicBezTo>
                  <a:cubicBezTo>
                    <a:pt x="167" y="198"/>
                    <a:pt x="134" y="220"/>
                    <a:pt x="112" y="231"/>
                  </a:cubicBezTo>
                  <a:lnTo>
                    <a:pt x="101" y="154"/>
                  </a:lnTo>
                  <a:cubicBezTo>
                    <a:pt x="101" y="143"/>
                    <a:pt x="101" y="143"/>
                    <a:pt x="101" y="132"/>
                  </a:cubicBezTo>
                  <a:cubicBezTo>
                    <a:pt x="121" y="118"/>
                    <a:pt x="175" y="109"/>
                    <a:pt x="216" y="109"/>
                  </a:cubicBezTo>
                  <a:close/>
                  <a:moveTo>
                    <a:pt x="174" y="0"/>
                  </a:moveTo>
                  <a:cubicBezTo>
                    <a:pt x="85" y="0"/>
                    <a:pt x="0" y="32"/>
                    <a:pt x="13" y="110"/>
                  </a:cubicBezTo>
                  <a:cubicBezTo>
                    <a:pt x="13" y="121"/>
                    <a:pt x="13" y="121"/>
                    <a:pt x="24" y="132"/>
                  </a:cubicBezTo>
                  <a:cubicBezTo>
                    <a:pt x="24" y="187"/>
                    <a:pt x="24" y="231"/>
                    <a:pt x="24" y="286"/>
                  </a:cubicBezTo>
                  <a:cubicBezTo>
                    <a:pt x="24" y="341"/>
                    <a:pt x="24" y="374"/>
                    <a:pt x="57" y="418"/>
                  </a:cubicBezTo>
                  <a:cubicBezTo>
                    <a:pt x="62" y="423"/>
                    <a:pt x="71" y="426"/>
                    <a:pt x="79" y="426"/>
                  </a:cubicBezTo>
                  <a:cubicBezTo>
                    <a:pt x="87" y="426"/>
                    <a:pt x="95" y="423"/>
                    <a:pt x="101" y="418"/>
                  </a:cubicBezTo>
                  <a:cubicBezTo>
                    <a:pt x="123" y="396"/>
                    <a:pt x="134" y="385"/>
                    <a:pt x="134" y="363"/>
                  </a:cubicBezTo>
                  <a:cubicBezTo>
                    <a:pt x="189" y="363"/>
                    <a:pt x="233" y="363"/>
                    <a:pt x="288" y="374"/>
                  </a:cubicBezTo>
                  <a:cubicBezTo>
                    <a:pt x="332" y="374"/>
                    <a:pt x="369" y="388"/>
                    <a:pt x="404" y="388"/>
                  </a:cubicBezTo>
                  <a:cubicBezTo>
                    <a:pt x="413" y="388"/>
                    <a:pt x="422" y="387"/>
                    <a:pt x="431" y="385"/>
                  </a:cubicBezTo>
                  <a:cubicBezTo>
                    <a:pt x="475" y="374"/>
                    <a:pt x="464" y="308"/>
                    <a:pt x="442" y="297"/>
                  </a:cubicBezTo>
                  <a:cubicBezTo>
                    <a:pt x="398" y="264"/>
                    <a:pt x="354" y="253"/>
                    <a:pt x="299" y="253"/>
                  </a:cubicBezTo>
                  <a:cubicBezTo>
                    <a:pt x="376" y="187"/>
                    <a:pt x="409" y="110"/>
                    <a:pt x="332" y="44"/>
                  </a:cubicBezTo>
                  <a:cubicBezTo>
                    <a:pt x="300" y="16"/>
                    <a:pt x="236" y="0"/>
                    <a:pt x="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Google Shape;84;p8"/>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85" name="Google Shape;85;p8"/>
          <p:cNvSpPr txBox="1">
            <a:spLocks noGrp="1"/>
          </p:cNvSpPr>
          <p:nvPr>
            <p:ph type="title"/>
          </p:nvPr>
        </p:nvSpPr>
        <p:spPr>
          <a:xfrm>
            <a:off x="2253750" y="1782550"/>
            <a:ext cx="4636500" cy="1578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6"/>
        <p:cNvGrpSpPr/>
        <p:nvPr/>
      </p:nvGrpSpPr>
      <p:grpSpPr>
        <a:xfrm>
          <a:off x="0" y="0"/>
          <a:ext cx="0" cy="0"/>
          <a:chOff x="0" y="0"/>
          <a:chExt cx="0" cy="0"/>
        </a:xfrm>
      </p:grpSpPr>
      <p:sp>
        <p:nvSpPr>
          <p:cNvPr id="87" name="Google Shape;87;p9"/>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88" name="Google Shape;88;p9"/>
          <p:cNvSpPr txBox="1">
            <a:spLocks noGrp="1"/>
          </p:cNvSpPr>
          <p:nvPr>
            <p:ph type="title"/>
          </p:nvPr>
        </p:nvSpPr>
        <p:spPr>
          <a:xfrm>
            <a:off x="1246625" y="1485675"/>
            <a:ext cx="4607700" cy="800400"/>
          </a:xfrm>
          <a:prstGeom prst="rect">
            <a:avLst/>
          </a:prstGeom>
        </p:spPr>
        <p:txBody>
          <a:bodyPr spcFirstLastPara="1" wrap="square" lIns="91425" tIns="91425" rIns="91425" bIns="91425" anchor="t" anchorCtr="0">
            <a:noAutofit/>
          </a:bodyPr>
          <a:lstStyle>
            <a:lvl1pPr lvl="0" algn="l">
              <a:spcBef>
                <a:spcPts val="0"/>
              </a:spcBef>
              <a:spcAft>
                <a:spcPts val="0"/>
              </a:spcAft>
              <a:buSzPts val="6000"/>
              <a:buNone/>
              <a:defRPr sz="4000"/>
            </a:lvl1pPr>
            <a:lvl2pPr lvl="1" algn="l">
              <a:spcBef>
                <a:spcPts val="0"/>
              </a:spcBef>
              <a:spcAft>
                <a:spcPts val="0"/>
              </a:spcAft>
              <a:buSzPts val="6000"/>
              <a:buNone/>
              <a:defRPr sz="6000"/>
            </a:lvl2pPr>
            <a:lvl3pPr lvl="2" algn="l">
              <a:spcBef>
                <a:spcPts val="0"/>
              </a:spcBef>
              <a:spcAft>
                <a:spcPts val="0"/>
              </a:spcAft>
              <a:buSzPts val="6000"/>
              <a:buNone/>
              <a:defRPr sz="6000"/>
            </a:lvl3pPr>
            <a:lvl4pPr lvl="3" algn="l">
              <a:spcBef>
                <a:spcPts val="0"/>
              </a:spcBef>
              <a:spcAft>
                <a:spcPts val="0"/>
              </a:spcAft>
              <a:buSzPts val="6000"/>
              <a:buNone/>
              <a:defRPr sz="6000"/>
            </a:lvl4pPr>
            <a:lvl5pPr lvl="4" algn="l">
              <a:spcBef>
                <a:spcPts val="0"/>
              </a:spcBef>
              <a:spcAft>
                <a:spcPts val="0"/>
              </a:spcAft>
              <a:buSzPts val="6000"/>
              <a:buNone/>
              <a:defRPr sz="6000"/>
            </a:lvl5pPr>
            <a:lvl6pPr lvl="5" algn="l">
              <a:spcBef>
                <a:spcPts val="0"/>
              </a:spcBef>
              <a:spcAft>
                <a:spcPts val="0"/>
              </a:spcAft>
              <a:buSzPts val="6000"/>
              <a:buNone/>
              <a:defRPr sz="6000"/>
            </a:lvl6pPr>
            <a:lvl7pPr lvl="6" algn="l">
              <a:spcBef>
                <a:spcPts val="0"/>
              </a:spcBef>
              <a:spcAft>
                <a:spcPts val="0"/>
              </a:spcAft>
              <a:buSzPts val="6000"/>
              <a:buNone/>
              <a:defRPr sz="6000"/>
            </a:lvl7pPr>
            <a:lvl8pPr lvl="7" algn="l">
              <a:spcBef>
                <a:spcPts val="0"/>
              </a:spcBef>
              <a:spcAft>
                <a:spcPts val="0"/>
              </a:spcAft>
              <a:buSzPts val="6000"/>
              <a:buNone/>
              <a:defRPr sz="6000"/>
            </a:lvl8pPr>
            <a:lvl9pPr lvl="8" algn="l">
              <a:spcBef>
                <a:spcPts val="0"/>
              </a:spcBef>
              <a:spcAft>
                <a:spcPts val="0"/>
              </a:spcAft>
              <a:buSzPts val="6000"/>
              <a:buNone/>
              <a:defRPr sz="6000"/>
            </a:lvl9pPr>
          </a:lstStyle>
          <a:p>
            <a:endParaRPr/>
          </a:p>
        </p:txBody>
      </p:sp>
      <p:sp>
        <p:nvSpPr>
          <p:cNvPr id="89" name="Google Shape;89;p9"/>
          <p:cNvSpPr txBox="1">
            <a:spLocks noGrp="1"/>
          </p:cNvSpPr>
          <p:nvPr>
            <p:ph type="subTitle" idx="1"/>
          </p:nvPr>
        </p:nvSpPr>
        <p:spPr>
          <a:xfrm>
            <a:off x="1246625" y="2308367"/>
            <a:ext cx="4607700" cy="12120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SzPts val="1850"/>
              <a:buNone/>
              <a:defRPr sz="1500"/>
            </a:lvl1pPr>
            <a:lvl2pPr lvl="1">
              <a:lnSpc>
                <a:spcPct val="115000"/>
              </a:lnSpc>
              <a:spcBef>
                <a:spcPts val="0"/>
              </a:spcBef>
              <a:spcAft>
                <a:spcPts val="0"/>
              </a:spcAft>
              <a:buSzPts val="1850"/>
              <a:buNone/>
              <a:defRPr sz="1850"/>
            </a:lvl2pPr>
            <a:lvl3pPr lvl="2">
              <a:lnSpc>
                <a:spcPct val="115000"/>
              </a:lnSpc>
              <a:spcBef>
                <a:spcPts val="0"/>
              </a:spcBef>
              <a:spcAft>
                <a:spcPts val="0"/>
              </a:spcAft>
              <a:buSzPts val="1850"/>
              <a:buNone/>
              <a:defRPr sz="1850"/>
            </a:lvl3pPr>
            <a:lvl4pPr lvl="3">
              <a:lnSpc>
                <a:spcPct val="115000"/>
              </a:lnSpc>
              <a:spcBef>
                <a:spcPts val="0"/>
              </a:spcBef>
              <a:spcAft>
                <a:spcPts val="0"/>
              </a:spcAft>
              <a:buSzPts val="1850"/>
              <a:buNone/>
              <a:defRPr sz="1850"/>
            </a:lvl4pPr>
            <a:lvl5pPr lvl="4">
              <a:lnSpc>
                <a:spcPct val="115000"/>
              </a:lnSpc>
              <a:spcBef>
                <a:spcPts val="0"/>
              </a:spcBef>
              <a:spcAft>
                <a:spcPts val="0"/>
              </a:spcAft>
              <a:buSzPts val="1850"/>
              <a:buNone/>
              <a:defRPr sz="1850"/>
            </a:lvl5pPr>
            <a:lvl6pPr lvl="5">
              <a:lnSpc>
                <a:spcPct val="115000"/>
              </a:lnSpc>
              <a:spcBef>
                <a:spcPts val="0"/>
              </a:spcBef>
              <a:spcAft>
                <a:spcPts val="0"/>
              </a:spcAft>
              <a:buSzPts val="1850"/>
              <a:buNone/>
              <a:defRPr sz="1850"/>
            </a:lvl6pPr>
            <a:lvl7pPr lvl="6">
              <a:lnSpc>
                <a:spcPct val="115000"/>
              </a:lnSpc>
              <a:spcBef>
                <a:spcPts val="0"/>
              </a:spcBef>
              <a:spcAft>
                <a:spcPts val="0"/>
              </a:spcAft>
              <a:buSzPts val="1850"/>
              <a:buNone/>
              <a:defRPr sz="1850"/>
            </a:lvl7pPr>
            <a:lvl8pPr lvl="7">
              <a:lnSpc>
                <a:spcPct val="115000"/>
              </a:lnSpc>
              <a:spcBef>
                <a:spcPts val="0"/>
              </a:spcBef>
              <a:spcAft>
                <a:spcPts val="0"/>
              </a:spcAft>
              <a:buSzPts val="1850"/>
              <a:buNone/>
              <a:defRPr sz="1850"/>
            </a:lvl8pPr>
            <a:lvl9pPr lvl="8">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11"/>
          <p:cNvSpPr/>
          <p:nvPr/>
        </p:nvSpPr>
        <p:spPr>
          <a:xfrm>
            <a:off x="367050" y="372000"/>
            <a:ext cx="8409900" cy="4399500"/>
          </a:xfrm>
          <a:prstGeom prst="rect">
            <a:avLst/>
          </a:prstGeom>
          <a:solidFill>
            <a:schemeClr val="lt1"/>
          </a:solidFill>
          <a:ln w="19050" cap="flat" cmpd="sng">
            <a:solidFill>
              <a:schemeClr val="dk1"/>
            </a:solidFill>
            <a:prstDash val="solid"/>
            <a:round/>
            <a:headEnd type="none" w="sm" len="sm"/>
            <a:tailEnd type="none" w="sm" len="sm"/>
          </a:ln>
          <a:effectLst>
            <a:outerShdw dist="180975" dir="198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95" name="Google Shape;95;p11"/>
          <p:cNvSpPr txBox="1">
            <a:spLocks noGrp="1"/>
          </p:cNvSpPr>
          <p:nvPr>
            <p:ph type="title" hasCustomPrompt="1"/>
          </p:nvPr>
        </p:nvSpPr>
        <p:spPr>
          <a:xfrm>
            <a:off x="1604400" y="1602950"/>
            <a:ext cx="5935200" cy="1323600"/>
          </a:xfrm>
          <a:prstGeom prst="rect">
            <a:avLst/>
          </a:prstGeom>
        </p:spPr>
        <p:txBody>
          <a:bodyPr spcFirstLastPara="1" wrap="square" lIns="91425" tIns="91425" rIns="91425" bIns="91425" anchor="ctr" anchorCtr="0">
            <a:noAutofit/>
          </a:bodyPr>
          <a:lstStyle>
            <a:lvl1pPr lvl="0" algn="ctr">
              <a:spcBef>
                <a:spcPts val="0"/>
              </a:spcBef>
              <a:spcAft>
                <a:spcPts val="0"/>
              </a:spcAft>
              <a:buSzPts val="13000"/>
              <a:buNone/>
              <a:defRPr sz="7400"/>
            </a:lvl1pPr>
            <a:lvl2pPr lvl="1" algn="ctr">
              <a:spcBef>
                <a:spcPts val="0"/>
              </a:spcBef>
              <a:spcAft>
                <a:spcPts val="0"/>
              </a:spcAft>
              <a:buSzPts val="13000"/>
              <a:buNone/>
              <a:defRPr sz="13000"/>
            </a:lvl2pPr>
            <a:lvl3pPr lvl="2" algn="ctr">
              <a:spcBef>
                <a:spcPts val="0"/>
              </a:spcBef>
              <a:spcAft>
                <a:spcPts val="0"/>
              </a:spcAft>
              <a:buSzPts val="13000"/>
              <a:buNone/>
              <a:defRPr sz="13000"/>
            </a:lvl3pPr>
            <a:lvl4pPr lvl="3" algn="ctr">
              <a:spcBef>
                <a:spcPts val="0"/>
              </a:spcBef>
              <a:spcAft>
                <a:spcPts val="0"/>
              </a:spcAft>
              <a:buSzPts val="13000"/>
              <a:buNone/>
              <a:defRPr sz="13000"/>
            </a:lvl4pPr>
            <a:lvl5pPr lvl="4" algn="ctr">
              <a:spcBef>
                <a:spcPts val="0"/>
              </a:spcBef>
              <a:spcAft>
                <a:spcPts val="0"/>
              </a:spcAft>
              <a:buSzPts val="13000"/>
              <a:buNone/>
              <a:defRPr sz="13000"/>
            </a:lvl5pPr>
            <a:lvl6pPr lvl="5" algn="ctr">
              <a:spcBef>
                <a:spcPts val="0"/>
              </a:spcBef>
              <a:spcAft>
                <a:spcPts val="0"/>
              </a:spcAft>
              <a:buSzPts val="13000"/>
              <a:buNone/>
              <a:defRPr sz="13000"/>
            </a:lvl6pPr>
            <a:lvl7pPr lvl="6" algn="ctr">
              <a:spcBef>
                <a:spcPts val="0"/>
              </a:spcBef>
              <a:spcAft>
                <a:spcPts val="0"/>
              </a:spcAft>
              <a:buSzPts val="13000"/>
              <a:buNone/>
              <a:defRPr sz="13000"/>
            </a:lvl7pPr>
            <a:lvl8pPr lvl="7" algn="ctr">
              <a:spcBef>
                <a:spcPts val="0"/>
              </a:spcBef>
              <a:spcAft>
                <a:spcPts val="0"/>
              </a:spcAft>
              <a:buSzPts val="13000"/>
              <a:buNone/>
              <a:defRPr sz="13000"/>
            </a:lvl8pPr>
            <a:lvl9pPr lvl="8" algn="ctr">
              <a:spcBef>
                <a:spcPts val="0"/>
              </a:spcBef>
              <a:spcAft>
                <a:spcPts val="0"/>
              </a:spcAft>
              <a:buSzPts val="13000"/>
              <a:buNone/>
              <a:defRPr sz="13000"/>
            </a:lvl9pPr>
          </a:lstStyle>
          <a:p>
            <a:r>
              <a:t>xx%</a:t>
            </a:r>
          </a:p>
        </p:txBody>
      </p:sp>
      <p:sp>
        <p:nvSpPr>
          <p:cNvPr id="96" name="Google Shape;96;p11"/>
          <p:cNvSpPr txBox="1">
            <a:spLocks noGrp="1"/>
          </p:cNvSpPr>
          <p:nvPr>
            <p:ph type="subTitle" idx="1"/>
          </p:nvPr>
        </p:nvSpPr>
        <p:spPr>
          <a:xfrm>
            <a:off x="1604400" y="2926550"/>
            <a:ext cx="5935200" cy="4155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850"/>
              <a:buNone/>
              <a:defRPr sz="1500"/>
            </a:lvl1pPr>
            <a:lvl2pPr lvl="1" algn="ctr" rtl="0">
              <a:lnSpc>
                <a:spcPct val="115000"/>
              </a:lnSpc>
              <a:spcBef>
                <a:spcPts val="0"/>
              </a:spcBef>
              <a:spcAft>
                <a:spcPts val="0"/>
              </a:spcAft>
              <a:buSzPts val="1850"/>
              <a:buNone/>
              <a:defRPr sz="1850"/>
            </a:lvl2pPr>
            <a:lvl3pPr lvl="2" algn="ctr" rtl="0">
              <a:lnSpc>
                <a:spcPct val="115000"/>
              </a:lnSpc>
              <a:spcBef>
                <a:spcPts val="0"/>
              </a:spcBef>
              <a:spcAft>
                <a:spcPts val="0"/>
              </a:spcAft>
              <a:buSzPts val="1850"/>
              <a:buNone/>
              <a:defRPr sz="1850"/>
            </a:lvl3pPr>
            <a:lvl4pPr lvl="3" algn="ctr" rtl="0">
              <a:lnSpc>
                <a:spcPct val="115000"/>
              </a:lnSpc>
              <a:spcBef>
                <a:spcPts val="0"/>
              </a:spcBef>
              <a:spcAft>
                <a:spcPts val="0"/>
              </a:spcAft>
              <a:buSzPts val="1850"/>
              <a:buNone/>
              <a:defRPr sz="1850"/>
            </a:lvl4pPr>
            <a:lvl5pPr lvl="4" algn="ctr" rtl="0">
              <a:lnSpc>
                <a:spcPct val="115000"/>
              </a:lnSpc>
              <a:spcBef>
                <a:spcPts val="0"/>
              </a:spcBef>
              <a:spcAft>
                <a:spcPts val="0"/>
              </a:spcAft>
              <a:buSzPts val="1850"/>
              <a:buNone/>
              <a:defRPr sz="1850"/>
            </a:lvl5pPr>
            <a:lvl6pPr lvl="5" algn="ctr" rtl="0">
              <a:lnSpc>
                <a:spcPct val="115000"/>
              </a:lnSpc>
              <a:spcBef>
                <a:spcPts val="0"/>
              </a:spcBef>
              <a:spcAft>
                <a:spcPts val="0"/>
              </a:spcAft>
              <a:buSzPts val="1850"/>
              <a:buNone/>
              <a:defRPr sz="1850"/>
            </a:lvl6pPr>
            <a:lvl7pPr lvl="6" algn="ctr" rtl="0">
              <a:lnSpc>
                <a:spcPct val="115000"/>
              </a:lnSpc>
              <a:spcBef>
                <a:spcPts val="0"/>
              </a:spcBef>
              <a:spcAft>
                <a:spcPts val="0"/>
              </a:spcAft>
              <a:buSzPts val="1850"/>
              <a:buNone/>
              <a:defRPr sz="1850"/>
            </a:lvl7pPr>
            <a:lvl8pPr lvl="7" algn="ctr" rtl="0">
              <a:lnSpc>
                <a:spcPct val="115000"/>
              </a:lnSpc>
              <a:spcBef>
                <a:spcPts val="0"/>
              </a:spcBef>
              <a:spcAft>
                <a:spcPts val="0"/>
              </a:spcAft>
              <a:buSzPts val="1850"/>
              <a:buNone/>
              <a:defRPr sz="1850"/>
            </a:lvl8pPr>
            <a:lvl9pPr lvl="8" algn="ctr" rtl="0">
              <a:lnSpc>
                <a:spcPct val="115000"/>
              </a:lnSpc>
              <a:spcBef>
                <a:spcPts val="0"/>
              </a:spcBef>
              <a:spcAft>
                <a:spcPts val="0"/>
              </a:spcAft>
              <a:buSzPts val="1850"/>
              <a:buNone/>
              <a:defRPr sz="185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4775"/>
            <a:ext cx="7717500" cy="523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1pPr>
            <a:lvl2pPr lvl="1"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2pPr>
            <a:lvl3pPr lvl="2"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3pPr>
            <a:lvl4pPr lvl="3"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4pPr>
            <a:lvl5pPr lvl="4"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5pPr>
            <a:lvl6pPr lvl="5"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6pPr>
            <a:lvl7pPr lvl="6"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7pPr>
            <a:lvl8pPr lvl="7"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8pPr>
            <a:lvl9pPr lvl="8" algn="ctr">
              <a:spcBef>
                <a:spcPts val="0"/>
              </a:spcBef>
              <a:spcAft>
                <a:spcPts val="0"/>
              </a:spcAft>
              <a:buClr>
                <a:schemeClr val="dk1"/>
              </a:buClr>
              <a:buSzPts val="3100"/>
              <a:buFont typeface="DM Sans SemiBold"/>
              <a:buNone/>
              <a:defRPr sz="3100">
                <a:solidFill>
                  <a:schemeClr val="dk1"/>
                </a:solidFill>
                <a:latin typeface="DM Sans SemiBold"/>
                <a:ea typeface="DM Sans SemiBold"/>
                <a:cs typeface="DM Sans SemiBold"/>
                <a:sym typeface="DM Sans SemiBold"/>
              </a:defRPr>
            </a:lvl9pPr>
          </a:lstStyle>
          <a:p>
            <a:endParaRPr/>
          </a:p>
        </p:txBody>
      </p:sp>
      <p:sp>
        <p:nvSpPr>
          <p:cNvPr id="7" name="Google Shape;7;p1"/>
          <p:cNvSpPr txBox="1">
            <a:spLocks noGrp="1"/>
          </p:cNvSpPr>
          <p:nvPr>
            <p:ph type="body" idx="1"/>
          </p:nvPr>
        </p:nvSpPr>
        <p:spPr>
          <a:xfrm>
            <a:off x="713225" y="1297400"/>
            <a:ext cx="7717500" cy="327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1" r:id="rId11"/>
    <p:sldLayoutId id="2147483664" r:id="rId12"/>
    <p:sldLayoutId id="2147483665" r:id="rId13"/>
    <p:sldLayoutId id="2147483666" r:id="rId14"/>
    <p:sldLayoutId id="2147483667" r:id="rId15"/>
    <p:sldLayoutId id="2147483668" r:id="rId16"/>
    <p:sldLayoutId id="2147483669" r:id="rId17"/>
    <p:sldLayoutId id="2147483671" r:id="rId18"/>
    <p:sldLayoutId id="2147483672" r:id="rId19"/>
    <p:sldLayoutId id="2147483673" r:id="rId20"/>
    <p:sldLayoutId id="2147483674" r:id="rId21"/>
    <p:sldLayoutId id="2147483675" r:id="rId22"/>
    <p:sldLayoutId id="2147483676" r:id="rId23"/>
    <p:sldLayoutId id="2147483678" r:id="rId24"/>
    <p:sldLayoutId id="2147483679"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3891FD98-34FE-4F50-BF5D-8EF7C19B916F}"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10/24/2023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0C0DB503-154D-464A-8D41-8B8112C927F7}"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8131330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7.png"/><Relationship Id="rId1" Type="http://schemas.openxmlformats.org/officeDocument/2006/relationships/slideLayout" Target="../slideLayouts/slideLayout27.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audio" Target="../media/audio1.wav"/><Relationship Id="rId7" Type="http://schemas.openxmlformats.org/officeDocument/2006/relationships/image" Target="../media/image42.gif"/><Relationship Id="rId12"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audio" Target="../media/audio2.wav"/><Relationship Id="rId9" Type="http://schemas.openxmlformats.org/officeDocument/2006/relationships/image" Target="../media/image44.png"/><Relationship Id="rId14"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3.png"/><Relationship Id="rId3" Type="http://schemas.openxmlformats.org/officeDocument/2006/relationships/audio" Target="../media/audio1.wav"/><Relationship Id="rId7" Type="http://schemas.openxmlformats.org/officeDocument/2006/relationships/image" Target="../media/image42.gif"/><Relationship Id="rId12"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5.png"/><Relationship Id="rId10" Type="http://schemas.openxmlformats.org/officeDocument/2006/relationships/image" Target="../media/image52.png"/><Relationship Id="rId4" Type="http://schemas.openxmlformats.org/officeDocument/2006/relationships/audio" Target="../media/audio2.wav"/><Relationship Id="rId9" Type="http://schemas.openxmlformats.org/officeDocument/2006/relationships/image" Target="../media/image51.png"/><Relationship Id="rId14" Type="http://schemas.openxmlformats.org/officeDocument/2006/relationships/image" Target="../media/image54.pn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audio" Target="../media/audio2.wav"/><Relationship Id="rId7" Type="http://schemas.openxmlformats.org/officeDocument/2006/relationships/image" Target="../media/image43.png"/><Relationship Id="rId2" Type="http://schemas.openxmlformats.org/officeDocument/2006/relationships/audio" Target="../media/audio1.wav"/><Relationship Id="rId1" Type="http://schemas.openxmlformats.org/officeDocument/2006/relationships/slideLayout" Target="../slideLayouts/slideLayout27.xml"/><Relationship Id="rId6" Type="http://schemas.openxmlformats.org/officeDocument/2006/relationships/image" Target="../media/image42.gif"/><Relationship Id="rId5" Type="http://schemas.openxmlformats.org/officeDocument/2006/relationships/image" Target="../media/image41.png"/><Relationship Id="rId10" Type="http://schemas.openxmlformats.org/officeDocument/2006/relationships/image" Target="../media/image47.png"/><Relationship Id="rId4" Type="http://schemas.openxmlformats.org/officeDocument/2006/relationships/image" Target="../media/image40.png"/><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9.png"/><Relationship Id="rId3" Type="http://schemas.openxmlformats.org/officeDocument/2006/relationships/audio" Target="../media/audio1.wav"/><Relationship Id="rId7" Type="http://schemas.openxmlformats.org/officeDocument/2006/relationships/image" Target="../media/image42.gif"/><Relationship Id="rId12"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2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61.png"/><Relationship Id="rId10" Type="http://schemas.openxmlformats.org/officeDocument/2006/relationships/image" Target="../media/image58.png"/><Relationship Id="rId4" Type="http://schemas.openxmlformats.org/officeDocument/2006/relationships/audio" Target="../media/audio2.wav"/><Relationship Id="rId9" Type="http://schemas.openxmlformats.org/officeDocument/2006/relationships/image" Target="../media/image57.png"/><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42.gif"/><Relationship Id="rId12"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66.png"/><Relationship Id="rId10" Type="http://schemas.openxmlformats.org/officeDocument/2006/relationships/image" Target="../media/image63.png"/><Relationship Id="rId4" Type="http://schemas.openxmlformats.org/officeDocument/2006/relationships/audio" Target="../media/audio2.wav"/><Relationship Id="rId9" Type="http://schemas.openxmlformats.org/officeDocument/2006/relationships/image" Target="../media/image62.png"/><Relationship Id="rId1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79.pn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8.png"/><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82.png"/><Relationship Id="rId4" Type="http://schemas.openxmlformats.org/officeDocument/2006/relationships/image" Target="../media/image81.pn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84.png"/><Relationship Id="rId4" Type="http://schemas.openxmlformats.org/officeDocument/2006/relationships/image" Target="../media/image83.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8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37"/>
          <p:cNvSpPr txBox="1">
            <a:spLocks noGrp="1"/>
          </p:cNvSpPr>
          <p:nvPr>
            <p:ph type="ctrTitle"/>
          </p:nvPr>
        </p:nvSpPr>
        <p:spPr>
          <a:xfrm>
            <a:off x="1313740" y="1228647"/>
            <a:ext cx="6633718" cy="2247300"/>
          </a:xfrm>
          <a:prstGeom prst="rect">
            <a:avLst/>
          </a:prstGeom>
        </p:spPr>
        <p:txBody>
          <a:bodyPr spcFirstLastPara="1" wrap="square" lIns="91425" tIns="91425" rIns="91425" bIns="91425" anchor="t" anchorCtr="0">
            <a:noAutofit/>
          </a:bodyPr>
          <a:lstStyle/>
          <a:p>
            <a:pPr lvl="0">
              <a:lnSpc>
                <a:spcPct val="150000"/>
              </a:lnSpc>
            </a:pPr>
            <a:r>
              <a:rPr lang="en-US" sz="4500" b="1">
                <a:latin typeface="+mn-lt"/>
              </a:rPr>
              <a:t>CHÀO MỪNG CÁC EM </a:t>
            </a:r>
            <a:br>
              <a:rPr lang="en-US" sz="4500" b="1">
                <a:latin typeface="+mn-lt"/>
              </a:rPr>
            </a:br>
            <a:r>
              <a:rPr lang="en-US" sz="4500" b="1">
                <a:latin typeface="+mn-lt"/>
              </a:rPr>
              <a:t>ĐẾN VỚI </a:t>
            </a:r>
            <a:r>
              <a:rPr lang="en-US" sz="4500" b="1">
                <a:latin typeface="+mn-lt"/>
              </a:rPr>
              <a:t>TIẾT </a:t>
            </a:r>
            <a:r>
              <a:rPr lang="en-US" sz="4500" b="1" smtClean="0">
                <a:latin typeface="+mn-lt"/>
              </a:rPr>
              <a:t>HỌC!</a:t>
            </a:r>
            <a:endParaRPr sz="4500" b="1">
              <a:latin typeface="+mn-lt"/>
            </a:endParaRPr>
          </a:p>
        </p:txBody>
      </p:sp>
      <p:grpSp>
        <p:nvGrpSpPr>
          <p:cNvPr id="808" name="Google Shape;808;p37"/>
          <p:cNvGrpSpPr/>
          <p:nvPr/>
        </p:nvGrpSpPr>
        <p:grpSpPr>
          <a:xfrm>
            <a:off x="474381" y="517817"/>
            <a:ext cx="2339570" cy="3674909"/>
            <a:chOff x="659313" y="679799"/>
            <a:chExt cx="2339570" cy="3674909"/>
          </a:xfrm>
        </p:grpSpPr>
        <p:grpSp>
          <p:nvGrpSpPr>
            <p:cNvPr id="809" name="Google Shape;809;p37"/>
            <p:cNvGrpSpPr/>
            <p:nvPr/>
          </p:nvGrpSpPr>
          <p:grpSpPr>
            <a:xfrm rot="-936507">
              <a:off x="825437" y="3245254"/>
              <a:ext cx="1080223" cy="982242"/>
              <a:chOff x="10763551" y="-792514"/>
              <a:chExt cx="787874" cy="716411"/>
            </a:xfrm>
          </p:grpSpPr>
          <p:grpSp>
            <p:nvGrpSpPr>
              <p:cNvPr id="810" name="Google Shape;810;p37"/>
              <p:cNvGrpSpPr/>
              <p:nvPr/>
            </p:nvGrpSpPr>
            <p:grpSpPr>
              <a:xfrm>
                <a:off x="10763551" y="-787767"/>
                <a:ext cx="782196" cy="711663"/>
                <a:chOff x="9971125" y="789400"/>
                <a:chExt cx="207325" cy="188625"/>
              </a:xfrm>
            </p:grpSpPr>
            <p:sp>
              <p:nvSpPr>
                <p:cNvPr id="811" name="Google Shape;811;p37"/>
                <p:cNvSpPr/>
                <p:nvPr/>
              </p:nvSpPr>
              <p:spPr>
                <a:xfrm>
                  <a:off x="9971125" y="883700"/>
                  <a:ext cx="207325" cy="15150"/>
                </a:xfrm>
                <a:custGeom>
                  <a:avLst/>
                  <a:gdLst/>
                  <a:ahLst/>
                  <a:cxnLst/>
                  <a:rect l="l" t="t" r="r" b="b"/>
                  <a:pathLst>
                    <a:path w="8293" h="606" fill="none" extrusionOk="0">
                      <a:moveTo>
                        <a:pt x="1" y="1"/>
                      </a:moveTo>
                      <a:lnTo>
                        <a:pt x="8293" y="605"/>
                      </a:ln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7"/>
                <p:cNvSpPr/>
                <p:nvPr/>
              </p:nvSpPr>
              <p:spPr>
                <a:xfrm>
                  <a:off x="10028050" y="789400"/>
                  <a:ext cx="8825" cy="188625"/>
                </a:xfrm>
                <a:custGeom>
                  <a:avLst/>
                  <a:gdLst/>
                  <a:ahLst/>
                  <a:cxnLst/>
                  <a:rect l="l" t="t" r="r" b="b"/>
                  <a:pathLst>
                    <a:path w="353" h="7545" fill="none" extrusionOk="0">
                      <a:moveTo>
                        <a:pt x="352" y="1"/>
                      </a:moveTo>
                      <a:lnTo>
                        <a:pt x="0" y="7545"/>
                      </a:ln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7"/>
                <p:cNvSpPr/>
                <p:nvPr/>
              </p:nvSpPr>
              <p:spPr>
                <a:xfrm>
                  <a:off x="9975250" y="835050"/>
                  <a:ext cx="176550" cy="101475"/>
                </a:xfrm>
                <a:custGeom>
                  <a:avLst/>
                  <a:gdLst/>
                  <a:ahLst/>
                  <a:cxnLst/>
                  <a:rect l="l" t="t" r="r" b="b"/>
                  <a:pathLst>
                    <a:path w="7062" h="4059" fill="none" extrusionOk="0">
                      <a:moveTo>
                        <a:pt x="1" y="715"/>
                      </a:moveTo>
                      <a:cubicBezTo>
                        <a:pt x="1" y="715"/>
                        <a:pt x="276" y="3420"/>
                        <a:pt x="1178" y="3453"/>
                      </a:cubicBezTo>
                      <a:cubicBezTo>
                        <a:pt x="2079" y="3475"/>
                        <a:pt x="2926" y="0"/>
                        <a:pt x="3696" y="550"/>
                      </a:cubicBezTo>
                      <a:cubicBezTo>
                        <a:pt x="4466" y="1100"/>
                        <a:pt x="4356" y="4058"/>
                        <a:pt x="5280" y="3838"/>
                      </a:cubicBezTo>
                      <a:cubicBezTo>
                        <a:pt x="6214" y="3618"/>
                        <a:pt x="6159" y="748"/>
                        <a:pt x="7061" y="913"/>
                      </a:cubicBez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4" name="Google Shape;814;p37"/>
              <p:cNvSpPr/>
              <p:nvPr/>
            </p:nvSpPr>
            <p:spPr>
              <a:xfrm>
                <a:off x="11511904" y="-394572"/>
                <a:ext cx="39520" cy="39238"/>
              </a:xfrm>
              <a:custGeom>
                <a:avLst/>
                <a:gdLst/>
                <a:ahLst/>
                <a:cxnLst/>
                <a:rect l="l" t="t" r="r" b="b"/>
                <a:pathLst>
                  <a:path w="419" h="416" extrusionOk="0">
                    <a:moveTo>
                      <a:pt x="140" y="1"/>
                    </a:moveTo>
                    <a:cubicBezTo>
                      <a:pt x="116" y="1"/>
                      <a:pt x="96" y="25"/>
                      <a:pt x="111" y="55"/>
                    </a:cubicBezTo>
                    <a:cubicBezTo>
                      <a:pt x="144" y="121"/>
                      <a:pt x="177" y="176"/>
                      <a:pt x="232" y="208"/>
                    </a:cubicBezTo>
                    <a:cubicBezTo>
                      <a:pt x="210" y="230"/>
                      <a:pt x="177" y="252"/>
                      <a:pt x="144" y="263"/>
                    </a:cubicBezTo>
                    <a:cubicBezTo>
                      <a:pt x="100" y="285"/>
                      <a:pt x="45" y="285"/>
                      <a:pt x="12" y="329"/>
                    </a:cubicBezTo>
                    <a:cubicBezTo>
                      <a:pt x="1" y="351"/>
                      <a:pt x="12" y="395"/>
                      <a:pt x="45" y="406"/>
                    </a:cubicBezTo>
                    <a:cubicBezTo>
                      <a:pt x="61" y="413"/>
                      <a:pt x="78" y="416"/>
                      <a:pt x="96" y="416"/>
                    </a:cubicBezTo>
                    <a:cubicBezTo>
                      <a:pt x="196" y="416"/>
                      <a:pt x="311" y="320"/>
                      <a:pt x="386" y="263"/>
                    </a:cubicBezTo>
                    <a:cubicBezTo>
                      <a:pt x="419" y="230"/>
                      <a:pt x="397" y="176"/>
                      <a:pt x="353" y="154"/>
                    </a:cubicBezTo>
                    <a:cubicBezTo>
                      <a:pt x="276" y="132"/>
                      <a:pt x="210" y="88"/>
                      <a:pt x="177" y="22"/>
                    </a:cubicBezTo>
                    <a:cubicBezTo>
                      <a:pt x="166" y="7"/>
                      <a:pt x="152" y="1"/>
                      <a:pt x="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7"/>
              <p:cNvSpPr/>
              <p:nvPr/>
            </p:nvSpPr>
            <p:spPr>
              <a:xfrm>
                <a:off x="10979838" y="-792514"/>
                <a:ext cx="50933" cy="46784"/>
              </a:xfrm>
              <a:custGeom>
                <a:avLst/>
                <a:gdLst/>
                <a:ahLst/>
                <a:cxnLst/>
                <a:rect l="l" t="t" r="r" b="b"/>
                <a:pathLst>
                  <a:path w="540" h="496" extrusionOk="0">
                    <a:moveTo>
                      <a:pt x="349" y="1"/>
                    </a:moveTo>
                    <a:cubicBezTo>
                      <a:pt x="343" y="1"/>
                      <a:pt x="336" y="3"/>
                      <a:pt x="330" y="7"/>
                    </a:cubicBezTo>
                    <a:cubicBezTo>
                      <a:pt x="253" y="51"/>
                      <a:pt x="198" y="139"/>
                      <a:pt x="143" y="205"/>
                    </a:cubicBezTo>
                    <a:cubicBezTo>
                      <a:pt x="99" y="271"/>
                      <a:pt x="11" y="348"/>
                      <a:pt x="0" y="425"/>
                    </a:cubicBezTo>
                    <a:cubicBezTo>
                      <a:pt x="0" y="452"/>
                      <a:pt x="16" y="496"/>
                      <a:pt x="47" y="496"/>
                    </a:cubicBezTo>
                    <a:cubicBezTo>
                      <a:pt x="53" y="496"/>
                      <a:pt x="59" y="494"/>
                      <a:pt x="66" y="491"/>
                    </a:cubicBezTo>
                    <a:cubicBezTo>
                      <a:pt x="143" y="458"/>
                      <a:pt x="187" y="359"/>
                      <a:pt x="242" y="293"/>
                    </a:cubicBezTo>
                    <a:cubicBezTo>
                      <a:pt x="264" y="260"/>
                      <a:pt x="286" y="227"/>
                      <a:pt x="308" y="194"/>
                    </a:cubicBezTo>
                    <a:cubicBezTo>
                      <a:pt x="308" y="227"/>
                      <a:pt x="319" y="249"/>
                      <a:pt x="319" y="271"/>
                    </a:cubicBezTo>
                    <a:cubicBezTo>
                      <a:pt x="330" y="337"/>
                      <a:pt x="374" y="425"/>
                      <a:pt x="440" y="458"/>
                    </a:cubicBezTo>
                    <a:cubicBezTo>
                      <a:pt x="462" y="458"/>
                      <a:pt x="495" y="458"/>
                      <a:pt x="506" y="436"/>
                    </a:cubicBezTo>
                    <a:cubicBezTo>
                      <a:pt x="539" y="403"/>
                      <a:pt x="484" y="359"/>
                      <a:pt x="473" y="337"/>
                    </a:cubicBezTo>
                    <a:cubicBezTo>
                      <a:pt x="418" y="249"/>
                      <a:pt x="407" y="194"/>
                      <a:pt x="407" y="95"/>
                    </a:cubicBezTo>
                    <a:cubicBezTo>
                      <a:pt x="407" y="84"/>
                      <a:pt x="396" y="73"/>
                      <a:pt x="385" y="73"/>
                    </a:cubicBezTo>
                    <a:cubicBezTo>
                      <a:pt x="385" y="62"/>
                      <a:pt x="385" y="62"/>
                      <a:pt x="385" y="62"/>
                    </a:cubicBezTo>
                    <a:cubicBezTo>
                      <a:pt x="394" y="35"/>
                      <a:pt x="374" y="1"/>
                      <a:pt x="3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37"/>
            <p:cNvGrpSpPr/>
            <p:nvPr/>
          </p:nvGrpSpPr>
          <p:grpSpPr>
            <a:xfrm>
              <a:off x="2340238" y="679799"/>
              <a:ext cx="658645" cy="133451"/>
              <a:chOff x="9930175" y="1022450"/>
              <a:chExt cx="120450" cy="24400"/>
            </a:xfrm>
          </p:grpSpPr>
          <p:sp>
            <p:nvSpPr>
              <p:cNvPr id="817" name="Google Shape;817;p37"/>
              <p:cNvSpPr/>
              <p:nvPr/>
            </p:nvSpPr>
            <p:spPr>
              <a:xfrm>
                <a:off x="9930175" y="1032275"/>
                <a:ext cx="13750" cy="12575"/>
              </a:xfrm>
              <a:custGeom>
                <a:avLst/>
                <a:gdLst/>
                <a:ahLst/>
                <a:cxnLst/>
                <a:rect l="l" t="t" r="r" b="b"/>
                <a:pathLst>
                  <a:path w="550" h="503" extrusionOk="0">
                    <a:moveTo>
                      <a:pt x="308" y="84"/>
                    </a:moveTo>
                    <a:cubicBezTo>
                      <a:pt x="338" y="84"/>
                      <a:pt x="368" y="88"/>
                      <a:pt x="396" y="95"/>
                    </a:cubicBezTo>
                    <a:cubicBezTo>
                      <a:pt x="363" y="139"/>
                      <a:pt x="319" y="183"/>
                      <a:pt x="264" y="205"/>
                    </a:cubicBezTo>
                    <a:cubicBezTo>
                      <a:pt x="242" y="216"/>
                      <a:pt x="209" y="227"/>
                      <a:pt x="165" y="227"/>
                    </a:cubicBezTo>
                    <a:cubicBezTo>
                      <a:pt x="121" y="227"/>
                      <a:pt x="77" y="183"/>
                      <a:pt x="132" y="139"/>
                    </a:cubicBezTo>
                    <a:cubicBezTo>
                      <a:pt x="177" y="101"/>
                      <a:pt x="243" y="84"/>
                      <a:pt x="308" y="84"/>
                    </a:cubicBezTo>
                    <a:close/>
                    <a:moveTo>
                      <a:pt x="274" y="0"/>
                    </a:moveTo>
                    <a:cubicBezTo>
                      <a:pt x="252" y="0"/>
                      <a:pt x="231" y="2"/>
                      <a:pt x="209" y="7"/>
                    </a:cubicBezTo>
                    <a:cubicBezTo>
                      <a:pt x="121" y="29"/>
                      <a:pt x="0" y="95"/>
                      <a:pt x="11" y="194"/>
                    </a:cubicBezTo>
                    <a:cubicBezTo>
                      <a:pt x="11" y="281"/>
                      <a:pt x="105" y="317"/>
                      <a:pt x="180" y="317"/>
                    </a:cubicBezTo>
                    <a:cubicBezTo>
                      <a:pt x="190" y="317"/>
                      <a:pt x="200" y="316"/>
                      <a:pt x="209" y="315"/>
                    </a:cubicBezTo>
                    <a:cubicBezTo>
                      <a:pt x="286" y="304"/>
                      <a:pt x="363" y="271"/>
                      <a:pt x="418" y="227"/>
                    </a:cubicBezTo>
                    <a:cubicBezTo>
                      <a:pt x="418" y="293"/>
                      <a:pt x="418" y="359"/>
                      <a:pt x="418" y="436"/>
                    </a:cubicBezTo>
                    <a:cubicBezTo>
                      <a:pt x="418" y="471"/>
                      <a:pt x="459" y="502"/>
                      <a:pt x="491" y="502"/>
                    </a:cubicBezTo>
                    <a:cubicBezTo>
                      <a:pt x="509" y="502"/>
                      <a:pt x="524" y="493"/>
                      <a:pt x="528" y="469"/>
                    </a:cubicBezTo>
                    <a:cubicBezTo>
                      <a:pt x="550" y="351"/>
                      <a:pt x="529" y="233"/>
                      <a:pt x="498" y="125"/>
                    </a:cubicBezTo>
                    <a:lnTo>
                      <a:pt x="498" y="125"/>
                    </a:lnTo>
                    <a:cubicBezTo>
                      <a:pt x="508" y="112"/>
                      <a:pt x="516" y="83"/>
                      <a:pt x="495" y="73"/>
                    </a:cubicBezTo>
                    <a:cubicBezTo>
                      <a:pt x="435" y="30"/>
                      <a:pt x="354"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7"/>
              <p:cNvSpPr/>
              <p:nvPr/>
            </p:nvSpPr>
            <p:spPr>
              <a:xfrm>
                <a:off x="9946125" y="1022950"/>
                <a:ext cx="16250" cy="9000"/>
              </a:xfrm>
              <a:custGeom>
                <a:avLst/>
                <a:gdLst/>
                <a:ahLst/>
                <a:cxnLst/>
                <a:rect l="l" t="t" r="r" b="b"/>
                <a:pathLst>
                  <a:path w="650" h="360" extrusionOk="0">
                    <a:moveTo>
                      <a:pt x="72" y="1"/>
                    </a:moveTo>
                    <a:cubicBezTo>
                      <a:pt x="60" y="1"/>
                      <a:pt x="46" y="2"/>
                      <a:pt x="33" y="6"/>
                    </a:cubicBezTo>
                    <a:cubicBezTo>
                      <a:pt x="0" y="17"/>
                      <a:pt x="22" y="83"/>
                      <a:pt x="55" y="83"/>
                    </a:cubicBezTo>
                    <a:cubicBezTo>
                      <a:pt x="58" y="83"/>
                      <a:pt x="61" y="82"/>
                      <a:pt x="64" y="82"/>
                    </a:cubicBezTo>
                    <a:cubicBezTo>
                      <a:pt x="104" y="82"/>
                      <a:pt x="55" y="161"/>
                      <a:pt x="44" y="171"/>
                    </a:cubicBezTo>
                    <a:cubicBezTo>
                      <a:pt x="44" y="182"/>
                      <a:pt x="44" y="204"/>
                      <a:pt x="44" y="226"/>
                    </a:cubicBezTo>
                    <a:cubicBezTo>
                      <a:pt x="55" y="270"/>
                      <a:pt x="99" y="314"/>
                      <a:pt x="143" y="325"/>
                    </a:cubicBezTo>
                    <a:cubicBezTo>
                      <a:pt x="220" y="358"/>
                      <a:pt x="297" y="347"/>
                      <a:pt x="374" y="358"/>
                    </a:cubicBezTo>
                    <a:cubicBezTo>
                      <a:pt x="405" y="358"/>
                      <a:pt x="436" y="360"/>
                      <a:pt x="467" y="360"/>
                    </a:cubicBezTo>
                    <a:cubicBezTo>
                      <a:pt x="513" y="360"/>
                      <a:pt x="559" y="356"/>
                      <a:pt x="605" y="336"/>
                    </a:cubicBezTo>
                    <a:cubicBezTo>
                      <a:pt x="649" y="325"/>
                      <a:pt x="627" y="259"/>
                      <a:pt x="594" y="248"/>
                    </a:cubicBezTo>
                    <a:cubicBezTo>
                      <a:pt x="541" y="228"/>
                      <a:pt x="481" y="224"/>
                      <a:pt x="419" y="224"/>
                    </a:cubicBezTo>
                    <a:cubicBezTo>
                      <a:pt x="378" y="224"/>
                      <a:pt x="337" y="226"/>
                      <a:pt x="297" y="226"/>
                    </a:cubicBezTo>
                    <a:cubicBezTo>
                      <a:pt x="289" y="226"/>
                      <a:pt x="277" y="227"/>
                      <a:pt x="264" y="227"/>
                    </a:cubicBezTo>
                    <a:cubicBezTo>
                      <a:pt x="225" y="227"/>
                      <a:pt x="173" y="221"/>
                      <a:pt x="165" y="171"/>
                    </a:cubicBezTo>
                    <a:cubicBezTo>
                      <a:pt x="165" y="160"/>
                      <a:pt x="187" y="127"/>
                      <a:pt x="187" y="116"/>
                    </a:cubicBezTo>
                    <a:cubicBezTo>
                      <a:pt x="187" y="43"/>
                      <a:pt x="134"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7"/>
              <p:cNvSpPr/>
              <p:nvPr/>
            </p:nvSpPr>
            <p:spPr>
              <a:xfrm>
                <a:off x="9956575" y="1035275"/>
                <a:ext cx="13500" cy="8775"/>
              </a:xfrm>
              <a:custGeom>
                <a:avLst/>
                <a:gdLst/>
                <a:ahLst/>
                <a:cxnLst/>
                <a:rect l="l" t="t" r="r" b="b"/>
                <a:pathLst>
                  <a:path w="540" h="351" extrusionOk="0">
                    <a:moveTo>
                      <a:pt x="170" y="1"/>
                    </a:moveTo>
                    <a:cubicBezTo>
                      <a:pt x="148" y="1"/>
                      <a:pt x="124" y="26"/>
                      <a:pt x="132" y="52"/>
                    </a:cubicBezTo>
                    <a:cubicBezTo>
                      <a:pt x="143" y="74"/>
                      <a:pt x="154" y="85"/>
                      <a:pt x="165" y="107"/>
                    </a:cubicBezTo>
                    <a:cubicBezTo>
                      <a:pt x="132" y="118"/>
                      <a:pt x="99" y="118"/>
                      <a:pt x="66" y="129"/>
                    </a:cubicBezTo>
                    <a:cubicBezTo>
                      <a:pt x="0" y="129"/>
                      <a:pt x="22" y="228"/>
                      <a:pt x="88" y="228"/>
                    </a:cubicBezTo>
                    <a:cubicBezTo>
                      <a:pt x="121" y="228"/>
                      <a:pt x="154" y="217"/>
                      <a:pt x="187" y="217"/>
                    </a:cubicBezTo>
                    <a:cubicBezTo>
                      <a:pt x="187" y="250"/>
                      <a:pt x="198" y="272"/>
                      <a:pt x="198" y="305"/>
                    </a:cubicBezTo>
                    <a:cubicBezTo>
                      <a:pt x="204" y="334"/>
                      <a:pt x="231" y="350"/>
                      <a:pt x="256" y="350"/>
                    </a:cubicBezTo>
                    <a:cubicBezTo>
                      <a:pt x="280" y="350"/>
                      <a:pt x="303" y="336"/>
                      <a:pt x="308" y="305"/>
                    </a:cubicBezTo>
                    <a:cubicBezTo>
                      <a:pt x="308" y="272"/>
                      <a:pt x="308" y="239"/>
                      <a:pt x="297" y="206"/>
                    </a:cubicBezTo>
                    <a:lnTo>
                      <a:pt x="319" y="206"/>
                    </a:lnTo>
                    <a:cubicBezTo>
                      <a:pt x="385" y="195"/>
                      <a:pt x="451" y="206"/>
                      <a:pt x="506" y="162"/>
                    </a:cubicBezTo>
                    <a:cubicBezTo>
                      <a:pt x="539" y="140"/>
                      <a:pt x="506" y="96"/>
                      <a:pt x="484" y="96"/>
                    </a:cubicBezTo>
                    <a:cubicBezTo>
                      <a:pt x="456" y="87"/>
                      <a:pt x="430" y="83"/>
                      <a:pt x="405" y="83"/>
                    </a:cubicBezTo>
                    <a:cubicBezTo>
                      <a:pt x="370" y="83"/>
                      <a:pt x="335" y="90"/>
                      <a:pt x="297" y="96"/>
                    </a:cubicBezTo>
                    <a:lnTo>
                      <a:pt x="253" y="96"/>
                    </a:lnTo>
                    <a:cubicBezTo>
                      <a:pt x="231" y="74"/>
                      <a:pt x="209" y="41"/>
                      <a:pt x="187" y="8"/>
                    </a:cubicBezTo>
                    <a:cubicBezTo>
                      <a:pt x="182" y="3"/>
                      <a:pt x="176"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7"/>
              <p:cNvSpPr/>
              <p:nvPr/>
            </p:nvSpPr>
            <p:spPr>
              <a:xfrm>
                <a:off x="9972775" y="1026975"/>
                <a:ext cx="16900" cy="18450"/>
              </a:xfrm>
              <a:custGeom>
                <a:avLst/>
                <a:gdLst/>
                <a:ahLst/>
                <a:cxnLst/>
                <a:rect l="l" t="t" r="r" b="b"/>
                <a:pathLst>
                  <a:path w="676" h="738" extrusionOk="0">
                    <a:moveTo>
                      <a:pt x="353" y="450"/>
                    </a:moveTo>
                    <a:cubicBezTo>
                      <a:pt x="463" y="494"/>
                      <a:pt x="474" y="527"/>
                      <a:pt x="397" y="549"/>
                    </a:cubicBezTo>
                    <a:cubicBezTo>
                      <a:pt x="353" y="582"/>
                      <a:pt x="287" y="593"/>
                      <a:pt x="221" y="604"/>
                    </a:cubicBezTo>
                    <a:cubicBezTo>
                      <a:pt x="243" y="560"/>
                      <a:pt x="265" y="516"/>
                      <a:pt x="298" y="483"/>
                    </a:cubicBezTo>
                    <a:cubicBezTo>
                      <a:pt x="320" y="472"/>
                      <a:pt x="342" y="461"/>
                      <a:pt x="353" y="450"/>
                    </a:cubicBezTo>
                    <a:close/>
                    <a:moveTo>
                      <a:pt x="59" y="0"/>
                    </a:moveTo>
                    <a:cubicBezTo>
                      <a:pt x="38" y="0"/>
                      <a:pt x="22" y="14"/>
                      <a:pt x="34" y="43"/>
                    </a:cubicBezTo>
                    <a:cubicBezTo>
                      <a:pt x="78" y="219"/>
                      <a:pt x="100" y="395"/>
                      <a:pt x="89" y="582"/>
                    </a:cubicBezTo>
                    <a:cubicBezTo>
                      <a:pt x="89" y="593"/>
                      <a:pt x="89" y="604"/>
                      <a:pt x="100" y="615"/>
                    </a:cubicBezTo>
                    <a:lnTo>
                      <a:pt x="78" y="615"/>
                    </a:lnTo>
                    <a:cubicBezTo>
                      <a:pt x="1" y="626"/>
                      <a:pt x="23" y="725"/>
                      <a:pt x="89" y="736"/>
                    </a:cubicBezTo>
                    <a:cubicBezTo>
                      <a:pt x="101" y="737"/>
                      <a:pt x="114" y="737"/>
                      <a:pt x="129" y="737"/>
                    </a:cubicBezTo>
                    <a:cubicBezTo>
                      <a:pt x="308" y="737"/>
                      <a:pt x="675" y="672"/>
                      <a:pt x="584" y="439"/>
                    </a:cubicBezTo>
                    <a:cubicBezTo>
                      <a:pt x="546" y="364"/>
                      <a:pt x="469" y="313"/>
                      <a:pt x="386" y="313"/>
                    </a:cubicBezTo>
                    <a:cubicBezTo>
                      <a:pt x="371" y="313"/>
                      <a:pt x="357" y="315"/>
                      <a:pt x="342" y="318"/>
                    </a:cubicBezTo>
                    <a:cubicBezTo>
                      <a:pt x="287" y="329"/>
                      <a:pt x="232" y="362"/>
                      <a:pt x="199" y="406"/>
                    </a:cubicBezTo>
                    <a:cubicBezTo>
                      <a:pt x="177" y="285"/>
                      <a:pt x="155" y="153"/>
                      <a:pt x="111" y="32"/>
                    </a:cubicBezTo>
                    <a:cubicBezTo>
                      <a:pt x="101" y="11"/>
                      <a:pt x="78"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7"/>
              <p:cNvSpPr/>
              <p:nvPr/>
            </p:nvSpPr>
            <p:spPr>
              <a:xfrm>
                <a:off x="9984050" y="1022450"/>
                <a:ext cx="9100" cy="9250"/>
              </a:xfrm>
              <a:custGeom>
                <a:avLst/>
                <a:gdLst/>
                <a:ahLst/>
                <a:cxnLst/>
                <a:rect l="l" t="t" r="r" b="b"/>
                <a:pathLst>
                  <a:path w="364" h="370" extrusionOk="0">
                    <a:moveTo>
                      <a:pt x="158" y="0"/>
                    </a:moveTo>
                    <a:cubicBezTo>
                      <a:pt x="114" y="0"/>
                      <a:pt x="65" y="28"/>
                      <a:pt x="34" y="59"/>
                    </a:cubicBezTo>
                    <a:cubicBezTo>
                      <a:pt x="8" y="85"/>
                      <a:pt x="29" y="124"/>
                      <a:pt x="56" y="124"/>
                    </a:cubicBezTo>
                    <a:cubicBezTo>
                      <a:pt x="63" y="124"/>
                      <a:pt x="71" y="121"/>
                      <a:pt x="78" y="114"/>
                    </a:cubicBezTo>
                    <a:cubicBezTo>
                      <a:pt x="87" y="114"/>
                      <a:pt x="129" y="90"/>
                      <a:pt x="148" y="90"/>
                    </a:cubicBezTo>
                    <a:cubicBezTo>
                      <a:pt x="151" y="90"/>
                      <a:pt x="153" y="91"/>
                      <a:pt x="155" y="92"/>
                    </a:cubicBezTo>
                    <a:cubicBezTo>
                      <a:pt x="155" y="103"/>
                      <a:pt x="111" y="147"/>
                      <a:pt x="111" y="147"/>
                    </a:cubicBezTo>
                    <a:cubicBezTo>
                      <a:pt x="78" y="191"/>
                      <a:pt x="56" y="235"/>
                      <a:pt x="23" y="268"/>
                    </a:cubicBezTo>
                    <a:cubicBezTo>
                      <a:pt x="1" y="301"/>
                      <a:pt x="34" y="356"/>
                      <a:pt x="67" y="356"/>
                    </a:cubicBezTo>
                    <a:cubicBezTo>
                      <a:pt x="111" y="362"/>
                      <a:pt x="160" y="370"/>
                      <a:pt x="208" y="370"/>
                    </a:cubicBezTo>
                    <a:cubicBezTo>
                      <a:pt x="257" y="370"/>
                      <a:pt x="303" y="362"/>
                      <a:pt x="342" y="334"/>
                    </a:cubicBezTo>
                    <a:cubicBezTo>
                      <a:pt x="364" y="312"/>
                      <a:pt x="353" y="268"/>
                      <a:pt x="320" y="268"/>
                    </a:cubicBezTo>
                    <a:cubicBezTo>
                      <a:pt x="276" y="257"/>
                      <a:pt x="221" y="257"/>
                      <a:pt x="177" y="257"/>
                    </a:cubicBezTo>
                    <a:cubicBezTo>
                      <a:pt x="188" y="224"/>
                      <a:pt x="210" y="202"/>
                      <a:pt x="221" y="180"/>
                    </a:cubicBezTo>
                    <a:cubicBezTo>
                      <a:pt x="243" y="147"/>
                      <a:pt x="265" y="103"/>
                      <a:pt x="243" y="59"/>
                    </a:cubicBezTo>
                    <a:cubicBezTo>
                      <a:pt x="224" y="16"/>
                      <a:pt x="192" y="0"/>
                      <a:pt x="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7"/>
              <p:cNvSpPr/>
              <p:nvPr/>
            </p:nvSpPr>
            <p:spPr>
              <a:xfrm>
                <a:off x="9998625" y="1035475"/>
                <a:ext cx="15700" cy="3600"/>
              </a:xfrm>
              <a:custGeom>
                <a:avLst/>
                <a:gdLst/>
                <a:ahLst/>
                <a:cxnLst/>
                <a:rect l="l" t="t" r="r" b="b"/>
                <a:pathLst>
                  <a:path w="628" h="144" extrusionOk="0">
                    <a:moveTo>
                      <a:pt x="468" y="0"/>
                    </a:moveTo>
                    <a:cubicBezTo>
                      <a:pt x="430" y="0"/>
                      <a:pt x="391" y="6"/>
                      <a:pt x="353" y="11"/>
                    </a:cubicBezTo>
                    <a:cubicBezTo>
                      <a:pt x="254" y="22"/>
                      <a:pt x="166" y="33"/>
                      <a:pt x="67" y="44"/>
                    </a:cubicBezTo>
                    <a:cubicBezTo>
                      <a:pt x="1" y="44"/>
                      <a:pt x="34" y="143"/>
                      <a:pt x="89" y="143"/>
                    </a:cubicBezTo>
                    <a:lnTo>
                      <a:pt x="353" y="132"/>
                    </a:lnTo>
                    <a:cubicBezTo>
                      <a:pt x="382" y="132"/>
                      <a:pt x="411" y="133"/>
                      <a:pt x="440" y="133"/>
                    </a:cubicBezTo>
                    <a:cubicBezTo>
                      <a:pt x="497" y="133"/>
                      <a:pt x="551" y="128"/>
                      <a:pt x="595" y="99"/>
                    </a:cubicBezTo>
                    <a:cubicBezTo>
                      <a:pt x="628" y="77"/>
                      <a:pt x="606" y="33"/>
                      <a:pt x="584" y="22"/>
                    </a:cubicBezTo>
                    <a:cubicBezTo>
                      <a:pt x="545" y="6"/>
                      <a:pt x="507"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7"/>
              <p:cNvSpPr/>
              <p:nvPr/>
            </p:nvSpPr>
            <p:spPr>
              <a:xfrm>
                <a:off x="10000550" y="1039425"/>
                <a:ext cx="16250" cy="3250"/>
              </a:xfrm>
              <a:custGeom>
                <a:avLst/>
                <a:gdLst/>
                <a:ahLst/>
                <a:cxnLst/>
                <a:rect l="l" t="t" r="r" b="b"/>
                <a:pathLst>
                  <a:path w="650" h="130" extrusionOk="0">
                    <a:moveTo>
                      <a:pt x="511" y="1"/>
                    </a:moveTo>
                    <a:cubicBezTo>
                      <a:pt x="461" y="1"/>
                      <a:pt x="410" y="11"/>
                      <a:pt x="364" y="18"/>
                    </a:cubicBezTo>
                    <a:lnTo>
                      <a:pt x="56" y="18"/>
                    </a:lnTo>
                    <a:cubicBezTo>
                      <a:pt x="1" y="18"/>
                      <a:pt x="12" y="117"/>
                      <a:pt x="67" y="117"/>
                    </a:cubicBezTo>
                    <a:cubicBezTo>
                      <a:pt x="166" y="128"/>
                      <a:pt x="265" y="128"/>
                      <a:pt x="364" y="128"/>
                    </a:cubicBezTo>
                    <a:cubicBezTo>
                      <a:pt x="393" y="128"/>
                      <a:pt x="423" y="129"/>
                      <a:pt x="454" y="129"/>
                    </a:cubicBezTo>
                    <a:cubicBezTo>
                      <a:pt x="515" y="129"/>
                      <a:pt x="576" y="124"/>
                      <a:pt x="628" y="95"/>
                    </a:cubicBezTo>
                    <a:cubicBezTo>
                      <a:pt x="650" y="73"/>
                      <a:pt x="639" y="29"/>
                      <a:pt x="606" y="18"/>
                    </a:cubicBezTo>
                    <a:cubicBezTo>
                      <a:pt x="575" y="5"/>
                      <a:pt x="54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7"/>
              <p:cNvSpPr/>
              <p:nvPr/>
            </p:nvSpPr>
            <p:spPr>
              <a:xfrm>
                <a:off x="10021075" y="1034600"/>
                <a:ext cx="13600" cy="12250"/>
              </a:xfrm>
              <a:custGeom>
                <a:avLst/>
                <a:gdLst/>
                <a:ahLst/>
                <a:cxnLst/>
                <a:rect l="l" t="t" r="r" b="b"/>
                <a:pathLst>
                  <a:path w="544" h="490" extrusionOk="0">
                    <a:moveTo>
                      <a:pt x="337" y="1"/>
                    </a:moveTo>
                    <a:cubicBezTo>
                      <a:pt x="176" y="1"/>
                      <a:pt x="0" y="124"/>
                      <a:pt x="37" y="310"/>
                    </a:cubicBezTo>
                    <a:cubicBezTo>
                      <a:pt x="59" y="398"/>
                      <a:pt x="147" y="464"/>
                      <a:pt x="235" y="486"/>
                    </a:cubicBezTo>
                    <a:cubicBezTo>
                      <a:pt x="254" y="488"/>
                      <a:pt x="275" y="490"/>
                      <a:pt x="297" y="490"/>
                    </a:cubicBezTo>
                    <a:cubicBezTo>
                      <a:pt x="383" y="490"/>
                      <a:pt x="489" y="470"/>
                      <a:pt x="532" y="409"/>
                    </a:cubicBezTo>
                    <a:cubicBezTo>
                      <a:pt x="543" y="387"/>
                      <a:pt x="543" y="365"/>
                      <a:pt x="532" y="343"/>
                    </a:cubicBezTo>
                    <a:cubicBezTo>
                      <a:pt x="516" y="321"/>
                      <a:pt x="499" y="313"/>
                      <a:pt x="480" y="313"/>
                    </a:cubicBezTo>
                    <a:cubicBezTo>
                      <a:pt x="461" y="313"/>
                      <a:pt x="439" y="321"/>
                      <a:pt x="411" y="332"/>
                    </a:cubicBezTo>
                    <a:cubicBezTo>
                      <a:pt x="373" y="340"/>
                      <a:pt x="325" y="352"/>
                      <a:pt x="277" y="352"/>
                    </a:cubicBezTo>
                    <a:cubicBezTo>
                      <a:pt x="255" y="352"/>
                      <a:pt x="234" y="350"/>
                      <a:pt x="213" y="343"/>
                    </a:cubicBezTo>
                    <a:cubicBezTo>
                      <a:pt x="114" y="310"/>
                      <a:pt x="169" y="200"/>
                      <a:pt x="224" y="156"/>
                    </a:cubicBezTo>
                    <a:cubicBezTo>
                      <a:pt x="270" y="110"/>
                      <a:pt x="324" y="87"/>
                      <a:pt x="385" y="87"/>
                    </a:cubicBezTo>
                    <a:cubicBezTo>
                      <a:pt x="397" y="87"/>
                      <a:pt x="410" y="88"/>
                      <a:pt x="422" y="90"/>
                    </a:cubicBezTo>
                    <a:cubicBezTo>
                      <a:pt x="426" y="91"/>
                      <a:pt x="429" y="91"/>
                      <a:pt x="432" y="91"/>
                    </a:cubicBezTo>
                    <a:cubicBezTo>
                      <a:pt x="476" y="91"/>
                      <a:pt x="463" y="23"/>
                      <a:pt x="422" y="13"/>
                    </a:cubicBezTo>
                    <a:cubicBezTo>
                      <a:pt x="395" y="5"/>
                      <a:pt x="367"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7"/>
              <p:cNvSpPr/>
              <p:nvPr/>
            </p:nvSpPr>
            <p:spPr>
              <a:xfrm>
                <a:off x="10034925" y="1023800"/>
                <a:ext cx="15700" cy="11025"/>
              </a:xfrm>
              <a:custGeom>
                <a:avLst/>
                <a:gdLst/>
                <a:ahLst/>
                <a:cxnLst/>
                <a:rect l="l" t="t" r="r" b="b"/>
                <a:pathLst>
                  <a:path w="628" h="441" extrusionOk="0">
                    <a:moveTo>
                      <a:pt x="103" y="0"/>
                    </a:moveTo>
                    <a:cubicBezTo>
                      <a:pt x="87" y="0"/>
                      <a:pt x="71" y="2"/>
                      <a:pt x="55" y="5"/>
                    </a:cubicBezTo>
                    <a:cubicBezTo>
                      <a:pt x="0" y="16"/>
                      <a:pt x="33" y="93"/>
                      <a:pt x="77" y="93"/>
                    </a:cubicBezTo>
                    <a:cubicBezTo>
                      <a:pt x="84" y="92"/>
                      <a:pt x="92" y="91"/>
                      <a:pt x="101" y="91"/>
                    </a:cubicBezTo>
                    <a:cubicBezTo>
                      <a:pt x="159" y="91"/>
                      <a:pt x="244" y="125"/>
                      <a:pt x="176" y="192"/>
                    </a:cubicBezTo>
                    <a:cubicBezTo>
                      <a:pt x="165" y="214"/>
                      <a:pt x="132" y="225"/>
                      <a:pt x="121" y="247"/>
                    </a:cubicBezTo>
                    <a:cubicBezTo>
                      <a:pt x="88" y="291"/>
                      <a:pt x="99" y="346"/>
                      <a:pt x="143" y="379"/>
                    </a:cubicBezTo>
                    <a:cubicBezTo>
                      <a:pt x="186" y="422"/>
                      <a:pt x="267" y="441"/>
                      <a:pt x="349" y="441"/>
                    </a:cubicBezTo>
                    <a:cubicBezTo>
                      <a:pt x="437" y="441"/>
                      <a:pt x="527" y="419"/>
                      <a:pt x="572" y="379"/>
                    </a:cubicBezTo>
                    <a:cubicBezTo>
                      <a:pt x="627" y="335"/>
                      <a:pt x="572" y="269"/>
                      <a:pt x="517" y="269"/>
                    </a:cubicBezTo>
                    <a:cubicBezTo>
                      <a:pt x="484" y="269"/>
                      <a:pt x="440" y="280"/>
                      <a:pt x="407" y="291"/>
                    </a:cubicBezTo>
                    <a:lnTo>
                      <a:pt x="242" y="291"/>
                    </a:lnTo>
                    <a:cubicBezTo>
                      <a:pt x="253" y="280"/>
                      <a:pt x="275" y="258"/>
                      <a:pt x="275" y="258"/>
                    </a:cubicBezTo>
                    <a:cubicBezTo>
                      <a:pt x="297" y="236"/>
                      <a:pt x="308" y="203"/>
                      <a:pt x="308" y="181"/>
                    </a:cubicBezTo>
                    <a:cubicBezTo>
                      <a:pt x="308" y="58"/>
                      <a:pt x="203" y="0"/>
                      <a:pt x="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37"/>
            <p:cNvGrpSpPr/>
            <p:nvPr/>
          </p:nvGrpSpPr>
          <p:grpSpPr>
            <a:xfrm>
              <a:off x="659313" y="698438"/>
              <a:ext cx="984324" cy="1101461"/>
              <a:chOff x="781859" y="782462"/>
              <a:chExt cx="651309" cy="728721"/>
            </a:xfrm>
          </p:grpSpPr>
          <p:sp>
            <p:nvSpPr>
              <p:cNvPr id="827" name="Google Shape;827;p37"/>
              <p:cNvSpPr/>
              <p:nvPr/>
            </p:nvSpPr>
            <p:spPr>
              <a:xfrm>
                <a:off x="781859" y="782462"/>
                <a:ext cx="651309" cy="728721"/>
              </a:xfrm>
              <a:custGeom>
                <a:avLst/>
                <a:gdLst/>
                <a:ahLst/>
                <a:cxnLst/>
                <a:rect l="l" t="t" r="r" b="b"/>
                <a:pathLst>
                  <a:path w="14320" h="16022" extrusionOk="0">
                    <a:moveTo>
                      <a:pt x="9010" y="0"/>
                    </a:moveTo>
                    <a:cubicBezTo>
                      <a:pt x="8831" y="0"/>
                      <a:pt x="8648" y="28"/>
                      <a:pt x="8469" y="88"/>
                    </a:cubicBezTo>
                    <a:lnTo>
                      <a:pt x="1386" y="2441"/>
                    </a:lnTo>
                    <a:cubicBezTo>
                      <a:pt x="485" y="2738"/>
                      <a:pt x="1" y="3706"/>
                      <a:pt x="298" y="4596"/>
                    </a:cubicBezTo>
                    <a:lnTo>
                      <a:pt x="3685" y="14846"/>
                    </a:lnTo>
                    <a:cubicBezTo>
                      <a:pt x="3923" y="15568"/>
                      <a:pt x="4590" y="16022"/>
                      <a:pt x="5310" y="16022"/>
                    </a:cubicBezTo>
                    <a:cubicBezTo>
                      <a:pt x="5489" y="16022"/>
                      <a:pt x="5672" y="15994"/>
                      <a:pt x="5851" y="15934"/>
                    </a:cubicBezTo>
                    <a:lnTo>
                      <a:pt x="12945" y="13581"/>
                    </a:lnTo>
                    <a:cubicBezTo>
                      <a:pt x="13835" y="13284"/>
                      <a:pt x="14319" y="12316"/>
                      <a:pt x="14022" y="11415"/>
                    </a:cubicBezTo>
                    <a:lnTo>
                      <a:pt x="10635" y="1176"/>
                    </a:lnTo>
                    <a:cubicBezTo>
                      <a:pt x="10397" y="454"/>
                      <a:pt x="9730" y="0"/>
                      <a:pt x="9010" y="0"/>
                    </a:cubicBezTo>
                    <a:close/>
                  </a:path>
                </a:pathLst>
              </a:custGeom>
              <a:solidFill>
                <a:schemeClr val="accent1"/>
              </a:solidFill>
              <a:ln>
                <a:noFill/>
              </a:ln>
              <a:effectLst>
                <a:outerShdw dist="38100" dir="30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7"/>
              <p:cNvSpPr/>
              <p:nvPr/>
            </p:nvSpPr>
            <p:spPr>
              <a:xfrm>
                <a:off x="874416" y="873427"/>
                <a:ext cx="371683" cy="228686"/>
              </a:xfrm>
              <a:custGeom>
                <a:avLst/>
                <a:gdLst/>
                <a:ahLst/>
                <a:cxnLst/>
                <a:rect l="l" t="t" r="r" b="b"/>
                <a:pathLst>
                  <a:path w="8172" h="5028" extrusionOk="0">
                    <a:moveTo>
                      <a:pt x="6699" y="0"/>
                    </a:moveTo>
                    <a:cubicBezTo>
                      <a:pt x="6604" y="0"/>
                      <a:pt x="6507" y="15"/>
                      <a:pt x="6412" y="45"/>
                    </a:cubicBezTo>
                    <a:lnTo>
                      <a:pt x="748" y="1926"/>
                    </a:lnTo>
                    <a:cubicBezTo>
                      <a:pt x="264" y="2091"/>
                      <a:pt x="0" y="2607"/>
                      <a:pt x="165" y="3091"/>
                    </a:cubicBezTo>
                    <a:lnTo>
                      <a:pt x="594" y="4400"/>
                    </a:lnTo>
                    <a:cubicBezTo>
                      <a:pt x="727" y="4788"/>
                      <a:pt x="1085" y="5028"/>
                      <a:pt x="1472" y="5028"/>
                    </a:cubicBezTo>
                    <a:cubicBezTo>
                      <a:pt x="1567" y="5028"/>
                      <a:pt x="1664" y="5013"/>
                      <a:pt x="1760" y="4983"/>
                    </a:cubicBezTo>
                    <a:lnTo>
                      <a:pt x="7423" y="3102"/>
                    </a:lnTo>
                    <a:cubicBezTo>
                      <a:pt x="7907" y="2937"/>
                      <a:pt x="8171" y="2420"/>
                      <a:pt x="8006" y="1937"/>
                    </a:cubicBezTo>
                    <a:lnTo>
                      <a:pt x="7577" y="628"/>
                    </a:lnTo>
                    <a:cubicBezTo>
                      <a:pt x="7445" y="240"/>
                      <a:pt x="7086" y="0"/>
                      <a:pt x="6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7"/>
              <p:cNvSpPr/>
              <p:nvPr/>
            </p:nvSpPr>
            <p:spPr>
              <a:xfrm>
                <a:off x="874416" y="873700"/>
                <a:ext cx="345167" cy="147864"/>
              </a:xfrm>
              <a:custGeom>
                <a:avLst/>
                <a:gdLst/>
                <a:ahLst/>
                <a:cxnLst/>
                <a:rect l="l" t="t" r="r" b="b"/>
                <a:pathLst>
                  <a:path w="7589" h="3251" extrusionOk="0">
                    <a:moveTo>
                      <a:pt x="6706" y="1"/>
                    </a:moveTo>
                    <a:cubicBezTo>
                      <a:pt x="6609" y="1"/>
                      <a:pt x="6510" y="17"/>
                      <a:pt x="6412" y="50"/>
                    </a:cubicBezTo>
                    <a:lnTo>
                      <a:pt x="748" y="1931"/>
                    </a:lnTo>
                    <a:cubicBezTo>
                      <a:pt x="264" y="2085"/>
                      <a:pt x="0" y="2601"/>
                      <a:pt x="165" y="3085"/>
                    </a:cubicBezTo>
                    <a:lnTo>
                      <a:pt x="220" y="3250"/>
                    </a:lnTo>
                    <a:cubicBezTo>
                      <a:pt x="231" y="2876"/>
                      <a:pt x="462" y="2524"/>
                      <a:pt x="847" y="2403"/>
                    </a:cubicBezTo>
                    <a:lnTo>
                      <a:pt x="6665" y="479"/>
                    </a:lnTo>
                    <a:cubicBezTo>
                      <a:pt x="6764" y="444"/>
                      <a:pt x="6865" y="427"/>
                      <a:pt x="6963" y="427"/>
                    </a:cubicBezTo>
                    <a:cubicBezTo>
                      <a:pt x="7201" y="427"/>
                      <a:pt x="7425" y="524"/>
                      <a:pt x="7588" y="688"/>
                    </a:cubicBezTo>
                    <a:lnTo>
                      <a:pt x="7577" y="633"/>
                    </a:lnTo>
                    <a:cubicBezTo>
                      <a:pt x="7446" y="247"/>
                      <a:pt x="7090" y="1"/>
                      <a:pt x="6706"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7"/>
              <p:cNvSpPr/>
              <p:nvPr/>
            </p:nvSpPr>
            <p:spPr>
              <a:xfrm>
                <a:off x="929450" y="1139682"/>
                <a:ext cx="89055" cy="82824"/>
              </a:xfrm>
              <a:custGeom>
                <a:avLst/>
                <a:gdLst/>
                <a:ahLst/>
                <a:cxnLst/>
                <a:rect l="l" t="t" r="r" b="b"/>
                <a:pathLst>
                  <a:path w="1958" h="1821" extrusionOk="0">
                    <a:moveTo>
                      <a:pt x="1273" y="0"/>
                    </a:moveTo>
                    <a:cubicBezTo>
                      <a:pt x="1234" y="0"/>
                      <a:pt x="1194" y="6"/>
                      <a:pt x="1155" y="20"/>
                    </a:cubicBezTo>
                    <a:lnTo>
                      <a:pt x="308" y="305"/>
                    </a:lnTo>
                    <a:cubicBezTo>
                      <a:pt x="110" y="371"/>
                      <a:pt x="0" y="580"/>
                      <a:pt x="66" y="789"/>
                    </a:cubicBezTo>
                    <a:lnTo>
                      <a:pt x="319" y="1559"/>
                    </a:lnTo>
                    <a:cubicBezTo>
                      <a:pt x="372" y="1718"/>
                      <a:pt x="524" y="1820"/>
                      <a:pt x="684" y="1820"/>
                    </a:cubicBezTo>
                    <a:cubicBezTo>
                      <a:pt x="724" y="1820"/>
                      <a:pt x="764" y="1814"/>
                      <a:pt x="803" y="1801"/>
                    </a:cubicBezTo>
                    <a:lnTo>
                      <a:pt x="1650" y="1515"/>
                    </a:lnTo>
                    <a:cubicBezTo>
                      <a:pt x="1848" y="1449"/>
                      <a:pt x="1958" y="1240"/>
                      <a:pt x="1892" y="1042"/>
                    </a:cubicBezTo>
                    <a:lnTo>
                      <a:pt x="1639" y="261"/>
                    </a:lnTo>
                    <a:cubicBezTo>
                      <a:pt x="1586" y="103"/>
                      <a:pt x="1433"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7"/>
              <p:cNvSpPr/>
              <p:nvPr/>
            </p:nvSpPr>
            <p:spPr>
              <a:xfrm>
                <a:off x="1012956" y="1113666"/>
                <a:ext cx="89100" cy="82824"/>
              </a:xfrm>
              <a:custGeom>
                <a:avLst/>
                <a:gdLst/>
                <a:ahLst/>
                <a:cxnLst/>
                <a:rect l="l" t="t" r="r" b="b"/>
                <a:pathLst>
                  <a:path w="1959" h="1821" extrusionOk="0">
                    <a:moveTo>
                      <a:pt x="1274" y="0"/>
                    </a:moveTo>
                    <a:cubicBezTo>
                      <a:pt x="1234" y="0"/>
                      <a:pt x="1194" y="7"/>
                      <a:pt x="1155" y="20"/>
                    </a:cubicBezTo>
                    <a:lnTo>
                      <a:pt x="308" y="295"/>
                    </a:lnTo>
                    <a:cubicBezTo>
                      <a:pt x="111" y="361"/>
                      <a:pt x="1" y="581"/>
                      <a:pt x="67" y="778"/>
                    </a:cubicBezTo>
                    <a:lnTo>
                      <a:pt x="319" y="1559"/>
                    </a:lnTo>
                    <a:cubicBezTo>
                      <a:pt x="372" y="1718"/>
                      <a:pt x="525" y="1820"/>
                      <a:pt x="685" y="1820"/>
                    </a:cubicBezTo>
                    <a:cubicBezTo>
                      <a:pt x="724" y="1820"/>
                      <a:pt x="764" y="1814"/>
                      <a:pt x="803" y="1801"/>
                    </a:cubicBezTo>
                    <a:lnTo>
                      <a:pt x="1650" y="1515"/>
                    </a:lnTo>
                    <a:cubicBezTo>
                      <a:pt x="1848" y="1449"/>
                      <a:pt x="1958" y="1240"/>
                      <a:pt x="1892" y="1031"/>
                    </a:cubicBezTo>
                    <a:lnTo>
                      <a:pt x="1639" y="262"/>
                    </a:lnTo>
                    <a:cubicBezTo>
                      <a:pt x="1586" y="103"/>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7"/>
              <p:cNvSpPr/>
              <p:nvPr/>
            </p:nvSpPr>
            <p:spPr>
              <a:xfrm>
                <a:off x="1106514" y="1085603"/>
                <a:ext cx="89055" cy="82414"/>
              </a:xfrm>
              <a:custGeom>
                <a:avLst/>
                <a:gdLst/>
                <a:ahLst/>
                <a:cxnLst/>
                <a:rect l="l" t="t" r="r" b="b"/>
                <a:pathLst>
                  <a:path w="1958" h="1812" extrusionOk="0">
                    <a:moveTo>
                      <a:pt x="1279" y="1"/>
                    </a:moveTo>
                    <a:cubicBezTo>
                      <a:pt x="1238" y="1"/>
                      <a:pt x="1196" y="7"/>
                      <a:pt x="1155" y="21"/>
                    </a:cubicBezTo>
                    <a:lnTo>
                      <a:pt x="308" y="296"/>
                    </a:lnTo>
                    <a:cubicBezTo>
                      <a:pt x="110" y="362"/>
                      <a:pt x="0" y="582"/>
                      <a:pt x="66" y="780"/>
                    </a:cubicBezTo>
                    <a:lnTo>
                      <a:pt x="330" y="1549"/>
                    </a:lnTo>
                    <a:cubicBezTo>
                      <a:pt x="382" y="1715"/>
                      <a:pt x="524" y="1812"/>
                      <a:pt x="685" y="1812"/>
                    </a:cubicBezTo>
                    <a:cubicBezTo>
                      <a:pt x="727" y="1812"/>
                      <a:pt x="771" y="1805"/>
                      <a:pt x="814" y="1791"/>
                    </a:cubicBezTo>
                    <a:lnTo>
                      <a:pt x="1650" y="1516"/>
                    </a:lnTo>
                    <a:cubicBezTo>
                      <a:pt x="1859" y="1450"/>
                      <a:pt x="1958" y="1231"/>
                      <a:pt x="1892" y="1033"/>
                    </a:cubicBezTo>
                    <a:lnTo>
                      <a:pt x="1639" y="263"/>
                    </a:lnTo>
                    <a:cubicBezTo>
                      <a:pt x="1586" y="97"/>
                      <a:pt x="1437" y="1"/>
                      <a:pt x="1279"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7"/>
              <p:cNvSpPr/>
              <p:nvPr/>
            </p:nvSpPr>
            <p:spPr>
              <a:xfrm>
                <a:off x="1201026" y="1054129"/>
                <a:ext cx="89055" cy="82824"/>
              </a:xfrm>
              <a:custGeom>
                <a:avLst/>
                <a:gdLst/>
                <a:ahLst/>
                <a:cxnLst/>
                <a:rect l="l" t="t" r="r" b="b"/>
                <a:pathLst>
                  <a:path w="1958" h="1821" extrusionOk="0">
                    <a:moveTo>
                      <a:pt x="1274" y="1"/>
                    </a:moveTo>
                    <a:cubicBezTo>
                      <a:pt x="1234" y="1"/>
                      <a:pt x="1194" y="7"/>
                      <a:pt x="1155" y="20"/>
                    </a:cubicBezTo>
                    <a:lnTo>
                      <a:pt x="308" y="306"/>
                    </a:lnTo>
                    <a:cubicBezTo>
                      <a:pt x="110" y="372"/>
                      <a:pt x="0" y="581"/>
                      <a:pt x="66" y="790"/>
                    </a:cubicBezTo>
                    <a:lnTo>
                      <a:pt x="319" y="1560"/>
                    </a:lnTo>
                    <a:cubicBezTo>
                      <a:pt x="372" y="1719"/>
                      <a:pt x="525" y="1821"/>
                      <a:pt x="685" y="1821"/>
                    </a:cubicBezTo>
                    <a:cubicBezTo>
                      <a:pt x="724" y="1821"/>
                      <a:pt x="764" y="1815"/>
                      <a:pt x="803" y="1802"/>
                    </a:cubicBezTo>
                    <a:lnTo>
                      <a:pt x="1650" y="1516"/>
                    </a:lnTo>
                    <a:cubicBezTo>
                      <a:pt x="1848" y="1450"/>
                      <a:pt x="1958" y="1241"/>
                      <a:pt x="1892" y="1043"/>
                    </a:cubicBezTo>
                    <a:lnTo>
                      <a:pt x="1639" y="262"/>
                    </a:lnTo>
                    <a:cubicBezTo>
                      <a:pt x="1586" y="103"/>
                      <a:pt x="1434" y="1"/>
                      <a:pt x="1274"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7"/>
              <p:cNvSpPr/>
              <p:nvPr/>
            </p:nvSpPr>
            <p:spPr>
              <a:xfrm>
                <a:off x="958923" y="1252706"/>
                <a:ext cx="89100" cy="82824"/>
              </a:xfrm>
              <a:custGeom>
                <a:avLst/>
                <a:gdLst/>
                <a:ahLst/>
                <a:cxnLst/>
                <a:rect l="l" t="t" r="r" b="b"/>
                <a:pathLst>
                  <a:path w="1959" h="1821" extrusionOk="0">
                    <a:moveTo>
                      <a:pt x="1277" y="1"/>
                    </a:moveTo>
                    <a:cubicBezTo>
                      <a:pt x="1237" y="1"/>
                      <a:pt x="1196" y="7"/>
                      <a:pt x="1156" y="20"/>
                    </a:cubicBezTo>
                    <a:lnTo>
                      <a:pt x="309" y="306"/>
                    </a:lnTo>
                    <a:cubicBezTo>
                      <a:pt x="111" y="372"/>
                      <a:pt x="1" y="592"/>
                      <a:pt x="67" y="790"/>
                    </a:cubicBezTo>
                    <a:lnTo>
                      <a:pt x="331" y="1559"/>
                    </a:lnTo>
                    <a:cubicBezTo>
                      <a:pt x="384" y="1718"/>
                      <a:pt x="529" y="1821"/>
                      <a:pt x="692" y="1821"/>
                    </a:cubicBezTo>
                    <a:cubicBezTo>
                      <a:pt x="732" y="1821"/>
                      <a:pt x="773" y="1814"/>
                      <a:pt x="815" y="1801"/>
                    </a:cubicBezTo>
                    <a:lnTo>
                      <a:pt x="1650" y="1526"/>
                    </a:lnTo>
                    <a:cubicBezTo>
                      <a:pt x="1859" y="1460"/>
                      <a:pt x="1958" y="1241"/>
                      <a:pt x="1892" y="1043"/>
                    </a:cubicBezTo>
                    <a:lnTo>
                      <a:pt x="1639" y="273"/>
                    </a:lnTo>
                    <a:cubicBezTo>
                      <a:pt x="1586" y="105"/>
                      <a:pt x="1441" y="1"/>
                      <a:pt x="1277"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7"/>
              <p:cNvSpPr/>
              <p:nvPr/>
            </p:nvSpPr>
            <p:spPr>
              <a:xfrm>
                <a:off x="1049478" y="1224188"/>
                <a:ext cx="89055" cy="82824"/>
              </a:xfrm>
              <a:custGeom>
                <a:avLst/>
                <a:gdLst/>
                <a:ahLst/>
                <a:cxnLst/>
                <a:rect l="l" t="t" r="r" b="b"/>
                <a:pathLst>
                  <a:path w="1958" h="1821" extrusionOk="0">
                    <a:moveTo>
                      <a:pt x="1278" y="1"/>
                    </a:moveTo>
                    <a:cubicBezTo>
                      <a:pt x="1237" y="1"/>
                      <a:pt x="1196" y="7"/>
                      <a:pt x="1155" y="20"/>
                    </a:cubicBezTo>
                    <a:lnTo>
                      <a:pt x="308" y="306"/>
                    </a:lnTo>
                    <a:cubicBezTo>
                      <a:pt x="110" y="372"/>
                      <a:pt x="0" y="581"/>
                      <a:pt x="66" y="779"/>
                    </a:cubicBezTo>
                    <a:lnTo>
                      <a:pt x="330" y="1560"/>
                    </a:lnTo>
                    <a:cubicBezTo>
                      <a:pt x="383" y="1719"/>
                      <a:pt x="528" y="1821"/>
                      <a:pt x="692" y="1821"/>
                    </a:cubicBezTo>
                    <a:cubicBezTo>
                      <a:pt x="732" y="1821"/>
                      <a:pt x="773" y="1815"/>
                      <a:pt x="814" y="1802"/>
                    </a:cubicBezTo>
                    <a:lnTo>
                      <a:pt x="1650" y="1516"/>
                    </a:lnTo>
                    <a:cubicBezTo>
                      <a:pt x="1859" y="1450"/>
                      <a:pt x="1958" y="1241"/>
                      <a:pt x="1892" y="1032"/>
                    </a:cubicBezTo>
                    <a:lnTo>
                      <a:pt x="1639" y="262"/>
                    </a:lnTo>
                    <a:cubicBezTo>
                      <a:pt x="1586" y="103"/>
                      <a:pt x="1441" y="1"/>
                      <a:pt x="1278"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7"/>
              <p:cNvSpPr/>
              <p:nvPr/>
            </p:nvSpPr>
            <p:spPr>
              <a:xfrm>
                <a:off x="1143491" y="1196126"/>
                <a:ext cx="89100" cy="82369"/>
              </a:xfrm>
              <a:custGeom>
                <a:avLst/>
                <a:gdLst/>
                <a:ahLst/>
                <a:cxnLst/>
                <a:rect l="l" t="t" r="r" b="b"/>
                <a:pathLst>
                  <a:path w="1959" h="1811" extrusionOk="0">
                    <a:moveTo>
                      <a:pt x="1273" y="1"/>
                    </a:moveTo>
                    <a:cubicBezTo>
                      <a:pt x="1231" y="1"/>
                      <a:pt x="1188" y="8"/>
                      <a:pt x="1145" y="21"/>
                    </a:cubicBezTo>
                    <a:lnTo>
                      <a:pt x="309" y="296"/>
                    </a:lnTo>
                    <a:cubicBezTo>
                      <a:pt x="100" y="362"/>
                      <a:pt x="1" y="582"/>
                      <a:pt x="67" y="780"/>
                    </a:cubicBezTo>
                    <a:lnTo>
                      <a:pt x="320" y="1550"/>
                    </a:lnTo>
                    <a:cubicBezTo>
                      <a:pt x="373" y="1709"/>
                      <a:pt x="525" y="1811"/>
                      <a:pt x="685" y="1811"/>
                    </a:cubicBezTo>
                    <a:cubicBezTo>
                      <a:pt x="725" y="1811"/>
                      <a:pt x="765" y="1805"/>
                      <a:pt x="804" y="1792"/>
                    </a:cubicBezTo>
                    <a:lnTo>
                      <a:pt x="1650" y="1517"/>
                    </a:lnTo>
                    <a:cubicBezTo>
                      <a:pt x="1848" y="1451"/>
                      <a:pt x="1958" y="1231"/>
                      <a:pt x="1892" y="1033"/>
                    </a:cubicBezTo>
                    <a:lnTo>
                      <a:pt x="1628" y="263"/>
                    </a:lnTo>
                    <a:cubicBezTo>
                      <a:pt x="1576" y="97"/>
                      <a:pt x="1434" y="1"/>
                      <a:pt x="1273"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7"/>
              <p:cNvSpPr/>
              <p:nvPr/>
            </p:nvSpPr>
            <p:spPr>
              <a:xfrm>
                <a:off x="1237549" y="1164697"/>
                <a:ext cx="89055" cy="82824"/>
              </a:xfrm>
              <a:custGeom>
                <a:avLst/>
                <a:gdLst/>
                <a:ahLst/>
                <a:cxnLst/>
                <a:rect l="l" t="t" r="r" b="b"/>
                <a:pathLst>
                  <a:path w="1958" h="1821" extrusionOk="0">
                    <a:moveTo>
                      <a:pt x="1273" y="0"/>
                    </a:moveTo>
                    <a:cubicBezTo>
                      <a:pt x="1234" y="0"/>
                      <a:pt x="1194" y="6"/>
                      <a:pt x="1155" y="19"/>
                    </a:cubicBezTo>
                    <a:lnTo>
                      <a:pt x="308" y="305"/>
                    </a:lnTo>
                    <a:cubicBezTo>
                      <a:pt x="110" y="371"/>
                      <a:pt x="0" y="580"/>
                      <a:pt x="66" y="789"/>
                    </a:cubicBezTo>
                    <a:lnTo>
                      <a:pt x="319" y="1559"/>
                    </a:lnTo>
                    <a:cubicBezTo>
                      <a:pt x="372" y="1718"/>
                      <a:pt x="524" y="1820"/>
                      <a:pt x="685" y="1820"/>
                    </a:cubicBezTo>
                    <a:cubicBezTo>
                      <a:pt x="724" y="1820"/>
                      <a:pt x="764" y="1814"/>
                      <a:pt x="803" y="1801"/>
                    </a:cubicBezTo>
                    <a:lnTo>
                      <a:pt x="1650" y="1515"/>
                    </a:lnTo>
                    <a:cubicBezTo>
                      <a:pt x="1848" y="1449"/>
                      <a:pt x="1958" y="1240"/>
                      <a:pt x="1892" y="1042"/>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7"/>
              <p:cNvSpPr/>
              <p:nvPr/>
            </p:nvSpPr>
            <p:spPr>
              <a:xfrm>
                <a:off x="992944" y="1354769"/>
                <a:ext cx="89100" cy="82778"/>
              </a:xfrm>
              <a:custGeom>
                <a:avLst/>
                <a:gdLst/>
                <a:ahLst/>
                <a:cxnLst/>
                <a:rect l="l" t="t" r="r" b="b"/>
                <a:pathLst>
                  <a:path w="1959" h="1820" extrusionOk="0">
                    <a:moveTo>
                      <a:pt x="1274" y="0"/>
                    </a:moveTo>
                    <a:cubicBezTo>
                      <a:pt x="1234" y="0"/>
                      <a:pt x="1194" y="6"/>
                      <a:pt x="1155" y="19"/>
                    </a:cubicBezTo>
                    <a:lnTo>
                      <a:pt x="309" y="305"/>
                    </a:lnTo>
                    <a:cubicBezTo>
                      <a:pt x="111" y="371"/>
                      <a:pt x="1" y="580"/>
                      <a:pt x="67" y="789"/>
                    </a:cubicBezTo>
                    <a:lnTo>
                      <a:pt x="320" y="1559"/>
                    </a:lnTo>
                    <a:cubicBezTo>
                      <a:pt x="373" y="1718"/>
                      <a:pt x="525" y="1820"/>
                      <a:pt x="685" y="1820"/>
                    </a:cubicBezTo>
                    <a:cubicBezTo>
                      <a:pt x="725" y="1820"/>
                      <a:pt x="764" y="1814"/>
                      <a:pt x="803" y="1801"/>
                    </a:cubicBezTo>
                    <a:lnTo>
                      <a:pt x="1650" y="1526"/>
                    </a:lnTo>
                    <a:cubicBezTo>
                      <a:pt x="1848" y="1460"/>
                      <a:pt x="1958" y="1240"/>
                      <a:pt x="1892" y="1042"/>
                    </a:cubicBezTo>
                    <a:lnTo>
                      <a:pt x="1639" y="261"/>
                    </a:lnTo>
                    <a:cubicBezTo>
                      <a:pt x="1586" y="102"/>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7"/>
              <p:cNvSpPr/>
              <p:nvPr/>
            </p:nvSpPr>
            <p:spPr>
              <a:xfrm>
                <a:off x="1083499" y="1326251"/>
                <a:ext cx="89055" cy="82824"/>
              </a:xfrm>
              <a:custGeom>
                <a:avLst/>
                <a:gdLst/>
                <a:ahLst/>
                <a:cxnLst/>
                <a:rect l="l" t="t" r="r" b="b"/>
                <a:pathLst>
                  <a:path w="1958" h="1821" extrusionOk="0">
                    <a:moveTo>
                      <a:pt x="1273" y="0"/>
                    </a:moveTo>
                    <a:cubicBezTo>
                      <a:pt x="1234" y="0"/>
                      <a:pt x="1194" y="6"/>
                      <a:pt x="1155" y="19"/>
                    </a:cubicBezTo>
                    <a:lnTo>
                      <a:pt x="308" y="294"/>
                    </a:lnTo>
                    <a:cubicBezTo>
                      <a:pt x="110" y="371"/>
                      <a:pt x="0" y="580"/>
                      <a:pt x="66" y="778"/>
                    </a:cubicBezTo>
                    <a:lnTo>
                      <a:pt x="319" y="1559"/>
                    </a:lnTo>
                    <a:cubicBezTo>
                      <a:pt x="372" y="1718"/>
                      <a:pt x="524" y="1820"/>
                      <a:pt x="685" y="1820"/>
                    </a:cubicBezTo>
                    <a:cubicBezTo>
                      <a:pt x="724" y="1820"/>
                      <a:pt x="764" y="1814"/>
                      <a:pt x="803" y="1801"/>
                    </a:cubicBezTo>
                    <a:lnTo>
                      <a:pt x="1650" y="1515"/>
                    </a:lnTo>
                    <a:cubicBezTo>
                      <a:pt x="1848" y="1449"/>
                      <a:pt x="1958" y="1240"/>
                      <a:pt x="1892" y="1031"/>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7"/>
              <p:cNvSpPr/>
              <p:nvPr/>
            </p:nvSpPr>
            <p:spPr>
              <a:xfrm>
                <a:off x="1177011" y="1267169"/>
                <a:ext cx="182612" cy="113433"/>
              </a:xfrm>
              <a:custGeom>
                <a:avLst/>
                <a:gdLst/>
                <a:ahLst/>
                <a:cxnLst/>
                <a:rect l="l" t="t" r="r" b="b"/>
                <a:pathLst>
                  <a:path w="4015" h="2494" extrusionOk="0">
                    <a:moveTo>
                      <a:pt x="3336" y="0"/>
                    </a:moveTo>
                    <a:cubicBezTo>
                      <a:pt x="3295" y="0"/>
                      <a:pt x="3253" y="7"/>
                      <a:pt x="3212" y="21"/>
                    </a:cubicBezTo>
                    <a:lnTo>
                      <a:pt x="309" y="978"/>
                    </a:lnTo>
                    <a:cubicBezTo>
                      <a:pt x="111" y="1044"/>
                      <a:pt x="1" y="1252"/>
                      <a:pt x="67" y="1450"/>
                    </a:cubicBezTo>
                    <a:lnTo>
                      <a:pt x="331" y="2242"/>
                    </a:lnTo>
                    <a:cubicBezTo>
                      <a:pt x="383" y="2399"/>
                      <a:pt x="524" y="2493"/>
                      <a:pt x="679" y="2493"/>
                    </a:cubicBezTo>
                    <a:cubicBezTo>
                      <a:pt x="720" y="2493"/>
                      <a:pt x="762" y="2487"/>
                      <a:pt x="803" y="2473"/>
                    </a:cubicBezTo>
                    <a:lnTo>
                      <a:pt x="3707" y="1516"/>
                    </a:lnTo>
                    <a:cubicBezTo>
                      <a:pt x="3905" y="1450"/>
                      <a:pt x="4015" y="1241"/>
                      <a:pt x="3949" y="1044"/>
                    </a:cubicBezTo>
                    <a:lnTo>
                      <a:pt x="3685" y="252"/>
                    </a:lnTo>
                    <a:cubicBezTo>
                      <a:pt x="3632" y="95"/>
                      <a:pt x="3491" y="0"/>
                      <a:pt x="3336"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7"/>
              <p:cNvSpPr/>
              <p:nvPr/>
            </p:nvSpPr>
            <p:spPr>
              <a:xfrm>
                <a:off x="930951" y="1137681"/>
                <a:ext cx="86053" cy="81823"/>
              </a:xfrm>
              <a:custGeom>
                <a:avLst/>
                <a:gdLst/>
                <a:ahLst/>
                <a:cxnLst/>
                <a:rect l="l" t="t" r="r" b="b"/>
                <a:pathLst>
                  <a:path w="1892" h="1799" extrusionOk="0">
                    <a:moveTo>
                      <a:pt x="1200" y="0"/>
                    </a:moveTo>
                    <a:cubicBezTo>
                      <a:pt x="1160" y="0"/>
                      <a:pt x="1119" y="7"/>
                      <a:pt x="1078" y="20"/>
                    </a:cubicBezTo>
                    <a:lnTo>
                      <a:pt x="308" y="272"/>
                    </a:lnTo>
                    <a:cubicBezTo>
                      <a:pt x="110" y="349"/>
                      <a:pt x="0" y="558"/>
                      <a:pt x="66" y="756"/>
                    </a:cubicBezTo>
                    <a:lnTo>
                      <a:pt x="319" y="1537"/>
                    </a:lnTo>
                    <a:cubicBezTo>
                      <a:pt x="372" y="1696"/>
                      <a:pt x="524" y="1798"/>
                      <a:pt x="684" y="1798"/>
                    </a:cubicBezTo>
                    <a:cubicBezTo>
                      <a:pt x="724" y="1798"/>
                      <a:pt x="764" y="1792"/>
                      <a:pt x="803" y="1779"/>
                    </a:cubicBezTo>
                    <a:lnTo>
                      <a:pt x="1573" y="1515"/>
                    </a:lnTo>
                    <a:cubicBezTo>
                      <a:pt x="1782" y="1449"/>
                      <a:pt x="1892" y="1240"/>
                      <a:pt x="1815" y="1042"/>
                    </a:cubicBezTo>
                    <a:lnTo>
                      <a:pt x="1562" y="261"/>
                    </a:lnTo>
                    <a:cubicBezTo>
                      <a:pt x="1509" y="103"/>
                      <a:pt x="1364" y="0"/>
                      <a:pt x="1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7"/>
              <p:cNvSpPr/>
              <p:nvPr/>
            </p:nvSpPr>
            <p:spPr>
              <a:xfrm>
                <a:off x="1020961" y="1108117"/>
                <a:ext cx="85598" cy="81368"/>
              </a:xfrm>
              <a:custGeom>
                <a:avLst/>
                <a:gdLst/>
                <a:ahLst/>
                <a:cxnLst/>
                <a:rect l="l" t="t" r="r" b="b"/>
                <a:pathLst>
                  <a:path w="1882" h="1789" extrusionOk="0">
                    <a:moveTo>
                      <a:pt x="1203" y="0"/>
                    </a:moveTo>
                    <a:cubicBezTo>
                      <a:pt x="1161" y="0"/>
                      <a:pt x="1119" y="7"/>
                      <a:pt x="1078" y="21"/>
                    </a:cubicBezTo>
                    <a:lnTo>
                      <a:pt x="308" y="274"/>
                    </a:lnTo>
                    <a:cubicBezTo>
                      <a:pt x="99" y="340"/>
                      <a:pt x="0" y="560"/>
                      <a:pt x="66" y="757"/>
                    </a:cubicBezTo>
                    <a:lnTo>
                      <a:pt x="319" y="1527"/>
                    </a:lnTo>
                    <a:cubicBezTo>
                      <a:pt x="372" y="1686"/>
                      <a:pt x="525" y="1788"/>
                      <a:pt x="685" y="1788"/>
                    </a:cubicBezTo>
                    <a:cubicBezTo>
                      <a:pt x="724" y="1788"/>
                      <a:pt x="764" y="1782"/>
                      <a:pt x="803" y="1769"/>
                    </a:cubicBezTo>
                    <a:lnTo>
                      <a:pt x="1573" y="1516"/>
                    </a:lnTo>
                    <a:cubicBezTo>
                      <a:pt x="1771" y="1450"/>
                      <a:pt x="1881" y="1230"/>
                      <a:pt x="1815" y="1032"/>
                    </a:cubicBezTo>
                    <a:lnTo>
                      <a:pt x="1562" y="263"/>
                    </a:lnTo>
                    <a:cubicBezTo>
                      <a:pt x="1510" y="97"/>
                      <a:pt x="136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7"/>
              <p:cNvSpPr/>
              <p:nvPr/>
            </p:nvSpPr>
            <p:spPr>
              <a:xfrm>
                <a:off x="1110470" y="1078144"/>
                <a:ext cx="86098" cy="81823"/>
              </a:xfrm>
              <a:custGeom>
                <a:avLst/>
                <a:gdLst/>
                <a:ahLst/>
                <a:cxnLst/>
                <a:rect l="l" t="t" r="r" b="b"/>
                <a:pathLst>
                  <a:path w="1893" h="1799" extrusionOk="0">
                    <a:moveTo>
                      <a:pt x="1207" y="1"/>
                    </a:moveTo>
                    <a:cubicBezTo>
                      <a:pt x="1168" y="1"/>
                      <a:pt x="1129" y="7"/>
                      <a:pt x="1090" y="20"/>
                    </a:cubicBezTo>
                    <a:lnTo>
                      <a:pt x="309" y="273"/>
                    </a:lnTo>
                    <a:cubicBezTo>
                      <a:pt x="111" y="350"/>
                      <a:pt x="1" y="559"/>
                      <a:pt x="67" y="757"/>
                    </a:cubicBezTo>
                    <a:lnTo>
                      <a:pt x="331" y="1537"/>
                    </a:lnTo>
                    <a:cubicBezTo>
                      <a:pt x="384" y="1696"/>
                      <a:pt x="529" y="1799"/>
                      <a:pt x="692" y="1799"/>
                    </a:cubicBezTo>
                    <a:cubicBezTo>
                      <a:pt x="732" y="1799"/>
                      <a:pt x="774" y="1792"/>
                      <a:pt x="815" y="1779"/>
                    </a:cubicBezTo>
                    <a:lnTo>
                      <a:pt x="1585" y="1515"/>
                    </a:lnTo>
                    <a:cubicBezTo>
                      <a:pt x="1783" y="1449"/>
                      <a:pt x="1892" y="1241"/>
                      <a:pt x="1827" y="1043"/>
                    </a:cubicBezTo>
                    <a:lnTo>
                      <a:pt x="1574" y="262"/>
                    </a:lnTo>
                    <a:cubicBezTo>
                      <a:pt x="1512" y="103"/>
                      <a:pt x="1365" y="1"/>
                      <a:pt x="1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7"/>
              <p:cNvSpPr/>
              <p:nvPr/>
            </p:nvSpPr>
            <p:spPr>
              <a:xfrm>
                <a:off x="1200526" y="1048626"/>
                <a:ext cx="86053" cy="81323"/>
              </a:xfrm>
              <a:custGeom>
                <a:avLst/>
                <a:gdLst/>
                <a:ahLst/>
                <a:cxnLst/>
                <a:rect l="l" t="t" r="r" b="b"/>
                <a:pathLst>
                  <a:path w="1892" h="1788" extrusionOk="0">
                    <a:moveTo>
                      <a:pt x="1201" y="1"/>
                    </a:moveTo>
                    <a:cubicBezTo>
                      <a:pt x="1161" y="1"/>
                      <a:pt x="1119" y="7"/>
                      <a:pt x="1078" y="20"/>
                    </a:cubicBezTo>
                    <a:lnTo>
                      <a:pt x="308" y="273"/>
                    </a:lnTo>
                    <a:cubicBezTo>
                      <a:pt x="110" y="339"/>
                      <a:pt x="0" y="559"/>
                      <a:pt x="66" y="757"/>
                    </a:cubicBezTo>
                    <a:lnTo>
                      <a:pt x="319" y="1527"/>
                    </a:lnTo>
                    <a:cubicBezTo>
                      <a:pt x="372" y="1686"/>
                      <a:pt x="525" y="1788"/>
                      <a:pt x="685" y="1788"/>
                    </a:cubicBezTo>
                    <a:cubicBezTo>
                      <a:pt x="724" y="1788"/>
                      <a:pt x="764" y="1782"/>
                      <a:pt x="803" y="1769"/>
                    </a:cubicBezTo>
                    <a:lnTo>
                      <a:pt x="1573" y="1516"/>
                    </a:lnTo>
                    <a:cubicBezTo>
                      <a:pt x="1782" y="1450"/>
                      <a:pt x="1892" y="1230"/>
                      <a:pt x="1815" y="1032"/>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7"/>
              <p:cNvSpPr/>
              <p:nvPr/>
            </p:nvSpPr>
            <p:spPr>
              <a:xfrm>
                <a:off x="967428" y="1248203"/>
                <a:ext cx="86098" cy="81823"/>
              </a:xfrm>
              <a:custGeom>
                <a:avLst/>
                <a:gdLst/>
                <a:ahLst/>
                <a:cxnLst/>
                <a:rect l="l" t="t" r="r" b="b"/>
                <a:pathLst>
                  <a:path w="1893" h="1799" extrusionOk="0">
                    <a:moveTo>
                      <a:pt x="1201" y="1"/>
                    </a:moveTo>
                    <a:cubicBezTo>
                      <a:pt x="1161" y="1"/>
                      <a:pt x="1120" y="7"/>
                      <a:pt x="1079" y="20"/>
                    </a:cubicBezTo>
                    <a:lnTo>
                      <a:pt x="309" y="284"/>
                    </a:lnTo>
                    <a:cubicBezTo>
                      <a:pt x="111" y="350"/>
                      <a:pt x="1" y="559"/>
                      <a:pt x="67" y="768"/>
                    </a:cubicBezTo>
                    <a:lnTo>
                      <a:pt x="320" y="1537"/>
                    </a:lnTo>
                    <a:cubicBezTo>
                      <a:pt x="382" y="1696"/>
                      <a:pt x="528" y="1799"/>
                      <a:pt x="686" y="1799"/>
                    </a:cubicBezTo>
                    <a:cubicBezTo>
                      <a:pt x="725" y="1799"/>
                      <a:pt x="765" y="1792"/>
                      <a:pt x="804" y="1779"/>
                    </a:cubicBezTo>
                    <a:lnTo>
                      <a:pt x="1584" y="1526"/>
                    </a:lnTo>
                    <a:cubicBezTo>
                      <a:pt x="1782" y="1450"/>
                      <a:pt x="1892" y="1241"/>
                      <a:pt x="1826" y="1043"/>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7"/>
              <p:cNvSpPr/>
              <p:nvPr/>
            </p:nvSpPr>
            <p:spPr>
              <a:xfrm>
                <a:off x="1057483" y="1218685"/>
                <a:ext cx="85553" cy="81368"/>
              </a:xfrm>
              <a:custGeom>
                <a:avLst/>
                <a:gdLst/>
                <a:ahLst/>
                <a:cxnLst/>
                <a:rect l="l" t="t" r="r" b="b"/>
                <a:pathLst>
                  <a:path w="1881" h="1789" extrusionOk="0">
                    <a:moveTo>
                      <a:pt x="1196" y="1"/>
                    </a:moveTo>
                    <a:cubicBezTo>
                      <a:pt x="1157" y="1"/>
                      <a:pt x="1117" y="7"/>
                      <a:pt x="1078" y="20"/>
                    </a:cubicBezTo>
                    <a:lnTo>
                      <a:pt x="308" y="273"/>
                    </a:lnTo>
                    <a:cubicBezTo>
                      <a:pt x="110" y="339"/>
                      <a:pt x="0" y="559"/>
                      <a:pt x="66" y="757"/>
                    </a:cubicBezTo>
                    <a:lnTo>
                      <a:pt x="319" y="1527"/>
                    </a:lnTo>
                    <a:cubicBezTo>
                      <a:pt x="372" y="1692"/>
                      <a:pt x="521" y="1789"/>
                      <a:pt x="679" y="1789"/>
                    </a:cubicBezTo>
                    <a:cubicBezTo>
                      <a:pt x="720" y="1789"/>
                      <a:pt x="762" y="1782"/>
                      <a:pt x="803" y="1769"/>
                    </a:cubicBezTo>
                    <a:lnTo>
                      <a:pt x="1573" y="1516"/>
                    </a:lnTo>
                    <a:cubicBezTo>
                      <a:pt x="1782" y="1450"/>
                      <a:pt x="1881" y="1230"/>
                      <a:pt x="1815" y="1032"/>
                    </a:cubicBezTo>
                    <a:lnTo>
                      <a:pt x="1562" y="262"/>
                    </a:lnTo>
                    <a:cubicBezTo>
                      <a:pt x="1509" y="103"/>
                      <a:pt x="1357" y="1"/>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7"/>
              <p:cNvSpPr/>
              <p:nvPr/>
            </p:nvSpPr>
            <p:spPr>
              <a:xfrm>
                <a:off x="1147493" y="1188712"/>
                <a:ext cx="85598" cy="81778"/>
              </a:xfrm>
              <a:custGeom>
                <a:avLst/>
                <a:gdLst/>
                <a:ahLst/>
                <a:cxnLst/>
                <a:rect l="l" t="t" r="r" b="b"/>
                <a:pathLst>
                  <a:path w="1882" h="1798" extrusionOk="0">
                    <a:moveTo>
                      <a:pt x="1197" y="0"/>
                    </a:moveTo>
                    <a:cubicBezTo>
                      <a:pt x="1157" y="0"/>
                      <a:pt x="1118" y="6"/>
                      <a:pt x="1078" y="19"/>
                    </a:cubicBezTo>
                    <a:lnTo>
                      <a:pt x="309" y="283"/>
                    </a:lnTo>
                    <a:cubicBezTo>
                      <a:pt x="100" y="349"/>
                      <a:pt x="1" y="558"/>
                      <a:pt x="67" y="767"/>
                    </a:cubicBezTo>
                    <a:lnTo>
                      <a:pt x="320" y="1537"/>
                    </a:lnTo>
                    <a:cubicBezTo>
                      <a:pt x="373" y="1696"/>
                      <a:pt x="525" y="1798"/>
                      <a:pt x="685" y="1798"/>
                    </a:cubicBezTo>
                    <a:cubicBezTo>
                      <a:pt x="725" y="1798"/>
                      <a:pt x="765" y="1792"/>
                      <a:pt x="804" y="1779"/>
                    </a:cubicBezTo>
                    <a:lnTo>
                      <a:pt x="1573" y="1526"/>
                    </a:lnTo>
                    <a:cubicBezTo>
                      <a:pt x="1771" y="1460"/>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7"/>
              <p:cNvSpPr/>
              <p:nvPr/>
            </p:nvSpPr>
            <p:spPr>
              <a:xfrm>
                <a:off x="1237048" y="1159194"/>
                <a:ext cx="86053" cy="81368"/>
              </a:xfrm>
              <a:custGeom>
                <a:avLst/>
                <a:gdLst/>
                <a:ahLst/>
                <a:cxnLst/>
                <a:rect l="l" t="t" r="r" b="b"/>
                <a:pathLst>
                  <a:path w="1892" h="1789" extrusionOk="0">
                    <a:moveTo>
                      <a:pt x="1206" y="0"/>
                    </a:moveTo>
                    <a:cubicBezTo>
                      <a:pt x="1167" y="0"/>
                      <a:pt x="1128" y="6"/>
                      <a:pt x="1089" y="19"/>
                    </a:cubicBezTo>
                    <a:lnTo>
                      <a:pt x="308" y="272"/>
                    </a:lnTo>
                    <a:cubicBezTo>
                      <a:pt x="110" y="338"/>
                      <a:pt x="0" y="558"/>
                      <a:pt x="66" y="756"/>
                    </a:cubicBezTo>
                    <a:lnTo>
                      <a:pt x="319" y="1526"/>
                    </a:lnTo>
                    <a:cubicBezTo>
                      <a:pt x="380" y="1692"/>
                      <a:pt x="524" y="1788"/>
                      <a:pt x="680" y="1788"/>
                    </a:cubicBezTo>
                    <a:cubicBezTo>
                      <a:pt x="721" y="1788"/>
                      <a:pt x="762" y="1782"/>
                      <a:pt x="803" y="1768"/>
                    </a:cubicBezTo>
                    <a:lnTo>
                      <a:pt x="1584" y="1515"/>
                    </a:lnTo>
                    <a:cubicBezTo>
                      <a:pt x="1782" y="1449"/>
                      <a:pt x="1892" y="1229"/>
                      <a:pt x="1826" y="1031"/>
                    </a:cubicBezTo>
                    <a:lnTo>
                      <a:pt x="1562" y="261"/>
                    </a:lnTo>
                    <a:cubicBezTo>
                      <a:pt x="1509" y="102"/>
                      <a:pt x="1364" y="0"/>
                      <a:pt x="1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7"/>
              <p:cNvSpPr/>
              <p:nvPr/>
            </p:nvSpPr>
            <p:spPr>
              <a:xfrm>
                <a:off x="1001449" y="1350266"/>
                <a:ext cx="85598" cy="81823"/>
              </a:xfrm>
              <a:custGeom>
                <a:avLst/>
                <a:gdLst/>
                <a:ahLst/>
                <a:cxnLst/>
                <a:rect l="l" t="t" r="r" b="b"/>
                <a:pathLst>
                  <a:path w="1882" h="1799" extrusionOk="0">
                    <a:moveTo>
                      <a:pt x="1197" y="0"/>
                    </a:moveTo>
                    <a:cubicBezTo>
                      <a:pt x="1157" y="0"/>
                      <a:pt x="1117" y="6"/>
                      <a:pt x="1078" y="19"/>
                    </a:cubicBezTo>
                    <a:lnTo>
                      <a:pt x="309" y="283"/>
                    </a:lnTo>
                    <a:cubicBezTo>
                      <a:pt x="111" y="349"/>
                      <a:pt x="1" y="558"/>
                      <a:pt x="67" y="756"/>
                    </a:cubicBezTo>
                    <a:lnTo>
                      <a:pt x="320" y="1537"/>
                    </a:lnTo>
                    <a:cubicBezTo>
                      <a:pt x="372" y="1696"/>
                      <a:pt x="525" y="1798"/>
                      <a:pt x="685" y="1798"/>
                    </a:cubicBezTo>
                    <a:cubicBezTo>
                      <a:pt x="724" y="1798"/>
                      <a:pt x="764" y="1792"/>
                      <a:pt x="803" y="1779"/>
                    </a:cubicBezTo>
                    <a:lnTo>
                      <a:pt x="1573" y="1515"/>
                    </a:lnTo>
                    <a:cubicBezTo>
                      <a:pt x="1771" y="1449"/>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7"/>
              <p:cNvSpPr/>
              <p:nvPr/>
            </p:nvSpPr>
            <p:spPr>
              <a:xfrm>
                <a:off x="1091004" y="1320702"/>
                <a:ext cx="86053" cy="81368"/>
              </a:xfrm>
              <a:custGeom>
                <a:avLst/>
                <a:gdLst/>
                <a:ahLst/>
                <a:cxnLst/>
                <a:rect l="l" t="t" r="r" b="b"/>
                <a:pathLst>
                  <a:path w="1892" h="1789" extrusionOk="0">
                    <a:moveTo>
                      <a:pt x="1213" y="0"/>
                    </a:moveTo>
                    <a:cubicBezTo>
                      <a:pt x="1172" y="0"/>
                      <a:pt x="1130" y="7"/>
                      <a:pt x="1089" y="20"/>
                    </a:cubicBezTo>
                    <a:lnTo>
                      <a:pt x="319" y="273"/>
                    </a:lnTo>
                    <a:cubicBezTo>
                      <a:pt x="110" y="339"/>
                      <a:pt x="0" y="559"/>
                      <a:pt x="77" y="757"/>
                    </a:cubicBezTo>
                    <a:lnTo>
                      <a:pt x="330" y="1527"/>
                    </a:lnTo>
                    <a:cubicBezTo>
                      <a:pt x="383" y="1686"/>
                      <a:pt x="528" y="1788"/>
                      <a:pt x="691" y="1788"/>
                    </a:cubicBezTo>
                    <a:cubicBezTo>
                      <a:pt x="731" y="1788"/>
                      <a:pt x="773" y="1782"/>
                      <a:pt x="814" y="1769"/>
                    </a:cubicBezTo>
                    <a:lnTo>
                      <a:pt x="1584" y="1516"/>
                    </a:lnTo>
                    <a:cubicBezTo>
                      <a:pt x="1782" y="1450"/>
                      <a:pt x="1892" y="1230"/>
                      <a:pt x="1826" y="1032"/>
                    </a:cubicBezTo>
                    <a:lnTo>
                      <a:pt x="1573" y="262"/>
                    </a:lnTo>
                    <a:cubicBezTo>
                      <a:pt x="1520" y="97"/>
                      <a:pt x="1371" y="0"/>
                      <a:pt x="1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7"/>
              <p:cNvSpPr/>
              <p:nvPr/>
            </p:nvSpPr>
            <p:spPr>
              <a:xfrm>
                <a:off x="1181014" y="1261211"/>
                <a:ext cx="175108" cy="111341"/>
              </a:xfrm>
              <a:custGeom>
                <a:avLst/>
                <a:gdLst/>
                <a:ahLst/>
                <a:cxnLst/>
                <a:rect l="l" t="t" r="r" b="b"/>
                <a:pathLst>
                  <a:path w="3850" h="2448" extrusionOk="0">
                    <a:moveTo>
                      <a:pt x="3164" y="1"/>
                    </a:moveTo>
                    <a:cubicBezTo>
                      <a:pt x="3125" y="1"/>
                      <a:pt x="3086" y="7"/>
                      <a:pt x="3047" y="20"/>
                    </a:cubicBezTo>
                    <a:lnTo>
                      <a:pt x="298" y="933"/>
                    </a:lnTo>
                    <a:cubicBezTo>
                      <a:pt x="111" y="999"/>
                      <a:pt x="1" y="1207"/>
                      <a:pt x="67" y="1405"/>
                    </a:cubicBezTo>
                    <a:lnTo>
                      <a:pt x="330" y="2186"/>
                    </a:lnTo>
                    <a:cubicBezTo>
                      <a:pt x="383" y="2345"/>
                      <a:pt x="529" y="2447"/>
                      <a:pt x="686" y="2447"/>
                    </a:cubicBezTo>
                    <a:cubicBezTo>
                      <a:pt x="725" y="2447"/>
                      <a:pt x="764" y="2441"/>
                      <a:pt x="803" y="2428"/>
                    </a:cubicBezTo>
                    <a:lnTo>
                      <a:pt x="3542" y="1515"/>
                    </a:lnTo>
                    <a:cubicBezTo>
                      <a:pt x="3740" y="1449"/>
                      <a:pt x="3850" y="1240"/>
                      <a:pt x="3784" y="1043"/>
                    </a:cubicBezTo>
                    <a:lnTo>
                      <a:pt x="3520" y="262"/>
                    </a:lnTo>
                    <a:cubicBezTo>
                      <a:pt x="3467" y="103"/>
                      <a:pt x="3322" y="1"/>
                      <a:pt x="3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7"/>
              <p:cNvSpPr/>
              <p:nvPr/>
            </p:nvSpPr>
            <p:spPr>
              <a:xfrm>
                <a:off x="969202" y="969168"/>
                <a:ext cx="55807" cy="96559"/>
              </a:xfrm>
              <a:custGeom>
                <a:avLst/>
                <a:gdLst/>
                <a:ahLst/>
                <a:cxnLst/>
                <a:rect l="l" t="t" r="r" b="b"/>
                <a:pathLst>
                  <a:path w="1227" h="2123" extrusionOk="0">
                    <a:moveTo>
                      <a:pt x="976" y="0"/>
                    </a:moveTo>
                    <a:cubicBezTo>
                      <a:pt x="918" y="0"/>
                      <a:pt x="868" y="34"/>
                      <a:pt x="853" y="117"/>
                    </a:cubicBezTo>
                    <a:cubicBezTo>
                      <a:pt x="732" y="744"/>
                      <a:pt x="479" y="1283"/>
                      <a:pt x="105" y="1800"/>
                    </a:cubicBezTo>
                    <a:cubicBezTo>
                      <a:pt x="1" y="1952"/>
                      <a:pt x="159" y="2122"/>
                      <a:pt x="313" y="2122"/>
                    </a:cubicBezTo>
                    <a:cubicBezTo>
                      <a:pt x="370" y="2122"/>
                      <a:pt x="426" y="2099"/>
                      <a:pt x="468" y="2042"/>
                    </a:cubicBezTo>
                    <a:cubicBezTo>
                      <a:pt x="864" y="1536"/>
                      <a:pt x="1106" y="898"/>
                      <a:pt x="1204" y="260"/>
                    </a:cubicBezTo>
                    <a:cubicBezTo>
                      <a:pt x="1226" y="123"/>
                      <a:pt x="1087" y="0"/>
                      <a:pt x="97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7"/>
              <p:cNvSpPr/>
              <p:nvPr/>
            </p:nvSpPr>
            <p:spPr>
              <a:xfrm>
                <a:off x="1059166" y="930599"/>
                <a:ext cx="51031" cy="112751"/>
              </a:xfrm>
              <a:custGeom>
                <a:avLst/>
                <a:gdLst/>
                <a:ahLst/>
                <a:cxnLst/>
                <a:rect l="l" t="t" r="r" b="b"/>
                <a:pathLst>
                  <a:path w="1122" h="2479" extrusionOk="0">
                    <a:moveTo>
                      <a:pt x="909" y="0"/>
                    </a:moveTo>
                    <a:cubicBezTo>
                      <a:pt x="859" y="0"/>
                      <a:pt x="814" y="28"/>
                      <a:pt x="799" y="97"/>
                    </a:cubicBezTo>
                    <a:cubicBezTo>
                      <a:pt x="711" y="460"/>
                      <a:pt x="601" y="834"/>
                      <a:pt x="469" y="1185"/>
                    </a:cubicBezTo>
                    <a:cubicBezTo>
                      <a:pt x="337" y="1537"/>
                      <a:pt x="139" y="1867"/>
                      <a:pt x="40" y="2230"/>
                    </a:cubicBezTo>
                    <a:cubicBezTo>
                      <a:pt x="1" y="2357"/>
                      <a:pt x="110" y="2478"/>
                      <a:pt x="223" y="2478"/>
                    </a:cubicBezTo>
                    <a:cubicBezTo>
                      <a:pt x="267" y="2478"/>
                      <a:pt x="311" y="2460"/>
                      <a:pt x="348" y="2417"/>
                    </a:cubicBezTo>
                    <a:cubicBezTo>
                      <a:pt x="821" y="1845"/>
                      <a:pt x="1008" y="921"/>
                      <a:pt x="1107" y="207"/>
                    </a:cubicBezTo>
                    <a:cubicBezTo>
                      <a:pt x="1121" y="99"/>
                      <a:pt x="1004" y="0"/>
                      <a:pt x="90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7"/>
              <p:cNvSpPr/>
              <p:nvPr/>
            </p:nvSpPr>
            <p:spPr>
              <a:xfrm>
                <a:off x="1187109" y="800746"/>
                <a:ext cx="73227" cy="60947"/>
              </a:xfrm>
              <a:custGeom>
                <a:avLst/>
                <a:gdLst/>
                <a:ahLst/>
                <a:cxnLst/>
                <a:rect l="l" t="t" r="r" b="b"/>
                <a:pathLst>
                  <a:path w="1610" h="1340" extrusionOk="0">
                    <a:moveTo>
                      <a:pt x="190" y="1"/>
                    </a:moveTo>
                    <a:cubicBezTo>
                      <a:pt x="1" y="1"/>
                      <a:pt x="21" y="304"/>
                      <a:pt x="207" y="345"/>
                    </a:cubicBezTo>
                    <a:cubicBezTo>
                      <a:pt x="735" y="466"/>
                      <a:pt x="1043" y="818"/>
                      <a:pt x="1296" y="1269"/>
                    </a:cubicBezTo>
                    <a:cubicBezTo>
                      <a:pt x="1329" y="1318"/>
                      <a:pt x="1382" y="1339"/>
                      <a:pt x="1434" y="1339"/>
                    </a:cubicBezTo>
                    <a:cubicBezTo>
                      <a:pt x="1523" y="1339"/>
                      <a:pt x="1610" y="1275"/>
                      <a:pt x="1582" y="1170"/>
                    </a:cubicBezTo>
                    <a:cubicBezTo>
                      <a:pt x="1406" y="565"/>
                      <a:pt x="823" y="136"/>
                      <a:pt x="229" y="4"/>
                    </a:cubicBezTo>
                    <a:cubicBezTo>
                      <a:pt x="216" y="2"/>
                      <a:pt x="202" y="1"/>
                      <a:pt x="19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7"/>
              <p:cNvSpPr/>
              <p:nvPr/>
            </p:nvSpPr>
            <p:spPr>
              <a:xfrm>
                <a:off x="1248555" y="1060633"/>
                <a:ext cx="25379" cy="41707"/>
              </a:xfrm>
              <a:custGeom>
                <a:avLst/>
                <a:gdLst/>
                <a:ahLst/>
                <a:cxnLst/>
                <a:rect l="l" t="t" r="r" b="b"/>
                <a:pathLst>
                  <a:path w="558" h="917" extrusionOk="0">
                    <a:moveTo>
                      <a:pt x="150" y="1"/>
                    </a:moveTo>
                    <a:cubicBezTo>
                      <a:pt x="72" y="1"/>
                      <a:pt x="0" y="53"/>
                      <a:pt x="11" y="163"/>
                    </a:cubicBezTo>
                    <a:cubicBezTo>
                      <a:pt x="22" y="416"/>
                      <a:pt x="99" y="691"/>
                      <a:pt x="275" y="867"/>
                    </a:cubicBezTo>
                    <a:cubicBezTo>
                      <a:pt x="310" y="902"/>
                      <a:pt x="348" y="917"/>
                      <a:pt x="383" y="917"/>
                    </a:cubicBezTo>
                    <a:cubicBezTo>
                      <a:pt x="479" y="917"/>
                      <a:pt x="557" y="804"/>
                      <a:pt x="517" y="691"/>
                    </a:cubicBezTo>
                    <a:lnTo>
                      <a:pt x="517" y="691"/>
                    </a:lnTo>
                    <a:lnTo>
                      <a:pt x="517" y="702"/>
                    </a:lnTo>
                    <a:cubicBezTo>
                      <a:pt x="484" y="603"/>
                      <a:pt x="429" y="526"/>
                      <a:pt x="396" y="427"/>
                    </a:cubicBezTo>
                    <a:cubicBezTo>
                      <a:pt x="363" y="339"/>
                      <a:pt x="341" y="251"/>
                      <a:pt x="330" y="152"/>
                    </a:cubicBezTo>
                    <a:cubicBezTo>
                      <a:pt x="314" y="53"/>
                      <a:pt x="228" y="1"/>
                      <a:pt x="15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7"/>
              <p:cNvSpPr/>
              <p:nvPr/>
            </p:nvSpPr>
            <p:spPr>
              <a:xfrm>
                <a:off x="1283986" y="1171065"/>
                <a:ext cx="24606" cy="41571"/>
              </a:xfrm>
              <a:custGeom>
                <a:avLst/>
                <a:gdLst/>
                <a:ahLst/>
                <a:cxnLst/>
                <a:rect l="l" t="t" r="r" b="b"/>
                <a:pathLst>
                  <a:path w="541" h="914" extrusionOk="0">
                    <a:moveTo>
                      <a:pt x="169" y="0"/>
                    </a:moveTo>
                    <a:cubicBezTo>
                      <a:pt x="79" y="0"/>
                      <a:pt x="0" y="74"/>
                      <a:pt x="46" y="198"/>
                    </a:cubicBezTo>
                    <a:cubicBezTo>
                      <a:pt x="90" y="297"/>
                      <a:pt x="123" y="396"/>
                      <a:pt x="156" y="495"/>
                    </a:cubicBezTo>
                    <a:cubicBezTo>
                      <a:pt x="178" y="594"/>
                      <a:pt x="200" y="704"/>
                      <a:pt x="244" y="803"/>
                    </a:cubicBezTo>
                    <a:cubicBezTo>
                      <a:pt x="273" y="868"/>
                      <a:pt x="353" y="914"/>
                      <a:pt x="421" y="914"/>
                    </a:cubicBezTo>
                    <a:cubicBezTo>
                      <a:pt x="480" y="914"/>
                      <a:pt x="530" y="879"/>
                      <a:pt x="530" y="792"/>
                    </a:cubicBezTo>
                    <a:cubicBezTo>
                      <a:pt x="541" y="561"/>
                      <a:pt x="420" y="308"/>
                      <a:pt x="321" y="110"/>
                    </a:cubicBezTo>
                    <a:lnTo>
                      <a:pt x="332" y="110"/>
                    </a:lnTo>
                    <a:cubicBezTo>
                      <a:pt x="296" y="35"/>
                      <a:pt x="23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7"/>
              <p:cNvSpPr/>
              <p:nvPr/>
            </p:nvSpPr>
            <p:spPr>
              <a:xfrm>
                <a:off x="1319554" y="1280086"/>
                <a:ext cx="18057" cy="28563"/>
              </a:xfrm>
              <a:custGeom>
                <a:avLst/>
                <a:gdLst/>
                <a:ahLst/>
                <a:cxnLst/>
                <a:rect l="l" t="t" r="r" b="b"/>
                <a:pathLst>
                  <a:path w="397" h="628" extrusionOk="0">
                    <a:moveTo>
                      <a:pt x="155" y="1"/>
                    </a:moveTo>
                    <a:cubicBezTo>
                      <a:pt x="67" y="1"/>
                      <a:pt x="1" y="89"/>
                      <a:pt x="23" y="166"/>
                    </a:cubicBezTo>
                    <a:cubicBezTo>
                      <a:pt x="45" y="287"/>
                      <a:pt x="56" y="397"/>
                      <a:pt x="78" y="518"/>
                    </a:cubicBezTo>
                    <a:cubicBezTo>
                      <a:pt x="100" y="573"/>
                      <a:pt x="177" y="628"/>
                      <a:pt x="243" y="628"/>
                    </a:cubicBezTo>
                    <a:cubicBezTo>
                      <a:pt x="320" y="628"/>
                      <a:pt x="353" y="573"/>
                      <a:pt x="375" y="507"/>
                    </a:cubicBezTo>
                    <a:cubicBezTo>
                      <a:pt x="397" y="397"/>
                      <a:pt x="364" y="265"/>
                      <a:pt x="331" y="155"/>
                    </a:cubicBezTo>
                    <a:cubicBezTo>
                      <a:pt x="309" y="78"/>
                      <a:pt x="243"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7"/>
              <p:cNvSpPr/>
              <p:nvPr/>
            </p:nvSpPr>
            <p:spPr>
              <a:xfrm>
                <a:off x="1140489" y="1337212"/>
                <a:ext cx="20558" cy="30974"/>
              </a:xfrm>
              <a:custGeom>
                <a:avLst/>
                <a:gdLst/>
                <a:ahLst/>
                <a:cxnLst/>
                <a:rect l="l" t="t" r="r" b="b"/>
                <a:pathLst>
                  <a:path w="452" h="681" extrusionOk="0">
                    <a:moveTo>
                      <a:pt x="158" y="1"/>
                    </a:moveTo>
                    <a:cubicBezTo>
                      <a:pt x="143" y="1"/>
                      <a:pt x="127" y="3"/>
                      <a:pt x="111" y="9"/>
                    </a:cubicBezTo>
                    <a:cubicBezTo>
                      <a:pt x="23" y="42"/>
                      <a:pt x="1" y="141"/>
                      <a:pt x="34" y="218"/>
                    </a:cubicBezTo>
                    <a:cubicBezTo>
                      <a:pt x="56" y="273"/>
                      <a:pt x="78" y="328"/>
                      <a:pt x="100" y="383"/>
                    </a:cubicBezTo>
                    <a:cubicBezTo>
                      <a:pt x="111" y="438"/>
                      <a:pt x="122" y="504"/>
                      <a:pt x="144" y="559"/>
                    </a:cubicBezTo>
                    <a:cubicBezTo>
                      <a:pt x="177" y="625"/>
                      <a:pt x="232" y="680"/>
                      <a:pt x="309" y="680"/>
                    </a:cubicBezTo>
                    <a:cubicBezTo>
                      <a:pt x="375" y="680"/>
                      <a:pt x="430" y="625"/>
                      <a:pt x="441" y="559"/>
                    </a:cubicBezTo>
                    <a:cubicBezTo>
                      <a:pt x="452" y="416"/>
                      <a:pt x="386" y="251"/>
                      <a:pt x="320" y="119"/>
                    </a:cubicBezTo>
                    <a:cubicBezTo>
                      <a:pt x="293" y="56"/>
                      <a:pt x="229" y="1"/>
                      <a:pt x="15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7"/>
              <p:cNvSpPr/>
              <p:nvPr/>
            </p:nvSpPr>
            <p:spPr>
              <a:xfrm>
                <a:off x="1192521" y="1203812"/>
                <a:ext cx="25061" cy="33020"/>
              </a:xfrm>
              <a:custGeom>
                <a:avLst/>
                <a:gdLst/>
                <a:ahLst/>
                <a:cxnLst/>
                <a:rect l="l" t="t" r="r" b="b"/>
                <a:pathLst>
                  <a:path w="551" h="726" extrusionOk="0">
                    <a:moveTo>
                      <a:pt x="164" y="0"/>
                    </a:moveTo>
                    <a:cubicBezTo>
                      <a:pt x="134" y="0"/>
                      <a:pt x="105" y="9"/>
                      <a:pt x="77" y="28"/>
                    </a:cubicBezTo>
                    <a:cubicBezTo>
                      <a:pt x="1" y="83"/>
                      <a:pt x="12" y="193"/>
                      <a:pt x="67" y="259"/>
                    </a:cubicBezTo>
                    <a:cubicBezTo>
                      <a:pt x="132" y="369"/>
                      <a:pt x="99" y="490"/>
                      <a:pt x="143" y="611"/>
                    </a:cubicBezTo>
                    <a:cubicBezTo>
                      <a:pt x="171" y="679"/>
                      <a:pt x="244" y="726"/>
                      <a:pt x="314" y="726"/>
                    </a:cubicBezTo>
                    <a:cubicBezTo>
                      <a:pt x="358" y="726"/>
                      <a:pt x="400" y="708"/>
                      <a:pt x="429" y="666"/>
                    </a:cubicBezTo>
                    <a:cubicBezTo>
                      <a:pt x="550" y="501"/>
                      <a:pt x="429" y="215"/>
                      <a:pt x="308" y="72"/>
                    </a:cubicBezTo>
                    <a:cubicBezTo>
                      <a:pt x="273" y="29"/>
                      <a:pt x="219" y="0"/>
                      <a:pt x="164"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7"/>
              <p:cNvSpPr/>
              <p:nvPr/>
            </p:nvSpPr>
            <p:spPr>
              <a:xfrm>
                <a:off x="1155680" y="1085285"/>
                <a:ext cx="30428" cy="37750"/>
              </a:xfrm>
              <a:custGeom>
                <a:avLst/>
                <a:gdLst/>
                <a:ahLst/>
                <a:cxnLst/>
                <a:rect l="l" t="t" r="r" b="b"/>
                <a:pathLst>
                  <a:path w="669" h="830" extrusionOk="0">
                    <a:moveTo>
                      <a:pt x="155" y="1"/>
                    </a:moveTo>
                    <a:cubicBezTo>
                      <a:pt x="50" y="1"/>
                      <a:pt x="0" y="117"/>
                      <a:pt x="30" y="215"/>
                    </a:cubicBezTo>
                    <a:cubicBezTo>
                      <a:pt x="96" y="424"/>
                      <a:pt x="228" y="688"/>
                      <a:pt x="426" y="809"/>
                    </a:cubicBezTo>
                    <a:cubicBezTo>
                      <a:pt x="450" y="823"/>
                      <a:pt x="474" y="829"/>
                      <a:pt x="497" y="829"/>
                    </a:cubicBezTo>
                    <a:cubicBezTo>
                      <a:pt x="597" y="829"/>
                      <a:pt x="668" y="709"/>
                      <a:pt x="624" y="611"/>
                    </a:cubicBezTo>
                    <a:cubicBezTo>
                      <a:pt x="591" y="523"/>
                      <a:pt x="514" y="457"/>
                      <a:pt x="470" y="380"/>
                    </a:cubicBezTo>
                    <a:cubicBezTo>
                      <a:pt x="426" y="325"/>
                      <a:pt x="393" y="270"/>
                      <a:pt x="360" y="204"/>
                    </a:cubicBezTo>
                    <a:cubicBezTo>
                      <a:pt x="327" y="127"/>
                      <a:pt x="294" y="28"/>
                      <a:pt x="195" y="6"/>
                    </a:cubicBezTo>
                    <a:cubicBezTo>
                      <a:pt x="181" y="2"/>
                      <a:pt x="167"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7"/>
              <p:cNvSpPr/>
              <p:nvPr/>
            </p:nvSpPr>
            <p:spPr>
              <a:xfrm>
                <a:off x="1075676" y="1119624"/>
                <a:ext cx="28381" cy="39979"/>
              </a:xfrm>
              <a:custGeom>
                <a:avLst/>
                <a:gdLst/>
                <a:ahLst/>
                <a:cxnLst/>
                <a:rect l="l" t="t" r="r" b="b"/>
                <a:pathLst>
                  <a:path w="624" h="879" extrusionOk="0">
                    <a:moveTo>
                      <a:pt x="183" y="1"/>
                    </a:moveTo>
                    <a:cubicBezTo>
                      <a:pt x="89" y="1"/>
                      <a:pt x="0" y="86"/>
                      <a:pt x="40" y="219"/>
                    </a:cubicBezTo>
                    <a:lnTo>
                      <a:pt x="172" y="592"/>
                    </a:lnTo>
                    <a:cubicBezTo>
                      <a:pt x="204" y="699"/>
                      <a:pt x="267" y="879"/>
                      <a:pt x="402" y="879"/>
                    </a:cubicBezTo>
                    <a:cubicBezTo>
                      <a:pt x="406" y="879"/>
                      <a:pt x="410" y="879"/>
                      <a:pt x="414" y="878"/>
                    </a:cubicBezTo>
                    <a:cubicBezTo>
                      <a:pt x="623" y="867"/>
                      <a:pt x="535" y="603"/>
                      <a:pt x="491" y="494"/>
                    </a:cubicBezTo>
                    <a:cubicBezTo>
                      <a:pt x="436" y="373"/>
                      <a:pt x="392" y="241"/>
                      <a:pt x="337" y="120"/>
                    </a:cubicBezTo>
                    <a:cubicBezTo>
                      <a:pt x="307" y="37"/>
                      <a:pt x="244" y="1"/>
                      <a:pt x="18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7"/>
              <p:cNvSpPr/>
              <p:nvPr/>
            </p:nvSpPr>
            <p:spPr>
              <a:xfrm>
                <a:off x="980709" y="1150598"/>
                <a:ext cx="23787" cy="37250"/>
              </a:xfrm>
              <a:custGeom>
                <a:avLst/>
                <a:gdLst/>
                <a:ahLst/>
                <a:cxnLst/>
                <a:rect l="l" t="t" r="r" b="b"/>
                <a:pathLst>
                  <a:path w="523" h="819" extrusionOk="0">
                    <a:moveTo>
                      <a:pt x="126" y="0"/>
                    </a:moveTo>
                    <a:cubicBezTo>
                      <a:pt x="58" y="0"/>
                      <a:pt x="1" y="39"/>
                      <a:pt x="6" y="131"/>
                    </a:cubicBezTo>
                    <a:cubicBezTo>
                      <a:pt x="6" y="263"/>
                      <a:pt x="28" y="384"/>
                      <a:pt x="72" y="505"/>
                    </a:cubicBezTo>
                    <a:cubicBezTo>
                      <a:pt x="127" y="637"/>
                      <a:pt x="204" y="780"/>
                      <a:pt x="347" y="813"/>
                    </a:cubicBezTo>
                    <a:cubicBezTo>
                      <a:pt x="360" y="817"/>
                      <a:pt x="373" y="818"/>
                      <a:pt x="386" y="818"/>
                    </a:cubicBezTo>
                    <a:cubicBezTo>
                      <a:pt x="456" y="818"/>
                      <a:pt x="512" y="769"/>
                      <a:pt x="512" y="703"/>
                    </a:cubicBezTo>
                    <a:cubicBezTo>
                      <a:pt x="523" y="582"/>
                      <a:pt x="457" y="516"/>
                      <a:pt x="413" y="428"/>
                    </a:cubicBezTo>
                    <a:cubicBezTo>
                      <a:pt x="369" y="340"/>
                      <a:pt x="336" y="252"/>
                      <a:pt x="325" y="153"/>
                    </a:cubicBezTo>
                    <a:cubicBezTo>
                      <a:pt x="312" y="61"/>
                      <a:pt x="211" y="0"/>
                      <a:pt x="12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7"/>
              <p:cNvSpPr/>
              <p:nvPr/>
            </p:nvSpPr>
            <p:spPr>
              <a:xfrm>
                <a:off x="1016458" y="1264077"/>
                <a:ext cx="29018" cy="41844"/>
              </a:xfrm>
              <a:custGeom>
                <a:avLst/>
                <a:gdLst/>
                <a:ahLst/>
                <a:cxnLst/>
                <a:rect l="l" t="t" r="r" b="b"/>
                <a:pathLst>
                  <a:path w="638" h="920" extrusionOk="0">
                    <a:moveTo>
                      <a:pt x="176" y="1"/>
                    </a:moveTo>
                    <a:cubicBezTo>
                      <a:pt x="78" y="12"/>
                      <a:pt x="1" y="133"/>
                      <a:pt x="56" y="221"/>
                    </a:cubicBezTo>
                    <a:cubicBezTo>
                      <a:pt x="78" y="254"/>
                      <a:pt x="88" y="331"/>
                      <a:pt x="99" y="375"/>
                    </a:cubicBezTo>
                    <a:cubicBezTo>
                      <a:pt x="121" y="430"/>
                      <a:pt x="143" y="485"/>
                      <a:pt x="165" y="540"/>
                    </a:cubicBezTo>
                    <a:cubicBezTo>
                      <a:pt x="209" y="661"/>
                      <a:pt x="275" y="782"/>
                      <a:pt x="374" y="870"/>
                    </a:cubicBezTo>
                    <a:cubicBezTo>
                      <a:pt x="407" y="905"/>
                      <a:pt x="441" y="920"/>
                      <a:pt x="474" y="920"/>
                    </a:cubicBezTo>
                    <a:cubicBezTo>
                      <a:pt x="563" y="920"/>
                      <a:pt x="638" y="807"/>
                      <a:pt x="605" y="694"/>
                    </a:cubicBezTo>
                    <a:lnTo>
                      <a:pt x="605" y="694"/>
                    </a:lnTo>
                    <a:lnTo>
                      <a:pt x="605" y="705"/>
                    </a:lnTo>
                    <a:cubicBezTo>
                      <a:pt x="539" y="518"/>
                      <a:pt x="429" y="364"/>
                      <a:pt x="363" y="177"/>
                    </a:cubicBezTo>
                    <a:cubicBezTo>
                      <a:pt x="330" y="89"/>
                      <a:pt x="275" y="1"/>
                      <a:pt x="17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7"/>
              <p:cNvSpPr/>
              <p:nvPr/>
            </p:nvSpPr>
            <p:spPr>
              <a:xfrm>
                <a:off x="1048978" y="1366731"/>
                <a:ext cx="28199" cy="41162"/>
              </a:xfrm>
              <a:custGeom>
                <a:avLst/>
                <a:gdLst/>
                <a:ahLst/>
                <a:cxnLst/>
                <a:rect l="l" t="t" r="r" b="b"/>
                <a:pathLst>
                  <a:path w="620" h="905" extrusionOk="0">
                    <a:moveTo>
                      <a:pt x="169" y="0"/>
                    </a:moveTo>
                    <a:cubicBezTo>
                      <a:pt x="153" y="0"/>
                      <a:pt x="137" y="3"/>
                      <a:pt x="121" y="9"/>
                    </a:cubicBezTo>
                    <a:cubicBezTo>
                      <a:pt x="33" y="42"/>
                      <a:pt x="0" y="152"/>
                      <a:pt x="44" y="229"/>
                    </a:cubicBezTo>
                    <a:cubicBezTo>
                      <a:pt x="88" y="328"/>
                      <a:pt x="143" y="427"/>
                      <a:pt x="187" y="526"/>
                    </a:cubicBezTo>
                    <a:cubicBezTo>
                      <a:pt x="231" y="636"/>
                      <a:pt x="264" y="735"/>
                      <a:pt x="330" y="834"/>
                    </a:cubicBezTo>
                    <a:cubicBezTo>
                      <a:pt x="367" y="882"/>
                      <a:pt x="416" y="904"/>
                      <a:pt x="463" y="904"/>
                    </a:cubicBezTo>
                    <a:cubicBezTo>
                      <a:pt x="545" y="904"/>
                      <a:pt x="619" y="839"/>
                      <a:pt x="605" y="735"/>
                    </a:cubicBezTo>
                    <a:cubicBezTo>
                      <a:pt x="594" y="526"/>
                      <a:pt x="440" y="295"/>
                      <a:pt x="341" y="119"/>
                    </a:cubicBezTo>
                    <a:cubicBezTo>
                      <a:pt x="305" y="56"/>
                      <a:pt x="24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7"/>
              <p:cNvSpPr/>
              <p:nvPr/>
            </p:nvSpPr>
            <p:spPr>
              <a:xfrm>
                <a:off x="1319235" y="1091652"/>
                <a:ext cx="61083" cy="150001"/>
              </a:xfrm>
              <a:custGeom>
                <a:avLst/>
                <a:gdLst/>
                <a:ahLst/>
                <a:cxnLst/>
                <a:rect l="l" t="t" r="r" b="b"/>
                <a:pathLst>
                  <a:path w="1343" h="3298" extrusionOk="0">
                    <a:moveTo>
                      <a:pt x="173" y="1"/>
                    </a:moveTo>
                    <a:cubicBezTo>
                      <a:pt x="85" y="1"/>
                      <a:pt x="1" y="76"/>
                      <a:pt x="41" y="196"/>
                    </a:cubicBezTo>
                    <a:cubicBezTo>
                      <a:pt x="360" y="1196"/>
                      <a:pt x="657" y="2208"/>
                      <a:pt x="1042" y="3187"/>
                    </a:cubicBezTo>
                    <a:cubicBezTo>
                      <a:pt x="1073" y="3264"/>
                      <a:pt x="1132" y="3298"/>
                      <a:pt x="1188" y="3298"/>
                    </a:cubicBezTo>
                    <a:cubicBezTo>
                      <a:pt x="1269" y="3298"/>
                      <a:pt x="1342" y="3227"/>
                      <a:pt x="1316" y="3110"/>
                    </a:cubicBezTo>
                    <a:cubicBezTo>
                      <a:pt x="1031" y="2098"/>
                      <a:pt x="668" y="1109"/>
                      <a:pt x="316" y="108"/>
                    </a:cubicBezTo>
                    <a:cubicBezTo>
                      <a:pt x="290" y="34"/>
                      <a:pt x="230" y="1"/>
                      <a:pt x="17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66" name="Google Shape;866;p37"/>
          <p:cNvGrpSpPr/>
          <p:nvPr/>
        </p:nvGrpSpPr>
        <p:grpSpPr>
          <a:xfrm>
            <a:off x="6987218" y="2744855"/>
            <a:ext cx="2149902" cy="2106826"/>
            <a:chOff x="6602246" y="2461180"/>
            <a:chExt cx="2149902" cy="2106826"/>
          </a:xfrm>
        </p:grpSpPr>
        <p:grpSp>
          <p:nvGrpSpPr>
            <p:cNvPr id="867" name="Google Shape;867;p37"/>
            <p:cNvGrpSpPr/>
            <p:nvPr/>
          </p:nvGrpSpPr>
          <p:grpSpPr>
            <a:xfrm>
              <a:off x="6602246" y="4197562"/>
              <a:ext cx="1210793" cy="370444"/>
              <a:chOff x="9820600" y="783150"/>
              <a:chExt cx="182450" cy="55825"/>
            </a:xfrm>
          </p:grpSpPr>
          <p:sp>
            <p:nvSpPr>
              <p:cNvPr id="868" name="Google Shape;868;p37"/>
              <p:cNvSpPr/>
              <p:nvPr/>
            </p:nvSpPr>
            <p:spPr>
              <a:xfrm>
                <a:off x="9820600" y="807975"/>
                <a:ext cx="15425" cy="13725"/>
              </a:xfrm>
              <a:custGeom>
                <a:avLst/>
                <a:gdLst/>
                <a:ahLst/>
                <a:cxnLst/>
                <a:rect l="l" t="t" r="r" b="b"/>
                <a:pathLst>
                  <a:path w="617" h="549" extrusionOk="0">
                    <a:moveTo>
                      <a:pt x="101" y="0"/>
                    </a:moveTo>
                    <a:cubicBezTo>
                      <a:pt x="67" y="0"/>
                      <a:pt x="40" y="36"/>
                      <a:pt x="73" y="60"/>
                    </a:cubicBezTo>
                    <a:cubicBezTo>
                      <a:pt x="139" y="137"/>
                      <a:pt x="204" y="214"/>
                      <a:pt x="270" y="280"/>
                    </a:cubicBezTo>
                    <a:cubicBezTo>
                      <a:pt x="194" y="346"/>
                      <a:pt x="95" y="401"/>
                      <a:pt x="29" y="467"/>
                    </a:cubicBezTo>
                    <a:cubicBezTo>
                      <a:pt x="0" y="496"/>
                      <a:pt x="21" y="549"/>
                      <a:pt x="55" y="549"/>
                    </a:cubicBezTo>
                    <a:cubicBezTo>
                      <a:pt x="61" y="549"/>
                      <a:pt x="66" y="547"/>
                      <a:pt x="73" y="544"/>
                    </a:cubicBezTo>
                    <a:cubicBezTo>
                      <a:pt x="172" y="511"/>
                      <a:pt x="259" y="423"/>
                      <a:pt x="347" y="357"/>
                    </a:cubicBezTo>
                    <a:cubicBezTo>
                      <a:pt x="391" y="401"/>
                      <a:pt x="435" y="445"/>
                      <a:pt x="490" y="478"/>
                    </a:cubicBezTo>
                    <a:cubicBezTo>
                      <a:pt x="501" y="486"/>
                      <a:pt x="512" y="490"/>
                      <a:pt x="522" y="490"/>
                    </a:cubicBezTo>
                    <a:cubicBezTo>
                      <a:pt x="551" y="490"/>
                      <a:pt x="570" y="457"/>
                      <a:pt x="545" y="423"/>
                    </a:cubicBezTo>
                    <a:cubicBezTo>
                      <a:pt x="501" y="368"/>
                      <a:pt x="457" y="324"/>
                      <a:pt x="402" y="291"/>
                    </a:cubicBezTo>
                    <a:cubicBezTo>
                      <a:pt x="479" y="214"/>
                      <a:pt x="545" y="137"/>
                      <a:pt x="600" y="49"/>
                    </a:cubicBezTo>
                    <a:cubicBezTo>
                      <a:pt x="617" y="33"/>
                      <a:pt x="597" y="5"/>
                      <a:pt x="576" y="5"/>
                    </a:cubicBezTo>
                    <a:cubicBezTo>
                      <a:pt x="569" y="5"/>
                      <a:pt x="562" y="8"/>
                      <a:pt x="556" y="16"/>
                    </a:cubicBezTo>
                    <a:cubicBezTo>
                      <a:pt x="490" y="82"/>
                      <a:pt x="413" y="159"/>
                      <a:pt x="336" y="225"/>
                    </a:cubicBezTo>
                    <a:cubicBezTo>
                      <a:pt x="270" y="159"/>
                      <a:pt x="204" y="93"/>
                      <a:pt x="139" y="16"/>
                    </a:cubicBezTo>
                    <a:cubicBezTo>
                      <a:pt x="127" y="5"/>
                      <a:pt x="114" y="0"/>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7"/>
              <p:cNvSpPr/>
              <p:nvPr/>
            </p:nvSpPr>
            <p:spPr>
              <a:xfrm>
                <a:off x="9842750" y="810300"/>
                <a:ext cx="15150" cy="3025"/>
              </a:xfrm>
              <a:custGeom>
                <a:avLst/>
                <a:gdLst/>
                <a:ahLst/>
                <a:cxnLst/>
                <a:rect l="l" t="t" r="r" b="b"/>
                <a:pathLst>
                  <a:path w="606" h="121" extrusionOk="0">
                    <a:moveTo>
                      <a:pt x="44" y="0"/>
                    </a:moveTo>
                    <a:cubicBezTo>
                      <a:pt x="0" y="0"/>
                      <a:pt x="11" y="77"/>
                      <a:pt x="55" y="88"/>
                    </a:cubicBezTo>
                    <a:cubicBezTo>
                      <a:pt x="132" y="88"/>
                      <a:pt x="220" y="99"/>
                      <a:pt x="308" y="110"/>
                    </a:cubicBezTo>
                    <a:cubicBezTo>
                      <a:pt x="360" y="110"/>
                      <a:pt x="416" y="120"/>
                      <a:pt x="470" y="120"/>
                    </a:cubicBezTo>
                    <a:cubicBezTo>
                      <a:pt x="498" y="120"/>
                      <a:pt x="525" y="118"/>
                      <a:pt x="550" y="110"/>
                    </a:cubicBezTo>
                    <a:cubicBezTo>
                      <a:pt x="605" y="99"/>
                      <a:pt x="583" y="22"/>
                      <a:pt x="539" y="11"/>
                    </a:cubicBezTo>
                    <a:cubicBezTo>
                      <a:pt x="462" y="0"/>
                      <a:pt x="374" y="0"/>
                      <a:pt x="2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7"/>
              <p:cNvSpPr/>
              <p:nvPr/>
            </p:nvSpPr>
            <p:spPr>
              <a:xfrm>
                <a:off x="9840300" y="815450"/>
                <a:ext cx="16500" cy="3150"/>
              </a:xfrm>
              <a:custGeom>
                <a:avLst/>
                <a:gdLst/>
                <a:ahLst/>
                <a:cxnLst/>
                <a:rect l="l" t="t" r="r" b="b"/>
                <a:pathLst>
                  <a:path w="660" h="126" extrusionOk="0">
                    <a:moveTo>
                      <a:pt x="570" y="0"/>
                    </a:moveTo>
                    <a:cubicBezTo>
                      <a:pt x="505" y="0"/>
                      <a:pt x="436" y="16"/>
                      <a:pt x="373" y="25"/>
                    </a:cubicBezTo>
                    <a:cubicBezTo>
                      <a:pt x="263" y="25"/>
                      <a:pt x="164" y="25"/>
                      <a:pt x="65" y="3"/>
                    </a:cubicBezTo>
                    <a:cubicBezTo>
                      <a:pt x="61" y="3"/>
                      <a:pt x="58" y="2"/>
                      <a:pt x="55" y="2"/>
                    </a:cubicBezTo>
                    <a:cubicBezTo>
                      <a:pt x="1" y="2"/>
                      <a:pt x="14" y="81"/>
                      <a:pt x="65" y="91"/>
                    </a:cubicBezTo>
                    <a:cubicBezTo>
                      <a:pt x="164" y="113"/>
                      <a:pt x="263" y="124"/>
                      <a:pt x="373" y="124"/>
                    </a:cubicBezTo>
                    <a:cubicBezTo>
                      <a:pt x="395" y="124"/>
                      <a:pt x="419" y="125"/>
                      <a:pt x="442" y="125"/>
                    </a:cubicBezTo>
                    <a:cubicBezTo>
                      <a:pt x="513" y="125"/>
                      <a:pt x="588" y="119"/>
                      <a:pt x="637" y="69"/>
                    </a:cubicBezTo>
                    <a:cubicBezTo>
                      <a:pt x="659" y="47"/>
                      <a:pt x="648" y="14"/>
                      <a:pt x="615" y="3"/>
                    </a:cubicBezTo>
                    <a:cubicBezTo>
                      <a:pt x="600" y="1"/>
                      <a:pt x="585" y="0"/>
                      <a:pt x="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7"/>
              <p:cNvSpPr/>
              <p:nvPr/>
            </p:nvSpPr>
            <p:spPr>
              <a:xfrm>
                <a:off x="9862275" y="789500"/>
                <a:ext cx="14750" cy="16550"/>
              </a:xfrm>
              <a:custGeom>
                <a:avLst/>
                <a:gdLst/>
                <a:ahLst/>
                <a:cxnLst/>
                <a:rect l="l" t="t" r="r" b="b"/>
                <a:pathLst>
                  <a:path w="590" h="662" extrusionOk="0">
                    <a:moveTo>
                      <a:pt x="163" y="0"/>
                    </a:moveTo>
                    <a:cubicBezTo>
                      <a:pt x="149" y="0"/>
                      <a:pt x="136" y="8"/>
                      <a:pt x="132" y="30"/>
                    </a:cubicBezTo>
                    <a:cubicBezTo>
                      <a:pt x="132" y="162"/>
                      <a:pt x="132" y="305"/>
                      <a:pt x="121" y="437"/>
                    </a:cubicBezTo>
                    <a:cubicBezTo>
                      <a:pt x="121" y="461"/>
                      <a:pt x="146" y="492"/>
                      <a:pt x="172" y="492"/>
                    </a:cubicBezTo>
                    <a:cubicBezTo>
                      <a:pt x="181" y="492"/>
                      <a:pt x="190" y="489"/>
                      <a:pt x="198" y="481"/>
                    </a:cubicBezTo>
                    <a:cubicBezTo>
                      <a:pt x="242" y="448"/>
                      <a:pt x="286" y="415"/>
                      <a:pt x="341" y="404"/>
                    </a:cubicBezTo>
                    <a:cubicBezTo>
                      <a:pt x="360" y="394"/>
                      <a:pt x="378" y="389"/>
                      <a:pt x="393" y="389"/>
                    </a:cubicBezTo>
                    <a:cubicBezTo>
                      <a:pt x="431" y="389"/>
                      <a:pt x="457" y="418"/>
                      <a:pt x="473" y="481"/>
                    </a:cubicBezTo>
                    <a:cubicBezTo>
                      <a:pt x="451" y="503"/>
                      <a:pt x="418" y="525"/>
                      <a:pt x="396" y="525"/>
                    </a:cubicBezTo>
                    <a:cubicBezTo>
                      <a:pt x="323" y="554"/>
                      <a:pt x="245" y="559"/>
                      <a:pt x="168" y="559"/>
                    </a:cubicBezTo>
                    <a:cubicBezTo>
                      <a:pt x="130" y="559"/>
                      <a:pt x="92" y="557"/>
                      <a:pt x="55" y="557"/>
                    </a:cubicBezTo>
                    <a:cubicBezTo>
                      <a:pt x="0" y="557"/>
                      <a:pt x="11" y="645"/>
                      <a:pt x="66" y="656"/>
                    </a:cubicBezTo>
                    <a:cubicBezTo>
                      <a:pt x="95" y="659"/>
                      <a:pt x="136" y="661"/>
                      <a:pt x="183" y="661"/>
                    </a:cubicBezTo>
                    <a:cubicBezTo>
                      <a:pt x="351" y="661"/>
                      <a:pt x="589" y="630"/>
                      <a:pt x="572" y="459"/>
                    </a:cubicBezTo>
                    <a:cubicBezTo>
                      <a:pt x="561" y="371"/>
                      <a:pt x="495" y="305"/>
                      <a:pt x="418" y="294"/>
                    </a:cubicBezTo>
                    <a:cubicBezTo>
                      <a:pt x="408" y="292"/>
                      <a:pt x="398" y="291"/>
                      <a:pt x="388" y="291"/>
                    </a:cubicBezTo>
                    <a:cubicBezTo>
                      <a:pt x="324" y="291"/>
                      <a:pt x="266" y="321"/>
                      <a:pt x="209" y="360"/>
                    </a:cubicBezTo>
                    <a:cubicBezTo>
                      <a:pt x="209" y="250"/>
                      <a:pt x="209" y="151"/>
                      <a:pt x="209" y="41"/>
                    </a:cubicBezTo>
                    <a:cubicBezTo>
                      <a:pt x="209" y="20"/>
                      <a:pt x="184" y="0"/>
                      <a:pt x="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7"/>
              <p:cNvSpPr/>
              <p:nvPr/>
            </p:nvSpPr>
            <p:spPr>
              <a:xfrm>
                <a:off x="9852725" y="797100"/>
                <a:ext cx="9850" cy="3225"/>
              </a:xfrm>
              <a:custGeom>
                <a:avLst/>
                <a:gdLst/>
                <a:ahLst/>
                <a:cxnLst/>
                <a:rect l="l" t="t" r="r" b="b"/>
                <a:pathLst>
                  <a:path w="394" h="129" extrusionOk="0">
                    <a:moveTo>
                      <a:pt x="200" y="1"/>
                    </a:moveTo>
                    <a:cubicBezTo>
                      <a:pt x="149" y="1"/>
                      <a:pt x="99" y="7"/>
                      <a:pt x="63" y="12"/>
                    </a:cubicBezTo>
                    <a:cubicBezTo>
                      <a:pt x="1" y="22"/>
                      <a:pt x="17" y="111"/>
                      <a:pt x="75" y="111"/>
                    </a:cubicBezTo>
                    <a:cubicBezTo>
                      <a:pt x="78" y="111"/>
                      <a:pt x="82" y="111"/>
                      <a:pt x="85" y="111"/>
                    </a:cubicBezTo>
                    <a:cubicBezTo>
                      <a:pt x="140" y="111"/>
                      <a:pt x="206" y="111"/>
                      <a:pt x="272" y="122"/>
                    </a:cubicBezTo>
                    <a:cubicBezTo>
                      <a:pt x="297" y="122"/>
                      <a:pt x="315" y="129"/>
                      <a:pt x="334" y="129"/>
                    </a:cubicBezTo>
                    <a:cubicBezTo>
                      <a:pt x="348" y="129"/>
                      <a:pt x="363" y="125"/>
                      <a:pt x="382" y="111"/>
                    </a:cubicBezTo>
                    <a:cubicBezTo>
                      <a:pt x="393" y="100"/>
                      <a:pt x="393" y="78"/>
                      <a:pt x="382" y="67"/>
                    </a:cubicBezTo>
                    <a:cubicBezTo>
                      <a:pt x="349" y="14"/>
                      <a:pt x="274" y="1"/>
                      <a:pt x="2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7"/>
              <p:cNvSpPr/>
              <p:nvPr/>
            </p:nvSpPr>
            <p:spPr>
              <a:xfrm>
                <a:off x="9878850" y="796100"/>
                <a:ext cx="12025" cy="12125"/>
              </a:xfrm>
              <a:custGeom>
                <a:avLst/>
                <a:gdLst/>
                <a:ahLst/>
                <a:cxnLst/>
                <a:rect l="l" t="t" r="r" b="b"/>
                <a:pathLst>
                  <a:path w="481" h="485" extrusionOk="0">
                    <a:moveTo>
                      <a:pt x="294" y="0"/>
                    </a:moveTo>
                    <a:cubicBezTo>
                      <a:pt x="282" y="0"/>
                      <a:pt x="272" y="8"/>
                      <a:pt x="272" y="30"/>
                    </a:cubicBezTo>
                    <a:cubicBezTo>
                      <a:pt x="261" y="107"/>
                      <a:pt x="239" y="184"/>
                      <a:pt x="217" y="261"/>
                    </a:cubicBezTo>
                    <a:cubicBezTo>
                      <a:pt x="162" y="261"/>
                      <a:pt x="107" y="272"/>
                      <a:pt x="52" y="283"/>
                    </a:cubicBezTo>
                    <a:cubicBezTo>
                      <a:pt x="0" y="283"/>
                      <a:pt x="17" y="360"/>
                      <a:pt x="55" y="360"/>
                    </a:cubicBezTo>
                    <a:cubicBezTo>
                      <a:pt x="58" y="360"/>
                      <a:pt x="60" y="360"/>
                      <a:pt x="63" y="359"/>
                    </a:cubicBezTo>
                    <a:cubicBezTo>
                      <a:pt x="107" y="359"/>
                      <a:pt x="140" y="348"/>
                      <a:pt x="184" y="348"/>
                    </a:cubicBezTo>
                    <a:cubicBezTo>
                      <a:pt x="173" y="381"/>
                      <a:pt x="162" y="414"/>
                      <a:pt x="173" y="447"/>
                    </a:cubicBezTo>
                    <a:cubicBezTo>
                      <a:pt x="173" y="472"/>
                      <a:pt x="191" y="485"/>
                      <a:pt x="210" y="485"/>
                    </a:cubicBezTo>
                    <a:cubicBezTo>
                      <a:pt x="216" y="485"/>
                      <a:pt x="222" y="483"/>
                      <a:pt x="228" y="480"/>
                    </a:cubicBezTo>
                    <a:cubicBezTo>
                      <a:pt x="272" y="447"/>
                      <a:pt x="294" y="392"/>
                      <a:pt x="305" y="337"/>
                    </a:cubicBezTo>
                    <a:cubicBezTo>
                      <a:pt x="360" y="326"/>
                      <a:pt x="426" y="337"/>
                      <a:pt x="470" y="293"/>
                    </a:cubicBezTo>
                    <a:cubicBezTo>
                      <a:pt x="481" y="283"/>
                      <a:pt x="481" y="261"/>
                      <a:pt x="459" y="250"/>
                    </a:cubicBezTo>
                    <a:cubicBezTo>
                      <a:pt x="440" y="240"/>
                      <a:pt x="422" y="237"/>
                      <a:pt x="403" y="237"/>
                    </a:cubicBezTo>
                    <a:cubicBezTo>
                      <a:pt x="378" y="237"/>
                      <a:pt x="352" y="243"/>
                      <a:pt x="327" y="250"/>
                    </a:cubicBezTo>
                    <a:cubicBezTo>
                      <a:pt x="338" y="184"/>
                      <a:pt x="338" y="107"/>
                      <a:pt x="338" y="41"/>
                    </a:cubicBezTo>
                    <a:cubicBezTo>
                      <a:pt x="338" y="20"/>
                      <a:pt x="313" y="0"/>
                      <a:pt x="2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7"/>
              <p:cNvSpPr/>
              <p:nvPr/>
            </p:nvSpPr>
            <p:spPr>
              <a:xfrm>
                <a:off x="9893700" y="783150"/>
                <a:ext cx="90100" cy="25700"/>
              </a:xfrm>
              <a:custGeom>
                <a:avLst/>
                <a:gdLst/>
                <a:ahLst/>
                <a:cxnLst/>
                <a:rect l="l" t="t" r="r" b="b"/>
                <a:pathLst>
                  <a:path w="3604" h="1028" extrusionOk="0">
                    <a:moveTo>
                      <a:pt x="701" y="0"/>
                    </a:moveTo>
                    <a:cubicBezTo>
                      <a:pt x="563" y="0"/>
                      <a:pt x="431" y="20"/>
                      <a:pt x="360" y="97"/>
                    </a:cubicBezTo>
                    <a:cubicBezTo>
                      <a:pt x="294" y="174"/>
                      <a:pt x="294" y="306"/>
                      <a:pt x="283" y="394"/>
                    </a:cubicBezTo>
                    <a:cubicBezTo>
                      <a:pt x="272" y="548"/>
                      <a:pt x="250" y="713"/>
                      <a:pt x="239" y="866"/>
                    </a:cubicBezTo>
                    <a:cubicBezTo>
                      <a:pt x="184" y="768"/>
                      <a:pt x="118" y="680"/>
                      <a:pt x="63" y="581"/>
                    </a:cubicBezTo>
                    <a:cubicBezTo>
                      <a:pt x="55" y="569"/>
                      <a:pt x="45" y="564"/>
                      <a:pt x="35" y="564"/>
                    </a:cubicBezTo>
                    <a:cubicBezTo>
                      <a:pt x="17" y="564"/>
                      <a:pt x="1" y="581"/>
                      <a:pt x="8" y="603"/>
                    </a:cubicBezTo>
                    <a:cubicBezTo>
                      <a:pt x="85" y="735"/>
                      <a:pt x="151" y="866"/>
                      <a:pt x="228" y="998"/>
                    </a:cubicBezTo>
                    <a:cubicBezTo>
                      <a:pt x="240" y="1016"/>
                      <a:pt x="261" y="1027"/>
                      <a:pt x="278" y="1027"/>
                    </a:cubicBezTo>
                    <a:cubicBezTo>
                      <a:pt x="293" y="1027"/>
                      <a:pt x="305" y="1019"/>
                      <a:pt x="305" y="998"/>
                    </a:cubicBezTo>
                    <a:cubicBezTo>
                      <a:pt x="338" y="691"/>
                      <a:pt x="283" y="240"/>
                      <a:pt x="624" y="108"/>
                    </a:cubicBezTo>
                    <a:cubicBezTo>
                      <a:pt x="663" y="90"/>
                      <a:pt x="718" y="84"/>
                      <a:pt x="779" y="84"/>
                    </a:cubicBezTo>
                    <a:cubicBezTo>
                      <a:pt x="907" y="84"/>
                      <a:pt x="1062" y="111"/>
                      <a:pt x="1151" y="119"/>
                    </a:cubicBezTo>
                    <a:lnTo>
                      <a:pt x="1624" y="119"/>
                    </a:lnTo>
                    <a:cubicBezTo>
                      <a:pt x="2109" y="127"/>
                      <a:pt x="2593" y="148"/>
                      <a:pt x="3078" y="148"/>
                    </a:cubicBezTo>
                    <a:cubicBezTo>
                      <a:pt x="3231" y="148"/>
                      <a:pt x="3384" y="146"/>
                      <a:pt x="3538" y="141"/>
                    </a:cubicBezTo>
                    <a:cubicBezTo>
                      <a:pt x="3604" y="141"/>
                      <a:pt x="3582" y="42"/>
                      <a:pt x="3538" y="42"/>
                    </a:cubicBezTo>
                    <a:cubicBezTo>
                      <a:pt x="3125" y="20"/>
                      <a:pt x="2713" y="14"/>
                      <a:pt x="2302" y="14"/>
                    </a:cubicBezTo>
                    <a:cubicBezTo>
                      <a:pt x="1891" y="14"/>
                      <a:pt x="1481" y="20"/>
                      <a:pt x="1075" y="20"/>
                    </a:cubicBezTo>
                    <a:cubicBezTo>
                      <a:pt x="981" y="20"/>
                      <a:pt x="838" y="0"/>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7"/>
              <p:cNvSpPr/>
              <p:nvPr/>
            </p:nvSpPr>
            <p:spPr>
              <a:xfrm>
                <a:off x="9914100" y="794100"/>
                <a:ext cx="14175" cy="16950"/>
              </a:xfrm>
              <a:custGeom>
                <a:avLst/>
                <a:gdLst/>
                <a:ahLst/>
                <a:cxnLst/>
                <a:rect l="l" t="t" r="r" b="b"/>
                <a:pathLst>
                  <a:path w="567" h="678" extrusionOk="0">
                    <a:moveTo>
                      <a:pt x="139" y="1"/>
                    </a:moveTo>
                    <a:cubicBezTo>
                      <a:pt x="127" y="1"/>
                      <a:pt x="116" y="7"/>
                      <a:pt x="116" y="22"/>
                    </a:cubicBezTo>
                    <a:cubicBezTo>
                      <a:pt x="116" y="176"/>
                      <a:pt x="105" y="319"/>
                      <a:pt x="94" y="472"/>
                    </a:cubicBezTo>
                    <a:cubicBezTo>
                      <a:pt x="94" y="504"/>
                      <a:pt x="127" y="535"/>
                      <a:pt x="154" y="535"/>
                    </a:cubicBezTo>
                    <a:cubicBezTo>
                      <a:pt x="165" y="535"/>
                      <a:pt x="175" y="529"/>
                      <a:pt x="182" y="516"/>
                    </a:cubicBezTo>
                    <a:cubicBezTo>
                      <a:pt x="215" y="461"/>
                      <a:pt x="237" y="406"/>
                      <a:pt x="292" y="384"/>
                    </a:cubicBezTo>
                    <a:cubicBezTo>
                      <a:pt x="317" y="367"/>
                      <a:pt x="338" y="358"/>
                      <a:pt x="357" y="358"/>
                    </a:cubicBezTo>
                    <a:cubicBezTo>
                      <a:pt x="396" y="358"/>
                      <a:pt x="423" y="395"/>
                      <a:pt x="445" y="461"/>
                    </a:cubicBezTo>
                    <a:cubicBezTo>
                      <a:pt x="434" y="494"/>
                      <a:pt x="412" y="516"/>
                      <a:pt x="390" y="538"/>
                    </a:cubicBezTo>
                    <a:cubicBezTo>
                      <a:pt x="350" y="559"/>
                      <a:pt x="264" y="579"/>
                      <a:pt x="191" y="579"/>
                    </a:cubicBezTo>
                    <a:cubicBezTo>
                      <a:pt x="145" y="579"/>
                      <a:pt x="104" y="571"/>
                      <a:pt x="83" y="549"/>
                    </a:cubicBezTo>
                    <a:cubicBezTo>
                      <a:pt x="73" y="540"/>
                      <a:pt x="62" y="536"/>
                      <a:pt x="51" y="536"/>
                    </a:cubicBezTo>
                    <a:cubicBezTo>
                      <a:pt x="25" y="536"/>
                      <a:pt x="1" y="562"/>
                      <a:pt x="17" y="593"/>
                    </a:cubicBezTo>
                    <a:cubicBezTo>
                      <a:pt x="54" y="661"/>
                      <a:pt x="123" y="677"/>
                      <a:pt x="194" y="677"/>
                    </a:cubicBezTo>
                    <a:cubicBezTo>
                      <a:pt x="227" y="677"/>
                      <a:pt x="260" y="674"/>
                      <a:pt x="292" y="670"/>
                    </a:cubicBezTo>
                    <a:cubicBezTo>
                      <a:pt x="412" y="659"/>
                      <a:pt x="533" y="593"/>
                      <a:pt x="555" y="472"/>
                    </a:cubicBezTo>
                    <a:cubicBezTo>
                      <a:pt x="566" y="363"/>
                      <a:pt x="500" y="286"/>
                      <a:pt x="401" y="264"/>
                    </a:cubicBezTo>
                    <a:cubicBezTo>
                      <a:pt x="386" y="260"/>
                      <a:pt x="370" y="258"/>
                      <a:pt x="355" y="258"/>
                    </a:cubicBezTo>
                    <a:cubicBezTo>
                      <a:pt x="286" y="258"/>
                      <a:pt x="227" y="295"/>
                      <a:pt x="182" y="341"/>
                    </a:cubicBezTo>
                    <a:cubicBezTo>
                      <a:pt x="182" y="231"/>
                      <a:pt x="171" y="132"/>
                      <a:pt x="171" y="22"/>
                    </a:cubicBezTo>
                    <a:cubicBezTo>
                      <a:pt x="171" y="10"/>
                      <a:pt x="154" y="1"/>
                      <a:pt x="1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7"/>
              <p:cNvSpPr/>
              <p:nvPr/>
            </p:nvSpPr>
            <p:spPr>
              <a:xfrm>
                <a:off x="9927500" y="791150"/>
                <a:ext cx="11500" cy="9050"/>
              </a:xfrm>
              <a:custGeom>
                <a:avLst/>
                <a:gdLst/>
                <a:ahLst/>
                <a:cxnLst/>
                <a:rect l="l" t="t" r="r" b="b"/>
                <a:pathLst>
                  <a:path w="460" h="362" extrusionOk="0">
                    <a:moveTo>
                      <a:pt x="79" y="0"/>
                    </a:moveTo>
                    <a:cubicBezTo>
                      <a:pt x="52" y="0"/>
                      <a:pt x="27" y="15"/>
                      <a:pt x="8" y="52"/>
                    </a:cubicBezTo>
                    <a:cubicBezTo>
                      <a:pt x="1" y="75"/>
                      <a:pt x="20" y="98"/>
                      <a:pt x="40" y="98"/>
                    </a:cubicBezTo>
                    <a:cubicBezTo>
                      <a:pt x="49" y="98"/>
                      <a:pt x="57" y="94"/>
                      <a:pt x="63" y="85"/>
                    </a:cubicBezTo>
                    <a:cubicBezTo>
                      <a:pt x="69" y="79"/>
                      <a:pt x="74" y="77"/>
                      <a:pt x="78" y="77"/>
                    </a:cubicBezTo>
                    <a:cubicBezTo>
                      <a:pt x="107" y="77"/>
                      <a:pt x="107" y="195"/>
                      <a:pt x="107" y="195"/>
                    </a:cubicBezTo>
                    <a:cubicBezTo>
                      <a:pt x="107" y="217"/>
                      <a:pt x="107" y="239"/>
                      <a:pt x="118" y="261"/>
                    </a:cubicBezTo>
                    <a:cubicBezTo>
                      <a:pt x="129" y="305"/>
                      <a:pt x="162" y="338"/>
                      <a:pt x="195" y="349"/>
                    </a:cubicBezTo>
                    <a:cubicBezTo>
                      <a:pt x="214" y="358"/>
                      <a:pt x="233" y="361"/>
                      <a:pt x="251" y="361"/>
                    </a:cubicBezTo>
                    <a:cubicBezTo>
                      <a:pt x="277" y="361"/>
                      <a:pt x="302" y="355"/>
                      <a:pt x="327" y="349"/>
                    </a:cubicBezTo>
                    <a:cubicBezTo>
                      <a:pt x="371" y="338"/>
                      <a:pt x="415" y="338"/>
                      <a:pt x="448" y="305"/>
                    </a:cubicBezTo>
                    <a:cubicBezTo>
                      <a:pt x="459" y="294"/>
                      <a:pt x="459" y="272"/>
                      <a:pt x="448" y="261"/>
                    </a:cubicBezTo>
                    <a:cubicBezTo>
                      <a:pt x="429" y="235"/>
                      <a:pt x="402" y="224"/>
                      <a:pt x="374" y="224"/>
                    </a:cubicBezTo>
                    <a:cubicBezTo>
                      <a:pt x="355" y="224"/>
                      <a:pt x="335" y="229"/>
                      <a:pt x="316" y="239"/>
                    </a:cubicBezTo>
                    <a:cubicBezTo>
                      <a:pt x="294" y="244"/>
                      <a:pt x="270" y="252"/>
                      <a:pt x="249" y="252"/>
                    </a:cubicBezTo>
                    <a:cubicBezTo>
                      <a:pt x="228" y="252"/>
                      <a:pt x="212" y="244"/>
                      <a:pt x="206" y="217"/>
                    </a:cubicBezTo>
                    <a:cubicBezTo>
                      <a:pt x="195" y="184"/>
                      <a:pt x="206" y="151"/>
                      <a:pt x="195" y="118"/>
                    </a:cubicBezTo>
                    <a:cubicBezTo>
                      <a:pt x="188" y="59"/>
                      <a:pt x="132" y="0"/>
                      <a:pt x="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7"/>
              <p:cNvSpPr/>
              <p:nvPr/>
            </p:nvSpPr>
            <p:spPr>
              <a:xfrm>
                <a:off x="9941250" y="804675"/>
                <a:ext cx="17275" cy="4025"/>
              </a:xfrm>
              <a:custGeom>
                <a:avLst/>
                <a:gdLst/>
                <a:ahLst/>
                <a:cxnLst/>
                <a:rect l="l" t="t" r="r" b="b"/>
                <a:pathLst>
                  <a:path w="691" h="161" extrusionOk="0">
                    <a:moveTo>
                      <a:pt x="477" y="0"/>
                    </a:moveTo>
                    <a:cubicBezTo>
                      <a:pt x="335" y="0"/>
                      <a:pt x="184" y="36"/>
                      <a:pt x="63" y="60"/>
                    </a:cubicBezTo>
                    <a:cubicBezTo>
                      <a:pt x="1" y="71"/>
                      <a:pt x="17" y="160"/>
                      <a:pt x="66" y="160"/>
                    </a:cubicBezTo>
                    <a:cubicBezTo>
                      <a:pt x="69" y="160"/>
                      <a:pt x="71" y="160"/>
                      <a:pt x="74" y="159"/>
                    </a:cubicBezTo>
                    <a:cubicBezTo>
                      <a:pt x="173" y="148"/>
                      <a:pt x="261" y="137"/>
                      <a:pt x="349" y="126"/>
                    </a:cubicBezTo>
                    <a:cubicBezTo>
                      <a:pt x="448" y="126"/>
                      <a:pt x="547" y="126"/>
                      <a:pt x="635" y="104"/>
                    </a:cubicBezTo>
                    <a:cubicBezTo>
                      <a:pt x="690" y="93"/>
                      <a:pt x="657" y="27"/>
                      <a:pt x="624" y="16"/>
                    </a:cubicBezTo>
                    <a:cubicBezTo>
                      <a:pt x="577" y="5"/>
                      <a:pt x="528" y="0"/>
                      <a:pt x="4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7"/>
              <p:cNvSpPr/>
              <p:nvPr/>
            </p:nvSpPr>
            <p:spPr>
              <a:xfrm>
                <a:off x="9960150" y="795650"/>
                <a:ext cx="12025" cy="16075"/>
              </a:xfrm>
              <a:custGeom>
                <a:avLst/>
                <a:gdLst/>
                <a:ahLst/>
                <a:cxnLst/>
                <a:rect l="l" t="t" r="r" b="b"/>
                <a:pathLst>
                  <a:path w="481" h="643" extrusionOk="0">
                    <a:moveTo>
                      <a:pt x="30" y="1"/>
                    </a:moveTo>
                    <a:cubicBezTo>
                      <a:pt x="20" y="1"/>
                      <a:pt x="11" y="8"/>
                      <a:pt x="11" y="26"/>
                    </a:cubicBezTo>
                    <a:cubicBezTo>
                      <a:pt x="0" y="125"/>
                      <a:pt x="44" y="246"/>
                      <a:pt x="143" y="290"/>
                    </a:cubicBezTo>
                    <a:cubicBezTo>
                      <a:pt x="177" y="303"/>
                      <a:pt x="219" y="312"/>
                      <a:pt x="262" y="312"/>
                    </a:cubicBezTo>
                    <a:cubicBezTo>
                      <a:pt x="289" y="312"/>
                      <a:pt x="316" y="309"/>
                      <a:pt x="341" y="301"/>
                    </a:cubicBezTo>
                    <a:lnTo>
                      <a:pt x="341" y="301"/>
                    </a:lnTo>
                    <a:cubicBezTo>
                      <a:pt x="330" y="311"/>
                      <a:pt x="330" y="333"/>
                      <a:pt x="319" y="355"/>
                    </a:cubicBezTo>
                    <a:cubicBezTo>
                      <a:pt x="297" y="432"/>
                      <a:pt x="264" y="509"/>
                      <a:pt x="264" y="597"/>
                    </a:cubicBezTo>
                    <a:cubicBezTo>
                      <a:pt x="264" y="614"/>
                      <a:pt x="288" y="642"/>
                      <a:pt x="310" y="642"/>
                    </a:cubicBezTo>
                    <a:cubicBezTo>
                      <a:pt x="317" y="642"/>
                      <a:pt x="324" y="639"/>
                      <a:pt x="330" y="630"/>
                    </a:cubicBezTo>
                    <a:cubicBezTo>
                      <a:pt x="374" y="553"/>
                      <a:pt x="385" y="465"/>
                      <a:pt x="407" y="388"/>
                    </a:cubicBezTo>
                    <a:cubicBezTo>
                      <a:pt x="429" y="301"/>
                      <a:pt x="451" y="213"/>
                      <a:pt x="473" y="114"/>
                    </a:cubicBezTo>
                    <a:cubicBezTo>
                      <a:pt x="481" y="90"/>
                      <a:pt x="451" y="62"/>
                      <a:pt x="428" y="62"/>
                    </a:cubicBezTo>
                    <a:cubicBezTo>
                      <a:pt x="419" y="62"/>
                      <a:pt x="410" y="67"/>
                      <a:pt x="407" y="81"/>
                    </a:cubicBezTo>
                    <a:cubicBezTo>
                      <a:pt x="396" y="103"/>
                      <a:pt x="385" y="136"/>
                      <a:pt x="374" y="158"/>
                    </a:cubicBezTo>
                    <a:cubicBezTo>
                      <a:pt x="325" y="167"/>
                      <a:pt x="285" y="203"/>
                      <a:pt x="230" y="203"/>
                    </a:cubicBezTo>
                    <a:cubicBezTo>
                      <a:pt x="223" y="203"/>
                      <a:pt x="216" y="203"/>
                      <a:pt x="209" y="202"/>
                    </a:cubicBezTo>
                    <a:cubicBezTo>
                      <a:pt x="121" y="202"/>
                      <a:pt x="66" y="125"/>
                      <a:pt x="66" y="37"/>
                    </a:cubicBezTo>
                    <a:cubicBezTo>
                      <a:pt x="66" y="17"/>
                      <a:pt x="46" y="1"/>
                      <a:pt x="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7"/>
              <p:cNvSpPr/>
              <p:nvPr/>
            </p:nvSpPr>
            <p:spPr>
              <a:xfrm>
                <a:off x="9974975" y="801200"/>
                <a:ext cx="12125" cy="9475"/>
              </a:xfrm>
              <a:custGeom>
                <a:avLst/>
                <a:gdLst/>
                <a:ahLst/>
                <a:cxnLst/>
                <a:rect l="l" t="t" r="r" b="b"/>
                <a:pathLst>
                  <a:path w="485" h="379" extrusionOk="0">
                    <a:moveTo>
                      <a:pt x="333" y="0"/>
                    </a:moveTo>
                    <a:cubicBezTo>
                      <a:pt x="202" y="0"/>
                      <a:pt x="84" y="65"/>
                      <a:pt x="23" y="177"/>
                    </a:cubicBezTo>
                    <a:cubicBezTo>
                      <a:pt x="1" y="199"/>
                      <a:pt x="12" y="221"/>
                      <a:pt x="23" y="232"/>
                    </a:cubicBezTo>
                    <a:cubicBezTo>
                      <a:pt x="54" y="278"/>
                      <a:pt x="95" y="298"/>
                      <a:pt x="140" y="298"/>
                    </a:cubicBezTo>
                    <a:cubicBezTo>
                      <a:pt x="159" y="298"/>
                      <a:pt x="179" y="294"/>
                      <a:pt x="199" y="287"/>
                    </a:cubicBezTo>
                    <a:cubicBezTo>
                      <a:pt x="265" y="265"/>
                      <a:pt x="309" y="221"/>
                      <a:pt x="353" y="188"/>
                    </a:cubicBezTo>
                    <a:cubicBezTo>
                      <a:pt x="353" y="243"/>
                      <a:pt x="353" y="309"/>
                      <a:pt x="386" y="353"/>
                    </a:cubicBezTo>
                    <a:cubicBezTo>
                      <a:pt x="392" y="366"/>
                      <a:pt x="410" y="379"/>
                      <a:pt x="425" y="379"/>
                    </a:cubicBezTo>
                    <a:cubicBezTo>
                      <a:pt x="437" y="379"/>
                      <a:pt x="447" y="372"/>
                      <a:pt x="452" y="353"/>
                    </a:cubicBezTo>
                    <a:cubicBezTo>
                      <a:pt x="485" y="287"/>
                      <a:pt x="452" y="188"/>
                      <a:pt x="452" y="111"/>
                    </a:cubicBezTo>
                    <a:cubicBezTo>
                      <a:pt x="452" y="83"/>
                      <a:pt x="427" y="54"/>
                      <a:pt x="399" y="54"/>
                    </a:cubicBezTo>
                    <a:cubicBezTo>
                      <a:pt x="395" y="54"/>
                      <a:pt x="390" y="55"/>
                      <a:pt x="386" y="57"/>
                    </a:cubicBezTo>
                    <a:cubicBezTo>
                      <a:pt x="331" y="79"/>
                      <a:pt x="287" y="111"/>
                      <a:pt x="243" y="144"/>
                    </a:cubicBezTo>
                    <a:cubicBezTo>
                      <a:pt x="223" y="164"/>
                      <a:pt x="177" y="201"/>
                      <a:pt x="137" y="201"/>
                    </a:cubicBezTo>
                    <a:cubicBezTo>
                      <a:pt x="132" y="201"/>
                      <a:pt x="127" y="201"/>
                      <a:pt x="122" y="199"/>
                    </a:cubicBezTo>
                    <a:cubicBezTo>
                      <a:pt x="177" y="111"/>
                      <a:pt x="265" y="57"/>
                      <a:pt x="375" y="57"/>
                    </a:cubicBezTo>
                    <a:cubicBezTo>
                      <a:pt x="408" y="46"/>
                      <a:pt x="397" y="2"/>
                      <a:pt x="364" y="2"/>
                    </a:cubicBezTo>
                    <a:cubicBezTo>
                      <a:pt x="354" y="1"/>
                      <a:pt x="343" y="0"/>
                      <a:pt x="3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7"/>
              <p:cNvSpPr/>
              <p:nvPr/>
            </p:nvSpPr>
            <p:spPr>
              <a:xfrm>
                <a:off x="9990375" y="800125"/>
                <a:ext cx="12675" cy="11575"/>
              </a:xfrm>
              <a:custGeom>
                <a:avLst/>
                <a:gdLst/>
                <a:ahLst/>
                <a:cxnLst/>
                <a:rect l="l" t="t" r="r" b="b"/>
                <a:pathLst>
                  <a:path w="507" h="463" extrusionOk="0">
                    <a:moveTo>
                      <a:pt x="342" y="1"/>
                    </a:moveTo>
                    <a:cubicBezTo>
                      <a:pt x="177" y="1"/>
                      <a:pt x="1" y="143"/>
                      <a:pt x="34" y="319"/>
                    </a:cubicBezTo>
                    <a:cubicBezTo>
                      <a:pt x="45" y="407"/>
                      <a:pt x="111" y="451"/>
                      <a:pt x="199" y="462"/>
                    </a:cubicBezTo>
                    <a:cubicBezTo>
                      <a:pt x="287" y="462"/>
                      <a:pt x="430" y="462"/>
                      <a:pt x="485" y="385"/>
                    </a:cubicBezTo>
                    <a:cubicBezTo>
                      <a:pt x="507" y="363"/>
                      <a:pt x="485" y="319"/>
                      <a:pt x="463" y="319"/>
                    </a:cubicBezTo>
                    <a:cubicBezTo>
                      <a:pt x="459" y="319"/>
                      <a:pt x="455" y="319"/>
                      <a:pt x="450" y="319"/>
                    </a:cubicBezTo>
                    <a:cubicBezTo>
                      <a:pt x="402" y="319"/>
                      <a:pt x="300" y="347"/>
                      <a:pt x="225" y="347"/>
                    </a:cubicBezTo>
                    <a:cubicBezTo>
                      <a:pt x="172" y="347"/>
                      <a:pt x="133" y="333"/>
                      <a:pt x="133" y="286"/>
                    </a:cubicBezTo>
                    <a:cubicBezTo>
                      <a:pt x="133" y="187"/>
                      <a:pt x="254" y="89"/>
                      <a:pt x="353" y="78"/>
                    </a:cubicBezTo>
                    <a:cubicBezTo>
                      <a:pt x="397" y="67"/>
                      <a:pt x="386" y="1"/>
                      <a:pt x="3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7"/>
              <p:cNvSpPr/>
              <p:nvPr/>
            </p:nvSpPr>
            <p:spPr>
              <a:xfrm>
                <a:off x="9866125" y="815250"/>
                <a:ext cx="117125" cy="6975"/>
              </a:xfrm>
              <a:custGeom>
                <a:avLst/>
                <a:gdLst/>
                <a:ahLst/>
                <a:cxnLst/>
                <a:rect l="l" t="t" r="r" b="b"/>
                <a:pathLst>
                  <a:path w="4685" h="279" extrusionOk="0">
                    <a:moveTo>
                      <a:pt x="33" y="0"/>
                    </a:moveTo>
                    <a:cubicBezTo>
                      <a:pt x="0" y="0"/>
                      <a:pt x="0" y="66"/>
                      <a:pt x="44" y="66"/>
                    </a:cubicBezTo>
                    <a:cubicBezTo>
                      <a:pt x="825" y="165"/>
                      <a:pt x="1617" y="209"/>
                      <a:pt x="2408" y="231"/>
                    </a:cubicBezTo>
                    <a:cubicBezTo>
                      <a:pt x="2881" y="246"/>
                      <a:pt x="3377" y="279"/>
                      <a:pt x="3866" y="279"/>
                    </a:cubicBezTo>
                    <a:cubicBezTo>
                      <a:pt x="4128" y="279"/>
                      <a:pt x="4388" y="269"/>
                      <a:pt x="4641" y="242"/>
                    </a:cubicBezTo>
                    <a:cubicBezTo>
                      <a:pt x="4685" y="231"/>
                      <a:pt x="4674" y="165"/>
                      <a:pt x="4641" y="165"/>
                    </a:cubicBezTo>
                    <a:cubicBezTo>
                      <a:pt x="4261" y="127"/>
                      <a:pt x="3877" y="121"/>
                      <a:pt x="3492" y="121"/>
                    </a:cubicBezTo>
                    <a:cubicBezTo>
                      <a:pt x="3338" y="121"/>
                      <a:pt x="3184" y="122"/>
                      <a:pt x="3030" y="122"/>
                    </a:cubicBezTo>
                    <a:cubicBezTo>
                      <a:pt x="2800" y="122"/>
                      <a:pt x="2570" y="120"/>
                      <a:pt x="2342" y="110"/>
                    </a:cubicBezTo>
                    <a:cubicBezTo>
                      <a:pt x="1573" y="88"/>
                      <a:pt x="803" y="33"/>
                      <a:pt x="33"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7"/>
              <p:cNvSpPr/>
              <p:nvPr/>
            </p:nvSpPr>
            <p:spPr>
              <a:xfrm>
                <a:off x="9901025" y="825350"/>
                <a:ext cx="24850" cy="13300"/>
              </a:xfrm>
              <a:custGeom>
                <a:avLst/>
                <a:gdLst/>
                <a:ahLst/>
                <a:cxnLst/>
                <a:rect l="l" t="t" r="r" b="b"/>
                <a:pathLst>
                  <a:path w="994" h="532" extrusionOk="0">
                    <a:moveTo>
                      <a:pt x="386" y="0"/>
                    </a:moveTo>
                    <a:cubicBezTo>
                      <a:pt x="318" y="0"/>
                      <a:pt x="239" y="35"/>
                      <a:pt x="188" y="69"/>
                    </a:cubicBezTo>
                    <a:cubicBezTo>
                      <a:pt x="149" y="89"/>
                      <a:pt x="178" y="150"/>
                      <a:pt x="216" y="150"/>
                    </a:cubicBezTo>
                    <a:cubicBezTo>
                      <a:pt x="221" y="150"/>
                      <a:pt x="226" y="149"/>
                      <a:pt x="232" y="146"/>
                    </a:cubicBezTo>
                    <a:cubicBezTo>
                      <a:pt x="254" y="129"/>
                      <a:pt x="274" y="120"/>
                      <a:pt x="294" y="120"/>
                    </a:cubicBezTo>
                    <a:cubicBezTo>
                      <a:pt x="324" y="120"/>
                      <a:pt x="353" y="140"/>
                      <a:pt x="386" y="179"/>
                    </a:cubicBezTo>
                    <a:cubicBezTo>
                      <a:pt x="342" y="212"/>
                      <a:pt x="309" y="234"/>
                      <a:pt x="265" y="256"/>
                    </a:cubicBezTo>
                    <a:cubicBezTo>
                      <a:pt x="199" y="289"/>
                      <a:pt x="133" y="311"/>
                      <a:pt x="67" y="333"/>
                    </a:cubicBezTo>
                    <a:cubicBezTo>
                      <a:pt x="1" y="344"/>
                      <a:pt x="45" y="421"/>
                      <a:pt x="89" y="432"/>
                    </a:cubicBezTo>
                    <a:cubicBezTo>
                      <a:pt x="254" y="476"/>
                      <a:pt x="430" y="498"/>
                      <a:pt x="617" y="520"/>
                    </a:cubicBezTo>
                    <a:cubicBezTo>
                      <a:pt x="664" y="525"/>
                      <a:pt x="714" y="532"/>
                      <a:pt x="762" y="532"/>
                    </a:cubicBezTo>
                    <a:cubicBezTo>
                      <a:pt x="827" y="532"/>
                      <a:pt x="890" y="520"/>
                      <a:pt x="946" y="476"/>
                    </a:cubicBezTo>
                    <a:cubicBezTo>
                      <a:pt x="993" y="439"/>
                      <a:pt x="945" y="370"/>
                      <a:pt x="896" y="370"/>
                    </a:cubicBezTo>
                    <a:cubicBezTo>
                      <a:pt x="887" y="370"/>
                      <a:pt x="878" y="372"/>
                      <a:pt x="869" y="377"/>
                    </a:cubicBezTo>
                    <a:cubicBezTo>
                      <a:pt x="820" y="417"/>
                      <a:pt x="754" y="430"/>
                      <a:pt x="685" y="430"/>
                    </a:cubicBezTo>
                    <a:cubicBezTo>
                      <a:pt x="601" y="430"/>
                      <a:pt x="513" y="411"/>
                      <a:pt x="441" y="399"/>
                    </a:cubicBezTo>
                    <a:cubicBezTo>
                      <a:pt x="386" y="388"/>
                      <a:pt x="342" y="388"/>
                      <a:pt x="287" y="377"/>
                    </a:cubicBezTo>
                    <a:cubicBezTo>
                      <a:pt x="419" y="322"/>
                      <a:pt x="551" y="234"/>
                      <a:pt x="518" y="113"/>
                    </a:cubicBezTo>
                    <a:cubicBezTo>
                      <a:pt x="502" y="29"/>
                      <a:pt x="448"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7"/>
              <p:cNvSpPr/>
              <p:nvPr/>
            </p:nvSpPr>
            <p:spPr>
              <a:xfrm>
                <a:off x="9928525" y="828050"/>
                <a:ext cx="14525" cy="10925"/>
              </a:xfrm>
              <a:custGeom>
                <a:avLst/>
                <a:gdLst/>
                <a:ahLst/>
                <a:cxnLst/>
                <a:rect l="l" t="t" r="r" b="b"/>
                <a:pathLst>
                  <a:path w="581" h="437" extrusionOk="0">
                    <a:moveTo>
                      <a:pt x="323" y="0"/>
                    </a:moveTo>
                    <a:cubicBezTo>
                      <a:pt x="270" y="0"/>
                      <a:pt x="214" y="24"/>
                      <a:pt x="165" y="60"/>
                    </a:cubicBezTo>
                    <a:cubicBezTo>
                      <a:pt x="99" y="115"/>
                      <a:pt x="0" y="225"/>
                      <a:pt x="66" y="313"/>
                    </a:cubicBezTo>
                    <a:cubicBezTo>
                      <a:pt x="99" y="359"/>
                      <a:pt x="150" y="373"/>
                      <a:pt x="203" y="373"/>
                    </a:cubicBezTo>
                    <a:cubicBezTo>
                      <a:pt x="240" y="373"/>
                      <a:pt x="277" y="366"/>
                      <a:pt x="308" y="357"/>
                    </a:cubicBezTo>
                    <a:cubicBezTo>
                      <a:pt x="352" y="335"/>
                      <a:pt x="396" y="313"/>
                      <a:pt x="429" y="280"/>
                    </a:cubicBezTo>
                    <a:cubicBezTo>
                      <a:pt x="429" y="346"/>
                      <a:pt x="451" y="401"/>
                      <a:pt x="517" y="434"/>
                    </a:cubicBezTo>
                    <a:cubicBezTo>
                      <a:pt x="522" y="436"/>
                      <a:pt x="526" y="436"/>
                      <a:pt x="530" y="436"/>
                    </a:cubicBezTo>
                    <a:cubicBezTo>
                      <a:pt x="558" y="436"/>
                      <a:pt x="580" y="408"/>
                      <a:pt x="561" y="379"/>
                    </a:cubicBezTo>
                    <a:cubicBezTo>
                      <a:pt x="528" y="291"/>
                      <a:pt x="517" y="225"/>
                      <a:pt x="539" y="126"/>
                    </a:cubicBezTo>
                    <a:cubicBezTo>
                      <a:pt x="547" y="97"/>
                      <a:pt x="515" y="63"/>
                      <a:pt x="490" y="63"/>
                    </a:cubicBezTo>
                    <a:cubicBezTo>
                      <a:pt x="477" y="63"/>
                      <a:pt x="466" y="71"/>
                      <a:pt x="462" y="93"/>
                    </a:cubicBezTo>
                    <a:cubicBezTo>
                      <a:pt x="429" y="192"/>
                      <a:pt x="308" y="269"/>
                      <a:pt x="198" y="280"/>
                    </a:cubicBezTo>
                    <a:cubicBezTo>
                      <a:pt x="165" y="280"/>
                      <a:pt x="132" y="280"/>
                      <a:pt x="154" y="225"/>
                    </a:cubicBezTo>
                    <a:cubicBezTo>
                      <a:pt x="165" y="203"/>
                      <a:pt x="198" y="170"/>
                      <a:pt x="209" y="159"/>
                    </a:cubicBezTo>
                    <a:cubicBezTo>
                      <a:pt x="248" y="120"/>
                      <a:pt x="298" y="81"/>
                      <a:pt x="351" y="81"/>
                    </a:cubicBezTo>
                    <a:cubicBezTo>
                      <a:pt x="373" y="81"/>
                      <a:pt x="396" y="88"/>
                      <a:pt x="418" y="104"/>
                    </a:cubicBezTo>
                    <a:cubicBezTo>
                      <a:pt x="424" y="108"/>
                      <a:pt x="428" y="109"/>
                      <a:pt x="433" y="109"/>
                    </a:cubicBezTo>
                    <a:cubicBezTo>
                      <a:pt x="454" y="109"/>
                      <a:pt x="459" y="68"/>
                      <a:pt x="440" y="49"/>
                    </a:cubicBezTo>
                    <a:cubicBezTo>
                      <a:pt x="406" y="15"/>
                      <a:pt x="366" y="0"/>
                      <a:pt x="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4" name="Google Shape;884;p37"/>
            <p:cNvGrpSpPr/>
            <p:nvPr/>
          </p:nvGrpSpPr>
          <p:grpSpPr>
            <a:xfrm rot="8364929" flipH="1">
              <a:off x="7526286" y="2784412"/>
              <a:ext cx="1193577" cy="540587"/>
              <a:chOff x="10048400" y="2011675"/>
              <a:chExt cx="632075" cy="286275"/>
            </a:xfrm>
          </p:grpSpPr>
          <p:sp>
            <p:nvSpPr>
              <p:cNvPr id="885" name="Google Shape;885;p37"/>
              <p:cNvSpPr/>
              <p:nvPr/>
            </p:nvSpPr>
            <p:spPr>
              <a:xfrm>
                <a:off x="10048400" y="2011675"/>
                <a:ext cx="632075" cy="286275"/>
              </a:xfrm>
              <a:custGeom>
                <a:avLst/>
                <a:gdLst/>
                <a:ahLst/>
                <a:cxnLst/>
                <a:rect l="l" t="t" r="r" b="b"/>
                <a:pathLst>
                  <a:path w="25283" h="11451" extrusionOk="0">
                    <a:moveTo>
                      <a:pt x="7809" y="4724"/>
                    </a:moveTo>
                    <a:cubicBezTo>
                      <a:pt x="7861" y="4724"/>
                      <a:pt x="7913" y="4733"/>
                      <a:pt x="7962" y="4754"/>
                    </a:cubicBezTo>
                    <a:lnTo>
                      <a:pt x="17288" y="8394"/>
                    </a:lnTo>
                    <a:cubicBezTo>
                      <a:pt x="17585" y="8504"/>
                      <a:pt x="17497" y="8965"/>
                      <a:pt x="17178" y="8965"/>
                    </a:cubicBezTo>
                    <a:lnTo>
                      <a:pt x="17178" y="8954"/>
                    </a:lnTo>
                    <a:lnTo>
                      <a:pt x="5686" y="8954"/>
                    </a:lnTo>
                    <a:cubicBezTo>
                      <a:pt x="5356" y="8954"/>
                      <a:pt x="5147" y="8581"/>
                      <a:pt x="5323" y="8295"/>
                    </a:cubicBezTo>
                    <a:lnTo>
                      <a:pt x="7445" y="4918"/>
                    </a:lnTo>
                    <a:cubicBezTo>
                      <a:pt x="7526" y="4797"/>
                      <a:pt x="7666" y="4724"/>
                      <a:pt x="7809" y="4724"/>
                    </a:cubicBezTo>
                    <a:close/>
                    <a:moveTo>
                      <a:pt x="6808" y="0"/>
                    </a:moveTo>
                    <a:cubicBezTo>
                      <a:pt x="6434" y="0"/>
                      <a:pt x="6071" y="197"/>
                      <a:pt x="5862" y="542"/>
                    </a:cubicBezTo>
                    <a:lnTo>
                      <a:pt x="440" y="9779"/>
                    </a:lnTo>
                    <a:cubicBezTo>
                      <a:pt x="0" y="10516"/>
                      <a:pt x="528" y="11451"/>
                      <a:pt x="1375" y="11451"/>
                    </a:cubicBezTo>
                    <a:lnTo>
                      <a:pt x="23765" y="11451"/>
                    </a:lnTo>
                    <a:cubicBezTo>
                      <a:pt x="24898" y="11451"/>
                      <a:pt x="25283" y="9922"/>
                      <a:pt x="24282" y="9372"/>
                    </a:cubicBezTo>
                    <a:lnTo>
                      <a:pt x="7324" y="135"/>
                    </a:lnTo>
                    <a:cubicBezTo>
                      <a:pt x="7159" y="44"/>
                      <a:pt x="6982" y="0"/>
                      <a:pt x="6808" y="0"/>
                    </a:cubicBezTo>
                    <a:close/>
                  </a:path>
                </a:pathLst>
              </a:custGeom>
              <a:solidFill>
                <a:schemeClr val="accent1"/>
              </a:solidFill>
              <a:ln>
                <a:noFill/>
              </a:ln>
              <a:effectLst>
                <a:outerShdw dist="38100" dir="28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7"/>
              <p:cNvSpPr/>
              <p:nvPr/>
            </p:nvSpPr>
            <p:spPr>
              <a:xfrm>
                <a:off x="10428450" y="2138725"/>
                <a:ext cx="224200" cy="125650"/>
              </a:xfrm>
              <a:custGeom>
                <a:avLst/>
                <a:gdLst/>
                <a:ahLst/>
                <a:cxnLst/>
                <a:rect l="l" t="t" r="r" b="b"/>
                <a:pathLst>
                  <a:path w="8968" h="5026" extrusionOk="0">
                    <a:moveTo>
                      <a:pt x="173" y="0"/>
                    </a:moveTo>
                    <a:cubicBezTo>
                      <a:pt x="42" y="0"/>
                      <a:pt x="0" y="236"/>
                      <a:pt x="150" y="320"/>
                    </a:cubicBezTo>
                    <a:cubicBezTo>
                      <a:pt x="2911" y="1992"/>
                      <a:pt x="5759" y="3696"/>
                      <a:pt x="8717" y="5005"/>
                    </a:cubicBezTo>
                    <a:cubicBezTo>
                      <a:pt x="8746" y="5019"/>
                      <a:pt x="8773" y="5025"/>
                      <a:pt x="8796" y="5025"/>
                    </a:cubicBezTo>
                    <a:cubicBezTo>
                      <a:pt x="8940" y="5025"/>
                      <a:pt x="8967" y="4793"/>
                      <a:pt x="8816" y="4708"/>
                    </a:cubicBezTo>
                    <a:cubicBezTo>
                      <a:pt x="5968" y="3136"/>
                      <a:pt x="3064" y="1684"/>
                      <a:pt x="249" y="23"/>
                    </a:cubicBezTo>
                    <a:cubicBezTo>
                      <a:pt x="222" y="7"/>
                      <a:pt x="196" y="0"/>
                      <a:pt x="17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7"/>
              <p:cNvSpPr/>
              <p:nvPr/>
            </p:nvSpPr>
            <p:spPr>
              <a:xfrm>
                <a:off x="10185050" y="2034675"/>
                <a:ext cx="51700" cy="28075"/>
              </a:xfrm>
              <a:custGeom>
                <a:avLst/>
                <a:gdLst/>
                <a:ahLst/>
                <a:cxnLst/>
                <a:rect l="l" t="t" r="r" b="b"/>
                <a:pathLst>
                  <a:path w="2068" h="1123" extrusionOk="0">
                    <a:moveTo>
                      <a:pt x="1599" y="1"/>
                    </a:moveTo>
                    <a:cubicBezTo>
                      <a:pt x="1011" y="1"/>
                      <a:pt x="358" y="327"/>
                      <a:pt x="66" y="842"/>
                    </a:cubicBezTo>
                    <a:cubicBezTo>
                      <a:pt x="0" y="973"/>
                      <a:pt x="105" y="1122"/>
                      <a:pt x="227" y="1122"/>
                    </a:cubicBezTo>
                    <a:cubicBezTo>
                      <a:pt x="268" y="1122"/>
                      <a:pt x="312" y="1105"/>
                      <a:pt x="352" y="1062"/>
                    </a:cubicBezTo>
                    <a:cubicBezTo>
                      <a:pt x="781" y="600"/>
                      <a:pt x="1220" y="391"/>
                      <a:pt x="1858" y="380"/>
                    </a:cubicBezTo>
                    <a:cubicBezTo>
                      <a:pt x="2067" y="369"/>
                      <a:pt x="2001" y="51"/>
                      <a:pt x="1825" y="18"/>
                    </a:cubicBezTo>
                    <a:cubicBezTo>
                      <a:pt x="1752" y="6"/>
                      <a:pt x="1676" y="1"/>
                      <a:pt x="1599"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41" name="Google Shape;2540;p49"/>
          <p:cNvSpPr txBox="1">
            <a:spLocks/>
          </p:cNvSpPr>
          <p:nvPr/>
        </p:nvSpPr>
        <p:spPr>
          <a:xfrm>
            <a:off x="45720" y="411691"/>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lvl="0" algn="ctr">
              <a:buClr>
                <a:srgbClr val="070185"/>
              </a:buClr>
            </a:pPr>
            <a:r>
              <a:rPr lang="en-US" sz="2200" b="1" i="1" u="sng" smtClean="0">
                <a:solidFill>
                  <a:srgbClr val="C00000"/>
                </a:solidFill>
                <a:latin typeface="Arial" panose="020B0604020202020204" pitchFamily="34" charset="0"/>
              </a:rPr>
              <a:t>Chú ý:</a:t>
            </a:r>
            <a:endParaRPr kumimoji="0" lang="vi-VN" sz="2200" b="1" i="1" u="sng" strike="noStrike" kern="0" cap="none" spc="0" normalizeH="0" baseline="0" noProof="0">
              <a:ln>
                <a:noFill/>
              </a:ln>
              <a:solidFill>
                <a:srgbClr val="C00000"/>
              </a:solidFill>
              <a:effectLst/>
              <a:uLnTx/>
              <a:uFillTx/>
              <a:latin typeface="Arial" panose="020B0604020202020204" pitchFamily="34" charset="0"/>
              <a:sym typeface="Maven Pro ExtraBold"/>
            </a:endParaRPr>
          </a:p>
        </p:txBody>
      </p:sp>
      <mc:AlternateContent xmlns:mc="http://schemas.openxmlformats.org/markup-compatibility/2006">
        <mc:Choice xmlns:a14="http://schemas.microsoft.com/office/drawing/2010/main" Requires="a14">
          <p:sp>
            <p:nvSpPr>
              <p:cNvPr id="7" name="Rectangle 6"/>
              <p:cNvSpPr/>
              <p:nvPr/>
            </p:nvSpPr>
            <p:spPr>
              <a:xfrm>
                <a:off x="1106423" y="891179"/>
                <a:ext cx="6830568" cy="3915431"/>
              </a:xfrm>
              <a:prstGeom prst="rect">
                <a:avLst/>
              </a:prstGeom>
            </p:spPr>
            <p:txBody>
              <a:bodyPr wrap="square">
                <a:spAutoFit/>
              </a:bodyPr>
              <a:lstStyle/>
              <a:p>
                <a:pPr algn="just">
                  <a:lnSpc>
                    <a:spcPct val="150000"/>
                  </a:lnSpc>
                </a:pPr>
                <a:r>
                  <a:rPr lang="en-US" sz="1800">
                    <a:latin typeface="+mn-lt"/>
                    <a:ea typeface="Dotum" panose="020B0600000101010101" pitchFamily="34" charset="-127"/>
                    <a:cs typeface="Times New Roman" panose="02020603050405020304" pitchFamily="18" charset="0"/>
                  </a:rPr>
                  <a:t>Cũng như phép nhân phân số, phép nhân phân thức </a:t>
                </a:r>
                <a:r>
                  <a:rPr lang="en-US" sz="1800">
                    <a:latin typeface="+mn-lt"/>
                    <a:ea typeface="Dotum" panose="020B0600000101010101" pitchFamily="34" charset="-127"/>
                    <a:cs typeface="Times New Roman" panose="02020603050405020304" pitchFamily="18" charset="0"/>
                  </a:rPr>
                  <a:t>có </a:t>
                </a:r>
                <a:r>
                  <a:rPr lang="en-US" sz="1800" smtClean="0">
                    <a:latin typeface="+mn-lt"/>
                    <a:ea typeface="Dotum" panose="020B0600000101010101" pitchFamily="34" charset="-127"/>
                    <a:cs typeface="Times New Roman" panose="02020603050405020304" pitchFamily="18" charset="0"/>
                  </a:rPr>
                  <a:t>các       </a:t>
                </a:r>
                <a:r>
                  <a:rPr lang="en-US" sz="1800">
                    <a:latin typeface="+mn-lt"/>
                    <a:ea typeface="Dotum" panose="020B0600000101010101" pitchFamily="34" charset="-127"/>
                    <a:cs typeface="Times New Roman" panose="02020603050405020304" pitchFamily="18" charset="0"/>
                  </a:rPr>
                  <a:t>tính chất sau:</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a) Giao hoán: </a:t>
                </a:r>
                <a14:m>
                  <m:oMath xmlns:m="http://schemas.openxmlformats.org/officeDocument/2006/math">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nl-NL" sz="1800">
                    <a:effectLst/>
                    <a:latin typeface="+mn-lt"/>
                    <a:ea typeface="Dotum" panose="020B0600000101010101" pitchFamily="34" charset="-127"/>
                    <a:cs typeface="Times New Roman" panose="02020603050405020304" pitchFamily="18" charset="0"/>
                  </a:rPr>
                  <a:t>b) Kết hợp: </a:t>
                </a:r>
                <a14:m>
                  <m:oMath xmlns:m="http://schemas.openxmlformats.org/officeDocument/2006/math">
                    <m:d>
                      <m:dPr>
                        <m:ctrlPr>
                          <a:rPr lang="en-US" sz="1800" i="1">
                            <a:effectLst/>
                            <a:latin typeface="+mn-lt"/>
                            <a:ea typeface="Dotum" panose="020B0600000101010101" pitchFamily="34" charset="-127"/>
                            <a:cs typeface="Times New Roman" panose="02020603050405020304" pitchFamily="18" charset="0"/>
                          </a:rPr>
                        </m:ctrlPr>
                      </m:dPr>
                      <m:e>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nl-NL"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e>
                    </m:d>
                    <m:r>
                      <a:rPr lang="nl-NL"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𝐸</m:t>
                        </m:r>
                      </m:num>
                      <m:den>
                        <m:r>
                          <a:rPr lang="en-US" sz="1800" i="1">
                            <a:effectLst/>
                            <a:latin typeface="+mn-lt"/>
                            <a:ea typeface="Dotum" panose="020B0600000101010101" pitchFamily="34" charset="-127"/>
                            <a:cs typeface="Times New Roman" panose="02020603050405020304" pitchFamily="18" charset="0"/>
                          </a:rPr>
                          <m:t>𝐹</m:t>
                        </m:r>
                      </m:den>
                    </m:f>
                    <m:r>
                      <a:rPr lang="nl-NL"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nl-NL" sz="1800" i="1">
                        <a:effectLst/>
                        <a:latin typeface="+mn-lt"/>
                        <a:ea typeface="Dotum" panose="020B0600000101010101" pitchFamily="34" charset="-127"/>
                        <a:cs typeface="Times New Roman" panose="02020603050405020304" pitchFamily="18" charset="0"/>
                      </a:rPr>
                      <m:t> . </m:t>
                    </m:r>
                    <m:d>
                      <m:dPr>
                        <m:ctrlPr>
                          <a:rPr lang="en-US" sz="1800" i="1">
                            <a:effectLst/>
                            <a:latin typeface="+mn-lt"/>
                            <a:ea typeface="Dotum" panose="020B0600000101010101" pitchFamily="34" charset="-127"/>
                            <a:cs typeface="Times New Roman" panose="02020603050405020304" pitchFamily="18" charset="0"/>
                          </a:rPr>
                        </m:ctrlPr>
                      </m:dPr>
                      <m:e>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r>
                          <a:rPr lang="nl-NL"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𝐸</m:t>
                            </m:r>
                          </m:num>
                          <m:den>
                            <m:r>
                              <a:rPr lang="en-US" sz="1800" i="1">
                                <a:effectLst/>
                                <a:latin typeface="+mn-lt"/>
                                <a:ea typeface="Dotum" panose="020B0600000101010101" pitchFamily="34" charset="-127"/>
                                <a:cs typeface="Times New Roman" panose="02020603050405020304" pitchFamily="18" charset="0"/>
                              </a:rPr>
                              <m:t>𝐹</m:t>
                            </m:r>
                          </m:den>
                        </m:f>
                      </m:e>
                    </m:d>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nl-NL" sz="1800">
                    <a:effectLst/>
                    <a:latin typeface="+mn-lt"/>
                    <a:ea typeface="Dotum" panose="020B0600000101010101" pitchFamily="34" charset="-127"/>
                    <a:cs typeface="Times New Roman" panose="02020603050405020304" pitchFamily="18" charset="0"/>
                  </a:rPr>
                  <a:t>c) Phân phối đối với phép </a:t>
                </a:r>
                <a:r>
                  <a:rPr lang="nl-NL" sz="1800">
                    <a:effectLst/>
                    <a:latin typeface="+mn-lt"/>
                    <a:ea typeface="Dotum" panose="020B0600000101010101" pitchFamily="34" charset="-127"/>
                    <a:cs typeface="Times New Roman" panose="02020603050405020304" pitchFamily="18" charset="0"/>
                  </a:rPr>
                  <a:t>cộng</a:t>
                </a:r>
                <a:r>
                  <a:rPr lang="nl-NL" sz="1800" smtClean="0">
                    <a:effectLst/>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en-US" sz="1800" i="1">
                        <a:effectLst/>
                        <a:latin typeface="+mn-lt"/>
                        <a:ea typeface="Dotum" panose="020B0600000101010101" pitchFamily="34" charset="-127"/>
                        <a:cs typeface="Times New Roman" panose="02020603050405020304" pitchFamily="18" charset="0"/>
                      </a:rPr>
                      <m:t> . </m:t>
                    </m:r>
                    <m:d>
                      <m:dPr>
                        <m:ctrlPr>
                          <a:rPr lang="en-US" sz="1800" i="1">
                            <a:effectLst/>
                            <a:latin typeface="+mn-lt"/>
                            <a:ea typeface="Dotum" panose="020B0600000101010101" pitchFamily="34" charset="-127"/>
                            <a:cs typeface="Times New Roman" panose="02020603050405020304" pitchFamily="18" charset="0"/>
                          </a:rPr>
                        </m:ctrlPr>
                      </m:dPr>
                      <m:e>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𝐸</m:t>
                            </m:r>
                          </m:num>
                          <m:den>
                            <m:r>
                              <a:rPr lang="en-US" sz="1800" i="1">
                                <a:effectLst/>
                                <a:latin typeface="+mn-lt"/>
                                <a:ea typeface="Dotum" panose="020B0600000101010101" pitchFamily="34" charset="-127"/>
                                <a:cs typeface="Times New Roman" panose="02020603050405020304" pitchFamily="18" charset="0"/>
                              </a:rPr>
                              <m:t>𝐹</m:t>
                            </m:r>
                          </m:den>
                        </m:f>
                      </m:e>
                    </m:d>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𝐶</m:t>
                        </m:r>
                      </m:num>
                      <m:den>
                        <m:r>
                          <a:rPr lang="en-US" sz="1800" i="1">
                            <a:effectLst/>
                            <a:latin typeface="+mn-lt"/>
                            <a:ea typeface="Dotum" panose="020B0600000101010101" pitchFamily="34" charset="-127"/>
                            <a:cs typeface="Times New Roman" panose="02020603050405020304" pitchFamily="18" charset="0"/>
                          </a:rPr>
                          <m:t>𝐷</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m:t>
                        </m:r>
                      </m:num>
                      <m:den>
                        <m:r>
                          <a:rPr lang="en-US" sz="1800" i="1">
                            <a:effectLst/>
                            <a:latin typeface="+mn-lt"/>
                            <a:ea typeface="Dotum" panose="020B0600000101010101" pitchFamily="34" charset="-127"/>
                            <a:cs typeface="Times New Roman" panose="02020603050405020304" pitchFamily="18" charset="0"/>
                          </a:rPr>
                          <m:t>𝐵</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𝐸</m:t>
                        </m:r>
                      </m:num>
                      <m:den>
                        <m:r>
                          <a:rPr lang="en-US" sz="1800" i="1">
                            <a:effectLst/>
                            <a:latin typeface="+mn-lt"/>
                            <a:ea typeface="Dotum" panose="020B0600000101010101" pitchFamily="34" charset="-127"/>
                            <a:cs typeface="Times New Roman" panose="02020603050405020304" pitchFamily="18" charset="0"/>
                          </a:rPr>
                          <m:t>𝐹</m:t>
                        </m:r>
                      </m:den>
                    </m:f>
                  </m:oMath>
                </a14:m>
                <a:r>
                  <a:rPr lang="en-US" sz="1800" smtClean="0">
                    <a:effectLst/>
                    <a:latin typeface="+mn-lt"/>
                    <a:ea typeface="Arial" panose="020B0604020202020204" pitchFamily="34" charset="0"/>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Áp dụng các tính chất của phép nhân phân thức ta có thể rút gọn một số biểu thức, chẳng </a:t>
                </a:r>
                <a:r>
                  <a:rPr lang="en-US" sz="1800">
                    <a:effectLst/>
                    <a:latin typeface="+mn-lt"/>
                    <a:ea typeface="Dotum" panose="020B0600000101010101" pitchFamily="34" charset="-127"/>
                    <a:cs typeface="Times New Roman" panose="02020603050405020304" pitchFamily="18" charset="0"/>
                  </a:rPr>
                  <a:t>hạn</a:t>
                </a:r>
                <a:r>
                  <a:rPr lang="en-US" sz="1800" smtClean="0">
                    <a:effectLst/>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𝑥</m:t>
                        </m:r>
                      </m:num>
                      <m:den>
                        <m:r>
                          <a:rPr lang="en-US" sz="1800" i="1">
                            <a:effectLst/>
                            <a:latin typeface="+mn-lt"/>
                            <a:ea typeface="Dotum" panose="020B0600000101010101" pitchFamily="34" charset="-127"/>
                            <a:cs typeface="Times New Roman" panose="02020603050405020304" pitchFamily="18" charset="0"/>
                          </a:rPr>
                          <m:t>𝑦</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num>
                      <m:den>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𝑦</m:t>
                        </m:r>
                      </m:num>
                      <m:den>
                        <m:r>
                          <a:rPr lang="en-US" sz="1800" i="1">
                            <a:effectLst/>
                            <a:latin typeface="+mn-lt"/>
                            <a:ea typeface="Dotum" panose="020B0600000101010101" pitchFamily="34" charset="-127"/>
                            <a:cs typeface="Times New Roman" panose="02020603050405020304" pitchFamily="18" charset="0"/>
                          </a:rPr>
                          <m:t>𝑥</m:t>
                        </m:r>
                      </m:den>
                    </m:f>
                    <m:r>
                      <a:rPr lang="en-US" sz="1800" i="1">
                        <a:effectLst/>
                        <a:latin typeface="+mn-lt"/>
                        <a:ea typeface="Dotum" panose="020B0600000101010101" pitchFamily="34" charset="-127"/>
                        <a:cs typeface="Times New Roman" panose="02020603050405020304" pitchFamily="18" charset="0"/>
                      </a:rPr>
                      <m:t>=</m:t>
                    </m:r>
                    <m:d>
                      <m:dPr>
                        <m:ctrlPr>
                          <a:rPr lang="en-US" sz="1800" i="1">
                            <a:effectLst/>
                            <a:latin typeface="+mn-lt"/>
                            <a:ea typeface="Dotum" panose="020B0600000101010101" pitchFamily="34" charset="-127"/>
                            <a:cs typeface="Times New Roman" panose="02020603050405020304" pitchFamily="18" charset="0"/>
                          </a:rPr>
                        </m:ctrlPr>
                      </m:dPr>
                      <m:e>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𝑥</m:t>
                            </m:r>
                          </m:num>
                          <m:den>
                            <m:r>
                              <a:rPr lang="en-US" sz="1800" i="1">
                                <a:effectLst/>
                                <a:latin typeface="+mn-lt"/>
                                <a:ea typeface="Dotum" panose="020B0600000101010101" pitchFamily="34" charset="-127"/>
                                <a:cs typeface="Times New Roman" panose="02020603050405020304" pitchFamily="18" charset="0"/>
                              </a:rPr>
                              <m:t>𝑦</m:t>
                            </m:r>
                          </m:den>
                        </m:f>
                        <m:r>
                          <a:rPr lang="en-US" sz="1800" i="1">
                            <a:effectLst/>
                            <a:latin typeface="+mn-lt"/>
                            <a:ea typeface="Dotum" panose="020B0600000101010101" pitchFamily="34" charset="-127"/>
                            <a:cs typeface="Times New Roman" panose="02020603050405020304" pitchFamily="18" charset="0"/>
                          </a:rPr>
                          <m:t>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𝑦</m:t>
                            </m:r>
                          </m:num>
                          <m:den>
                            <m:r>
                              <a:rPr lang="en-US" sz="1800" i="1">
                                <a:effectLst/>
                                <a:latin typeface="+mn-lt"/>
                                <a:ea typeface="Dotum" panose="020B0600000101010101" pitchFamily="34" charset="-127"/>
                                <a:cs typeface="Times New Roman" panose="02020603050405020304" pitchFamily="18" charset="0"/>
                              </a:rPr>
                              <m:t>𝑥</m:t>
                            </m:r>
                          </m:den>
                        </m:f>
                      </m:e>
                    </m:d>
                    <m:r>
                      <a:rPr lang="en-US" sz="1800" i="1">
                        <a:effectLst/>
                        <a:latin typeface="+mn-lt"/>
                        <a:ea typeface="Dotum" panose="020B0600000101010101" pitchFamily="34" charset="-127"/>
                        <a:cs typeface="Times New Roman" panose="02020603050405020304" pitchFamily="18" charset="0"/>
                      </a:rPr>
                      <m:t> . </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num>
                      <m:den>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num>
                      <m:den>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1</m:t>
                        </m:r>
                      </m:den>
                    </m:f>
                  </m:oMath>
                </a14:m>
                <a:r>
                  <a:rPr lang="en-US" sz="1800" smtClean="0">
                    <a:latin typeface="+mn-lt"/>
                  </a:rPr>
                  <a:t> </a:t>
                </a:r>
                <a:endParaRPr lang="en-US" sz="1800">
                  <a:latin typeface="+mn-lt"/>
                </a:endParaRPr>
              </a:p>
            </p:txBody>
          </p:sp>
        </mc:Choice>
        <mc:Fallback>
          <p:sp>
            <p:nvSpPr>
              <p:cNvPr id="7" name="Rectangle 6"/>
              <p:cNvSpPr>
                <a:spLocks noRot="1" noChangeAspect="1" noMove="1" noResize="1" noEditPoints="1" noAdjustHandles="1" noChangeArrowheads="1" noChangeShapeType="1" noTextEdit="1"/>
              </p:cNvSpPr>
              <p:nvPr/>
            </p:nvSpPr>
            <p:spPr>
              <a:xfrm>
                <a:off x="1106423" y="891179"/>
                <a:ext cx="6830568" cy="3915431"/>
              </a:xfrm>
              <a:prstGeom prst="rect">
                <a:avLst/>
              </a:prstGeom>
              <a:blipFill>
                <a:blip r:embed="rId3"/>
                <a:stretch>
                  <a:fillRect l="-714" r="-714"/>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a:off x="8147304" y="3965937"/>
            <a:ext cx="566928" cy="84067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anim calcmode="lin" valueType="num">
                                      <p:cBhvr>
                                        <p:cTn id="8" dur="500" fill="hold"/>
                                        <p:tgtEl>
                                          <p:spTgt spid="41"/>
                                        </p:tgtEl>
                                        <p:attrNameLst>
                                          <p:attrName>ppt_x</p:attrName>
                                        </p:attrNameLst>
                                      </p:cBhvr>
                                      <p:tavLst>
                                        <p:tav tm="0">
                                          <p:val>
                                            <p:strVal val="#ppt_x"/>
                                          </p:val>
                                        </p:tav>
                                        <p:tav tm="100000">
                                          <p:val>
                                            <p:strVal val="#ppt_x"/>
                                          </p:val>
                                        </p:tav>
                                      </p:tavLst>
                                    </p:anim>
                                    <p:anim calcmode="lin" valueType="num">
                                      <p:cBhvr>
                                        <p:cTn id="9" dur="5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41"/>
          <p:cNvSpPr txBox="1">
            <a:spLocks noGrp="1"/>
          </p:cNvSpPr>
          <p:nvPr>
            <p:ph type="title"/>
          </p:nvPr>
        </p:nvSpPr>
        <p:spPr>
          <a:xfrm>
            <a:off x="401604" y="1977691"/>
            <a:ext cx="8376749" cy="877200"/>
          </a:xfrm>
          <a:prstGeom prst="rect">
            <a:avLst/>
          </a:prstGeom>
        </p:spPr>
        <p:txBody>
          <a:bodyPr spcFirstLastPara="1" wrap="square" lIns="91425" tIns="91425" rIns="91425" bIns="91425" anchor="t" anchorCtr="0">
            <a:noAutofit/>
          </a:bodyPr>
          <a:lstStyle/>
          <a:p>
            <a:pPr lvl="0">
              <a:lnSpc>
                <a:spcPct val="150000"/>
              </a:lnSpc>
            </a:pPr>
            <a:r>
              <a:rPr lang="en-US" sz="5000" b="1" smtClean="0">
                <a:latin typeface="+mj-lt"/>
              </a:rPr>
              <a:t>CHIA </a:t>
            </a:r>
            <a:r>
              <a:rPr lang="en-US" sz="5000" b="1">
                <a:latin typeface="+mj-lt"/>
              </a:rPr>
              <a:t>HAI PHÂN THỨC</a:t>
            </a:r>
            <a:endParaRPr sz="5000" b="1">
              <a:latin typeface="+mj-lt"/>
            </a:endParaRPr>
          </a:p>
        </p:txBody>
      </p:sp>
      <p:sp>
        <p:nvSpPr>
          <p:cNvPr id="998" name="Google Shape;998;p41"/>
          <p:cNvSpPr txBox="1">
            <a:spLocks noGrp="1"/>
          </p:cNvSpPr>
          <p:nvPr>
            <p:ph type="title" idx="2"/>
          </p:nvPr>
        </p:nvSpPr>
        <p:spPr>
          <a:xfrm>
            <a:off x="4076327" y="953785"/>
            <a:ext cx="1027302" cy="89371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smtClean="0">
                <a:latin typeface="+mj-lt"/>
              </a:rPr>
              <a:t>02</a:t>
            </a:r>
            <a:endParaRPr sz="5000" b="1">
              <a:latin typeface="+mj-lt"/>
            </a:endParaRPr>
          </a:p>
        </p:txBody>
      </p:sp>
      <p:grpSp>
        <p:nvGrpSpPr>
          <p:cNvPr id="1016" name="Google Shape;1016;p41"/>
          <p:cNvGrpSpPr/>
          <p:nvPr/>
        </p:nvGrpSpPr>
        <p:grpSpPr>
          <a:xfrm>
            <a:off x="6932627" y="653017"/>
            <a:ext cx="1731640" cy="608984"/>
            <a:chOff x="10418321" y="-3066640"/>
            <a:chExt cx="949000" cy="333745"/>
          </a:xfrm>
        </p:grpSpPr>
        <p:sp>
          <p:nvSpPr>
            <p:cNvPr id="1017" name="Google Shape;1017;p41"/>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41"/>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41"/>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41"/>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41"/>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40" name="Google Shape;1040;p41"/>
          <p:cNvGrpSpPr/>
          <p:nvPr/>
        </p:nvGrpSpPr>
        <p:grpSpPr>
          <a:xfrm rot="2526599">
            <a:off x="366707" y="3535879"/>
            <a:ext cx="1258126" cy="1053974"/>
            <a:chOff x="8986183" y="-4150167"/>
            <a:chExt cx="1073065" cy="898943"/>
          </a:xfrm>
        </p:grpSpPr>
        <p:sp>
          <p:nvSpPr>
            <p:cNvPr id="1041" name="Google Shape;1041;p41"/>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2" name="Google Shape;1042;p41"/>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41"/>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4" name="Google Shape;1044;p41"/>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41"/>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6" name="Google Shape;1046;p41"/>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41"/>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41"/>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41"/>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 name="Picture 1"/>
          <p:cNvPicPr>
            <a:picLocks noChangeAspect="1"/>
          </p:cNvPicPr>
          <p:nvPr/>
        </p:nvPicPr>
        <p:blipFill>
          <a:blip r:embed="rId3">
            <a:duotone>
              <a:prstClr val="black"/>
              <a:schemeClr val="accent4">
                <a:tint val="45000"/>
                <a:satMod val="400000"/>
              </a:schemeClr>
            </a:duotone>
          </a:blip>
          <a:stretch>
            <a:fillRect/>
          </a:stretch>
        </p:blipFill>
        <p:spPr>
          <a:xfrm rot="989036">
            <a:off x="7650594" y="3602278"/>
            <a:ext cx="1018922" cy="1056486"/>
          </a:xfrm>
          <a:prstGeom prst="rect">
            <a:avLst/>
          </a:prstGeom>
        </p:spPr>
      </p:pic>
    </p:spTree>
    <p:extLst>
      <p:ext uri="{BB962C8B-B14F-4D97-AF65-F5344CB8AC3E}">
        <p14:creationId xmlns:p14="http://schemas.microsoft.com/office/powerpoint/2010/main" val="35274160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470012" y="468495"/>
            <a:ext cx="846724" cy="455928"/>
          </a:xfrm>
          <a:prstGeom prst="rect">
            <a:avLst/>
          </a:prstGeom>
        </p:spPr>
      </p:pic>
      <p:grpSp>
        <p:nvGrpSpPr>
          <p:cNvPr id="14" name="Group 13"/>
          <p:cNvGrpSpPr/>
          <p:nvPr/>
        </p:nvGrpSpPr>
        <p:grpSpPr>
          <a:xfrm>
            <a:off x="2349829" y="760467"/>
            <a:ext cx="5952923" cy="553998"/>
            <a:chOff x="2304109" y="537696"/>
            <a:chExt cx="5952923" cy="553998"/>
          </a:xfrm>
        </p:grpSpPr>
        <p:sp>
          <p:nvSpPr>
            <p:cNvPr id="26" name="Rectangle 25"/>
            <p:cNvSpPr/>
            <p:nvPr/>
          </p:nvSpPr>
          <p:spPr>
            <a:xfrm>
              <a:off x="2889504" y="537696"/>
              <a:ext cx="5367528" cy="553998"/>
            </a:xfrm>
            <a:prstGeom prst="rect">
              <a:avLst/>
            </a:prstGeom>
          </p:spPr>
          <p:txBody>
            <a:bodyPr wrap="square">
              <a:spAutoFit/>
            </a:bodyPr>
            <a:lstStyle/>
            <a:p>
              <a:pPr>
                <a:lnSpc>
                  <a:spcPct val="150000"/>
                </a:lnSpc>
              </a:pPr>
              <a:r>
                <a:rPr lang="en-US" sz="2000" smtClean="0">
                  <a:latin typeface="+mj-lt"/>
                  <a:ea typeface="Calibri" panose="020F0502020204030204" pitchFamily="34" charset="0"/>
                </a:rPr>
                <a:t>Nhắc </a:t>
              </a:r>
              <a:r>
                <a:rPr lang="en-US" sz="2000">
                  <a:latin typeface="+mj-lt"/>
                  <a:ea typeface="Calibri" panose="020F0502020204030204" pitchFamily="34" charset="0"/>
                </a:rPr>
                <a:t>lại quy tắc chia hai </a:t>
              </a:r>
              <a:r>
                <a:rPr lang="en-US" sz="2000">
                  <a:latin typeface="+mj-lt"/>
                  <a:ea typeface="Calibri" panose="020F0502020204030204" pitchFamily="34" charset="0"/>
                </a:rPr>
                <a:t>phân </a:t>
              </a:r>
              <a:r>
                <a:rPr lang="en-US" sz="2000" smtClean="0">
                  <a:latin typeface="+mj-lt"/>
                  <a:ea typeface="Calibri" panose="020F0502020204030204" pitchFamily="34" charset="0"/>
                </a:rPr>
                <a:t>số. </a:t>
              </a:r>
              <a:endParaRPr lang="en-US" sz="2000">
                <a:latin typeface="+mj-lt"/>
              </a:endParaRPr>
            </a:p>
          </p:txBody>
        </p:sp>
        <p:pic>
          <p:nvPicPr>
            <p:cNvPr id="13" name="Picture 12"/>
            <p:cNvPicPr>
              <a:picLocks noChangeAspect="1"/>
            </p:cNvPicPr>
            <p:nvPr/>
          </p:nvPicPr>
          <p:blipFill>
            <a:blip r:embed="rId4"/>
            <a:stretch>
              <a:fillRect/>
            </a:stretch>
          </p:blipFill>
          <p:spPr>
            <a:xfrm>
              <a:off x="2304109" y="570307"/>
              <a:ext cx="521387" cy="521387"/>
            </a:xfrm>
            <a:prstGeom prst="rect">
              <a:avLst/>
            </a:prstGeom>
          </p:spPr>
        </p:pic>
      </p:grpSp>
      <p:grpSp>
        <p:nvGrpSpPr>
          <p:cNvPr id="17" name="Group 16"/>
          <p:cNvGrpSpPr/>
          <p:nvPr/>
        </p:nvGrpSpPr>
        <p:grpSpPr>
          <a:xfrm>
            <a:off x="2349829" y="1724896"/>
            <a:ext cx="3896045" cy="670505"/>
            <a:chOff x="2349829" y="2438128"/>
            <a:chExt cx="3896045" cy="670505"/>
          </a:xfrm>
        </p:grpSpPr>
        <p:sp>
          <p:nvSpPr>
            <p:cNvPr id="15" name="Rectangle 14"/>
            <p:cNvSpPr/>
            <p:nvPr/>
          </p:nvSpPr>
          <p:spPr>
            <a:xfrm>
              <a:off x="2935224" y="2497149"/>
              <a:ext cx="2549096" cy="496996"/>
            </a:xfrm>
            <a:prstGeom prst="rect">
              <a:avLst/>
            </a:prstGeom>
          </p:spPr>
          <p:txBody>
            <a:bodyPr wrap="none">
              <a:spAutoFit/>
            </a:bodyPr>
            <a:lstStyle/>
            <a:p>
              <a:pPr algn="just">
                <a:lnSpc>
                  <a:spcPct val="150000"/>
                </a:lnSpc>
                <a:spcBef>
                  <a:spcPts val="600"/>
                </a:spcBef>
                <a:spcAft>
                  <a:spcPts val="600"/>
                </a:spcAft>
              </a:pPr>
              <a:r>
                <a:rPr lang="en-US" sz="2000" smtClean="0">
                  <a:latin typeface="+mn-lt"/>
                  <a:ea typeface="Calibri" panose="020F0502020204030204" pitchFamily="34" charset="0"/>
                  <a:cs typeface="Times New Roman" panose="02020603050405020304" pitchFamily="18" charset="0"/>
                </a:rPr>
                <a:t>Thực </a:t>
              </a:r>
              <a:r>
                <a:rPr lang="en-US" sz="2000">
                  <a:latin typeface="+mn-lt"/>
                  <a:ea typeface="Calibri" panose="020F0502020204030204" pitchFamily="34" charset="0"/>
                  <a:cs typeface="Times New Roman" panose="02020603050405020304" pitchFamily="18" charset="0"/>
                </a:rPr>
                <a:t>hiện phép </a:t>
              </a:r>
              <a:r>
                <a:rPr lang="en-US" sz="2000">
                  <a:latin typeface="+mn-lt"/>
                  <a:ea typeface="Calibri" panose="020F0502020204030204" pitchFamily="34" charset="0"/>
                  <a:cs typeface="Times New Roman" panose="02020603050405020304" pitchFamily="18" charset="0"/>
                </a:rPr>
                <a:t>tính</a:t>
              </a:r>
              <a:r>
                <a:rPr lang="en-US" sz="2000" smtClean="0">
                  <a:latin typeface="+mn-lt"/>
                  <a:ea typeface="Calibri" panose="020F0502020204030204" pitchFamily="34" charset="0"/>
                  <a:cs typeface="Times New Roman" panose="02020603050405020304" pitchFamily="18" charset="0"/>
                </a:rPr>
                <a:t>:</a:t>
              </a:r>
            </a:p>
          </p:txBody>
        </p:sp>
        <p:pic>
          <p:nvPicPr>
            <p:cNvPr id="30" name="Picture 29"/>
            <p:cNvPicPr>
              <a:picLocks noChangeAspect="1"/>
            </p:cNvPicPr>
            <p:nvPr/>
          </p:nvPicPr>
          <p:blipFill>
            <a:blip r:embed="rId4"/>
            <a:stretch>
              <a:fillRect/>
            </a:stretch>
          </p:blipFill>
          <p:spPr>
            <a:xfrm>
              <a:off x="2349829" y="2530976"/>
              <a:ext cx="521387" cy="521387"/>
            </a:xfrm>
            <a:prstGeom prst="rect">
              <a:avLst/>
            </a:prstGeom>
          </p:spPr>
        </p:pic>
        <mc:AlternateContent xmlns:mc="http://schemas.openxmlformats.org/markup-compatibility/2006">
          <mc:Choice xmlns:a14="http://schemas.microsoft.com/office/drawing/2010/main" Requires="a14">
            <p:sp>
              <p:nvSpPr>
                <p:cNvPr id="16" name="Rectangle 15"/>
                <p:cNvSpPr/>
                <p:nvPr/>
              </p:nvSpPr>
              <p:spPr>
                <a:xfrm>
                  <a:off x="5484320" y="2438128"/>
                  <a:ext cx="761554" cy="670505"/>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3</m:t>
                            </m:r>
                          </m:num>
                          <m:den>
                            <m:r>
                              <a:rPr lang="en-US" sz="2000" i="1">
                                <a:latin typeface="Cambria Math" panose="02040503050406030204" pitchFamily="18" charset="0"/>
                                <a:ea typeface="Calibri" panose="020F0502020204030204" pitchFamily="34" charset="0"/>
                                <a:cs typeface="Times New Roman" panose="02020603050405020304" pitchFamily="18" charset="0"/>
                              </a:rPr>
                              <m:t>7</m:t>
                            </m:r>
                          </m:den>
                        </m:f>
                        <m:r>
                          <a:rPr lang="en-US" sz="2000" i="1">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a:p>
              </p:txBody>
            </p:sp>
          </mc:Choice>
          <mc:Fallback>
            <p:sp>
              <p:nvSpPr>
                <p:cNvPr id="16" name="Rectangle 15"/>
                <p:cNvSpPr>
                  <a:spLocks noRot="1" noChangeAspect="1" noMove="1" noResize="1" noEditPoints="1" noAdjustHandles="1" noChangeArrowheads="1" noChangeShapeType="1" noTextEdit="1"/>
                </p:cNvSpPr>
                <p:nvPr/>
              </p:nvSpPr>
              <p:spPr>
                <a:xfrm>
                  <a:off x="5484320" y="2438128"/>
                  <a:ext cx="761554" cy="670505"/>
                </a:xfrm>
                <a:prstGeom prst="rect">
                  <a:avLst/>
                </a:prstGeom>
                <a:blipFill>
                  <a:blip r:embed="rId5"/>
                  <a:stretch>
                    <a:fillRect/>
                  </a:stretch>
                </a:blipFill>
              </p:spPr>
              <p:txBody>
                <a:bodyPr/>
                <a:lstStyle/>
                <a:p>
                  <a:r>
                    <a:rPr lang="en-US">
                      <a:noFill/>
                    </a:rPr>
                    <a:t> </a:t>
                  </a:r>
                </a:p>
              </p:txBody>
            </p:sp>
          </mc:Fallback>
        </mc:AlternateContent>
      </p:grpSp>
      <p:grpSp>
        <p:nvGrpSpPr>
          <p:cNvPr id="20" name="Group 19"/>
          <p:cNvGrpSpPr/>
          <p:nvPr/>
        </p:nvGrpSpPr>
        <p:grpSpPr>
          <a:xfrm>
            <a:off x="3355848" y="2864853"/>
            <a:ext cx="2600689" cy="676788"/>
            <a:chOff x="3264408" y="2777797"/>
            <a:chExt cx="2600689" cy="676788"/>
          </a:xfrm>
        </p:grpSpPr>
        <mc:AlternateContent xmlns:mc="http://schemas.openxmlformats.org/markup-compatibility/2006">
          <mc:Choice xmlns:a14="http://schemas.microsoft.com/office/drawing/2010/main" Requires="a14">
            <p:sp>
              <p:nvSpPr>
                <p:cNvPr id="18" name="Rectangle 17"/>
                <p:cNvSpPr/>
                <p:nvPr/>
              </p:nvSpPr>
              <p:spPr>
                <a:xfrm>
                  <a:off x="3668662" y="2777797"/>
                  <a:ext cx="2196435" cy="67678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2000">
                                <a:latin typeface="Cambria Math" panose="02040503050406030204" pitchFamily="18" charset="0"/>
                              </a:rPr>
                            </m:ctrlPr>
                          </m:fPr>
                          <m:num>
                            <m:r>
                              <a:rPr lang="en-US" sz="2000">
                                <a:latin typeface="Cambria Math" panose="02040503050406030204" pitchFamily="18" charset="0"/>
                              </a:rPr>
                              <m:t>3</m:t>
                            </m:r>
                          </m:num>
                          <m:den>
                            <m:r>
                              <a:rPr lang="en-US" sz="2000">
                                <a:latin typeface="Cambria Math" panose="02040503050406030204" pitchFamily="18" charset="0"/>
                              </a:rPr>
                              <m:t>7</m:t>
                            </m:r>
                          </m:den>
                        </m:f>
                        <m:r>
                          <a:rPr lang="en-US" sz="2000">
                            <a:latin typeface="Cambria Math" panose="02040503050406030204" pitchFamily="18" charset="0"/>
                          </a:rPr>
                          <m:t> :</m:t>
                        </m:r>
                        <m:f>
                          <m:fPr>
                            <m:ctrlPr>
                              <a:rPr lang="en-US" sz="2000" i="1">
                                <a:latin typeface="Cambria Math" panose="02040503050406030204" pitchFamily="18" charset="0"/>
                              </a:rPr>
                            </m:ctrlPr>
                          </m:fPr>
                          <m:num>
                            <m:r>
                              <a:rPr lang="en-US" sz="2000">
                                <a:latin typeface="Cambria Math" panose="02040503050406030204" pitchFamily="18" charset="0"/>
                              </a:rPr>
                              <m:t>2</m:t>
                            </m:r>
                          </m:num>
                          <m:den>
                            <m:r>
                              <a:rPr lang="en-US" sz="2000">
                                <a:latin typeface="Cambria Math" panose="02040503050406030204" pitchFamily="18" charset="0"/>
                              </a:rPr>
                              <m:t>5</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3</m:t>
                            </m:r>
                          </m:num>
                          <m:den>
                            <m:r>
                              <a:rPr lang="en-US" sz="2000">
                                <a:latin typeface="Cambria Math" panose="02040503050406030204" pitchFamily="18" charset="0"/>
                              </a:rPr>
                              <m:t>7</m:t>
                            </m:r>
                          </m:den>
                        </m:f>
                        <m:r>
                          <a:rPr lang="en-US" sz="2000">
                            <a:latin typeface="Cambria Math" panose="02040503050406030204" pitchFamily="18" charset="0"/>
                          </a:rPr>
                          <m:t> .</m:t>
                        </m:r>
                        <m:f>
                          <m:fPr>
                            <m:ctrlPr>
                              <a:rPr lang="en-US" sz="2000" i="1">
                                <a:latin typeface="Cambria Math" panose="02040503050406030204" pitchFamily="18" charset="0"/>
                              </a:rPr>
                            </m:ctrlPr>
                          </m:fPr>
                          <m:num>
                            <m:r>
                              <a:rPr lang="en-US" sz="2000">
                                <a:latin typeface="Cambria Math" panose="02040503050406030204" pitchFamily="18" charset="0"/>
                              </a:rPr>
                              <m:t>5</m:t>
                            </m:r>
                          </m:num>
                          <m:den>
                            <m:r>
                              <a:rPr lang="en-US" sz="2000">
                                <a:latin typeface="Cambria Math" panose="02040503050406030204" pitchFamily="18" charset="0"/>
                              </a:rPr>
                              <m:t>2</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15</m:t>
                            </m:r>
                          </m:num>
                          <m:den>
                            <m:r>
                              <a:rPr lang="en-US" sz="2000">
                                <a:latin typeface="Cambria Math" panose="02040503050406030204" pitchFamily="18" charset="0"/>
                              </a:rPr>
                              <m:t>14</m:t>
                            </m:r>
                          </m:den>
                        </m:f>
                      </m:oMath>
                    </m:oMathPara>
                  </a14:m>
                  <a:endParaRPr lang="en-US" sz="2000"/>
                </a:p>
              </p:txBody>
            </p:sp>
          </mc:Choice>
          <mc:Fallback>
            <p:sp>
              <p:nvSpPr>
                <p:cNvPr id="18" name="Rectangle 17"/>
                <p:cNvSpPr>
                  <a:spLocks noRot="1" noChangeAspect="1" noMove="1" noResize="1" noEditPoints="1" noAdjustHandles="1" noChangeArrowheads="1" noChangeShapeType="1" noTextEdit="1"/>
                </p:cNvSpPr>
                <p:nvPr/>
              </p:nvSpPr>
              <p:spPr>
                <a:xfrm>
                  <a:off x="3668662" y="2777797"/>
                  <a:ext cx="2196435" cy="676788"/>
                </a:xfrm>
                <a:prstGeom prst="rect">
                  <a:avLst/>
                </a:prstGeom>
                <a:blipFill>
                  <a:blip r:embed="rId6"/>
                  <a:stretch>
                    <a:fillRect/>
                  </a:stretch>
                </a:blipFill>
              </p:spPr>
              <p:txBody>
                <a:bodyPr/>
                <a:lstStyle/>
                <a:p>
                  <a:r>
                    <a:rPr lang="en-US">
                      <a:noFill/>
                    </a:rPr>
                    <a:t> </a:t>
                  </a:r>
                </a:p>
              </p:txBody>
            </p:sp>
          </mc:Fallback>
        </mc:AlternateContent>
        <p:sp>
          <p:nvSpPr>
            <p:cNvPr id="19" name="Right Arrow 18"/>
            <p:cNvSpPr/>
            <p:nvPr/>
          </p:nvSpPr>
          <p:spPr>
            <a:xfrm>
              <a:off x="3264408" y="3033843"/>
              <a:ext cx="246888" cy="2207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p:cNvPicPr>
            <a:picLocks noChangeAspect="1"/>
          </p:cNvPicPr>
          <p:nvPr/>
        </p:nvPicPr>
        <p:blipFill>
          <a:blip r:embed="rId7"/>
          <a:stretch>
            <a:fillRect/>
          </a:stretch>
        </p:blipFill>
        <p:spPr>
          <a:xfrm>
            <a:off x="7811981" y="3742133"/>
            <a:ext cx="981541" cy="11339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79" name="Google Shape;2540;p49"/>
          <p:cNvSpPr txBox="1">
            <a:spLocks/>
          </p:cNvSpPr>
          <p:nvPr/>
        </p:nvSpPr>
        <p:spPr>
          <a:xfrm>
            <a:off x="3037015" y="446720"/>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Quy tắc</a:t>
            </a:r>
          </a:p>
        </p:txBody>
      </p:sp>
      <mc:AlternateContent xmlns:mc="http://schemas.openxmlformats.org/markup-compatibility/2006">
        <mc:Choice xmlns:a14="http://schemas.microsoft.com/office/drawing/2010/main" Requires="a14">
          <p:sp>
            <p:nvSpPr>
              <p:cNvPr id="80" name="Rectangle 79"/>
              <p:cNvSpPr/>
              <p:nvPr/>
            </p:nvSpPr>
            <p:spPr>
              <a:xfrm>
                <a:off x="698920" y="1092110"/>
                <a:ext cx="7746002" cy="2217082"/>
              </a:xfrm>
              <a:prstGeom prst="rect">
                <a:avLst/>
              </a:prstGeom>
              <a:solidFill>
                <a:srgbClr val="BFDBF7"/>
              </a:solidFill>
              <a:ln w="25400" cap="flat" cmpd="sng" algn="ctr">
                <a:solidFill>
                  <a:srgbClr val="FFFFFF"/>
                </a:solidFill>
                <a:prstDash val="solid"/>
              </a:ln>
              <a:effectLst/>
            </p:spPr>
            <p:txBody>
              <a:bodyPr wrap="square">
                <a:spAutoFit/>
              </a:bodyPr>
              <a:lstStyle/>
              <a:p>
                <a:pPr algn="just">
                  <a:lnSpc>
                    <a:spcPct val="150000"/>
                  </a:lnSpc>
                  <a:spcBef>
                    <a:spcPts val="600"/>
                  </a:spcBef>
                  <a:spcAft>
                    <a:spcPts val="600"/>
                  </a:spcAft>
                </a:pPr>
                <a:r>
                  <a:rPr lang="en-US" sz="2000">
                    <a:latin typeface="+mn-lt"/>
                    <a:ea typeface="Arial" panose="020B0604020202020204" pitchFamily="34" charset="0"/>
                    <a:cs typeface="Times New Roman" panose="02020603050405020304" pitchFamily="18" charset="0"/>
                  </a:rPr>
                  <a:t>Muốn chia phân thức </a:t>
                </a:r>
                <a14:m>
                  <m:oMath xmlns:m="http://schemas.openxmlformats.org/officeDocument/2006/math">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𝐴</m:t>
                        </m:r>
                      </m:num>
                      <m:den>
                        <m:r>
                          <a:rPr lang="en-US" sz="2000" i="1">
                            <a:effectLst/>
                            <a:latin typeface="+mn-lt"/>
                            <a:ea typeface="Arial" panose="020B0604020202020204" pitchFamily="34" charset="0"/>
                            <a:cs typeface="Times New Roman" panose="02020603050405020304" pitchFamily="18" charset="0"/>
                          </a:rPr>
                          <m:t>𝐵</m:t>
                        </m:r>
                      </m:den>
                    </m:f>
                  </m:oMath>
                </a14:m>
                <a:r>
                  <a:rPr lang="en-US" sz="2000">
                    <a:effectLst/>
                    <a:latin typeface="+mn-lt"/>
                    <a:ea typeface="Dotum" panose="020B0600000101010101" pitchFamily="34" charset="-127"/>
                    <a:cs typeface="Times New Roman" panose="02020603050405020304" pitchFamily="18" charset="0"/>
                  </a:rPr>
                  <a:t> cho phân thức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𝐷</m:t>
                        </m:r>
                      </m:den>
                    </m:f>
                  </m:oMath>
                </a14:m>
                <a:r>
                  <a:rPr lang="en-US" sz="2000">
                    <a:effectLst/>
                    <a:latin typeface="+mn-lt"/>
                    <a:ea typeface="Dotum" panose="020B0600000101010101" pitchFamily="34" charset="-127"/>
                    <a:cs typeface="Times New Roman" panose="02020603050405020304" pitchFamily="18" charset="0"/>
                  </a:rPr>
                  <a:t> khác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0</m:t>
                    </m:r>
                  </m:oMath>
                </a14:m>
                <a:r>
                  <a:rPr lang="en-US" sz="2000">
                    <a:effectLst/>
                    <a:latin typeface="+mn-lt"/>
                    <a:ea typeface="Dotum" panose="020B0600000101010101" pitchFamily="34" charset="-127"/>
                    <a:cs typeface="Times New Roman" panose="02020603050405020304" pitchFamily="18" charset="0"/>
                  </a:rPr>
                  <a:t>, ta nhân phân thức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𝐴</m:t>
                        </m:r>
                      </m:num>
                      <m:den>
                        <m:r>
                          <a:rPr lang="en-US" sz="2000" i="1">
                            <a:effectLst/>
                            <a:latin typeface="+mn-lt"/>
                            <a:ea typeface="Dotum" panose="020B0600000101010101" pitchFamily="34" charset="-127"/>
                            <a:cs typeface="Times New Roman" panose="02020603050405020304" pitchFamily="18" charset="0"/>
                          </a:rPr>
                          <m:t>𝐵</m:t>
                        </m:r>
                      </m:den>
                    </m:f>
                  </m:oMath>
                </a14:m>
                <a:r>
                  <a:rPr lang="en-US" sz="2000">
                    <a:effectLst/>
                    <a:latin typeface="+mn-lt"/>
                    <a:ea typeface="Dotum" panose="020B0600000101010101" pitchFamily="34" charset="-127"/>
                    <a:cs typeface="Times New Roman" panose="02020603050405020304" pitchFamily="18" charset="0"/>
                  </a:rPr>
                  <a:t> với phân thức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𝐷</m:t>
                        </m:r>
                      </m:num>
                      <m:den>
                        <m:r>
                          <a:rPr lang="en-US" sz="2000" i="1">
                            <a:effectLst/>
                            <a:latin typeface="+mn-lt"/>
                            <a:ea typeface="Dotum" panose="020B0600000101010101" pitchFamily="34" charset="-127"/>
                            <a:cs typeface="Times New Roman" panose="02020603050405020304" pitchFamily="18" charset="0"/>
                          </a:rPr>
                          <m:t>𝐶</m:t>
                        </m:r>
                      </m:den>
                    </m:f>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𝐴</m:t>
                        </m:r>
                      </m:num>
                      <m:den>
                        <m:r>
                          <a:rPr lang="en-US" sz="2000" i="1">
                            <a:effectLst/>
                            <a:latin typeface="+mn-lt"/>
                            <a:ea typeface="Dotum" panose="020B0600000101010101" pitchFamily="34" charset="-127"/>
                            <a:cs typeface="Times New Roman" panose="02020603050405020304" pitchFamily="18" charset="0"/>
                          </a:rPr>
                          <m:t>𝐵</m:t>
                        </m:r>
                      </m:den>
                    </m:f>
                    <m:r>
                      <a:rPr lang="nl-NL" sz="2000" i="1">
                        <a:effectLst/>
                        <a:latin typeface="+mn-lt"/>
                        <a:ea typeface="Dotum" panose="020B0600000101010101" pitchFamily="34" charset="-127"/>
                        <a:cs typeface="Times New Roman" panose="02020603050405020304" pitchFamily="18" charset="0"/>
                      </a:rPr>
                      <m:t> :</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𝐷</m:t>
                        </m:r>
                      </m:den>
                    </m:f>
                    <m:r>
                      <a:rPr lang="nl-NL" sz="2000" i="1">
                        <a:effectLst/>
                        <a:latin typeface="+mn-lt"/>
                        <a:ea typeface="Dotum" panose="020B0600000101010101" pitchFamily="34" charset="-127"/>
                        <a:cs typeface="Times New Roman" panose="02020603050405020304" pitchFamily="18" charset="0"/>
                      </a:rPr>
                      <m:t>=</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𝐴</m:t>
                        </m:r>
                      </m:num>
                      <m:den>
                        <m:r>
                          <a:rPr lang="en-US" sz="2000" i="1">
                            <a:effectLst/>
                            <a:latin typeface="+mn-lt"/>
                            <a:ea typeface="Dotum" panose="020B0600000101010101" pitchFamily="34" charset="-127"/>
                            <a:cs typeface="Times New Roman" panose="02020603050405020304" pitchFamily="18" charset="0"/>
                          </a:rPr>
                          <m:t>𝐵</m:t>
                        </m:r>
                      </m:den>
                    </m:f>
                    <m:r>
                      <a:rPr lang="nl-NL" sz="2000" i="1">
                        <a:effectLst/>
                        <a:latin typeface="+mn-lt"/>
                        <a:ea typeface="Dotum" panose="020B0600000101010101" pitchFamily="34" charset="-127"/>
                        <a:cs typeface="Times New Roman" panose="02020603050405020304" pitchFamily="18" charset="0"/>
                      </a:rPr>
                      <m:t> .</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𝐷</m:t>
                        </m:r>
                      </m:num>
                      <m:den>
                        <m:r>
                          <a:rPr lang="en-US" sz="2000" i="1">
                            <a:effectLst/>
                            <a:latin typeface="+mn-lt"/>
                            <a:ea typeface="Dotum" panose="020B0600000101010101" pitchFamily="34" charset="-127"/>
                            <a:cs typeface="Times New Roman" panose="02020603050405020304" pitchFamily="18" charset="0"/>
                          </a:rPr>
                          <m:t>𝐶</m:t>
                        </m:r>
                      </m:den>
                    </m:f>
                  </m:oMath>
                </a14:m>
                <a:r>
                  <a:rPr lang="nl-NL" sz="2000">
                    <a:effectLst/>
                    <a:latin typeface="+mn-lt"/>
                    <a:ea typeface="Dotum" panose="020B0600000101010101" pitchFamily="34" charset="-127"/>
                    <a:cs typeface="Times New Roman" panose="02020603050405020304" pitchFamily="18" charset="0"/>
                  </a:rPr>
                  <a:t> với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𝐷</m:t>
                        </m:r>
                      </m:den>
                    </m:f>
                    <m:r>
                      <a:rPr lang="nl-NL" sz="2000" i="1">
                        <a:effectLst/>
                        <a:latin typeface="+mn-lt"/>
                        <a:ea typeface="Dotum" panose="020B0600000101010101" pitchFamily="34" charset="-127"/>
                        <a:cs typeface="Times New Roman" panose="02020603050405020304" pitchFamily="18" charset="0"/>
                      </a:rPr>
                      <m:t>≠0</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80" name="Rectangle 79"/>
              <p:cNvSpPr>
                <a:spLocks noRot="1" noChangeAspect="1" noMove="1" noResize="1" noEditPoints="1" noAdjustHandles="1" noChangeArrowheads="1" noChangeShapeType="1" noTextEdit="1"/>
              </p:cNvSpPr>
              <p:nvPr/>
            </p:nvSpPr>
            <p:spPr>
              <a:xfrm>
                <a:off x="698920" y="1092110"/>
                <a:ext cx="7746002" cy="2217082"/>
              </a:xfrm>
              <a:prstGeom prst="rect">
                <a:avLst/>
              </a:prstGeom>
              <a:blipFill>
                <a:blip r:embed="rId3"/>
                <a:stretch>
                  <a:fillRect l="-706" r="-706"/>
                </a:stretch>
              </a:blipFill>
              <a:ln w="25400" cap="flat" cmpd="sng" algn="ctr">
                <a:solidFill>
                  <a:srgbClr val="FFFFFF"/>
                </a:solidFill>
                <a:prstDash val="solid"/>
              </a:ln>
              <a:effec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1" name="Rectangle 80"/>
              <p:cNvSpPr/>
              <p:nvPr/>
            </p:nvSpPr>
            <p:spPr>
              <a:xfrm>
                <a:off x="1812412" y="3348238"/>
                <a:ext cx="5967314" cy="1423980"/>
              </a:xfrm>
              <a:prstGeom prst="rect">
                <a:avLst/>
              </a:prstGeom>
            </p:spPr>
            <p:txBody>
              <a:bodyPr wrap="square">
                <a:spAutoFit/>
              </a:bodyPr>
              <a:lstStyle/>
              <a:p>
                <a:pPr algn="just">
                  <a:lnSpc>
                    <a:spcPct val="150000"/>
                  </a:lnSpc>
                  <a:spcBef>
                    <a:spcPts val="600"/>
                  </a:spcBef>
                  <a:spcAft>
                    <a:spcPts val="600"/>
                  </a:spcAft>
                </a:pPr>
                <a:r>
                  <a:rPr kumimoji="0" lang="en-US" sz="2000" b="1" i="1" u="sng" strike="noStrike" kern="0" cap="none" spc="0" normalizeH="0" baseline="0" noProof="0">
                    <a:ln>
                      <a:noFill/>
                    </a:ln>
                    <a:solidFill>
                      <a:srgbClr val="011C26">
                        <a:lumMod val="90000"/>
                        <a:lumOff val="10000"/>
                      </a:srgbClr>
                    </a:solidFill>
                    <a:effectLst/>
                    <a:uLnTx/>
                    <a:uFillTx/>
                    <a:latin typeface="+mn-lt"/>
                    <a:ea typeface="Dotum" panose="020B0600000101010101" pitchFamily="34" charset="-127"/>
                    <a:cs typeface="Times New Roman" panose="02020603050405020304" pitchFamily="18" charset="0"/>
                    <a:sym typeface="Arial"/>
                  </a:rPr>
                  <a:t>Chú ý</a:t>
                </a:r>
                <a:r>
                  <a:rPr kumimoji="0" lang="en-US" sz="2000" b="1" i="1" u="sng" strike="noStrike" kern="0" cap="none" spc="0" normalizeH="0" baseline="0" noProof="0" smtClean="0">
                    <a:ln>
                      <a:noFill/>
                    </a:ln>
                    <a:solidFill>
                      <a:srgbClr val="011C26">
                        <a:lumMod val="90000"/>
                        <a:lumOff val="10000"/>
                      </a:srgbClr>
                    </a:solidFill>
                    <a:effectLst/>
                    <a:uLnTx/>
                    <a:uFillTx/>
                    <a:latin typeface="+mn-lt"/>
                    <a:ea typeface="Dotum" panose="020B0600000101010101" pitchFamily="34" charset="-127"/>
                    <a:cs typeface="Times New Roman" panose="02020603050405020304" pitchFamily="18" charset="0"/>
                    <a:sym typeface="Arial"/>
                  </a:rPr>
                  <a:t>:</a:t>
                </a:r>
                <a:r>
                  <a:rPr kumimoji="0" lang="en-US" sz="2000" b="1" i="1" strike="noStrike" kern="0" cap="none" spc="0" normalizeH="0" noProof="0" smtClean="0">
                    <a:ln>
                      <a:noFill/>
                    </a:ln>
                    <a:solidFill>
                      <a:srgbClr val="011C26">
                        <a:lumMod val="90000"/>
                        <a:lumOff val="10000"/>
                      </a:srgbClr>
                    </a:solidFill>
                    <a:effectLst/>
                    <a:uLnTx/>
                    <a:uFillTx/>
                    <a:latin typeface="+mn-lt"/>
                    <a:ea typeface="Dotum" panose="020B0600000101010101" pitchFamily="34" charset="-127"/>
                    <a:cs typeface="Times New Roman" panose="02020603050405020304" pitchFamily="18" charset="0"/>
                    <a:sym typeface="Arial"/>
                  </a:rPr>
                  <a:t> </a:t>
                </a:r>
                <a:r>
                  <a:rPr kumimoji="0" lang="en-US" sz="2000" b="0" i="1" strike="noStrike" kern="0" cap="none" spc="0" normalizeH="0" baseline="0" noProof="0" smtClean="0">
                    <a:ln>
                      <a:noFill/>
                    </a:ln>
                    <a:solidFill>
                      <a:srgbClr val="011C26">
                        <a:lumMod val="90000"/>
                        <a:lumOff val="10000"/>
                      </a:srgbClr>
                    </a:solidFill>
                    <a:effectLst/>
                    <a:uLnTx/>
                    <a:uFillTx/>
                    <a:latin typeface="+mn-lt"/>
                    <a:ea typeface="Dotum" panose="020B0600000101010101" pitchFamily="34" charset="-127"/>
                    <a:cs typeface="Times New Roman" panose="02020603050405020304" pitchFamily="18" charset="0"/>
                    <a:sym typeface="Arial"/>
                  </a:rPr>
                  <a:t> </a:t>
                </a:r>
                <a14:m>
                  <m:oMath xmlns:m="http://schemas.openxmlformats.org/officeDocument/2006/math">
                    <m:f>
                      <m:fPr>
                        <m:ctrlPr>
                          <a:rPr lang="en-US" sz="2000" i="1">
                            <a:effectLst/>
                            <a:latin typeface="+mn-lt"/>
                            <a:ea typeface="Arial" panose="020B0604020202020204" pitchFamily="34" charset="0"/>
                            <a:cs typeface="Times New Roman" panose="02020603050405020304" pitchFamily="18" charset="0"/>
                          </a:rPr>
                        </m:ctrlPr>
                      </m:fPr>
                      <m:num>
                        <m:r>
                          <a:rPr lang="nl-NL" sz="2000" i="1">
                            <a:effectLst/>
                            <a:latin typeface="+mn-lt"/>
                            <a:ea typeface="Arial" panose="020B0604020202020204" pitchFamily="34" charset="0"/>
                            <a:cs typeface="Times New Roman" panose="02020603050405020304" pitchFamily="18" charset="0"/>
                          </a:rPr>
                          <m:t>𝐶</m:t>
                        </m:r>
                      </m:num>
                      <m:den>
                        <m:r>
                          <a:rPr lang="nl-NL" sz="2000" i="1">
                            <a:effectLst/>
                            <a:latin typeface="+mn-lt"/>
                            <a:ea typeface="Arial" panose="020B0604020202020204" pitchFamily="34" charset="0"/>
                            <a:cs typeface="Times New Roman" panose="02020603050405020304" pitchFamily="18" charset="0"/>
                          </a:rPr>
                          <m:t>𝐷</m:t>
                        </m:r>
                      </m:den>
                    </m:f>
                    <m:r>
                      <a:rPr lang="nl-NL" sz="2000" i="1">
                        <a:effectLst/>
                        <a:latin typeface="+mn-lt"/>
                        <a:ea typeface="Arial" panose="020B0604020202020204" pitchFamily="34" charset="0"/>
                        <a:cs typeface="Times New Roman" panose="02020603050405020304" pitchFamily="18" charset="0"/>
                      </a:rPr>
                      <m:t> .</m:t>
                    </m:r>
                    <m:f>
                      <m:fPr>
                        <m:ctrlPr>
                          <a:rPr lang="en-US" sz="2000" i="1">
                            <a:effectLst/>
                            <a:latin typeface="+mn-lt"/>
                            <a:ea typeface="Arial" panose="020B0604020202020204" pitchFamily="34" charset="0"/>
                            <a:cs typeface="Times New Roman" panose="02020603050405020304" pitchFamily="18" charset="0"/>
                          </a:rPr>
                        </m:ctrlPr>
                      </m:fPr>
                      <m:num>
                        <m:r>
                          <a:rPr lang="nl-NL" sz="2000" i="1">
                            <a:effectLst/>
                            <a:latin typeface="+mn-lt"/>
                            <a:ea typeface="Arial" panose="020B0604020202020204" pitchFamily="34" charset="0"/>
                            <a:cs typeface="Times New Roman" panose="02020603050405020304" pitchFamily="18" charset="0"/>
                          </a:rPr>
                          <m:t>𝐷</m:t>
                        </m:r>
                      </m:num>
                      <m:den>
                        <m:r>
                          <a:rPr lang="nl-NL" sz="2000" i="1">
                            <a:effectLst/>
                            <a:latin typeface="+mn-lt"/>
                            <a:ea typeface="Arial" panose="020B0604020202020204" pitchFamily="34" charset="0"/>
                            <a:cs typeface="Times New Roman" panose="02020603050405020304" pitchFamily="18" charset="0"/>
                          </a:rPr>
                          <m:t>𝐶</m:t>
                        </m:r>
                      </m:den>
                    </m:f>
                    <m:r>
                      <a:rPr lang="nl-NL" sz="2000" i="1">
                        <a:effectLst/>
                        <a:latin typeface="+mn-lt"/>
                        <a:ea typeface="Arial" panose="020B0604020202020204" pitchFamily="34" charset="0"/>
                        <a:cs typeface="Times New Roman" panose="02020603050405020304" pitchFamily="18" charset="0"/>
                      </a:rPr>
                      <m:t>=1</m:t>
                    </m:r>
                  </m:oMath>
                </a14:m>
                <a:r>
                  <a:rPr lang="nl-NL" sz="2000">
                    <a:effectLst/>
                    <a:latin typeface="+mn-lt"/>
                    <a:ea typeface="Dotum" panose="020B0600000101010101" pitchFamily="34" charset="-127"/>
                    <a:cs typeface="Times New Roman" panose="02020603050405020304" pitchFamily="18" charset="0"/>
                  </a:rPr>
                  <a:t>. Ta nói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𝐷</m:t>
                        </m:r>
                      </m:num>
                      <m:den>
                        <m:r>
                          <a:rPr lang="en-US" sz="2000" i="1">
                            <a:effectLst/>
                            <a:latin typeface="+mn-lt"/>
                            <a:ea typeface="Dotum" panose="020B0600000101010101" pitchFamily="34" charset="-127"/>
                            <a:cs typeface="Times New Roman" panose="02020603050405020304" pitchFamily="18" charset="0"/>
                          </a:rPr>
                          <m:t>𝐶</m:t>
                        </m:r>
                      </m:den>
                    </m:f>
                  </m:oMath>
                </a14:m>
                <a:r>
                  <a:rPr lang="nl-NL" sz="2000">
                    <a:effectLst/>
                    <a:latin typeface="+mn-lt"/>
                    <a:ea typeface="Dotum" panose="020B0600000101010101" pitchFamily="34" charset="-127"/>
                    <a:cs typeface="Times New Roman" panose="02020603050405020304" pitchFamily="18" charset="0"/>
                  </a:rPr>
                  <a:t> là phân thức nghịch đảo của </a:t>
                </a:r>
                <a14:m>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𝐷</m:t>
                        </m:r>
                      </m:den>
                    </m:f>
                  </m:oMath>
                </a14:m>
                <a:r>
                  <a:rPr lang="nl-NL"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p:txBody>
          </p:sp>
        </mc:Choice>
        <mc:Fallback>
          <p:sp>
            <p:nvSpPr>
              <p:cNvPr id="81" name="Rectangle 80"/>
              <p:cNvSpPr>
                <a:spLocks noRot="1" noChangeAspect="1" noMove="1" noResize="1" noEditPoints="1" noAdjustHandles="1" noChangeArrowheads="1" noChangeShapeType="1" noTextEdit="1"/>
              </p:cNvSpPr>
              <p:nvPr/>
            </p:nvSpPr>
            <p:spPr>
              <a:xfrm>
                <a:off x="1812412" y="3348238"/>
                <a:ext cx="5967314" cy="1423980"/>
              </a:xfrm>
              <a:prstGeom prst="rect">
                <a:avLst/>
              </a:prstGeom>
              <a:blipFill>
                <a:blip r:embed="rId4"/>
                <a:stretch>
                  <a:fillRect l="-1021" r="-1124"/>
                </a:stretch>
              </a:blipFill>
            </p:spPr>
            <p:txBody>
              <a:bodyPr/>
              <a:lstStyle/>
              <a:p>
                <a:r>
                  <a:rPr lang="en-US">
                    <a:noFill/>
                  </a:rPr>
                  <a:t> </a:t>
                </a:r>
              </a:p>
            </p:txBody>
          </p:sp>
        </mc:Fallback>
      </mc:AlternateContent>
      <p:pic>
        <p:nvPicPr>
          <p:cNvPr id="82" name="Picture 81"/>
          <p:cNvPicPr>
            <a:picLocks noChangeAspect="1"/>
          </p:cNvPicPr>
          <p:nvPr/>
        </p:nvPicPr>
        <p:blipFill>
          <a:blip r:embed="rId5"/>
          <a:stretch>
            <a:fillRect/>
          </a:stretch>
        </p:blipFill>
        <p:spPr>
          <a:xfrm>
            <a:off x="1111118" y="3613388"/>
            <a:ext cx="597455" cy="520256"/>
          </a:xfrm>
          <a:prstGeom prst="rect">
            <a:avLst/>
          </a:prstGeom>
        </p:spPr>
      </p:pic>
      <p:grpSp>
        <p:nvGrpSpPr>
          <p:cNvPr id="83" name="Google Shape;1293;p48"/>
          <p:cNvGrpSpPr/>
          <p:nvPr/>
        </p:nvGrpSpPr>
        <p:grpSpPr>
          <a:xfrm rot="1016262" flipH="1">
            <a:off x="7356312" y="4352401"/>
            <a:ext cx="1493005" cy="525061"/>
            <a:chOff x="10418321" y="-3066640"/>
            <a:chExt cx="949000" cy="333745"/>
          </a:xfrm>
        </p:grpSpPr>
        <p:sp>
          <p:nvSpPr>
            <p:cNvPr id="84" name="Google Shape;1294;p48"/>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1295;p48"/>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1296;p48"/>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1297;p48"/>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1298;p48"/>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barn(inVertical)">
                                      <p:cBhvr>
                                        <p:cTn id="7" dur="500"/>
                                        <p:tgtEl>
                                          <p:spTgt spid="7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barn(inVertical)">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anim calcmode="lin" valueType="num">
                                      <p:cBhvr>
                                        <p:cTn id="16" dur="500" fill="hold"/>
                                        <p:tgtEl>
                                          <p:spTgt spid="82"/>
                                        </p:tgtEl>
                                        <p:attrNameLst>
                                          <p:attrName>ppt_x</p:attrName>
                                        </p:attrNameLst>
                                      </p:cBhvr>
                                      <p:tavLst>
                                        <p:tav tm="0">
                                          <p:val>
                                            <p:strVal val="#ppt_x"/>
                                          </p:val>
                                        </p:tav>
                                        <p:tav tm="100000">
                                          <p:val>
                                            <p:strVal val="#ppt_x"/>
                                          </p:val>
                                        </p:tav>
                                      </p:tavLst>
                                    </p:anim>
                                    <p:anim calcmode="lin" valueType="num">
                                      <p:cBhvr>
                                        <p:cTn id="17" dur="5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1"/>
                                        </p:tgtEl>
                                        <p:attrNameLst>
                                          <p:attrName>style.visibility</p:attrName>
                                        </p:attrNameLst>
                                      </p:cBhvr>
                                      <p:to>
                                        <p:strVal val="visible"/>
                                      </p:to>
                                    </p:set>
                                    <p:animEffect transition="in" filter="fade">
                                      <p:cBhvr>
                                        <p:cTn id="20" dur="500"/>
                                        <p:tgtEl>
                                          <p:spTgt spid="81"/>
                                        </p:tgtEl>
                                      </p:cBhvr>
                                    </p:animEffect>
                                    <p:anim calcmode="lin" valueType="num">
                                      <p:cBhvr>
                                        <p:cTn id="21" dur="500" fill="hold"/>
                                        <p:tgtEl>
                                          <p:spTgt spid="81"/>
                                        </p:tgtEl>
                                        <p:attrNameLst>
                                          <p:attrName>ppt_x</p:attrName>
                                        </p:attrNameLst>
                                      </p:cBhvr>
                                      <p:tavLst>
                                        <p:tav tm="0">
                                          <p:val>
                                            <p:strVal val="#ppt_x"/>
                                          </p:val>
                                        </p:tav>
                                        <p:tav tm="100000">
                                          <p:val>
                                            <p:strVal val="#ppt_x"/>
                                          </p:val>
                                        </p:tav>
                                      </p:tavLst>
                                    </p:anim>
                                    <p:anim calcmode="lin" valueType="num">
                                      <p:cBhvr>
                                        <p:cTn id="22" dur="5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0" grpId="0" animBg="1"/>
      <p:bldP spid="8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53" name="Google Shape;735;p18"/>
          <p:cNvSpPr txBox="1">
            <a:spLocks/>
          </p:cNvSpPr>
          <p:nvPr/>
        </p:nvSpPr>
        <p:spPr>
          <a:xfrm>
            <a:off x="2069903" y="81830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a:buClr>
                <a:srgbClr val="2D1549"/>
              </a:buClr>
              <a:buSzPts val="1100"/>
              <a:buFont typeface="Arial"/>
              <a:buNone/>
              <a:defRPr/>
            </a:pPr>
            <a:r>
              <a:rPr lang="en-US" sz="2000" b="1" smtClean="0">
                <a:solidFill>
                  <a:srgbClr val="FFFFFF"/>
                </a:solidFill>
                <a:highlight>
                  <a:srgbClr val="CE4D8E"/>
                </a:highlight>
                <a:latin typeface="Arial"/>
              </a:rPr>
              <a:t>Ví </a:t>
            </a:r>
            <a:r>
              <a:rPr lang="en-US" sz="2000" b="1" smtClean="0">
                <a:solidFill>
                  <a:srgbClr val="FFFFFF"/>
                </a:solidFill>
                <a:highlight>
                  <a:srgbClr val="CE4D8E"/>
                </a:highlight>
                <a:latin typeface="Arial"/>
              </a:rPr>
              <a:t>dụ </a:t>
            </a:r>
            <a:r>
              <a:rPr lang="en-US" sz="2000" b="1" smtClean="0">
                <a:solidFill>
                  <a:srgbClr val="FFFFFF"/>
                </a:solidFill>
                <a:highlight>
                  <a:srgbClr val="CE4D8E"/>
                </a:highlight>
                <a:latin typeface="Arial"/>
              </a:rPr>
              <a:t>2:</a:t>
            </a:r>
            <a:endParaRPr lang="en-US" sz="2000">
              <a:solidFill>
                <a:srgbClr val="FFFFFF"/>
              </a:solidFill>
              <a:highlight>
                <a:srgbClr val="CE4D8E"/>
              </a:highlight>
              <a:latin typeface="Arial"/>
            </a:endParaRPr>
          </a:p>
        </p:txBody>
      </p:sp>
      <p:grpSp>
        <p:nvGrpSpPr>
          <p:cNvPr id="54" name="Group 53"/>
          <p:cNvGrpSpPr/>
          <p:nvPr/>
        </p:nvGrpSpPr>
        <p:grpSpPr>
          <a:xfrm>
            <a:off x="3283906" y="629269"/>
            <a:ext cx="6311395" cy="695511"/>
            <a:chOff x="1973865" y="287847"/>
            <a:chExt cx="6311395" cy="695511"/>
          </a:xfrm>
        </p:grpSpPr>
        <p:sp>
          <p:nvSpPr>
            <p:cNvPr id="55" name="TextBox 54"/>
            <p:cNvSpPr txBox="1"/>
            <p:nvPr/>
          </p:nvSpPr>
          <p:spPr>
            <a:xfrm>
              <a:off x="1973865" y="344246"/>
              <a:ext cx="6311395" cy="496996"/>
            </a:xfrm>
            <a:prstGeom prst="rect">
              <a:avLst/>
            </a:prstGeom>
            <a:noFill/>
          </p:spPr>
          <p:txBody>
            <a:bodyPr wrap="square" rtlCol="0">
              <a:spAutoFit/>
            </a:bodyPr>
            <a:lstStyle/>
            <a:p>
              <a:pPr marL="0" marR="0" lvl="0" indent="0" algn="just" defTabSz="45720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Arial" panose="020B0604020202020204" pitchFamily="34" charset="0"/>
                </a:rPr>
                <a:t>Làm</a:t>
              </a:r>
              <a:r>
                <a:rPr kumimoji="0" lang="en-US" sz="2000" b="0" i="0" u="none" strike="noStrike" kern="1200" cap="none" spc="0" normalizeH="0" noProof="0" smtClean="0">
                  <a:ln>
                    <a:noFill/>
                  </a:ln>
                  <a:solidFill>
                    <a:sysClr val="windowText" lastClr="000000"/>
                  </a:solidFill>
                  <a:effectLst/>
                  <a:uLnTx/>
                  <a:uFillTx/>
                  <a:latin typeface="Arial" panose="020B0604020202020204" pitchFamily="34" charset="0"/>
                  <a:ea typeface="+mn-ea"/>
                  <a:cs typeface="Arial" panose="020B0604020202020204" pitchFamily="34" charset="0"/>
                </a:rPr>
                <a:t> tính chia</a:t>
              </a:r>
              <a:endParaRPr kumimoji="0" lang="en-US" sz="2000" b="0" i="0" u="none" strike="noStrike" kern="120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6" name="TextBox 55"/>
                <p:cNvSpPr txBox="1"/>
                <p:nvPr/>
              </p:nvSpPr>
              <p:spPr>
                <a:xfrm>
                  <a:off x="3476311" y="287847"/>
                  <a:ext cx="2289976" cy="695511"/>
                </a:xfrm>
                <a:prstGeom prst="rect">
                  <a:avLst/>
                </a:prstGeom>
                <a:noFill/>
              </p:spPr>
              <p:txBody>
                <a:bodyPr wrap="square" rtlCol="0">
                  <a:spAutoFit/>
                </a:bodyPr>
                <a:lstStyle/>
                <a:p>
                  <a:pPr lvl="0">
                    <a:buClrTx/>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num>
                          <m:den>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 :</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3</m:t>
                            </m:r>
                          </m:num>
                          <m:den>
                            <m:sSup>
                              <m:sSup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pPr>
                              <m:e>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e>
                              <m:sup>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2</m:t>
                                </m:r>
                              </m:sup>
                            </m:sSup>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den>
                        </m:f>
                      </m:oMath>
                    </m:oMathPara>
                  </a14:m>
                  <a:endParaRPr kumimoji="0" lang="en-US" sz="2000" b="0" i="0" u="none" strike="noStrike" kern="0" cap="none" spc="0" normalizeH="0" baseline="0" noProof="0" smtClean="0">
                    <a:ln>
                      <a:noFill/>
                    </a:ln>
                    <a:solidFill>
                      <a:sysClr val="windowText" lastClr="000000"/>
                    </a:solidFill>
                    <a:effectLst/>
                    <a:uLnTx/>
                    <a:uFillTx/>
                  </a:endParaRPr>
                </a:p>
              </p:txBody>
            </p:sp>
          </mc:Choice>
          <mc:Fallback>
            <p:sp>
              <p:nvSpPr>
                <p:cNvPr id="56" name="TextBox 55"/>
                <p:cNvSpPr txBox="1">
                  <a:spLocks noRot="1" noChangeAspect="1" noMove="1" noResize="1" noEditPoints="1" noAdjustHandles="1" noChangeArrowheads="1" noChangeShapeType="1" noTextEdit="1"/>
                </p:cNvSpPr>
                <p:nvPr/>
              </p:nvSpPr>
              <p:spPr>
                <a:xfrm>
                  <a:off x="3476311" y="287847"/>
                  <a:ext cx="2289976" cy="695511"/>
                </a:xfrm>
                <a:prstGeom prst="rect">
                  <a:avLst/>
                </a:prstGeom>
                <a:blipFill>
                  <a:blip r:embed="rId3"/>
                  <a:stretch>
                    <a:fillRect/>
                  </a:stretch>
                </a:blipFill>
              </p:spPr>
              <p:txBody>
                <a:bodyPr/>
                <a:lstStyle/>
                <a:p>
                  <a:r>
                    <a:rPr lang="en-US">
                      <a:noFill/>
                    </a:rPr>
                    <a:t> </a:t>
                  </a:r>
                </a:p>
              </p:txBody>
            </p:sp>
          </mc:Fallback>
        </mc:AlternateContent>
      </p:grpSp>
      <p:sp>
        <p:nvSpPr>
          <p:cNvPr id="57" name="Rectangle 56"/>
          <p:cNvSpPr/>
          <p:nvPr/>
        </p:nvSpPr>
        <p:spPr>
          <a:xfrm>
            <a:off x="4264309" y="1621720"/>
            <a:ext cx="667170" cy="400110"/>
          </a:xfrm>
          <a:prstGeom prst="rect">
            <a:avLst/>
          </a:prstGeom>
        </p:spPr>
        <p:txBody>
          <a:bodyPr wrap="none">
            <a:spAutoFit/>
          </a:bodyPr>
          <a:lstStyle/>
          <a:p>
            <a:pPr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grpSp>
        <p:nvGrpSpPr>
          <p:cNvPr id="58" name="Group 57"/>
          <p:cNvGrpSpPr/>
          <p:nvPr/>
        </p:nvGrpSpPr>
        <p:grpSpPr>
          <a:xfrm>
            <a:off x="1597213" y="2159744"/>
            <a:ext cx="6001361" cy="2346318"/>
            <a:chOff x="2718002" y="91952"/>
            <a:chExt cx="6001361" cy="2346318"/>
          </a:xfrm>
        </p:grpSpPr>
        <p:sp>
          <p:nvSpPr>
            <p:cNvPr id="59" name="TextBox 58"/>
            <p:cNvSpPr txBox="1"/>
            <p:nvPr/>
          </p:nvSpPr>
          <p:spPr>
            <a:xfrm>
              <a:off x="2718002" y="91952"/>
              <a:ext cx="952407" cy="553998"/>
            </a:xfrm>
            <a:prstGeom prst="rect">
              <a:avLst/>
            </a:prstGeom>
            <a:noFill/>
          </p:spPr>
          <p:txBody>
            <a:bodyPr wrap="square" rtlCol="0">
              <a:spAutoFit/>
            </a:bodyPr>
            <a:lstStyle/>
            <a:p>
              <a:pPr marL="0" marR="0" lvl="0" indent="0" algn="just" defTabSz="45720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Arial" panose="020B0604020202020204" pitchFamily="34" charset="0"/>
                </a:rPr>
                <a:t>Ta có:</a:t>
              </a:r>
              <a:endParaRPr kumimoji="0" lang="en-US" sz="2000" b="0" i="0" u="none" strike="noStrike" kern="120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0" name="TextBox 59"/>
                <p:cNvSpPr txBox="1"/>
                <p:nvPr/>
              </p:nvSpPr>
              <p:spPr>
                <a:xfrm>
                  <a:off x="3050273" y="393095"/>
                  <a:ext cx="5669090" cy="2045175"/>
                </a:xfrm>
                <a:prstGeom prst="rect">
                  <a:avLst/>
                </a:prstGeom>
                <a:noFill/>
              </p:spPr>
              <p:txBody>
                <a:bodyPr wrap="square" rtlCol="0">
                  <a:spAutoFit/>
                </a:bodyPr>
                <a:lstStyle/>
                <a:p>
                  <a:pPr>
                    <a:lnSpc>
                      <a:spcPct val="150000"/>
                    </a:lnSpc>
                    <a:buClrTx/>
                    <a:defRPr/>
                  </a:pPr>
                  <a14:m>
                    <m:oMathPara xmlns:m="http://schemas.openxmlformats.org/officeDocument/2006/math">
                      <m:oMathParaPr>
                        <m:jc m:val="centerGroup"/>
                      </m:oMathParaPr>
                      <m:oMath xmlns:m="http://schemas.openxmlformats.org/officeDocument/2006/math">
                        <m:f>
                          <m:fPr>
                            <m:ctrlPr>
                              <a:rPr lang="en-US" sz="2000" i="1" smtClean="0">
                                <a:solidFill>
                                  <a:sysClr val="windowText" lastClr="000000"/>
                                </a:solidFill>
                                <a:latin typeface="Cambria Math" panose="02040503050406030204" pitchFamily="18" charset="0"/>
                              </a:rPr>
                            </m:ctrlPr>
                          </m:fPr>
                          <m:num>
                            <m:r>
                              <a:rPr lang="en-US" sz="2000" i="1">
                                <a:solidFill>
                                  <a:sysClr val="windowText" lastClr="000000"/>
                                </a:solidFill>
                                <a:latin typeface="Cambria Math" panose="02040503050406030204" pitchFamily="18" charset="0"/>
                              </a:rPr>
                              <m:t>5</m:t>
                            </m:r>
                          </m:num>
                          <m:den>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den>
                        </m:f>
                        <m:r>
                          <a:rPr lang="en-US" sz="2000" i="1">
                            <a:solidFill>
                              <a:sysClr val="windowText" lastClr="000000"/>
                            </a:solidFill>
                            <a:latin typeface="Cambria Math" panose="02040503050406030204" pitchFamily="18" charset="0"/>
                          </a:rPr>
                          <m:t> :</m:t>
                        </m:r>
                        <m:f>
                          <m:fPr>
                            <m:ctrlPr>
                              <a:rPr lang="en-US" sz="2000" i="1">
                                <a:solidFill>
                                  <a:sysClr val="windowText" lastClr="000000"/>
                                </a:solidFill>
                                <a:latin typeface="Cambria Math" panose="02040503050406030204" pitchFamily="18" charset="0"/>
                              </a:rPr>
                            </m:ctrlPr>
                          </m:fPr>
                          <m:num>
                            <m:r>
                              <a:rPr lang="en-US" sz="2000" i="1">
                                <a:solidFill>
                                  <a:sysClr val="windowText" lastClr="000000"/>
                                </a:solidFill>
                                <a:latin typeface="Cambria Math" panose="02040503050406030204" pitchFamily="18" charset="0"/>
                              </a:rPr>
                              <m:t>3</m:t>
                            </m:r>
                          </m:num>
                          <m:den>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𝑥</m:t>
                            </m:r>
                          </m:den>
                        </m:f>
                        <m:r>
                          <a:rPr lang="en-US" sz="2000" b="0" i="0" smtClean="0">
                            <a:solidFill>
                              <a:sysClr val="windowText" lastClr="000000"/>
                            </a:solidFill>
                            <a:latin typeface="Cambria Math" panose="02040503050406030204" pitchFamily="18" charset="0"/>
                          </a:rPr>
                          <m:t>=</m:t>
                        </m:r>
                        <m:f>
                          <m:fPr>
                            <m:ctrlPr>
                              <a:rPr lang="en-US" sz="2000" i="1">
                                <a:solidFill>
                                  <a:sysClr val="windowText" lastClr="000000"/>
                                </a:solidFill>
                                <a:latin typeface="Cambria Math" panose="02040503050406030204" pitchFamily="18" charset="0"/>
                              </a:rPr>
                            </m:ctrlPr>
                          </m:fPr>
                          <m:num>
                            <m:r>
                              <a:rPr lang="en-US" sz="2000" i="1">
                                <a:solidFill>
                                  <a:sysClr val="windowText" lastClr="000000"/>
                                </a:solidFill>
                                <a:latin typeface="Cambria Math" panose="02040503050406030204" pitchFamily="18" charset="0"/>
                              </a:rPr>
                              <m:t>5</m:t>
                            </m:r>
                          </m:num>
                          <m:den>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den>
                        </m:f>
                        <m:r>
                          <a:rPr lang="en-US" sz="2000" i="1">
                            <a:solidFill>
                              <a:sysClr val="windowText" lastClr="000000"/>
                            </a:solidFill>
                            <a:latin typeface="Cambria Math" panose="02040503050406030204" pitchFamily="18" charset="0"/>
                          </a:rPr>
                          <m:t> </m:t>
                        </m:r>
                        <m:r>
                          <a:rPr lang="en-US" sz="2000" b="0" i="1" smtClean="0">
                            <a:solidFill>
                              <a:sysClr val="windowText" lastClr="000000"/>
                            </a:solidFill>
                            <a:latin typeface="Cambria Math" panose="02040503050406030204" pitchFamily="18" charset="0"/>
                          </a:rPr>
                          <m:t>.</m:t>
                        </m:r>
                        <m:f>
                          <m:fPr>
                            <m:ctrlPr>
                              <a:rPr lang="en-US" sz="2000" i="1">
                                <a:solidFill>
                                  <a:sysClr val="windowText" lastClr="000000"/>
                                </a:solidFill>
                                <a:latin typeface="Cambria Math" panose="02040503050406030204" pitchFamily="18" charset="0"/>
                              </a:rPr>
                            </m:ctrlPr>
                          </m:fPr>
                          <m:num>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𝑥</m:t>
                            </m:r>
                          </m:num>
                          <m:den>
                            <m:r>
                              <a:rPr lang="en-US" sz="2000" b="0" i="1" smtClean="0">
                                <a:solidFill>
                                  <a:sysClr val="windowText" lastClr="000000"/>
                                </a:solidFill>
                                <a:latin typeface="Cambria Math" panose="02040503050406030204" pitchFamily="18" charset="0"/>
                              </a:rPr>
                              <m:t>3</m:t>
                            </m:r>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d>
                              <m:d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𝑥</m:t>
                                </m:r>
                              </m:e>
                            </m:d>
                          </m:num>
                          <m:den>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3</m:t>
                            </m:r>
                            <m:d>
                              <m:dPr>
                                <m:ctrlPr>
                                  <a:rPr lang="en-US" sz="2000" i="1">
                                    <a:solidFill>
                                      <a:sysClr val="windowText" lastClr="000000"/>
                                    </a:solidFill>
                                    <a:latin typeface="Cambria Math" panose="02040503050406030204" pitchFamily="18" charset="0"/>
                                  </a:rPr>
                                </m:ctrlPr>
                              </m:dPr>
                              <m:e>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den>
                        </m:f>
                      </m:oMath>
                    </m:oMathPara>
                  </a14:m>
                  <a:endPar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ndParaRPr>
                </a:p>
                <a:p>
                  <a:pPr lvl="0">
                    <a:lnSpc>
                      <a:spcPct val="150000"/>
                    </a:lnSpc>
                    <a:buClrTx/>
                    <a:defRPr/>
                  </a:pPr>
                  <a14:m>
                    <m:oMathPara xmlns:m="http://schemas.openxmlformats.org/officeDocument/2006/math">
                      <m:oMathParaPr>
                        <m:jc m:val="centerGroup"/>
                      </m:oMathParaPr>
                      <m:oMath xmlns:m="http://schemas.openxmlformats.org/officeDocument/2006/math">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num>
                          <m:den>
                            <m:r>
                              <a:rPr lang="en-US" sz="2000" b="0" i="1" smtClean="0">
                                <a:solidFill>
                                  <a:sysClr val="windowText" lastClr="000000"/>
                                </a:solidFill>
                                <a:latin typeface="Cambria Math" panose="02040503050406030204" pitchFamily="18" charset="0"/>
                              </a:rPr>
                              <m:t>3</m:t>
                            </m:r>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𝑥</m:t>
                                </m:r>
                                <m:r>
                                  <a:rPr lang="en-US" sz="2000" b="0" i="1" smtClean="0">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num>
                          <m:den>
                            <m:r>
                              <a:rPr lang="en-US" sz="2000" i="1">
                                <a:solidFill>
                                  <a:sysClr val="windowText" lastClr="000000"/>
                                </a:solidFill>
                                <a:latin typeface="Cambria Math" panose="02040503050406030204" pitchFamily="18" charset="0"/>
                              </a:rPr>
                              <m:t>3</m:t>
                            </m:r>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𝑥</m:t>
                                </m:r>
                                <m:r>
                                  <a:rPr lang="en-US" sz="2000" b="0" i="1" smtClean="0">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den>
                        </m:f>
                      </m:oMath>
                    </m:oMathPara>
                  </a14:m>
                  <a:endParaRPr kumimoji="0" lang="en-US" sz="2000" b="0" i="0" u="none" strike="noStrike" kern="0" cap="none" spc="0" normalizeH="0" baseline="0" noProof="0" smtClean="0">
                    <a:ln>
                      <a:noFill/>
                    </a:ln>
                    <a:solidFill>
                      <a:sysClr val="windowText" lastClr="000000"/>
                    </a:solidFill>
                    <a:effectLst/>
                    <a:uLnTx/>
                    <a:uFillTx/>
                  </a:endParaRPr>
                </a:p>
              </p:txBody>
            </p:sp>
          </mc:Choice>
          <mc:Fallback>
            <p:sp>
              <p:nvSpPr>
                <p:cNvPr id="60" name="TextBox 59"/>
                <p:cNvSpPr txBox="1">
                  <a:spLocks noRot="1" noChangeAspect="1" noMove="1" noResize="1" noEditPoints="1" noAdjustHandles="1" noChangeArrowheads="1" noChangeShapeType="1" noTextEdit="1"/>
                </p:cNvSpPr>
                <p:nvPr/>
              </p:nvSpPr>
              <p:spPr>
                <a:xfrm>
                  <a:off x="3050273" y="393095"/>
                  <a:ext cx="5669090" cy="2045175"/>
                </a:xfrm>
                <a:prstGeom prst="rect">
                  <a:avLst/>
                </a:prstGeom>
                <a:blipFill>
                  <a:blip r:embed="rId4"/>
                  <a:stretch>
                    <a:fillRect/>
                  </a:stretch>
                </a:blipFill>
              </p:spPr>
              <p:txBody>
                <a:bodyPr/>
                <a:lstStyle/>
                <a:p>
                  <a:r>
                    <a:rPr lang="en-US">
                      <a:noFill/>
                    </a:rPr>
                    <a:t> </a:t>
                  </a:r>
                </a:p>
              </p:txBody>
            </p:sp>
          </mc:Fallback>
        </mc:AlternateContent>
      </p:grpSp>
      <p:pic>
        <p:nvPicPr>
          <p:cNvPr id="10" name="Picture 9"/>
          <p:cNvPicPr>
            <a:picLocks noChangeAspect="1"/>
          </p:cNvPicPr>
          <p:nvPr/>
        </p:nvPicPr>
        <p:blipFill>
          <a:blip r:embed="rId5"/>
          <a:stretch>
            <a:fillRect/>
          </a:stretch>
        </p:blipFill>
        <p:spPr>
          <a:xfrm rot="1049937">
            <a:off x="8282976" y="3787375"/>
            <a:ext cx="720895" cy="10429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anim calcmode="lin" valueType="num">
                                      <p:cBhvr>
                                        <p:cTn id="13" dur="500" fill="hold"/>
                                        <p:tgtEl>
                                          <p:spTgt spid="54"/>
                                        </p:tgtEl>
                                        <p:attrNameLst>
                                          <p:attrName>ppt_x</p:attrName>
                                        </p:attrNameLst>
                                      </p:cBhvr>
                                      <p:tavLst>
                                        <p:tav tm="0">
                                          <p:val>
                                            <p:strVal val="#ppt_x"/>
                                          </p:val>
                                        </p:tav>
                                        <p:tav tm="100000">
                                          <p:val>
                                            <p:strVal val="#ppt_x"/>
                                          </p:val>
                                        </p:tav>
                                      </p:tavLst>
                                    </p:anim>
                                    <p:anim calcmode="lin" valueType="num">
                                      <p:cBhvr>
                                        <p:cTn id="14" dur="5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randombar(horizontal)">
                                      <p:cBhvr>
                                        <p:cTn id="19" dur="500"/>
                                        <p:tgtEl>
                                          <p:spTgt spid="5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randombar(horizontal)">
                                      <p:cBhvr>
                                        <p:cTn id="2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grpSp>
        <p:nvGrpSpPr>
          <p:cNvPr id="1578" name="Google Shape;1578;p54"/>
          <p:cNvGrpSpPr/>
          <p:nvPr/>
        </p:nvGrpSpPr>
        <p:grpSpPr>
          <a:xfrm flipH="1">
            <a:off x="7627758" y="622173"/>
            <a:ext cx="984324" cy="1101461"/>
            <a:chOff x="781859" y="782462"/>
            <a:chExt cx="651309" cy="728721"/>
          </a:xfrm>
        </p:grpSpPr>
        <p:sp>
          <p:nvSpPr>
            <p:cNvPr id="1579" name="Google Shape;1579;p54"/>
            <p:cNvSpPr/>
            <p:nvPr/>
          </p:nvSpPr>
          <p:spPr>
            <a:xfrm>
              <a:off x="781859" y="782462"/>
              <a:ext cx="651309" cy="728721"/>
            </a:xfrm>
            <a:custGeom>
              <a:avLst/>
              <a:gdLst/>
              <a:ahLst/>
              <a:cxnLst/>
              <a:rect l="l" t="t" r="r" b="b"/>
              <a:pathLst>
                <a:path w="14320" h="16022" extrusionOk="0">
                  <a:moveTo>
                    <a:pt x="9010" y="0"/>
                  </a:moveTo>
                  <a:cubicBezTo>
                    <a:pt x="8831" y="0"/>
                    <a:pt x="8648" y="28"/>
                    <a:pt x="8469" y="88"/>
                  </a:cubicBezTo>
                  <a:lnTo>
                    <a:pt x="1386" y="2441"/>
                  </a:lnTo>
                  <a:cubicBezTo>
                    <a:pt x="485" y="2738"/>
                    <a:pt x="1" y="3706"/>
                    <a:pt x="298" y="4596"/>
                  </a:cubicBezTo>
                  <a:lnTo>
                    <a:pt x="3685" y="14846"/>
                  </a:lnTo>
                  <a:cubicBezTo>
                    <a:pt x="3923" y="15568"/>
                    <a:pt x="4590" y="16022"/>
                    <a:pt x="5310" y="16022"/>
                  </a:cubicBezTo>
                  <a:cubicBezTo>
                    <a:pt x="5489" y="16022"/>
                    <a:pt x="5672" y="15994"/>
                    <a:pt x="5851" y="15934"/>
                  </a:cubicBezTo>
                  <a:lnTo>
                    <a:pt x="12945" y="13581"/>
                  </a:lnTo>
                  <a:cubicBezTo>
                    <a:pt x="13835" y="13284"/>
                    <a:pt x="14319" y="12316"/>
                    <a:pt x="14022" y="11415"/>
                  </a:cubicBezTo>
                  <a:lnTo>
                    <a:pt x="10635" y="1176"/>
                  </a:lnTo>
                  <a:cubicBezTo>
                    <a:pt x="10397" y="454"/>
                    <a:pt x="9730" y="0"/>
                    <a:pt x="9010" y="0"/>
                  </a:cubicBezTo>
                  <a:close/>
                </a:path>
              </a:pathLst>
            </a:custGeom>
            <a:solidFill>
              <a:schemeClr val="accent1"/>
            </a:solidFill>
            <a:ln>
              <a:noFill/>
            </a:ln>
            <a:effectLst>
              <a:outerShdw dist="38100" dir="30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4"/>
            <p:cNvSpPr/>
            <p:nvPr/>
          </p:nvSpPr>
          <p:spPr>
            <a:xfrm>
              <a:off x="874416" y="873427"/>
              <a:ext cx="371683" cy="228686"/>
            </a:xfrm>
            <a:custGeom>
              <a:avLst/>
              <a:gdLst/>
              <a:ahLst/>
              <a:cxnLst/>
              <a:rect l="l" t="t" r="r" b="b"/>
              <a:pathLst>
                <a:path w="8172" h="5028" extrusionOk="0">
                  <a:moveTo>
                    <a:pt x="6699" y="0"/>
                  </a:moveTo>
                  <a:cubicBezTo>
                    <a:pt x="6604" y="0"/>
                    <a:pt x="6507" y="15"/>
                    <a:pt x="6412" y="45"/>
                  </a:cubicBezTo>
                  <a:lnTo>
                    <a:pt x="748" y="1926"/>
                  </a:lnTo>
                  <a:cubicBezTo>
                    <a:pt x="264" y="2091"/>
                    <a:pt x="0" y="2607"/>
                    <a:pt x="165" y="3091"/>
                  </a:cubicBezTo>
                  <a:lnTo>
                    <a:pt x="594" y="4400"/>
                  </a:lnTo>
                  <a:cubicBezTo>
                    <a:pt x="727" y="4788"/>
                    <a:pt x="1085" y="5028"/>
                    <a:pt x="1472" y="5028"/>
                  </a:cubicBezTo>
                  <a:cubicBezTo>
                    <a:pt x="1567" y="5028"/>
                    <a:pt x="1664" y="5013"/>
                    <a:pt x="1760" y="4983"/>
                  </a:cubicBezTo>
                  <a:lnTo>
                    <a:pt x="7423" y="3102"/>
                  </a:lnTo>
                  <a:cubicBezTo>
                    <a:pt x="7907" y="2937"/>
                    <a:pt x="8171" y="2420"/>
                    <a:pt x="8006" y="1937"/>
                  </a:cubicBezTo>
                  <a:lnTo>
                    <a:pt x="7577" y="628"/>
                  </a:lnTo>
                  <a:cubicBezTo>
                    <a:pt x="7445" y="240"/>
                    <a:pt x="7086" y="0"/>
                    <a:pt x="6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4"/>
            <p:cNvSpPr/>
            <p:nvPr/>
          </p:nvSpPr>
          <p:spPr>
            <a:xfrm>
              <a:off x="874416" y="873700"/>
              <a:ext cx="345167" cy="147864"/>
            </a:xfrm>
            <a:custGeom>
              <a:avLst/>
              <a:gdLst/>
              <a:ahLst/>
              <a:cxnLst/>
              <a:rect l="l" t="t" r="r" b="b"/>
              <a:pathLst>
                <a:path w="7589" h="3251" extrusionOk="0">
                  <a:moveTo>
                    <a:pt x="6706" y="1"/>
                  </a:moveTo>
                  <a:cubicBezTo>
                    <a:pt x="6609" y="1"/>
                    <a:pt x="6510" y="17"/>
                    <a:pt x="6412" y="50"/>
                  </a:cubicBezTo>
                  <a:lnTo>
                    <a:pt x="748" y="1931"/>
                  </a:lnTo>
                  <a:cubicBezTo>
                    <a:pt x="264" y="2085"/>
                    <a:pt x="0" y="2601"/>
                    <a:pt x="165" y="3085"/>
                  </a:cubicBezTo>
                  <a:lnTo>
                    <a:pt x="220" y="3250"/>
                  </a:lnTo>
                  <a:cubicBezTo>
                    <a:pt x="231" y="2876"/>
                    <a:pt x="462" y="2524"/>
                    <a:pt x="847" y="2403"/>
                  </a:cubicBezTo>
                  <a:lnTo>
                    <a:pt x="6665" y="479"/>
                  </a:lnTo>
                  <a:cubicBezTo>
                    <a:pt x="6764" y="444"/>
                    <a:pt x="6865" y="427"/>
                    <a:pt x="6963" y="427"/>
                  </a:cubicBezTo>
                  <a:cubicBezTo>
                    <a:pt x="7201" y="427"/>
                    <a:pt x="7425" y="524"/>
                    <a:pt x="7588" y="688"/>
                  </a:cubicBezTo>
                  <a:lnTo>
                    <a:pt x="7577" y="633"/>
                  </a:lnTo>
                  <a:cubicBezTo>
                    <a:pt x="7446" y="247"/>
                    <a:pt x="7090" y="1"/>
                    <a:pt x="6706"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4"/>
            <p:cNvSpPr/>
            <p:nvPr/>
          </p:nvSpPr>
          <p:spPr>
            <a:xfrm>
              <a:off x="929450" y="1139682"/>
              <a:ext cx="89055" cy="82824"/>
            </a:xfrm>
            <a:custGeom>
              <a:avLst/>
              <a:gdLst/>
              <a:ahLst/>
              <a:cxnLst/>
              <a:rect l="l" t="t" r="r" b="b"/>
              <a:pathLst>
                <a:path w="1958" h="1821" extrusionOk="0">
                  <a:moveTo>
                    <a:pt x="1273" y="0"/>
                  </a:moveTo>
                  <a:cubicBezTo>
                    <a:pt x="1234" y="0"/>
                    <a:pt x="1194" y="6"/>
                    <a:pt x="1155" y="20"/>
                  </a:cubicBezTo>
                  <a:lnTo>
                    <a:pt x="308" y="305"/>
                  </a:lnTo>
                  <a:cubicBezTo>
                    <a:pt x="110" y="371"/>
                    <a:pt x="0" y="580"/>
                    <a:pt x="66" y="789"/>
                  </a:cubicBezTo>
                  <a:lnTo>
                    <a:pt x="319" y="1559"/>
                  </a:lnTo>
                  <a:cubicBezTo>
                    <a:pt x="372" y="1718"/>
                    <a:pt x="524" y="1820"/>
                    <a:pt x="684" y="1820"/>
                  </a:cubicBezTo>
                  <a:cubicBezTo>
                    <a:pt x="724" y="1820"/>
                    <a:pt x="764" y="1814"/>
                    <a:pt x="803" y="1801"/>
                  </a:cubicBezTo>
                  <a:lnTo>
                    <a:pt x="1650" y="1515"/>
                  </a:lnTo>
                  <a:cubicBezTo>
                    <a:pt x="1848" y="1449"/>
                    <a:pt x="1958" y="1240"/>
                    <a:pt x="1892" y="1042"/>
                  </a:cubicBezTo>
                  <a:lnTo>
                    <a:pt x="1639" y="261"/>
                  </a:lnTo>
                  <a:cubicBezTo>
                    <a:pt x="1586" y="103"/>
                    <a:pt x="1433"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4"/>
            <p:cNvSpPr/>
            <p:nvPr/>
          </p:nvSpPr>
          <p:spPr>
            <a:xfrm>
              <a:off x="1012956" y="1113666"/>
              <a:ext cx="89100" cy="82824"/>
            </a:xfrm>
            <a:custGeom>
              <a:avLst/>
              <a:gdLst/>
              <a:ahLst/>
              <a:cxnLst/>
              <a:rect l="l" t="t" r="r" b="b"/>
              <a:pathLst>
                <a:path w="1959" h="1821" extrusionOk="0">
                  <a:moveTo>
                    <a:pt x="1274" y="0"/>
                  </a:moveTo>
                  <a:cubicBezTo>
                    <a:pt x="1234" y="0"/>
                    <a:pt x="1194" y="7"/>
                    <a:pt x="1155" y="20"/>
                  </a:cubicBezTo>
                  <a:lnTo>
                    <a:pt x="308" y="295"/>
                  </a:lnTo>
                  <a:cubicBezTo>
                    <a:pt x="111" y="361"/>
                    <a:pt x="1" y="581"/>
                    <a:pt x="67" y="778"/>
                  </a:cubicBezTo>
                  <a:lnTo>
                    <a:pt x="319" y="1559"/>
                  </a:lnTo>
                  <a:cubicBezTo>
                    <a:pt x="372" y="1718"/>
                    <a:pt x="525" y="1820"/>
                    <a:pt x="685" y="1820"/>
                  </a:cubicBezTo>
                  <a:cubicBezTo>
                    <a:pt x="724" y="1820"/>
                    <a:pt x="764" y="1814"/>
                    <a:pt x="803" y="1801"/>
                  </a:cubicBezTo>
                  <a:lnTo>
                    <a:pt x="1650" y="1515"/>
                  </a:lnTo>
                  <a:cubicBezTo>
                    <a:pt x="1848" y="1449"/>
                    <a:pt x="1958" y="1240"/>
                    <a:pt x="1892" y="1031"/>
                  </a:cubicBezTo>
                  <a:lnTo>
                    <a:pt x="1639" y="262"/>
                  </a:lnTo>
                  <a:cubicBezTo>
                    <a:pt x="1586" y="103"/>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4"/>
            <p:cNvSpPr/>
            <p:nvPr/>
          </p:nvSpPr>
          <p:spPr>
            <a:xfrm>
              <a:off x="1106514" y="1085603"/>
              <a:ext cx="89055" cy="82414"/>
            </a:xfrm>
            <a:custGeom>
              <a:avLst/>
              <a:gdLst/>
              <a:ahLst/>
              <a:cxnLst/>
              <a:rect l="l" t="t" r="r" b="b"/>
              <a:pathLst>
                <a:path w="1958" h="1812" extrusionOk="0">
                  <a:moveTo>
                    <a:pt x="1279" y="1"/>
                  </a:moveTo>
                  <a:cubicBezTo>
                    <a:pt x="1238" y="1"/>
                    <a:pt x="1196" y="7"/>
                    <a:pt x="1155" y="21"/>
                  </a:cubicBezTo>
                  <a:lnTo>
                    <a:pt x="308" y="296"/>
                  </a:lnTo>
                  <a:cubicBezTo>
                    <a:pt x="110" y="362"/>
                    <a:pt x="0" y="582"/>
                    <a:pt x="66" y="780"/>
                  </a:cubicBezTo>
                  <a:lnTo>
                    <a:pt x="330" y="1549"/>
                  </a:lnTo>
                  <a:cubicBezTo>
                    <a:pt x="382" y="1715"/>
                    <a:pt x="524" y="1812"/>
                    <a:pt x="685" y="1812"/>
                  </a:cubicBezTo>
                  <a:cubicBezTo>
                    <a:pt x="727" y="1812"/>
                    <a:pt x="771" y="1805"/>
                    <a:pt x="814" y="1791"/>
                  </a:cubicBezTo>
                  <a:lnTo>
                    <a:pt x="1650" y="1516"/>
                  </a:lnTo>
                  <a:cubicBezTo>
                    <a:pt x="1859" y="1450"/>
                    <a:pt x="1958" y="1231"/>
                    <a:pt x="1892" y="1033"/>
                  </a:cubicBezTo>
                  <a:lnTo>
                    <a:pt x="1639" y="263"/>
                  </a:lnTo>
                  <a:cubicBezTo>
                    <a:pt x="1586" y="97"/>
                    <a:pt x="1437" y="1"/>
                    <a:pt x="1279"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4"/>
            <p:cNvSpPr/>
            <p:nvPr/>
          </p:nvSpPr>
          <p:spPr>
            <a:xfrm>
              <a:off x="1201026" y="1054129"/>
              <a:ext cx="89055" cy="82824"/>
            </a:xfrm>
            <a:custGeom>
              <a:avLst/>
              <a:gdLst/>
              <a:ahLst/>
              <a:cxnLst/>
              <a:rect l="l" t="t" r="r" b="b"/>
              <a:pathLst>
                <a:path w="1958" h="1821" extrusionOk="0">
                  <a:moveTo>
                    <a:pt x="1274" y="1"/>
                  </a:moveTo>
                  <a:cubicBezTo>
                    <a:pt x="1234" y="1"/>
                    <a:pt x="1194" y="7"/>
                    <a:pt x="1155" y="20"/>
                  </a:cubicBezTo>
                  <a:lnTo>
                    <a:pt x="308" y="306"/>
                  </a:lnTo>
                  <a:cubicBezTo>
                    <a:pt x="110" y="372"/>
                    <a:pt x="0" y="581"/>
                    <a:pt x="66" y="790"/>
                  </a:cubicBezTo>
                  <a:lnTo>
                    <a:pt x="319" y="1560"/>
                  </a:lnTo>
                  <a:cubicBezTo>
                    <a:pt x="372" y="1719"/>
                    <a:pt x="525" y="1821"/>
                    <a:pt x="685" y="1821"/>
                  </a:cubicBezTo>
                  <a:cubicBezTo>
                    <a:pt x="724" y="1821"/>
                    <a:pt x="764" y="1815"/>
                    <a:pt x="803" y="1802"/>
                  </a:cubicBezTo>
                  <a:lnTo>
                    <a:pt x="1650" y="1516"/>
                  </a:lnTo>
                  <a:cubicBezTo>
                    <a:pt x="1848" y="1450"/>
                    <a:pt x="1958" y="1241"/>
                    <a:pt x="1892" y="1043"/>
                  </a:cubicBezTo>
                  <a:lnTo>
                    <a:pt x="1639" y="262"/>
                  </a:lnTo>
                  <a:cubicBezTo>
                    <a:pt x="1586" y="103"/>
                    <a:pt x="1434" y="1"/>
                    <a:pt x="1274"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4"/>
            <p:cNvSpPr/>
            <p:nvPr/>
          </p:nvSpPr>
          <p:spPr>
            <a:xfrm>
              <a:off x="958923" y="1252706"/>
              <a:ext cx="89100" cy="82824"/>
            </a:xfrm>
            <a:custGeom>
              <a:avLst/>
              <a:gdLst/>
              <a:ahLst/>
              <a:cxnLst/>
              <a:rect l="l" t="t" r="r" b="b"/>
              <a:pathLst>
                <a:path w="1959" h="1821" extrusionOk="0">
                  <a:moveTo>
                    <a:pt x="1277" y="1"/>
                  </a:moveTo>
                  <a:cubicBezTo>
                    <a:pt x="1237" y="1"/>
                    <a:pt x="1196" y="7"/>
                    <a:pt x="1156" y="20"/>
                  </a:cubicBezTo>
                  <a:lnTo>
                    <a:pt x="309" y="306"/>
                  </a:lnTo>
                  <a:cubicBezTo>
                    <a:pt x="111" y="372"/>
                    <a:pt x="1" y="592"/>
                    <a:pt x="67" y="790"/>
                  </a:cubicBezTo>
                  <a:lnTo>
                    <a:pt x="331" y="1559"/>
                  </a:lnTo>
                  <a:cubicBezTo>
                    <a:pt x="384" y="1718"/>
                    <a:pt x="529" y="1821"/>
                    <a:pt x="692" y="1821"/>
                  </a:cubicBezTo>
                  <a:cubicBezTo>
                    <a:pt x="732" y="1821"/>
                    <a:pt x="773" y="1814"/>
                    <a:pt x="815" y="1801"/>
                  </a:cubicBezTo>
                  <a:lnTo>
                    <a:pt x="1650" y="1526"/>
                  </a:lnTo>
                  <a:cubicBezTo>
                    <a:pt x="1859" y="1460"/>
                    <a:pt x="1958" y="1241"/>
                    <a:pt x="1892" y="1043"/>
                  </a:cubicBezTo>
                  <a:lnTo>
                    <a:pt x="1639" y="273"/>
                  </a:lnTo>
                  <a:cubicBezTo>
                    <a:pt x="1586" y="105"/>
                    <a:pt x="1441" y="1"/>
                    <a:pt x="1277"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4"/>
            <p:cNvSpPr/>
            <p:nvPr/>
          </p:nvSpPr>
          <p:spPr>
            <a:xfrm>
              <a:off x="1049478" y="1224188"/>
              <a:ext cx="89055" cy="82824"/>
            </a:xfrm>
            <a:custGeom>
              <a:avLst/>
              <a:gdLst/>
              <a:ahLst/>
              <a:cxnLst/>
              <a:rect l="l" t="t" r="r" b="b"/>
              <a:pathLst>
                <a:path w="1958" h="1821" extrusionOk="0">
                  <a:moveTo>
                    <a:pt x="1278" y="1"/>
                  </a:moveTo>
                  <a:cubicBezTo>
                    <a:pt x="1237" y="1"/>
                    <a:pt x="1196" y="7"/>
                    <a:pt x="1155" y="20"/>
                  </a:cubicBezTo>
                  <a:lnTo>
                    <a:pt x="308" y="306"/>
                  </a:lnTo>
                  <a:cubicBezTo>
                    <a:pt x="110" y="372"/>
                    <a:pt x="0" y="581"/>
                    <a:pt x="66" y="779"/>
                  </a:cubicBezTo>
                  <a:lnTo>
                    <a:pt x="330" y="1560"/>
                  </a:lnTo>
                  <a:cubicBezTo>
                    <a:pt x="383" y="1719"/>
                    <a:pt x="528" y="1821"/>
                    <a:pt x="692" y="1821"/>
                  </a:cubicBezTo>
                  <a:cubicBezTo>
                    <a:pt x="732" y="1821"/>
                    <a:pt x="773" y="1815"/>
                    <a:pt x="814" y="1802"/>
                  </a:cubicBezTo>
                  <a:lnTo>
                    <a:pt x="1650" y="1516"/>
                  </a:lnTo>
                  <a:cubicBezTo>
                    <a:pt x="1859" y="1450"/>
                    <a:pt x="1958" y="1241"/>
                    <a:pt x="1892" y="1032"/>
                  </a:cubicBezTo>
                  <a:lnTo>
                    <a:pt x="1639" y="262"/>
                  </a:lnTo>
                  <a:cubicBezTo>
                    <a:pt x="1586" y="103"/>
                    <a:pt x="1441" y="1"/>
                    <a:pt x="1278"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4"/>
            <p:cNvSpPr/>
            <p:nvPr/>
          </p:nvSpPr>
          <p:spPr>
            <a:xfrm>
              <a:off x="1143491" y="1196126"/>
              <a:ext cx="89100" cy="82369"/>
            </a:xfrm>
            <a:custGeom>
              <a:avLst/>
              <a:gdLst/>
              <a:ahLst/>
              <a:cxnLst/>
              <a:rect l="l" t="t" r="r" b="b"/>
              <a:pathLst>
                <a:path w="1959" h="1811" extrusionOk="0">
                  <a:moveTo>
                    <a:pt x="1273" y="1"/>
                  </a:moveTo>
                  <a:cubicBezTo>
                    <a:pt x="1231" y="1"/>
                    <a:pt x="1188" y="8"/>
                    <a:pt x="1145" y="21"/>
                  </a:cubicBezTo>
                  <a:lnTo>
                    <a:pt x="309" y="296"/>
                  </a:lnTo>
                  <a:cubicBezTo>
                    <a:pt x="100" y="362"/>
                    <a:pt x="1" y="582"/>
                    <a:pt x="67" y="780"/>
                  </a:cubicBezTo>
                  <a:lnTo>
                    <a:pt x="320" y="1550"/>
                  </a:lnTo>
                  <a:cubicBezTo>
                    <a:pt x="373" y="1709"/>
                    <a:pt x="525" y="1811"/>
                    <a:pt x="685" y="1811"/>
                  </a:cubicBezTo>
                  <a:cubicBezTo>
                    <a:pt x="725" y="1811"/>
                    <a:pt x="765" y="1805"/>
                    <a:pt x="804" y="1792"/>
                  </a:cubicBezTo>
                  <a:lnTo>
                    <a:pt x="1650" y="1517"/>
                  </a:lnTo>
                  <a:cubicBezTo>
                    <a:pt x="1848" y="1451"/>
                    <a:pt x="1958" y="1231"/>
                    <a:pt x="1892" y="1033"/>
                  </a:cubicBezTo>
                  <a:lnTo>
                    <a:pt x="1628" y="263"/>
                  </a:lnTo>
                  <a:cubicBezTo>
                    <a:pt x="1576" y="97"/>
                    <a:pt x="1434" y="1"/>
                    <a:pt x="1273"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4"/>
            <p:cNvSpPr/>
            <p:nvPr/>
          </p:nvSpPr>
          <p:spPr>
            <a:xfrm>
              <a:off x="1237549" y="1164697"/>
              <a:ext cx="89055" cy="82824"/>
            </a:xfrm>
            <a:custGeom>
              <a:avLst/>
              <a:gdLst/>
              <a:ahLst/>
              <a:cxnLst/>
              <a:rect l="l" t="t" r="r" b="b"/>
              <a:pathLst>
                <a:path w="1958" h="1821" extrusionOk="0">
                  <a:moveTo>
                    <a:pt x="1273" y="0"/>
                  </a:moveTo>
                  <a:cubicBezTo>
                    <a:pt x="1234" y="0"/>
                    <a:pt x="1194" y="6"/>
                    <a:pt x="1155" y="19"/>
                  </a:cubicBezTo>
                  <a:lnTo>
                    <a:pt x="308" y="305"/>
                  </a:lnTo>
                  <a:cubicBezTo>
                    <a:pt x="110" y="371"/>
                    <a:pt x="0" y="580"/>
                    <a:pt x="66" y="789"/>
                  </a:cubicBezTo>
                  <a:lnTo>
                    <a:pt x="319" y="1559"/>
                  </a:lnTo>
                  <a:cubicBezTo>
                    <a:pt x="372" y="1718"/>
                    <a:pt x="524" y="1820"/>
                    <a:pt x="685" y="1820"/>
                  </a:cubicBezTo>
                  <a:cubicBezTo>
                    <a:pt x="724" y="1820"/>
                    <a:pt x="764" y="1814"/>
                    <a:pt x="803" y="1801"/>
                  </a:cubicBezTo>
                  <a:lnTo>
                    <a:pt x="1650" y="1515"/>
                  </a:lnTo>
                  <a:cubicBezTo>
                    <a:pt x="1848" y="1449"/>
                    <a:pt x="1958" y="1240"/>
                    <a:pt x="1892" y="1042"/>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4"/>
            <p:cNvSpPr/>
            <p:nvPr/>
          </p:nvSpPr>
          <p:spPr>
            <a:xfrm>
              <a:off x="992944" y="1354769"/>
              <a:ext cx="89100" cy="82778"/>
            </a:xfrm>
            <a:custGeom>
              <a:avLst/>
              <a:gdLst/>
              <a:ahLst/>
              <a:cxnLst/>
              <a:rect l="l" t="t" r="r" b="b"/>
              <a:pathLst>
                <a:path w="1959" h="1820" extrusionOk="0">
                  <a:moveTo>
                    <a:pt x="1274" y="0"/>
                  </a:moveTo>
                  <a:cubicBezTo>
                    <a:pt x="1234" y="0"/>
                    <a:pt x="1194" y="6"/>
                    <a:pt x="1155" y="19"/>
                  </a:cubicBezTo>
                  <a:lnTo>
                    <a:pt x="309" y="305"/>
                  </a:lnTo>
                  <a:cubicBezTo>
                    <a:pt x="111" y="371"/>
                    <a:pt x="1" y="580"/>
                    <a:pt x="67" y="789"/>
                  </a:cubicBezTo>
                  <a:lnTo>
                    <a:pt x="320" y="1559"/>
                  </a:lnTo>
                  <a:cubicBezTo>
                    <a:pt x="373" y="1718"/>
                    <a:pt x="525" y="1820"/>
                    <a:pt x="685" y="1820"/>
                  </a:cubicBezTo>
                  <a:cubicBezTo>
                    <a:pt x="725" y="1820"/>
                    <a:pt x="764" y="1814"/>
                    <a:pt x="803" y="1801"/>
                  </a:cubicBezTo>
                  <a:lnTo>
                    <a:pt x="1650" y="1526"/>
                  </a:lnTo>
                  <a:cubicBezTo>
                    <a:pt x="1848" y="1460"/>
                    <a:pt x="1958" y="1240"/>
                    <a:pt x="1892" y="1042"/>
                  </a:cubicBezTo>
                  <a:lnTo>
                    <a:pt x="1639" y="261"/>
                  </a:lnTo>
                  <a:cubicBezTo>
                    <a:pt x="1586" y="102"/>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4"/>
            <p:cNvSpPr/>
            <p:nvPr/>
          </p:nvSpPr>
          <p:spPr>
            <a:xfrm>
              <a:off x="1083499" y="1326251"/>
              <a:ext cx="89055" cy="82824"/>
            </a:xfrm>
            <a:custGeom>
              <a:avLst/>
              <a:gdLst/>
              <a:ahLst/>
              <a:cxnLst/>
              <a:rect l="l" t="t" r="r" b="b"/>
              <a:pathLst>
                <a:path w="1958" h="1821" extrusionOk="0">
                  <a:moveTo>
                    <a:pt x="1273" y="0"/>
                  </a:moveTo>
                  <a:cubicBezTo>
                    <a:pt x="1234" y="0"/>
                    <a:pt x="1194" y="6"/>
                    <a:pt x="1155" y="19"/>
                  </a:cubicBezTo>
                  <a:lnTo>
                    <a:pt x="308" y="294"/>
                  </a:lnTo>
                  <a:cubicBezTo>
                    <a:pt x="110" y="371"/>
                    <a:pt x="0" y="580"/>
                    <a:pt x="66" y="778"/>
                  </a:cubicBezTo>
                  <a:lnTo>
                    <a:pt x="319" y="1559"/>
                  </a:lnTo>
                  <a:cubicBezTo>
                    <a:pt x="372" y="1718"/>
                    <a:pt x="524" y="1820"/>
                    <a:pt x="685" y="1820"/>
                  </a:cubicBezTo>
                  <a:cubicBezTo>
                    <a:pt x="724" y="1820"/>
                    <a:pt x="764" y="1814"/>
                    <a:pt x="803" y="1801"/>
                  </a:cubicBezTo>
                  <a:lnTo>
                    <a:pt x="1650" y="1515"/>
                  </a:lnTo>
                  <a:cubicBezTo>
                    <a:pt x="1848" y="1449"/>
                    <a:pt x="1958" y="1240"/>
                    <a:pt x="1892" y="1031"/>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4"/>
            <p:cNvSpPr/>
            <p:nvPr/>
          </p:nvSpPr>
          <p:spPr>
            <a:xfrm>
              <a:off x="1177011" y="1267169"/>
              <a:ext cx="182612" cy="113433"/>
            </a:xfrm>
            <a:custGeom>
              <a:avLst/>
              <a:gdLst/>
              <a:ahLst/>
              <a:cxnLst/>
              <a:rect l="l" t="t" r="r" b="b"/>
              <a:pathLst>
                <a:path w="4015" h="2494" extrusionOk="0">
                  <a:moveTo>
                    <a:pt x="3336" y="0"/>
                  </a:moveTo>
                  <a:cubicBezTo>
                    <a:pt x="3295" y="0"/>
                    <a:pt x="3253" y="7"/>
                    <a:pt x="3212" y="21"/>
                  </a:cubicBezTo>
                  <a:lnTo>
                    <a:pt x="309" y="978"/>
                  </a:lnTo>
                  <a:cubicBezTo>
                    <a:pt x="111" y="1044"/>
                    <a:pt x="1" y="1252"/>
                    <a:pt x="67" y="1450"/>
                  </a:cubicBezTo>
                  <a:lnTo>
                    <a:pt x="331" y="2242"/>
                  </a:lnTo>
                  <a:cubicBezTo>
                    <a:pt x="383" y="2399"/>
                    <a:pt x="524" y="2493"/>
                    <a:pt x="679" y="2493"/>
                  </a:cubicBezTo>
                  <a:cubicBezTo>
                    <a:pt x="720" y="2493"/>
                    <a:pt x="762" y="2487"/>
                    <a:pt x="803" y="2473"/>
                  </a:cubicBezTo>
                  <a:lnTo>
                    <a:pt x="3707" y="1516"/>
                  </a:lnTo>
                  <a:cubicBezTo>
                    <a:pt x="3905" y="1450"/>
                    <a:pt x="4015" y="1241"/>
                    <a:pt x="3949" y="1044"/>
                  </a:cubicBezTo>
                  <a:lnTo>
                    <a:pt x="3685" y="252"/>
                  </a:lnTo>
                  <a:cubicBezTo>
                    <a:pt x="3632" y="95"/>
                    <a:pt x="3491" y="0"/>
                    <a:pt x="3336"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4"/>
            <p:cNvSpPr/>
            <p:nvPr/>
          </p:nvSpPr>
          <p:spPr>
            <a:xfrm>
              <a:off x="930951" y="1137681"/>
              <a:ext cx="86053" cy="81823"/>
            </a:xfrm>
            <a:custGeom>
              <a:avLst/>
              <a:gdLst/>
              <a:ahLst/>
              <a:cxnLst/>
              <a:rect l="l" t="t" r="r" b="b"/>
              <a:pathLst>
                <a:path w="1892" h="1799" extrusionOk="0">
                  <a:moveTo>
                    <a:pt x="1200" y="0"/>
                  </a:moveTo>
                  <a:cubicBezTo>
                    <a:pt x="1160" y="0"/>
                    <a:pt x="1119" y="7"/>
                    <a:pt x="1078" y="20"/>
                  </a:cubicBezTo>
                  <a:lnTo>
                    <a:pt x="308" y="272"/>
                  </a:lnTo>
                  <a:cubicBezTo>
                    <a:pt x="110" y="349"/>
                    <a:pt x="0" y="558"/>
                    <a:pt x="66" y="756"/>
                  </a:cubicBezTo>
                  <a:lnTo>
                    <a:pt x="319" y="1537"/>
                  </a:lnTo>
                  <a:cubicBezTo>
                    <a:pt x="372" y="1696"/>
                    <a:pt x="524" y="1798"/>
                    <a:pt x="684" y="1798"/>
                  </a:cubicBezTo>
                  <a:cubicBezTo>
                    <a:pt x="724" y="1798"/>
                    <a:pt x="764" y="1792"/>
                    <a:pt x="803" y="1779"/>
                  </a:cubicBezTo>
                  <a:lnTo>
                    <a:pt x="1573" y="1515"/>
                  </a:lnTo>
                  <a:cubicBezTo>
                    <a:pt x="1782" y="1449"/>
                    <a:pt x="1892" y="1240"/>
                    <a:pt x="1815" y="1042"/>
                  </a:cubicBezTo>
                  <a:lnTo>
                    <a:pt x="1562" y="261"/>
                  </a:lnTo>
                  <a:cubicBezTo>
                    <a:pt x="1509" y="103"/>
                    <a:pt x="1364" y="0"/>
                    <a:pt x="1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4"/>
            <p:cNvSpPr/>
            <p:nvPr/>
          </p:nvSpPr>
          <p:spPr>
            <a:xfrm>
              <a:off x="1020961" y="1108117"/>
              <a:ext cx="85598" cy="81368"/>
            </a:xfrm>
            <a:custGeom>
              <a:avLst/>
              <a:gdLst/>
              <a:ahLst/>
              <a:cxnLst/>
              <a:rect l="l" t="t" r="r" b="b"/>
              <a:pathLst>
                <a:path w="1882" h="1789" extrusionOk="0">
                  <a:moveTo>
                    <a:pt x="1203" y="0"/>
                  </a:moveTo>
                  <a:cubicBezTo>
                    <a:pt x="1161" y="0"/>
                    <a:pt x="1119" y="7"/>
                    <a:pt x="1078" y="21"/>
                  </a:cubicBezTo>
                  <a:lnTo>
                    <a:pt x="308" y="274"/>
                  </a:lnTo>
                  <a:cubicBezTo>
                    <a:pt x="99" y="340"/>
                    <a:pt x="0" y="560"/>
                    <a:pt x="66" y="757"/>
                  </a:cubicBezTo>
                  <a:lnTo>
                    <a:pt x="319" y="1527"/>
                  </a:lnTo>
                  <a:cubicBezTo>
                    <a:pt x="372" y="1686"/>
                    <a:pt x="525" y="1788"/>
                    <a:pt x="685" y="1788"/>
                  </a:cubicBezTo>
                  <a:cubicBezTo>
                    <a:pt x="724" y="1788"/>
                    <a:pt x="764" y="1782"/>
                    <a:pt x="803" y="1769"/>
                  </a:cubicBezTo>
                  <a:lnTo>
                    <a:pt x="1573" y="1516"/>
                  </a:lnTo>
                  <a:cubicBezTo>
                    <a:pt x="1771" y="1450"/>
                    <a:pt x="1881" y="1230"/>
                    <a:pt x="1815" y="1032"/>
                  </a:cubicBezTo>
                  <a:lnTo>
                    <a:pt x="1562" y="263"/>
                  </a:lnTo>
                  <a:cubicBezTo>
                    <a:pt x="1510" y="97"/>
                    <a:pt x="136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4"/>
            <p:cNvSpPr/>
            <p:nvPr/>
          </p:nvSpPr>
          <p:spPr>
            <a:xfrm>
              <a:off x="1110470" y="1078144"/>
              <a:ext cx="86098" cy="81823"/>
            </a:xfrm>
            <a:custGeom>
              <a:avLst/>
              <a:gdLst/>
              <a:ahLst/>
              <a:cxnLst/>
              <a:rect l="l" t="t" r="r" b="b"/>
              <a:pathLst>
                <a:path w="1893" h="1799" extrusionOk="0">
                  <a:moveTo>
                    <a:pt x="1207" y="1"/>
                  </a:moveTo>
                  <a:cubicBezTo>
                    <a:pt x="1168" y="1"/>
                    <a:pt x="1129" y="7"/>
                    <a:pt x="1090" y="20"/>
                  </a:cubicBezTo>
                  <a:lnTo>
                    <a:pt x="309" y="273"/>
                  </a:lnTo>
                  <a:cubicBezTo>
                    <a:pt x="111" y="350"/>
                    <a:pt x="1" y="559"/>
                    <a:pt x="67" y="757"/>
                  </a:cubicBezTo>
                  <a:lnTo>
                    <a:pt x="331" y="1537"/>
                  </a:lnTo>
                  <a:cubicBezTo>
                    <a:pt x="384" y="1696"/>
                    <a:pt x="529" y="1799"/>
                    <a:pt x="692" y="1799"/>
                  </a:cubicBezTo>
                  <a:cubicBezTo>
                    <a:pt x="732" y="1799"/>
                    <a:pt x="774" y="1792"/>
                    <a:pt x="815" y="1779"/>
                  </a:cubicBezTo>
                  <a:lnTo>
                    <a:pt x="1585" y="1515"/>
                  </a:lnTo>
                  <a:cubicBezTo>
                    <a:pt x="1783" y="1449"/>
                    <a:pt x="1892" y="1241"/>
                    <a:pt x="1827" y="1043"/>
                  </a:cubicBezTo>
                  <a:lnTo>
                    <a:pt x="1574" y="262"/>
                  </a:lnTo>
                  <a:cubicBezTo>
                    <a:pt x="1512" y="103"/>
                    <a:pt x="1365" y="1"/>
                    <a:pt x="1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4"/>
            <p:cNvSpPr/>
            <p:nvPr/>
          </p:nvSpPr>
          <p:spPr>
            <a:xfrm>
              <a:off x="1200526" y="1048626"/>
              <a:ext cx="86053" cy="81323"/>
            </a:xfrm>
            <a:custGeom>
              <a:avLst/>
              <a:gdLst/>
              <a:ahLst/>
              <a:cxnLst/>
              <a:rect l="l" t="t" r="r" b="b"/>
              <a:pathLst>
                <a:path w="1892" h="1788" extrusionOk="0">
                  <a:moveTo>
                    <a:pt x="1201" y="1"/>
                  </a:moveTo>
                  <a:cubicBezTo>
                    <a:pt x="1161" y="1"/>
                    <a:pt x="1119" y="7"/>
                    <a:pt x="1078" y="20"/>
                  </a:cubicBezTo>
                  <a:lnTo>
                    <a:pt x="308" y="273"/>
                  </a:lnTo>
                  <a:cubicBezTo>
                    <a:pt x="110" y="339"/>
                    <a:pt x="0" y="559"/>
                    <a:pt x="66" y="757"/>
                  </a:cubicBezTo>
                  <a:lnTo>
                    <a:pt x="319" y="1527"/>
                  </a:lnTo>
                  <a:cubicBezTo>
                    <a:pt x="372" y="1686"/>
                    <a:pt x="525" y="1788"/>
                    <a:pt x="685" y="1788"/>
                  </a:cubicBezTo>
                  <a:cubicBezTo>
                    <a:pt x="724" y="1788"/>
                    <a:pt x="764" y="1782"/>
                    <a:pt x="803" y="1769"/>
                  </a:cubicBezTo>
                  <a:lnTo>
                    <a:pt x="1573" y="1516"/>
                  </a:lnTo>
                  <a:cubicBezTo>
                    <a:pt x="1782" y="1450"/>
                    <a:pt x="1892" y="1230"/>
                    <a:pt x="1815" y="1032"/>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4"/>
            <p:cNvSpPr/>
            <p:nvPr/>
          </p:nvSpPr>
          <p:spPr>
            <a:xfrm>
              <a:off x="967428" y="1248203"/>
              <a:ext cx="86098" cy="81823"/>
            </a:xfrm>
            <a:custGeom>
              <a:avLst/>
              <a:gdLst/>
              <a:ahLst/>
              <a:cxnLst/>
              <a:rect l="l" t="t" r="r" b="b"/>
              <a:pathLst>
                <a:path w="1893" h="1799" extrusionOk="0">
                  <a:moveTo>
                    <a:pt x="1201" y="1"/>
                  </a:moveTo>
                  <a:cubicBezTo>
                    <a:pt x="1161" y="1"/>
                    <a:pt x="1120" y="7"/>
                    <a:pt x="1079" y="20"/>
                  </a:cubicBezTo>
                  <a:lnTo>
                    <a:pt x="309" y="284"/>
                  </a:lnTo>
                  <a:cubicBezTo>
                    <a:pt x="111" y="350"/>
                    <a:pt x="1" y="559"/>
                    <a:pt x="67" y="768"/>
                  </a:cubicBezTo>
                  <a:lnTo>
                    <a:pt x="320" y="1537"/>
                  </a:lnTo>
                  <a:cubicBezTo>
                    <a:pt x="382" y="1696"/>
                    <a:pt x="528" y="1799"/>
                    <a:pt x="686" y="1799"/>
                  </a:cubicBezTo>
                  <a:cubicBezTo>
                    <a:pt x="725" y="1799"/>
                    <a:pt x="765" y="1792"/>
                    <a:pt x="804" y="1779"/>
                  </a:cubicBezTo>
                  <a:lnTo>
                    <a:pt x="1584" y="1526"/>
                  </a:lnTo>
                  <a:cubicBezTo>
                    <a:pt x="1782" y="1450"/>
                    <a:pt x="1892" y="1241"/>
                    <a:pt x="1826" y="1043"/>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4"/>
            <p:cNvSpPr/>
            <p:nvPr/>
          </p:nvSpPr>
          <p:spPr>
            <a:xfrm>
              <a:off x="1057483" y="1218685"/>
              <a:ext cx="85553" cy="81368"/>
            </a:xfrm>
            <a:custGeom>
              <a:avLst/>
              <a:gdLst/>
              <a:ahLst/>
              <a:cxnLst/>
              <a:rect l="l" t="t" r="r" b="b"/>
              <a:pathLst>
                <a:path w="1881" h="1789" extrusionOk="0">
                  <a:moveTo>
                    <a:pt x="1196" y="1"/>
                  </a:moveTo>
                  <a:cubicBezTo>
                    <a:pt x="1157" y="1"/>
                    <a:pt x="1117" y="7"/>
                    <a:pt x="1078" y="20"/>
                  </a:cubicBezTo>
                  <a:lnTo>
                    <a:pt x="308" y="273"/>
                  </a:lnTo>
                  <a:cubicBezTo>
                    <a:pt x="110" y="339"/>
                    <a:pt x="0" y="559"/>
                    <a:pt x="66" y="757"/>
                  </a:cubicBezTo>
                  <a:lnTo>
                    <a:pt x="319" y="1527"/>
                  </a:lnTo>
                  <a:cubicBezTo>
                    <a:pt x="372" y="1692"/>
                    <a:pt x="521" y="1789"/>
                    <a:pt x="679" y="1789"/>
                  </a:cubicBezTo>
                  <a:cubicBezTo>
                    <a:pt x="720" y="1789"/>
                    <a:pt x="762" y="1782"/>
                    <a:pt x="803" y="1769"/>
                  </a:cubicBezTo>
                  <a:lnTo>
                    <a:pt x="1573" y="1516"/>
                  </a:lnTo>
                  <a:cubicBezTo>
                    <a:pt x="1782" y="1450"/>
                    <a:pt x="1881" y="1230"/>
                    <a:pt x="1815" y="1032"/>
                  </a:cubicBezTo>
                  <a:lnTo>
                    <a:pt x="1562" y="262"/>
                  </a:lnTo>
                  <a:cubicBezTo>
                    <a:pt x="1509" y="103"/>
                    <a:pt x="1357" y="1"/>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4"/>
            <p:cNvSpPr/>
            <p:nvPr/>
          </p:nvSpPr>
          <p:spPr>
            <a:xfrm>
              <a:off x="1147493" y="1188712"/>
              <a:ext cx="85598" cy="81778"/>
            </a:xfrm>
            <a:custGeom>
              <a:avLst/>
              <a:gdLst/>
              <a:ahLst/>
              <a:cxnLst/>
              <a:rect l="l" t="t" r="r" b="b"/>
              <a:pathLst>
                <a:path w="1882" h="1798" extrusionOk="0">
                  <a:moveTo>
                    <a:pt x="1197" y="0"/>
                  </a:moveTo>
                  <a:cubicBezTo>
                    <a:pt x="1157" y="0"/>
                    <a:pt x="1118" y="6"/>
                    <a:pt x="1078" y="19"/>
                  </a:cubicBezTo>
                  <a:lnTo>
                    <a:pt x="309" y="283"/>
                  </a:lnTo>
                  <a:cubicBezTo>
                    <a:pt x="100" y="349"/>
                    <a:pt x="1" y="558"/>
                    <a:pt x="67" y="767"/>
                  </a:cubicBezTo>
                  <a:lnTo>
                    <a:pt x="320" y="1537"/>
                  </a:lnTo>
                  <a:cubicBezTo>
                    <a:pt x="373" y="1696"/>
                    <a:pt x="525" y="1798"/>
                    <a:pt x="685" y="1798"/>
                  </a:cubicBezTo>
                  <a:cubicBezTo>
                    <a:pt x="725" y="1798"/>
                    <a:pt x="765" y="1792"/>
                    <a:pt x="804" y="1779"/>
                  </a:cubicBezTo>
                  <a:lnTo>
                    <a:pt x="1573" y="1526"/>
                  </a:lnTo>
                  <a:cubicBezTo>
                    <a:pt x="1771" y="1460"/>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4"/>
            <p:cNvSpPr/>
            <p:nvPr/>
          </p:nvSpPr>
          <p:spPr>
            <a:xfrm>
              <a:off x="1237048" y="1159194"/>
              <a:ext cx="86053" cy="81368"/>
            </a:xfrm>
            <a:custGeom>
              <a:avLst/>
              <a:gdLst/>
              <a:ahLst/>
              <a:cxnLst/>
              <a:rect l="l" t="t" r="r" b="b"/>
              <a:pathLst>
                <a:path w="1892" h="1789" extrusionOk="0">
                  <a:moveTo>
                    <a:pt x="1206" y="0"/>
                  </a:moveTo>
                  <a:cubicBezTo>
                    <a:pt x="1167" y="0"/>
                    <a:pt x="1128" y="6"/>
                    <a:pt x="1089" y="19"/>
                  </a:cubicBezTo>
                  <a:lnTo>
                    <a:pt x="308" y="272"/>
                  </a:lnTo>
                  <a:cubicBezTo>
                    <a:pt x="110" y="338"/>
                    <a:pt x="0" y="558"/>
                    <a:pt x="66" y="756"/>
                  </a:cubicBezTo>
                  <a:lnTo>
                    <a:pt x="319" y="1526"/>
                  </a:lnTo>
                  <a:cubicBezTo>
                    <a:pt x="380" y="1692"/>
                    <a:pt x="524" y="1788"/>
                    <a:pt x="680" y="1788"/>
                  </a:cubicBezTo>
                  <a:cubicBezTo>
                    <a:pt x="721" y="1788"/>
                    <a:pt x="762" y="1782"/>
                    <a:pt x="803" y="1768"/>
                  </a:cubicBezTo>
                  <a:lnTo>
                    <a:pt x="1584" y="1515"/>
                  </a:lnTo>
                  <a:cubicBezTo>
                    <a:pt x="1782" y="1449"/>
                    <a:pt x="1892" y="1229"/>
                    <a:pt x="1826" y="1031"/>
                  </a:cubicBezTo>
                  <a:lnTo>
                    <a:pt x="1562" y="261"/>
                  </a:lnTo>
                  <a:cubicBezTo>
                    <a:pt x="1509" y="102"/>
                    <a:pt x="1364" y="0"/>
                    <a:pt x="1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4"/>
            <p:cNvSpPr/>
            <p:nvPr/>
          </p:nvSpPr>
          <p:spPr>
            <a:xfrm>
              <a:off x="1001449" y="1350266"/>
              <a:ext cx="85598" cy="81823"/>
            </a:xfrm>
            <a:custGeom>
              <a:avLst/>
              <a:gdLst/>
              <a:ahLst/>
              <a:cxnLst/>
              <a:rect l="l" t="t" r="r" b="b"/>
              <a:pathLst>
                <a:path w="1882" h="1799" extrusionOk="0">
                  <a:moveTo>
                    <a:pt x="1197" y="0"/>
                  </a:moveTo>
                  <a:cubicBezTo>
                    <a:pt x="1157" y="0"/>
                    <a:pt x="1117" y="6"/>
                    <a:pt x="1078" y="19"/>
                  </a:cubicBezTo>
                  <a:lnTo>
                    <a:pt x="309" y="283"/>
                  </a:lnTo>
                  <a:cubicBezTo>
                    <a:pt x="111" y="349"/>
                    <a:pt x="1" y="558"/>
                    <a:pt x="67" y="756"/>
                  </a:cubicBezTo>
                  <a:lnTo>
                    <a:pt x="320" y="1537"/>
                  </a:lnTo>
                  <a:cubicBezTo>
                    <a:pt x="372" y="1696"/>
                    <a:pt x="525" y="1798"/>
                    <a:pt x="685" y="1798"/>
                  </a:cubicBezTo>
                  <a:cubicBezTo>
                    <a:pt x="724" y="1798"/>
                    <a:pt x="764" y="1792"/>
                    <a:pt x="803" y="1779"/>
                  </a:cubicBezTo>
                  <a:lnTo>
                    <a:pt x="1573" y="1515"/>
                  </a:lnTo>
                  <a:cubicBezTo>
                    <a:pt x="1771" y="1449"/>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4"/>
            <p:cNvSpPr/>
            <p:nvPr/>
          </p:nvSpPr>
          <p:spPr>
            <a:xfrm>
              <a:off x="1091004" y="1320702"/>
              <a:ext cx="86053" cy="81368"/>
            </a:xfrm>
            <a:custGeom>
              <a:avLst/>
              <a:gdLst/>
              <a:ahLst/>
              <a:cxnLst/>
              <a:rect l="l" t="t" r="r" b="b"/>
              <a:pathLst>
                <a:path w="1892" h="1789" extrusionOk="0">
                  <a:moveTo>
                    <a:pt x="1213" y="0"/>
                  </a:moveTo>
                  <a:cubicBezTo>
                    <a:pt x="1172" y="0"/>
                    <a:pt x="1130" y="7"/>
                    <a:pt x="1089" y="20"/>
                  </a:cubicBezTo>
                  <a:lnTo>
                    <a:pt x="319" y="273"/>
                  </a:lnTo>
                  <a:cubicBezTo>
                    <a:pt x="110" y="339"/>
                    <a:pt x="0" y="559"/>
                    <a:pt x="77" y="757"/>
                  </a:cubicBezTo>
                  <a:lnTo>
                    <a:pt x="330" y="1527"/>
                  </a:lnTo>
                  <a:cubicBezTo>
                    <a:pt x="383" y="1686"/>
                    <a:pt x="528" y="1788"/>
                    <a:pt x="691" y="1788"/>
                  </a:cubicBezTo>
                  <a:cubicBezTo>
                    <a:pt x="731" y="1788"/>
                    <a:pt x="773" y="1782"/>
                    <a:pt x="814" y="1769"/>
                  </a:cubicBezTo>
                  <a:lnTo>
                    <a:pt x="1584" y="1516"/>
                  </a:lnTo>
                  <a:cubicBezTo>
                    <a:pt x="1782" y="1450"/>
                    <a:pt x="1892" y="1230"/>
                    <a:pt x="1826" y="1032"/>
                  </a:cubicBezTo>
                  <a:lnTo>
                    <a:pt x="1573" y="262"/>
                  </a:lnTo>
                  <a:cubicBezTo>
                    <a:pt x="1520" y="97"/>
                    <a:pt x="1371" y="0"/>
                    <a:pt x="1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4"/>
            <p:cNvSpPr/>
            <p:nvPr/>
          </p:nvSpPr>
          <p:spPr>
            <a:xfrm>
              <a:off x="1181014" y="1261211"/>
              <a:ext cx="175108" cy="111341"/>
            </a:xfrm>
            <a:custGeom>
              <a:avLst/>
              <a:gdLst/>
              <a:ahLst/>
              <a:cxnLst/>
              <a:rect l="l" t="t" r="r" b="b"/>
              <a:pathLst>
                <a:path w="3850" h="2448" extrusionOk="0">
                  <a:moveTo>
                    <a:pt x="3164" y="1"/>
                  </a:moveTo>
                  <a:cubicBezTo>
                    <a:pt x="3125" y="1"/>
                    <a:pt x="3086" y="7"/>
                    <a:pt x="3047" y="20"/>
                  </a:cubicBezTo>
                  <a:lnTo>
                    <a:pt x="298" y="933"/>
                  </a:lnTo>
                  <a:cubicBezTo>
                    <a:pt x="111" y="999"/>
                    <a:pt x="1" y="1207"/>
                    <a:pt x="67" y="1405"/>
                  </a:cubicBezTo>
                  <a:lnTo>
                    <a:pt x="330" y="2186"/>
                  </a:lnTo>
                  <a:cubicBezTo>
                    <a:pt x="383" y="2345"/>
                    <a:pt x="529" y="2447"/>
                    <a:pt x="686" y="2447"/>
                  </a:cubicBezTo>
                  <a:cubicBezTo>
                    <a:pt x="725" y="2447"/>
                    <a:pt x="764" y="2441"/>
                    <a:pt x="803" y="2428"/>
                  </a:cubicBezTo>
                  <a:lnTo>
                    <a:pt x="3542" y="1515"/>
                  </a:lnTo>
                  <a:cubicBezTo>
                    <a:pt x="3740" y="1449"/>
                    <a:pt x="3850" y="1240"/>
                    <a:pt x="3784" y="1043"/>
                  </a:cubicBezTo>
                  <a:lnTo>
                    <a:pt x="3520" y="262"/>
                  </a:lnTo>
                  <a:cubicBezTo>
                    <a:pt x="3467" y="103"/>
                    <a:pt x="3322" y="1"/>
                    <a:pt x="3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4"/>
            <p:cNvSpPr/>
            <p:nvPr/>
          </p:nvSpPr>
          <p:spPr>
            <a:xfrm>
              <a:off x="969202" y="969168"/>
              <a:ext cx="55807" cy="96559"/>
            </a:xfrm>
            <a:custGeom>
              <a:avLst/>
              <a:gdLst/>
              <a:ahLst/>
              <a:cxnLst/>
              <a:rect l="l" t="t" r="r" b="b"/>
              <a:pathLst>
                <a:path w="1227" h="2123" extrusionOk="0">
                  <a:moveTo>
                    <a:pt x="976" y="0"/>
                  </a:moveTo>
                  <a:cubicBezTo>
                    <a:pt x="918" y="0"/>
                    <a:pt x="868" y="34"/>
                    <a:pt x="853" y="117"/>
                  </a:cubicBezTo>
                  <a:cubicBezTo>
                    <a:pt x="732" y="744"/>
                    <a:pt x="479" y="1283"/>
                    <a:pt x="105" y="1800"/>
                  </a:cubicBezTo>
                  <a:cubicBezTo>
                    <a:pt x="1" y="1952"/>
                    <a:pt x="159" y="2122"/>
                    <a:pt x="313" y="2122"/>
                  </a:cubicBezTo>
                  <a:cubicBezTo>
                    <a:pt x="370" y="2122"/>
                    <a:pt x="426" y="2099"/>
                    <a:pt x="468" y="2042"/>
                  </a:cubicBezTo>
                  <a:cubicBezTo>
                    <a:pt x="864" y="1536"/>
                    <a:pt x="1106" y="898"/>
                    <a:pt x="1204" y="260"/>
                  </a:cubicBezTo>
                  <a:cubicBezTo>
                    <a:pt x="1226" y="123"/>
                    <a:pt x="1087" y="0"/>
                    <a:pt x="97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4"/>
            <p:cNvSpPr/>
            <p:nvPr/>
          </p:nvSpPr>
          <p:spPr>
            <a:xfrm>
              <a:off x="1059166" y="930599"/>
              <a:ext cx="51031" cy="112751"/>
            </a:xfrm>
            <a:custGeom>
              <a:avLst/>
              <a:gdLst/>
              <a:ahLst/>
              <a:cxnLst/>
              <a:rect l="l" t="t" r="r" b="b"/>
              <a:pathLst>
                <a:path w="1122" h="2479" extrusionOk="0">
                  <a:moveTo>
                    <a:pt x="909" y="0"/>
                  </a:moveTo>
                  <a:cubicBezTo>
                    <a:pt x="859" y="0"/>
                    <a:pt x="814" y="28"/>
                    <a:pt x="799" y="97"/>
                  </a:cubicBezTo>
                  <a:cubicBezTo>
                    <a:pt x="711" y="460"/>
                    <a:pt x="601" y="834"/>
                    <a:pt x="469" y="1185"/>
                  </a:cubicBezTo>
                  <a:cubicBezTo>
                    <a:pt x="337" y="1537"/>
                    <a:pt x="139" y="1867"/>
                    <a:pt x="40" y="2230"/>
                  </a:cubicBezTo>
                  <a:cubicBezTo>
                    <a:pt x="1" y="2357"/>
                    <a:pt x="110" y="2478"/>
                    <a:pt x="223" y="2478"/>
                  </a:cubicBezTo>
                  <a:cubicBezTo>
                    <a:pt x="267" y="2478"/>
                    <a:pt x="311" y="2460"/>
                    <a:pt x="348" y="2417"/>
                  </a:cubicBezTo>
                  <a:cubicBezTo>
                    <a:pt x="821" y="1845"/>
                    <a:pt x="1008" y="921"/>
                    <a:pt x="1107" y="207"/>
                  </a:cubicBezTo>
                  <a:cubicBezTo>
                    <a:pt x="1121" y="99"/>
                    <a:pt x="1004" y="0"/>
                    <a:pt x="90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4"/>
            <p:cNvSpPr/>
            <p:nvPr/>
          </p:nvSpPr>
          <p:spPr>
            <a:xfrm>
              <a:off x="1187109" y="800746"/>
              <a:ext cx="73227" cy="60947"/>
            </a:xfrm>
            <a:custGeom>
              <a:avLst/>
              <a:gdLst/>
              <a:ahLst/>
              <a:cxnLst/>
              <a:rect l="l" t="t" r="r" b="b"/>
              <a:pathLst>
                <a:path w="1610" h="1340" extrusionOk="0">
                  <a:moveTo>
                    <a:pt x="190" y="1"/>
                  </a:moveTo>
                  <a:cubicBezTo>
                    <a:pt x="1" y="1"/>
                    <a:pt x="21" y="304"/>
                    <a:pt x="207" y="345"/>
                  </a:cubicBezTo>
                  <a:cubicBezTo>
                    <a:pt x="735" y="466"/>
                    <a:pt x="1043" y="818"/>
                    <a:pt x="1296" y="1269"/>
                  </a:cubicBezTo>
                  <a:cubicBezTo>
                    <a:pt x="1329" y="1318"/>
                    <a:pt x="1382" y="1339"/>
                    <a:pt x="1434" y="1339"/>
                  </a:cubicBezTo>
                  <a:cubicBezTo>
                    <a:pt x="1523" y="1339"/>
                    <a:pt x="1610" y="1275"/>
                    <a:pt x="1582" y="1170"/>
                  </a:cubicBezTo>
                  <a:cubicBezTo>
                    <a:pt x="1406" y="565"/>
                    <a:pt x="823" y="136"/>
                    <a:pt x="229" y="4"/>
                  </a:cubicBezTo>
                  <a:cubicBezTo>
                    <a:pt x="216" y="2"/>
                    <a:pt x="202" y="1"/>
                    <a:pt x="19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4"/>
            <p:cNvSpPr/>
            <p:nvPr/>
          </p:nvSpPr>
          <p:spPr>
            <a:xfrm>
              <a:off x="1248555" y="1060633"/>
              <a:ext cx="25379" cy="41707"/>
            </a:xfrm>
            <a:custGeom>
              <a:avLst/>
              <a:gdLst/>
              <a:ahLst/>
              <a:cxnLst/>
              <a:rect l="l" t="t" r="r" b="b"/>
              <a:pathLst>
                <a:path w="558" h="917" extrusionOk="0">
                  <a:moveTo>
                    <a:pt x="150" y="1"/>
                  </a:moveTo>
                  <a:cubicBezTo>
                    <a:pt x="72" y="1"/>
                    <a:pt x="0" y="53"/>
                    <a:pt x="11" y="163"/>
                  </a:cubicBezTo>
                  <a:cubicBezTo>
                    <a:pt x="22" y="416"/>
                    <a:pt x="99" y="691"/>
                    <a:pt x="275" y="867"/>
                  </a:cubicBezTo>
                  <a:cubicBezTo>
                    <a:pt x="310" y="902"/>
                    <a:pt x="348" y="917"/>
                    <a:pt x="383" y="917"/>
                  </a:cubicBezTo>
                  <a:cubicBezTo>
                    <a:pt x="479" y="917"/>
                    <a:pt x="557" y="804"/>
                    <a:pt x="517" y="691"/>
                  </a:cubicBezTo>
                  <a:lnTo>
                    <a:pt x="517" y="691"/>
                  </a:lnTo>
                  <a:lnTo>
                    <a:pt x="517" y="702"/>
                  </a:lnTo>
                  <a:cubicBezTo>
                    <a:pt x="484" y="603"/>
                    <a:pt x="429" y="526"/>
                    <a:pt x="396" y="427"/>
                  </a:cubicBezTo>
                  <a:cubicBezTo>
                    <a:pt x="363" y="339"/>
                    <a:pt x="341" y="251"/>
                    <a:pt x="330" y="152"/>
                  </a:cubicBezTo>
                  <a:cubicBezTo>
                    <a:pt x="314" y="53"/>
                    <a:pt x="228" y="1"/>
                    <a:pt x="15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4"/>
            <p:cNvSpPr/>
            <p:nvPr/>
          </p:nvSpPr>
          <p:spPr>
            <a:xfrm>
              <a:off x="1283986" y="1171065"/>
              <a:ext cx="24606" cy="41571"/>
            </a:xfrm>
            <a:custGeom>
              <a:avLst/>
              <a:gdLst/>
              <a:ahLst/>
              <a:cxnLst/>
              <a:rect l="l" t="t" r="r" b="b"/>
              <a:pathLst>
                <a:path w="541" h="914" extrusionOk="0">
                  <a:moveTo>
                    <a:pt x="169" y="0"/>
                  </a:moveTo>
                  <a:cubicBezTo>
                    <a:pt x="79" y="0"/>
                    <a:pt x="0" y="74"/>
                    <a:pt x="46" y="198"/>
                  </a:cubicBezTo>
                  <a:cubicBezTo>
                    <a:pt x="90" y="297"/>
                    <a:pt x="123" y="396"/>
                    <a:pt x="156" y="495"/>
                  </a:cubicBezTo>
                  <a:cubicBezTo>
                    <a:pt x="178" y="594"/>
                    <a:pt x="200" y="704"/>
                    <a:pt x="244" y="803"/>
                  </a:cubicBezTo>
                  <a:cubicBezTo>
                    <a:pt x="273" y="868"/>
                    <a:pt x="353" y="914"/>
                    <a:pt x="421" y="914"/>
                  </a:cubicBezTo>
                  <a:cubicBezTo>
                    <a:pt x="480" y="914"/>
                    <a:pt x="530" y="879"/>
                    <a:pt x="530" y="792"/>
                  </a:cubicBezTo>
                  <a:cubicBezTo>
                    <a:pt x="541" y="561"/>
                    <a:pt x="420" y="308"/>
                    <a:pt x="321" y="110"/>
                  </a:cubicBezTo>
                  <a:lnTo>
                    <a:pt x="332" y="110"/>
                  </a:lnTo>
                  <a:cubicBezTo>
                    <a:pt x="296" y="35"/>
                    <a:pt x="23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4"/>
            <p:cNvSpPr/>
            <p:nvPr/>
          </p:nvSpPr>
          <p:spPr>
            <a:xfrm>
              <a:off x="1319554" y="1280086"/>
              <a:ext cx="18057" cy="28563"/>
            </a:xfrm>
            <a:custGeom>
              <a:avLst/>
              <a:gdLst/>
              <a:ahLst/>
              <a:cxnLst/>
              <a:rect l="l" t="t" r="r" b="b"/>
              <a:pathLst>
                <a:path w="397" h="628" extrusionOk="0">
                  <a:moveTo>
                    <a:pt x="155" y="1"/>
                  </a:moveTo>
                  <a:cubicBezTo>
                    <a:pt x="67" y="1"/>
                    <a:pt x="1" y="89"/>
                    <a:pt x="23" y="166"/>
                  </a:cubicBezTo>
                  <a:cubicBezTo>
                    <a:pt x="45" y="287"/>
                    <a:pt x="56" y="397"/>
                    <a:pt x="78" y="518"/>
                  </a:cubicBezTo>
                  <a:cubicBezTo>
                    <a:pt x="100" y="573"/>
                    <a:pt x="177" y="628"/>
                    <a:pt x="243" y="628"/>
                  </a:cubicBezTo>
                  <a:cubicBezTo>
                    <a:pt x="320" y="628"/>
                    <a:pt x="353" y="573"/>
                    <a:pt x="375" y="507"/>
                  </a:cubicBezTo>
                  <a:cubicBezTo>
                    <a:pt x="397" y="397"/>
                    <a:pt x="364" y="265"/>
                    <a:pt x="331" y="155"/>
                  </a:cubicBezTo>
                  <a:cubicBezTo>
                    <a:pt x="309" y="78"/>
                    <a:pt x="243"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4"/>
            <p:cNvSpPr/>
            <p:nvPr/>
          </p:nvSpPr>
          <p:spPr>
            <a:xfrm>
              <a:off x="1140489" y="1337212"/>
              <a:ext cx="20558" cy="30974"/>
            </a:xfrm>
            <a:custGeom>
              <a:avLst/>
              <a:gdLst/>
              <a:ahLst/>
              <a:cxnLst/>
              <a:rect l="l" t="t" r="r" b="b"/>
              <a:pathLst>
                <a:path w="452" h="681" extrusionOk="0">
                  <a:moveTo>
                    <a:pt x="158" y="1"/>
                  </a:moveTo>
                  <a:cubicBezTo>
                    <a:pt x="143" y="1"/>
                    <a:pt x="127" y="3"/>
                    <a:pt x="111" y="9"/>
                  </a:cubicBezTo>
                  <a:cubicBezTo>
                    <a:pt x="23" y="42"/>
                    <a:pt x="1" y="141"/>
                    <a:pt x="34" y="218"/>
                  </a:cubicBezTo>
                  <a:cubicBezTo>
                    <a:pt x="56" y="273"/>
                    <a:pt x="78" y="328"/>
                    <a:pt x="100" y="383"/>
                  </a:cubicBezTo>
                  <a:cubicBezTo>
                    <a:pt x="111" y="438"/>
                    <a:pt x="122" y="504"/>
                    <a:pt x="144" y="559"/>
                  </a:cubicBezTo>
                  <a:cubicBezTo>
                    <a:pt x="177" y="625"/>
                    <a:pt x="232" y="680"/>
                    <a:pt x="309" y="680"/>
                  </a:cubicBezTo>
                  <a:cubicBezTo>
                    <a:pt x="375" y="680"/>
                    <a:pt x="430" y="625"/>
                    <a:pt x="441" y="559"/>
                  </a:cubicBezTo>
                  <a:cubicBezTo>
                    <a:pt x="452" y="416"/>
                    <a:pt x="386" y="251"/>
                    <a:pt x="320" y="119"/>
                  </a:cubicBezTo>
                  <a:cubicBezTo>
                    <a:pt x="293" y="56"/>
                    <a:pt x="229" y="1"/>
                    <a:pt x="15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4"/>
            <p:cNvSpPr/>
            <p:nvPr/>
          </p:nvSpPr>
          <p:spPr>
            <a:xfrm>
              <a:off x="1192521" y="1203812"/>
              <a:ext cx="25061" cy="33020"/>
            </a:xfrm>
            <a:custGeom>
              <a:avLst/>
              <a:gdLst/>
              <a:ahLst/>
              <a:cxnLst/>
              <a:rect l="l" t="t" r="r" b="b"/>
              <a:pathLst>
                <a:path w="551" h="726" extrusionOk="0">
                  <a:moveTo>
                    <a:pt x="164" y="0"/>
                  </a:moveTo>
                  <a:cubicBezTo>
                    <a:pt x="134" y="0"/>
                    <a:pt x="105" y="9"/>
                    <a:pt x="77" y="28"/>
                  </a:cubicBezTo>
                  <a:cubicBezTo>
                    <a:pt x="1" y="83"/>
                    <a:pt x="12" y="193"/>
                    <a:pt x="67" y="259"/>
                  </a:cubicBezTo>
                  <a:cubicBezTo>
                    <a:pt x="132" y="369"/>
                    <a:pt x="99" y="490"/>
                    <a:pt x="143" y="611"/>
                  </a:cubicBezTo>
                  <a:cubicBezTo>
                    <a:pt x="171" y="679"/>
                    <a:pt x="244" y="726"/>
                    <a:pt x="314" y="726"/>
                  </a:cubicBezTo>
                  <a:cubicBezTo>
                    <a:pt x="358" y="726"/>
                    <a:pt x="400" y="708"/>
                    <a:pt x="429" y="666"/>
                  </a:cubicBezTo>
                  <a:cubicBezTo>
                    <a:pt x="550" y="501"/>
                    <a:pt x="429" y="215"/>
                    <a:pt x="308" y="72"/>
                  </a:cubicBezTo>
                  <a:cubicBezTo>
                    <a:pt x="273" y="29"/>
                    <a:pt x="219" y="0"/>
                    <a:pt x="164"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4"/>
            <p:cNvSpPr/>
            <p:nvPr/>
          </p:nvSpPr>
          <p:spPr>
            <a:xfrm>
              <a:off x="1155680" y="1085285"/>
              <a:ext cx="30428" cy="37750"/>
            </a:xfrm>
            <a:custGeom>
              <a:avLst/>
              <a:gdLst/>
              <a:ahLst/>
              <a:cxnLst/>
              <a:rect l="l" t="t" r="r" b="b"/>
              <a:pathLst>
                <a:path w="669" h="830" extrusionOk="0">
                  <a:moveTo>
                    <a:pt x="155" y="1"/>
                  </a:moveTo>
                  <a:cubicBezTo>
                    <a:pt x="50" y="1"/>
                    <a:pt x="0" y="117"/>
                    <a:pt x="30" y="215"/>
                  </a:cubicBezTo>
                  <a:cubicBezTo>
                    <a:pt x="96" y="424"/>
                    <a:pt x="228" y="688"/>
                    <a:pt x="426" y="809"/>
                  </a:cubicBezTo>
                  <a:cubicBezTo>
                    <a:pt x="450" y="823"/>
                    <a:pt x="474" y="829"/>
                    <a:pt x="497" y="829"/>
                  </a:cubicBezTo>
                  <a:cubicBezTo>
                    <a:pt x="597" y="829"/>
                    <a:pt x="668" y="709"/>
                    <a:pt x="624" y="611"/>
                  </a:cubicBezTo>
                  <a:cubicBezTo>
                    <a:pt x="591" y="523"/>
                    <a:pt x="514" y="457"/>
                    <a:pt x="470" y="380"/>
                  </a:cubicBezTo>
                  <a:cubicBezTo>
                    <a:pt x="426" y="325"/>
                    <a:pt x="393" y="270"/>
                    <a:pt x="360" y="204"/>
                  </a:cubicBezTo>
                  <a:cubicBezTo>
                    <a:pt x="327" y="127"/>
                    <a:pt x="294" y="28"/>
                    <a:pt x="195" y="6"/>
                  </a:cubicBezTo>
                  <a:cubicBezTo>
                    <a:pt x="181" y="2"/>
                    <a:pt x="167"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4"/>
            <p:cNvSpPr/>
            <p:nvPr/>
          </p:nvSpPr>
          <p:spPr>
            <a:xfrm>
              <a:off x="1075676" y="1119624"/>
              <a:ext cx="28381" cy="39979"/>
            </a:xfrm>
            <a:custGeom>
              <a:avLst/>
              <a:gdLst/>
              <a:ahLst/>
              <a:cxnLst/>
              <a:rect l="l" t="t" r="r" b="b"/>
              <a:pathLst>
                <a:path w="624" h="879" extrusionOk="0">
                  <a:moveTo>
                    <a:pt x="183" y="1"/>
                  </a:moveTo>
                  <a:cubicBezTo>
                    <a:pt x="89" y="1"/>
                    <a:pt x="0" y="86"/>
                    <a:pt x="40" y="219"/>
                  </a:cubicBezTo>
                  <a:lnTo>
                    <a:pt x="172" y="592"/>
                  </a:lnTo>
                  <a:cubicBezTo>
                    <a:pt x="204" y="699"/>
                    <a:pt x="267" y="879"/>
                    <a:pt x="402" y="879"/>
                  </a:cubicBezTo>
                  <a:cubicBezTo>
                    <a:pt x="406" y="879"/>
                    <a:pt x="410" y="879"/>
                    <a:pt x="414" y="878"/>
                  </a:cubicBezTo>
                  <a:cubicBezTo>
                    <a:pt x="623" y="867"/>
                    <a:pt x="535" y="603"/>
                    <a:pt x="491" y="494"/>
                  </a:cubicBezTo>
                  <a:cubicBezTo>
                    <a:pt x="436" y="373"/>
                    <a:pt x="392" y="241"/>
                    <a:pt x="337" y="120"/>
                  </a:cubicBezTo>
                  <a:cubicBezTo>
                    <a:pt x="307" y="37"/>
                    <a:pt x="244" y="1"/>
                    <a:pt x="18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4"/>
            <p:cNvSpPr/>
            <p:nvPr/>
          </p:nvSpPr>
          <p:spPr>
            <a:xfrm>
              <a:off x="980709" y="1150598"/>
              <a:ext cx="23787" cy="37250"/>
            </a:xfrm>
            <a:custGeom>
              <a:avLst/>
              <a:gdLst/>
              <a:ahLst/>
              <a:cxnLst/>
              <a:rect l="l" t="t" r="r" b="b"/>
              <a:pathLst>
                <a:path w="523" h="819" extrusionOk="0">
                  <a:moveTo>
                    <a:pt x="126" y="0"/>
                  </a:moveTo>
                  <a:cubicBezTo>
                    <a:pt x="58" y="0"/>
                    <a:pt x="1" y="39"/>
                    <a:pt x="6" y="131"/>
                  </a:cubicBezTo>
                  <a:cubicBezTo>
                    <a:pt x="6" y="263"/>
                    <a:pt x="28" y="384"/>
                    <a:pt x="72" y="505"/>
                  </a:cubicBezTo>
                  <a:cubicBezTo>
                    <a:pt x="127" y="637"/>
                    <a:pt x="204" y="780"/>
                    <a:pt x="347" y="813"/>
                  </a:cubicBezTo>
                  <a:cubicBezTo>
                    <a:pt x="360" y="817"/>
                    <a:pt x="373" y="818"/>
                    <a:pt x="386" y="818"/>
                  </a:cubicBezTo>
                  <a:cubicBezTo>
                    <a:pt x="456" y="818"/>
                    <a:pt x="512" y="769"/>
                    <a:pt x="512" y="703"/>
                  </a:cubicBezTo>
                  <a:cubicBezTo>
                    <a:pt x="523" y="582"/>
                    <a:pt x="457" y="516"/>
                    <a:pt x="413" y="428"/>
                  </a:cubicBezTo>
                  <a:cubicBezTo>
                    <a:pt x="369" y="340"/>
                    <a:pt x="336" y="252"/>
                    <a:pt x="325" y="153"/>
                  </a:cubicBezTo>
                  <a:cubicBezTo>
                    <a:pt x="312" y="61"/>
                    <a:pt x="211" y="0"/>
                    <a:pt x="12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4"/>
            <p:cNvSpPr/>
            <p:nvPr/>
          </p:nvSpPr>
          <p:spPr>
            <a:xfrm>
              <a:off x="1016458" y="1264077"/>
              <a:ext cx="29018" cy="41844"/>
            </a:xfrm>
            <a:custGeom>
              <a:avLst/>
              <a:gdLst/>
              <a:ahLst/>
              <a:cxnLst/>
              <a:rect l="l" t="t" r="r" b="b"/>
              <a:pathLst>
                <a:path w="638" h="920" extrusionOk="0">
                  <a:moveTo>
                    <a:pt x="176" y="1"/>
                  </a:moveTo>
                  <a:cubicBezTo>
                    <a:pt x="78" y="12"/>
                    <a:pt x="1" y="133"/>
                    <a:pt x="56" y="221"/>
                  </a:cubicBezTo>
                  <a:cubicBezTo>
                    <a:pt x="78" y="254"/>
                    <a:pt x="88" y="331"/>
                    <a:pt x="99" y="375"/>
                  </a:cubicBezTo>
                  <a:cubicBezTo>
                    <a:pt x="121" y="430"/>
                    <a:pt x="143" y="485"/>
                    <a:pt x="165" y="540"/>
                  </a:cubicBezTo>
                  <a:cubicBezTo>
                    <a:pt x="209" y="661"/>
                    <a:pt x="275" y="782"/>
                    <a:pt x="374" y="870"/>
                  </a:cubicBezTo>
                  <a:cubicBezTo>
                    <a:pt x="407" y="905"/>
                    <a:pt x="441" y="920"/>
                    <a:pt x="474" y="920"/>
                  </a:cubicBezTo>
                  <a:cubicBezTo>
                    <a:pt x="563" y="920"/>
                    <a:pt x="638" y="807"/>
                    <a:pt x="605" y="694"/>
                  </a:cubicBezTo>
                  <a:lnTo>
                    <a:pt x="605" y="694"/>
                  </a:lnTo>
                  <a:lnTo>
                    <a:pt x="605" y="705"/>
                  </a:lnTo>
                  <a:cubicBezTo>
                    <a:pt x="539" y="518"/>
                    <a:pt x="429" y="364"/>
                    <a:pt x="363" y="177"/>
                  </a:cubicBezTo>
                  <a:cubicBezTo>
                    <a:pt x="330" y="89"/>
                    <a:pt x="275" y="1"/>
                    <a:pt x="17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4"/>
            <p:cNvSpPr/>
            <p:nvPr/>
          </p:nvSpPr>
          <p:spPr>
            <a:xfrm>
              <a:off x="1048978" y="1366731"/>
              <a:ext cx="28199" cy="41162"/>
            </a:xfrm>
            <a:custGeom>
              <a:avLst/>
              <a:gdLst/>
              <a:ahLst/>
              <a:cxnLst/>
              <a:rect l="l" t="t" r="r" b="b"/>
              <a:pathLst>
                <a:path w="620" h="905" extrusionOk="0">
                  <a:moveTo>
                    <a:pt x="169" y="0"/>
                  </a:moveTo>
                  <a:cubicBezTo>
                    <a:pt x="153" y="0"/>
                    <a:pt x="137" y="3"/>
                    <a:pt x="121" y="9"/>
                  </a:cubicBezTo>
                  <a:cubicBezTo>
                    <a:pt x="33" y="42"/>
                    <a:pt x="0" y="152"/>
                    <a:pt x="44" y="229"/>
                  </a:cubicBezTo>
                  <a:cubicBezTo>
                    <a:pt x="88" y="328"/>
                    <a:pt x="143" y="427"/>
                    <a:pt x="187" y="526"/>
                  </a:cubicBezTo>
                  <a:cubicBezTo>
                    <a:pt x="231" y="636"/>
                    <a:pt x="264" y="735"/>
                    <a:pt x="330" y="834"/>
                  </a:cubicBezTo>
                  <a:cubicBezTo>
                    <a:pt x="367" y="882"/>
                    <a:pt x="416" y="904"/>
                    <a:pt x="463" y="904"/>
                  </a:cubicBezTo>
                  <a:cubicBezTo>
                    <a:pt x="545" y="904"/>
                    <a:pt x="619" y="839"/>
                    <a:pt x="605" y="735"/>
                  </a:cubicBezTo>
                  <a:cubicBezTo>
                    <a:pt x="594" y="526"/>
                    <a:pt x="440" y="295"/>
                    <a:pt x="341" y="119"/>
                  </a:cubicBezTo>
                  <a:cubicBezTo>
                    <a:pt x="305" y="56"/>
                    <a:pt x="24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4"/>
            <p:cNvSpPr/>
            <p:nvPr/>
          </p:nvSpPr>
          <p:spPr>
            <a:xfrm>
              <a:off x="1319235" y="1091652"/>
              <a:ext cx="61083" cy="150001"/>
            </a:xfrm>
            <a:custGeom>
              <a:avLst/>
              <a:gdLst/>
              <a:ahLst/>
              <a:cxnLst/>
              <a:rect l="l" t="t" r="r" b="b"/>
              <a:pathLst>
                <a:path w="1343" h="3298" extrusionOk="0">
                  <a:moveTo>
                    <a:pt x="173" y="1"/>
                  </a:moveTo>
                  <a:cubicBezTo>
                    <a:pt x="85" y="1"/>
                    <a:pt x="1" y="76"/>
                    <a:pt x="41" y="196"/>
                  </a:cubicBezTo>
                  <a:cubicBezTo>
                    <a:pt x="360" y="1196"/>
                    <a:pt x="657" y="2208"/>
                    <a:pt x="1042" y="3187"/>
                  </a:cubicBezTo>
                  <a:cubicBezTo>
                    <a:pt x="1073" y="3264"/>
                    <a:pt x="1132" y="3298"/>
                    <a:pt x="1188" y="3298"/>
                  </a:cubicBezTo>
                  <a:cubicBezTo>
                    <a:pt x="1269" y="3298"/>
                    <a:pt x="1342" y="3227"/>
                    <a:pt x="1316" y="3110"/>
                  </a:cubicBezTo>
                  <a:cubicBezTo>
                    <a:pt x="1031" y="2098"/>
                    <a:pt x="668" y="1109"/>
                    <a:pt x="316" y="108"/>
                  </a:cubicBezTo>
                  <a:cubicBezTo>
                    <a:pt x="290" y="34"/>
                    <a:pt x="230" y="1"/>
                    <a:pt x="17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TextBox 85"/>
          <p:cNvSpPr txBox="1"/>
          <p:nvPr/>
        </p:nvSpPr>
        <p:spPr>
          <a:xfrm>
            <a:off x="1644221" y="1146047"/>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algn="ctr" defTabSz="457200">
              <a:lnSpc>
                <a:spcPct val="150000"/>
              </a:lnSpc>
              <a:buClrTx/>
              <a:buFontTx/>
              <a:buNone/>
              <a:defRPr/>
            </a:pPr>
            <a:r>
              <a:rPr lang="en-US" sz="2200" b="1" kern="1200" smtClean="0">
                <a:solidFill>
                  <a:srgbClr val="070185"/>
                </a:solidFill>
                <a:ea typeface="+mn-ea"/>
                <a:cs typeface="Arial" panose="020B0604020202020204" pitchFamily="34" charset="0"/>
              </a:rPr>
              <a:t>Luyện </a:t>
            </a:r>
            <a:r>
              <a:rPr lang="en-US" sz="2200" b="1" kern="1200" smtClean="0">
                <a:solidFill>
                  <a:srgbClr val="070185"/>
                </a:solidFill>
                <a:ea typeface="+mn-ea"/>
                <a:cs typeface="Arial" panose="020B0604020202020204" pitchFamily="34" charset="0"/>
              </a:rPr>
              <a:t>tập </a:t>
            </a:r>
            <a:r>
              <a:rPr lang="en-US" sz="2200" b="1" kern="1200" smtClean="0">
                <a:solidFill>
                  <a:srgbClr val="070185"/>
                </a:solidFill>
                <a:ea typeface="+mn-ea"/>
                <a:cs typeface="Arial" panose="020B0604020202020204" pitchFamily="34" charset="0"/>
              </a:rPr>
              <a:t>2</a:t>
            </a:r>
            <a:endParaRPr lang="en-US" sz="2200" b="1" kern="1200">
              <a:solidFill>
                <a:srgbClr val="070185"/>
              </a:solidFill>
              <a:ea typeface="+mn-ea"/>
              <a:cs typeface="Arial" panose="020B0604020202020204" pitchFamily="34" charset="0"/>
            </a:endParaRPr>
          </a:p>
        </p:txBody>
      </p:sp>
      <p:sp>
        <p:nvSpPr>
          <p:cNvPr id="87" name="Rectangle 1"/>
          <p:cNvSpPr>
            <a:spLocks noChangeArrowheads="1"/>
          </p:cNvSpPr>
          <p:nvPr/>
        </p:nvSpPr>
        <p:spPr bwMode="auto">
          <a:xfrm>
            <a:off x="3712918" y="1177535"/>
            <a:ext cx="239664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Làm</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tính chia:</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2239759" y="2208447"/>
                <a:ext cx="1976888" cy="1227644"/>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3</m:t>
                          </m:r>
                          <m:r>
                            <a:rPr lang="en-US" sz="2000" i="1">
                              <a:effectLst/>
                              <a:latin typeface="+mn-lt"/>
                              <a:ea typeface="Arial" panose="020B0604020202020204" pitchFamily="34" charset="0"/>
                              <a:cs typeface="Times New Roman" panose="02020603050405020304" pitchFamily="18" charset="0"/>
                            </a:rPr>
                            <m:t>𝑥</m:t>
                          </m:r>
                        </m:num>
                        <m:den>
                          <m:r>
                            <a:rPr lang="en-US" sz="2000" i="1">
                              <a:effectLst/>
                              <a:latin typeface="+mn-lt"/>
                              <a:ea typeface="Arial" panose="020B0604020202020204" pitchFamily="34" charset="0"/>
                              <a:cs typeface="Times New Roman" panose="02020603050405020304" pitchFamily="18" charset="0"/>
                            </a:rPr>
                            <m:t>2</m:t>
                          </m:r>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𝑦</m:t>
                              </m:r>
                            </m:e>
                            <m:sup>
                              <m:r>
                                <a:rPr lang="en-US" sz="2000" i="1">
                                  <a:effectLst/>
                                  <a:latin typeface="+mn-lt"/>
                                  <a:ea typeface="Arial" panose="020B0604020202020204" pitchFamily="34" charset="0"/>
                                  <a:cs typeface="Times New Roman" panose="02020603050405020304" pitchFamily="18" charset="0"/>
                                </a:rPr>
                                <m:t>2</m:t>
                              </m:r>
                            </m:sup>
                          </m:sSup>
                        </m:den>
                      </m:f>
                      <m:r>
                        <a:rPr lang="en-US" sz="2000" i="1">
                          <a:effectLst/>
                          <a:latin typeface="+mn-lt"/>
                          <a:ea typeface="Arial" panose="020B0604020202020204" pitchFamily="34" charset="0"/>
                          <a:cs typeface="Times New Roman" panose="02020603050405020304" pitchFamily="18" charset="0"/>
                        </a:rPr>
                        <m:t> :</m:t>
                      </m:r>
                      <m:d>
                        <m:dPr>
                          <m:ctrlPr>
                            <a:rPr lang="en-US" sz="2000" i="1">
                              <a:effectLst/>
                              <a:latin typeface="+mn-lt"/>
                              <a:ea typeface="Arial" panose="020B0604020202020204" pitchFamily="34" charset="0"/>
                              <a:cs typeface="Times New Roman" panose="02020603050405020304" pitchFamily="18" charset="0"/>
                            </a:rPr>
                          </m:ctrlPr>
                        </m:dPr>
                        <m:e>
                          <m:r>
                            <a:rPr lang="en-US" sz="2000" i="1">
                              <a:effectLst/>
                              <a:latin typeface="+mn-lt"/>
                              <a:ea typeface="Arial" panose="020B0604020202020204" pitchFamily="34" charset="0"/>
                              <a:cs typeface="Times New Roman" panose="02020603050405020304" pitchFamily="18" charset="0"/>
                            </a:rPr>
                            <m:t>−</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5</m:t>
                              </m:r>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𝑥</m:t>
                                  </m:r>
                                </m:e>
                                <m:sup>
                                  <m:r>
                                    <a:rPr lang="en-US" sz="2000" i="1">
                                      <a:effectLst/>
                                      <a:latin typeface="+mn-lt"/>
                                      <a:ea typeface="Arial" panose="020B0604020202020204" pitchFamily="34" charset="0"/>
                                      <a:cs typeface="Times New Roman" panose="02020603050405020304" pitchFamily="18" charset="0"/>
                                    </a:rPr>
                                    <m:t>2</m:t>
                                  </m:r>
                                </m:sup>
                              </m:sSup>
                            </m:num>
                            <m:den>
                              <m:r>
                                <a:rPr lang="en-US" sz="2000" i="1">
                                  <a:effectLst/>
                                  <a:latin typeface="+mn-lt"/>
                                  <a:ea typeface="Arial" panose="020B0604020202020204" pitchFamily="34" charset="0"/>
                                  <a:cs typeface="Times New Roman" panose="02020603050405020304" pitchFamily="18" charset="0"/>
                                </a:rPr>
                                <m:t>12</m:t>
                              </m:r>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𝑦</m:t>
                                  </m:r>
                                </m:e>
                                <m:sup>
                                  <m:r>
                                    <a:rPr lang="en-US" sz="2000" i="1">
                                      <a:effectLst/>
                                      <a:latin typeface="+mn-lt"/>
                                      <a:ea typeface="Arial" panose="020B0604020202020204" pitchFamily="34" charset="0"/>
                                      <a:cs typeface="Times New Roman" panose="02020603050405020304" pitchFamily="18" charset="0"/>
                                    </a:rPr>
                                    <m:t>3</m:t>
                                  </m:r>
                                </m:sup>
                              </m:sSup>
                            </m:den>
                          </m:f>
                        </m:e>
                      </m:d>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2239759" y="2208447"/>
                <a:ext cx="1976888" cy="122764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123831" y="2208447"/>
                <a:ext cx="2890471" cy="1174552"/>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sup>
                          </m:sSup>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18</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5</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4123831" y="2208447"/>
                <a:ext cx="2890471" cy="1174552"/>
              </a:xfrm>
              <a:prstGeom prst="rect">
                <a:avLst/>
              </a:prstGeom>
              <a:blipFill>
                <a:blip r:embed="rId4"/>
                <a:stretch>
                  <a:fillRect/>
                </a:stretch>
              </a:blipFill>
            </p:spPr>
            <p:txBody>
              <a:bodyPr/>
              <a:lstStyle/>
              <a:p>
                <a:r>
                  <a:rPr lang="en-US">
                    <a:noFill/>
                  </a:rPr>
                  <a:t> </a:t>
                </a:r>
              </a:p>
            </p:txBody>
          </p:sp>
        </mc:Fallback>
      </mc:AlternateContent>
      <p:grpSp>
        <p:nvGrpSpPr>
          <p:cNvPr id="90" name="Google Shape;1799;p56"/>
          <p:cNvGrpSpPr/>
          <p:nvPr/>
        </p:nvGrpSpPr>
        <p:grpSpPr>
          <a:xfrm rot="1890403">
            <a:off x="317287" y="3509033"/>
            <a:ext cx="1158702" cy="970684"/>
            <a:chOff x="8986183" y="-4150167"/>
            <a:chExt cx="1073065" cy="898943"/>
          </a:xfrm>
        </p:grpSpPr>
        <p:sp>
          <p:nvSpPr>
            <p:cNvPr id="91" name="Google Shape;1800;p56"/>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801;p56"/>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802;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803;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804;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805;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806;p56"/>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807;p56"/>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808;p56"/>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barn(inVertical)">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500"/>
                                        <p:tgtEl>
                                          <p:spTgt spid="87"/>
                                        </p:tgtEl>
                                      </p:cBhvr>
                                    </p:animEffect>
                                    <p:anim calcmode="lin" valueType="num">
                                      <p:cBhvr>
                                        <p:cTn id="13" dur="500" fill="hold"/>
                                        <p:tgtEl>
                                          <p:spTgt spid="87"/>
                                        </p:tgtEl>
                                        <p:attrNameLst>
                                          <p:attrName>ppt_x</p:attrName>
                                        </p:attrNameLst>
                                      </p:cBhvr>
                                      <p:tavLst>
                                        <p:tav tm="0">
                                          <p:val>
                                            <p:strVal val="#ppt_x"/>
                                          </p:val>
                                        </p:tav>
                                        <p:tav tm="100000">
                                          <p:val>
                                            <p:strVal val="#ppt_x"/>
                                          </p:val>
                                        </p:tav>
                                      </p:tavLst>
                                    </p:anim>
                                    <p:anim calcmode="lin" valueType="num">
                                      <p:cBhvr>
                                        <p:cTn id="14" dur="500" fill="hold"/>
                                        <p:tgtEl>
                                          <p:spTgt spid="8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grpSp>
        <p:nvGrpSpPr>
          <p:cNvPr id="1415" name="Google Shape;1415;p50"/>
          <p:cNvGrpSpPr/>
          <p:nvPr/>
        </p:nvGrpSpPr>
        <p:grpSpPr>
          <a:xfrm rot="21599697">
            <a:off x="8007175" y="3447052"/>
            <a:ext cx="871663" cy="1236623"/>
            <a:chOff x="9922842" y="-1678068"/>
            <a:chExt cx="769273" cy="1091555"/>
          </a:xfrm>
        </p:grpSpPr>
        <p:sp>
          <p:nvSpPr>
            <p:cNvPr id="1416" name="Google Shape;1416;p50"/>
            <p:cNvSpPr/>
            <p:nvPr/>
          </p:nvSpPr>
          <p:spPr>
            <a:xfrm>
              <a:off x="9924450" y="-1481725"/>
              <a:ext cx="80575" cy="62425"/>
            </a:xfrm>
            <a:custGeom>
              <a:avLst/>
              <a:gdLst/>
              <a:ahLst/>
              <a:cxnLst/>
              <a:rect l="l" t="t" r="r" b="b"/>
              <a:pathLst>
                <a:path w="3223" h="2497" extrusionOk="0">
                  <a:moveTo>
                    <a:pt x="0" y="2214"/>
                  </a:moveTo>
                  <a:lnTo>
                    <a:pt x="19" y="1942"/>
                  </a:lnTo>
                  <a:lnTo>
                    <a:pt x="1432" y="0"/>
                  </a:lnTo>
                  <a:lnTo>
                    <a:pt x="3223" y="2119"/>
                  </a:lnTo>
                  <a:lnTo>
                    <a:pt x="675" y="2497"/>
                  </a:lnTo>
                  <a:close/>
                </a:path>
              </a:pathLst>
            </a:custGeom>
            <a:solidFill>
              <a:schemeClr val="dk1"/>
            </a:solidFill>
            <a:ln>
              <a:noFill/>
            </a:ln>
          </p:spPr>
        </p:sp>
        <p:sp>
          <p:nvSpPr>
            <p:cNvPr id="1417" name="Google Shape;1417;p50"/>
            <p:cNvSpPr/>
            <p:nvPr/>
          </p:nvSpPr>
          <p:spPr>
            <a:xfrm>
              <a:off x="9922842" y="-1575794"/>
              <a:ext cx="753752" cy="989281"/>
            </a:xfrm>
            <a:custGeom>
              <a:avLst/>
              <a:gdLst/>
              <a:ahLst/>
              <a:cxnLst/>
              <a:rect l="l" t="t" r="r" b="b"/>
              <a:pathLst>
                <a:path w="7479" h="9816" extrusionOk="0">
                  <a:moveTo>
                    <a:pt x="2255" y="0"/>
                  </a:moveTo>
                  <a:lnTo>
                    <a:pt x="0" y="1463"/>
                  </a:lnTo>
                  <a:lnTo>
                    <a:pt x="4014" y="7665"/>
                  </a:lnTo>
                  <a:lnTo>
                    <a:pt x="4674" y="8699"/>
                  </a:lnTo>
                  <a:cubicBezTo>
                    <a:pt x="4751" y="8814"/>
                    <a:pt x="4887" y="8879"/>
                    <a:pt x="5015" y="8879"/>
                  </a:cubicBezTo>
                  <a:cubicBezTo>
                    <a:pt x="5034" y="8879"/>
                    <a:pt x="5052" y="8878"/>
                    <a:pt x="5070" y="8875"/>
                  </a:cubicBezTo>
                  <a:lnTo>
                    <a:pt x="5367" y="9337"/>
                  </a:lnTo>
                  <a:cubicBezTo>
                    <a:pt x="5570" y="9645"/>
                    <a:pt x="5912" y="9815"/>
                    <a:pt x="6262" y="9815"/>
                  </a:cubicBezTo>
                  <a:cubicBezTo>
                    <a:pt x="6460" y="9815"/>
                    <a:pt x="6661" y="9760"/>
                    <a:pt x="6841" y="9645"/>
                  </a:cubicBezTo>
                  <a:cubicBezTo>
                    <a:pt x="7336" y="9326"/>
                    <a:pt x="7479" y="8666"/>
                    <a:pt x="7160" y="8171"/>
                  </a:cubicBezTo>
                  <a:lnTo>
                    <a:pt x="7160" y="8171"/>
                  </a:lnTo>
                  <a:lnTo>
                    <a:pt x="7160" y="8182"/>
                  </a:lnTo>
                  <a:lnTo>
                    <a:pt x="6874" y="7742"/>
                  </a:lnTo>
                  <a:cubicBezTo>
                    <a:pt x="7006" y="7610"/>
                    <a:pt x="7039" y="7401"/>
                    <a:pt x="6929" y="7236"/>
                  </a:cubicBezTo>
                  <a:lnTo>
                    <a:pt x="6588" y="6709"/>
                  </a:lnTo>
                  <a:lnTo>
                    <a:pt x="6599" y="6698"/>
                  </a:lnTo>
                  <a:lnTo>
                    <a:pt x="22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0"/>
            <p:cNvSpPr/>
            <p:nvPr/>
          </p:nvSpPr>
          <p:spPr>
            <a:xfrm>
              <a:off x="9922842" y="-1643217"/>
              <a:ext cx="227265" cy="214868"/>
            </a:xfrm>
            <a:custGeom>
              <a:avLst/>
              <a:gdLst/>
              <a:ahLst/>
              <a:cxnLst/>
              <a:rect l="l" t="t" r="r" b="b"/>
              <a:pathLst>
                <a:path w="2255" h="2132" extrusionOk="0">
                  <a:moveTo>
                    <a:pt x="322" y="1"/>
                  </a:moveTo>
                  <a:cubicBezTo>
                    <a:pt x="243" y="1"/>
                    <a:pt x="175" y="60"/>
                    <a:pt x="165" y="141"/>
                  </a:cubicBezTo>
                  <a:lnTo>
                    <a:pt x="0" y="2132"/>
                  </a:lnTo>
                  <a:lnTo>
                    <a:pt x="2255" y="669"/>
                  </a:lnTo>
                  <a:lnTo>
                    <a:pt x="374" y="9"/>
                  </a:lnTo>
                  <a:cubicBezTo>
                    <a:pt x="357" y="4"/>
                    <a:pt x="339"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0"/>
            <p:cNvSpPr/>
            <p:nvPr/>
          </p:nvSpPr>
          <p:spPr>
            <a:xfrm>
              <a:off x="10438243" y="-852075"/>
              <a:ext cx="253871" cy="231094"/>
            </a:xfrm>
            <a:custGeom>
              <a:avLst/>
              <a:gdLst/>
              <a:ahLst/>
              <a:cxnLst/>
              <a:rect l="l" t="t" r="r" b="b"/>
              <a:pathLst>
                <a:path w="2519" h="2293" extrusionOk="0">
                  <a:moveTo>
                    <a:pt x="1782" y="0"/>
                  </a:moveTo>
                  <a:lnTo>
                    <a:pt x="0" y="1155"/>
                  </a:lnTo>
                  <a:lnTo>
                    <a:pt x="418" y="1804"/>
                  </a:lnTo>
                  <a:cubicBezTo>
                    <a:pt x="622" y="2120"/>
                    <a:pt x="965" y="2293"/>
                    <a:pt x="1313" y="2293"/>
                  </a:cubicBezTo>
                  <a:cubicBezTo>
                    <a:pt x="1509" y="2293"/>
                    <a:pt x="1706" y="2238"/>
                    <a:pt x="1881" y="2123"/>
                  </a:cubicBezTo>
                  <a:cubicBezTo>
                    <a:pt x="2376" y="1804"/>
                    <a:pt x="2519" y="1144"/>
                    <a:pt x="2200" y="649"/>
                  </a:cubicBezTo>
                  <a:lnTo>
                    <a:pt x="1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0"/>
            <p:cNvSpPr/>
            <p:nvPr/>
          </p:nvSpPr>
          <p:spPr>
            <a:xfrm>
              <a:off x="10460415" y="-717933"/>
              <a:ext cx="144119" cy="90402"/>
            </a:xfrm>
            <a:custGeom>
              <a:avLst/>
              <a:gdLst/>
              <a:ahLst/>
              <a:cxnLst/>
              <a:rect l="l" t="t" r="r" b="b"/>
              <a:pathLst>
                <a:path w="1430" h="897" extrusionOk="0">
                  <a:moveTo>
                    <a:pt x="110" y="0"/>
                  </a:moveTo>
                  <a:lnTo>
                    <a:pt x="0" y="66"/>
                  </a:lnTo>
                  <a:cubicBezTo>
                    <a:pt x="0" y="66"/>
                    <a:pt x="253" y="451"/>
                    <a:pt x="308" y="539"/>
                  </a:cubicBezTo>
                  <a:cubicBezTo>
                    <a:pt x="352" y="601"/>
                    <a:pt x="638" y="897"/>
                    <a:pt x="1079" y="897"/>
                  </a:cubicBezTo>
                  <a:cubicBezTo>
                    <a:pt x="1187" y="897"/>
                    <a:pt x="1304" y="879"/>
                    <a:pt x="1430" y="836"/>
                  </a:cubicBezTo>
                  <a:lnTo>
                    <a:pt x="1430" y="836"/>
                  </a:lnTo>
                  <a:cubicBezTo>
                    <a:pt x="1430" y="836"/>
                    <a:pt x="1379" y="842"/>
                    <a:pt x="1299" y="842"/>
                  </a:cubicBezTo>
                  <a:cubicBezTo>
                    <a:pt x="1092" y="842"/>
                    <a:pt x="692" y="802"/>
                    <a:pt x="462" y="517"/>
                  </a:cubicBezTo>
                  <a:cubicBezTo>
                    <a:pt x="242" y="242"/>
                    <a:pt x="110" y="0"/>
                    <a:pt x="110"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0"/>
            <p:cNvSpPr/>
            <p:nvPr/>
          </p:nvSpPr>
          <p:spPr>
            <a:xfrm>
              <a:off x="9938362" y="-1678068"/>
              <a:ext cx="228373" cy="214969"/>
            </a:xfrm>
            <a:custGeom>
              <a:avLst/>
              <a:gdLst/>
              <a:ahLst/>
              <a:cxnLst/>
              <a:rect l="l" t="t" r="r" b="b"/>
              <a:pathLst>
                <a:path w="2266" h="2133" extrusionOk="0">
                  <a:moveTo>
                    <a:pt x="322" y="1"/>
                  </a:moveTo>
                  <a:cubicBezTo>
                    <a:pt x="243" y="1"/>
                    <a:pt x="176" y="60"/>
                    <a:pt x="176" y="142"/>
                  </a:cubicBezTo>
                  <a:lnTo>
                    <a:pt x="165" y="142"/>
                  </a:lnTo>
                  <a:lnTo>
                    <a:pt x="0" y="2132"/>
                  </a:lnTo>
                  <a:lnTo>
                    <a:pt x="0" y="2132"/>
                  </a:lnTo>
                  <a:lnTo>
                    <a:pt x="2266" y="669"/>
                  </a:lnTo>
                  <a:lnTo>
                    <a:pt x="374" y="10"/>
                  </a:lnTo>
                  <a:cubicBezTo>
                    <a:pt x="357" y="4"/>
                    <a:pt x="339" y="1"/>
                    <a:pt x="3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0"/>
            <p:cNvSpPr/>
            <p:nvPr/>
          </p:nvSpPr>
          <p:spPr>
            <a:xfrm>
              <a:off x="9958317" y="-1671134"/>
              <a:ext cx="58857" cy="55531"/>
            </a:xfrm>
            <a:custGeom>
              <a:avLst/>
              <a:gdLst/>
              <a:ahLst/>
              <a:cxnLst/>
              <a:rect l="l" t="t" r="r" b="b"/>
              <a:pathLst>
                <a:path w="584" h="551" extrusionOk="0">
                  <a:moveTo>
                    <a:pt x="121" y="0"/>
                  </a:moveTo>
                  <a:cubicBezTo>
                    <a:pt x="98" y="0"/>
                    <a:pt x="44" y="7"/>
                    <a:pt x="44" y="67"/>
                  </a:cubicBezTo>
                  <a:cubicBezTo>
                    <a:pt x="33" y="144"/>
                    <a:pt x="0" y="550"/>
                    <a:pt x="0" y="550"/>
                  </a:cubicBezTo>
                  <a:lnTo>
                    <a:pt x="583" y="155"/>
                  </a:lnTo>
                  <a:lnTo>
                    <a:pt x="132" y="1"/>
                  </a:lnTo>
                  <a:cubicBezTo>
                    <a:pt x="132" y="1"/>
                    <a:pt x="128" y="0"/>
                    <a:pt x="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0"/>
            <p:cNvSpPr/>
            <p:nvPr/>
          </p:nvSpPr>
          <p:spPr>
            <a:xfrm>
              <a:off x="10342903" y="-985107"/>
              <a:ext cx="307084" cy="269291"/>
            </a:xfrm>
            <a:custGeom>
              <a:avLst/>
              <a:gdLst/>
              <a:ahLst/>
              <a:cxnLst/>
              <a:rect l="l" t="t" r="r" b="b"/>
              <a:pathLst>
                <a:path w="3047" h="2672" extrusionOk="0">
                  <a:moveTo>
                    <a:pt x="2255" y="1"/>
                  </a:moveTo>
                  <a:lnTo>
                    <a:pt x="0" y="1463"/>
                  </a:lnTo>
                  <a:lnTo>
                    <a:pt x="671" y="2497"/>
                  </a:lnTo>
                  <a:cubicBezTo>
                    <a:pt x="748" y="2609"/>
                    <a:pt x="874" y="2672"/>
                    <a:pt x="1003" y="2672"/>
                  </a:cubicBezTo>
                  <a:cubicBezTo>
                    <a:pt x="1078" y="2672"/>
                    <a:pt x="1153" y="2651"/>
                    <a:pt x="1221" y="2607"/>
                  </a:cubicBezTo>
                  <a:lnTo>
                    <a:pt x="2805" y="1584"/>
                  </a:lnTo>
                  <a:cubicBezTo>
                    <a:pt x="2992" y="1463"/>
                    <a:pt x="3047" y="1221"/>
                    <a:pt x="2926" y="1034"/>
                  </a:cubicBezTo>
                  <a:lnTo>
                    <a:pt x="22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0"/>
            <p:cNvSpPr/>
            <p:nvPr/>
          </p:nvSpPr>
          <p:spPr>
            <a:xfrm>
              <a:off x="10397225" y="-899745"/>
              <a:ext cx="222830" cy="140894"/>
            </a:xfrm>
            <a:custGeom>
              <a:avLst/>
              <a:gdLst/>
              <a:ahLst/>
              <a:cxnLst/>
              <a:rect l="l" t="t" r="r" b="b"/>
              <a:pathLst>
                <a:path w="2211" h="1398" fill="none" extrusionOk="0">
                  <a:moveTo>
                    <a:pt x="0" y="1397"/>
                  </a:moveTo>
                  <a:lnTo>
                    <a:pt x="22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0"/>
            <p:cNvSpPr/>
            <p:nvPr/>
          </p:nvSpPr>
          <p:spPr>
            <a:xfrm>
              <a:off x="9938362" y="-1611269"/>
              <a:ext cx="666172" cy="823595"/>
            </a:xfrm>
            <a:custGeom>
              <a:avLst/>
              <a:gdLst/>
              <a:ahLst/>
              <a:cxnLst/>
              <a:rect l="l" t="t" r="r" b="b"/>
              <a:pathLst>
                <a:path w="6610" h="8172" extrusionOk="0">
                  <a:moveTo>
                    <a:pt x="2266" y="0"/>
                  </a:moveTo>
                  <a:lnTo>
                    <a:pt x="0" y="1474"/>
                  </a:lnTo>
                  <a:lnTo>
                    <a:pt x="4344" y="8171"/>
                  </a:lnTo>
                  <a:lnTo>
                    <a:pt x="6610" y="6709"/>
                  </a:lnTo>
                  <a:lnTo>
                    <a:pt x="22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0"/>
            <p:cNvSpPr/>
            <p:nvPr/>
          </p:nvSpPr>
          <p:spPr>
            <a:xfrm>
              <a:off x="10592440" y="-793419"/>
              <a:ext cx="65307" cy="128699"/>
            </a:xfrm>
            <a:custGeom>
              <a:avLst/>
              <a:gdLst/>
              <a:ahLst/>
              <a:cxnLst/>
              <a:rect l="l" t="t" r="r" b="b"/>
              <a:pathLst>
                <a:path w="648" h="1277" extrusionOk="0">
                  <a:moveTo>
                    <a:pt x="363" y="0"/>
                  </a:moveTo>
                  <a:cubicBezTo>
                    <a:pt x="282" y="0"/>
                    <a:pt x="211" y="53"/>
                    <a:pt x="241" y="155"/>
                  </a:cubicBezTo>
                  <a:cubicBezTo>
                    <a:pt x="318" y="485"/>
                    <a:pt x="219" y="727"/>
                    <a:pt x="54" y="1002"/>
                  </a:cubicBezTo>
                  <a:cubicBezTo>
                    <a:pt x="0" y="1100"/>
                    <a:pt x="84" y="1277"/>
                    <a:pt x="193" y="1277"/>
                  </a:cubicBezTo>
                  <a:cubicBezTo>
                    <a:pt x="219" y="1277"/>
                    <a:pt x="246" y="1267"/>
                    <a:pt x="274" y="1244"/>
                  </a:cubicBezTo>
                  <a:cubicBezTo>
                    <a:pt x="593" y="969"/>
                    <a:pt x="648" y="485"/>
                    <a:pt x="527" y="111"/>
                  </a:cubicBezTo>
                  <a:cubicBezTo>
                    <a:pt x="502" y="36"/>
                    <a:pt x="429" y="0"/>
                    <a:pt x="36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0"/>
            <p:cNvSpPr/>
            <p:nvPr/>
          </p:nvSpPr>
          <p:spPr>
            <a:xfrm>
              <a:off x="10318010" y="-1287052"/>
              <a:ext cx="230086" cy="328450"/>
            </a:xfrm>
            <a:custGeom>
              <a:avLst/>
              <a:gdLst/>
              <a:ahLst/>
              <a:cxnLst/>
              <a:rect l="l" t="t" r="r" b="b"/>
              <a:pathLst>
                <a:path w="2283" h="3259" extrusionOk="0">
                  <a:moveTo>
                    <a:pt x="206" y="1"/>
                  </a:moveTo>
                  <a:cubicBezTo>
                    <a:pt x="103" y="1"/>
                    <a:pt x="1" y="95"/>
                    <a:pt x="60" y="214"/>
                  </a:cubicBezTo>
                  <a:cubicBezTo>
                    <a:pt x="401" y="830"/>
                    <a:pt x="742" y="1435"/>
                    <a:pt x="1105" y="2040"/>
                  </a:cubicBezTo>
                  <a:cubicBezTo>
                    <a:pt x="1358" y="2458"/>
                    <a:pt x="1589" y="2920"/>
                    <a:pt x="1985" y="3217"/>
                  </a:cubicBezTo>
                  <a:cubicBezTo>
                    <a:pt x="2024" y="3246"/>
                    <a:pt x="2061" y="3259"/>
                    <a:pt x="2093" y="3259"/>
                  </a:cubicBezTo>
                  <a:cubicBezTo>
                    <a:pt x="2218" y="3259"/>
                    <a:pt x="2283" y="3075"/>
                    <a:pt x="2161" y="2953"/>
                  </a:cubicBezTo>
                  <a:cubicBezTo>
                    <a:pt x="1831" y="2623"/>
                    <a:pt x="1611" y="2205"/>
                    <a:pt x="1369" y="1809"/>
                  </a:cubicBezTo>
                  <a:cubicBezTo>
                    <a:pt x="1017" y="1237"/>
                    <a:pt x="676" y="654"/>
                    <a:pt x="335" y="72"/>
                  </a:cubicBezTo>
                  <a:cubicBezTo>
                    <a:pt x="304" y="22"/>
                    <a:pt x="255" y="1"/>
                    <a:pt x="20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0"/>
            <p:cNvSpPr/>
            <p:nvPr/>
          </p:nvSpPr>
          <p:spPr>
            <a:xfrm>
              <a:off x="10023725" y="-1633542"/>
              <a:ext cx="71052" cy="49988"/>
            </a:xfrm>
            <a:custGeom>
              <a:avLst/>
              <a:gdLst/>
              <a:ahLst/>
              <a:cxnLst/>
              <a:rect l="l" t="t" r="r" b="b"/>
              <a:pathLst>
                <a:path w="705" h="496" extrusionOk="0">
                  <a:moveTo>
                    <a:pt x="165" y="0"/>
                  </a:moveTo>
                  <a:cubicBezTo>
                    <a:pt x="87" y="0"/>
                    <a:pt x="21" y="53"/>
                    <a:pt x="11" y="133"/>
                  </a:cubicBezTo>
                  <a:cubicBezTo>
                    <a:pt x="0" y="221"/>
                    <a:pt x="66" y="298"/>
                    <a:pt x="154" y="331"/>
                  </a:cubicBezTo>
                  <a:cubicBezTo>
                    <a:pt x="242" y="353"/>
                    <a:pt x="330" y="397"/>
                    <a:pt x="407" y="452"/>
                  </a:cubicBezTo>
                  <a:cubicBezTo>
                    <a:pt x="444" y="479"/>
                    <a:pt x="489" y="495"/>
                    <a:pt x="531" y="495"/>
                  </a:cubicBezTo>
                  <a:cubicBezTo>
                    <a:pt x="577" y="495"/>
                    <a:pt x="621" y="476"/>
                    <a:pt x="649" y="430"/>
                  </a:cubicBezTo>
                  <a:cubicBezTo>
                    <a:pt x="704" y="353"/>
                    <a:pt x="671" y="232"/>
                    <a:pt x="594" y="177"/>
                  </a:cubicBezTo>
                  <a:cubicBezTo>
                    <a:pt x="462" y="89"/>
                    <a:pt x="330" y="34"/>
                    <a:pt x="187" y="1"/>
                  </a:cubicBezTo>
                  <a:cubicBezTo>
                    <a:pt x="180" y="1"/>
                    <a:pt x="172" y="0"/>
                    <a:pt x="16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 name="Google Shape;1447;p50"/>
          <p:cNvGrpSpPr/>
          <p:nvPr/>
        </p:nvGrpSpPr>
        <p:grpSpPr>
          <a:xfrm rot="20383003">
            <a:off x="-30879" y="778553"/>
            <a:ext cx="1543074" cy="694948"/>
            <a:chOff x="10048400" y="2011675"/>
            <a:chExt cx="632075" cy="286275"/>
          </a:xfrm>
        </p:grpSpPr>
        <p:sp>
          <p:nvSpPr>
            <p:cNvPr id="1448" name="Google Shape;1448;p50"/>
            <p:cNvSpPr/>
            <p:nvPr/>
          </p:nvSpPr>
          <p:spPr>
            <a:xfrm>
              <a:off x="10048400" y="2011675"/>
              <a:ext cx="632075" cy="286275"/>
            </a:xfrm>
            <a:custGeom>
              <a:avLst/>
              <a:gdLst/>
              <a:ahLst/>
              <a:cxnLst/>
              <a:rect l="l" t="t" r="r" b="b"/>
              <a:pathLst>
                <a:path w="25283" h="11451" extrusionOk="0">
                  <a:moveTo>
                    <a:pt x="7809" y="4724"/>
                  </a:moveTo>
                  <a:cubicBezTo>
                    <a:pt x="7861" y="4724"/>
                    <a:pt x="7913" y="4733"/>
                    <a:pt x="7962" y="4754"/>
                  </a:cubicBezTo>
                  <a:lnTo>
                    <a:pt x="17288" y="8394"/>
                  </a:lnTo>
                  <a:cubicBezTo>
                    <a:pt x="17585" y="8504"/>
                    <a:pt x="17497" y="8965"/>
                    <a:pt x="17178" y="8965"/>
                  </a:cubicBezTo>
                  <a:lnTo>
                    <a:pt x="17178" y="8954"/>
                  </a:lnTo>
                  <a:lnTo>
                    <a:pt x="5686" y="8954"/>
                  </a:lnTo>
                  <a:cubicBezTo>
                    <a:pt x="5356" y="8954"/>
                    <a:pt x="5147" y="8581"/>
                    <a:pt x="5323" y="8295"/>
                  </a:cubicBezTo>
                  <a:lnTo>
                    <a:pt x="7445" y="4918"/>
                  </a:lnTo>
                  <a:cubicBezTo>
                    <a:pt x="7526" y="4797"/>
                    <a:pt x="7666" y="4724"/>
                    <a:pt x="7809" y="4724"/>
                  </a:cubicBezTo>
                  <a:close/>
                  <a:moveTo>
                    <a:pt x="6808" y="0"/>
                  </a:moveTo>
                  <a:cubicBezTo>
                    <a:pt x="6434" y="0"/>
                    <a:pt x="6071" y="197"/>
                    <a:pt x="5862" y="542"/>
                  </a:cubicBezTo>
                  <a:lnTo>
                    <a:pt x="440" y="9779"/>
                  </a:lnTo>
                  <a:cubicBezTo>
                    <a:pt x="0" y="10516"/>
                    <a:pt x="528" y="11451"/>
                    <a:pt x="1375" y="11451"/>
                  </a:cubicBezTo>
                  <a:lnTo>
                    <a:pt x="23765" y="11451"/>
                  </a:lnTo>
                  <a:cubicBezTo>
                    <a:pt x="24898" y="11451"/>
                    <a:pt x="25283" y="9922"/>
                    <a:pt x="24282" y="9372"/>
                  </a:cubicBezTo>
                  <a:lnTo>
                    <a:pt x="7324" y="135"/>
                  </a:lnTo>
                  <a:cubicBezTo>
                    <a:pt x="7159" y="44"/>
                    <a:pt x="6982" y="0"/>
                    <a:pt x="6808" y="0"/>
                  </a:cubicBezTo>
                  <a:close/>
                </a:path>
              </a:pathLst>
            </a:custGeom>
            <a:solidFill>
              <a:schemeClr val="accent1"/>
            </a:solidFill>
            <a:ln>
              <a:noFill/>
            </a:ln>
            <a:effectLst>
              <a:outerShdw dist="38100" dir="28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0"/>
            <p:cNvSpPr/>
            <p:nvPr/>
          </p:nvSpPr>
          <p:spPr>
            <a:xfrm>
              <a:off x="10428450" y="2138725"/>
              <a:ext cx="224200" cy="125650"/>
            </a:xfrm>
            <a:custGeom>
              <a:avLst/>
              <a:gdLst/>
              <a:ahLst/>
              <a:cxnLst/>
              <a:rect l="l" t="t" r="r" b="b"/>
              <a:pathLst>
                <a:path w="8968" h="5026" extrusionOk="0">
                  <a:moveTo>
                    <a:pt x="173" y="0"/>
                  </a:moveTo>
                  <a:cubicBezTo>
                    <a:pt x="42" y="0"/>
                    <a:pt x="0" y="236"/>
                    <a:pt x="150" y="320"/>
                  </a:cubicBezTo>
                  <a:cubicBezTo>
                    <a:pt x="2911" y="1992"/>
                    <a:pt x="5759" y="3696"/>
                    <a:pt x="8717" y="5005"/>
                  </a:cubicBezTo>
                  <a:cubicBezTo>
                    <a:pt x="8746" y="5019"/>
                    <a:pt x="8773" y="5025"/>
                    <a:pt x="8796" y="5025"/>
                  </a:cubicBezTo>
                  <a:cubicBezTo>
                    <a:pt x="8940" y="5025"/>
                    <a:pt x="8967" y="4793"/>
                    <a:pt x="8816" y="4708"/>
                  </a:cubicBezTo>
                  <a:cubicBezTo>
                    <a:pt x="5968" y="3136"/>
                    <a:pt x="3064" y="1684"/>
                    <a:pt x="249" y="23"/>
                  </a:cubicBezTo>
                  <a:cubicBezTo>
                    <a:pt x="222" y="7"/>
                    <a:pt x="196" y="0"/>
                    <a:pt x="17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0"/>
            <p:cNvSpPr/>
            <p:nvPr/>
          </p:nvSpPr>
          <p:spPr>
            <a:xfrm>
              <a:off x="10185050" y="2034675"/>
              <a:ext cx="51700" cy="28075"/>
            </a:xfrm>
            <a:custGeom>
              <a:avLst/>
              <a:gdLst/>
              <a:ahLst/>
              <a:cxnLst/>
              <a:rect l="l" t="t" r="r" b="b"/>
              <a:pathLst>
                <a:path w="2068" h="1123" extrusionOk="0">
                  <a:moveTo>
                    <a:pt x="1599" y="1"/>
                  </a:moveTo>
                  <a:cubicBezTo>
                    <a:pt x="1011" y="1"/>
                    <a:pt x="358" y="327"/>
                    <a:pt x="66" y="842"/>
                  </a:cubicBezTo>
                  <a:cubicBezTo>
                    <a:pt x="0" y="973"/>
                    <a:pt x="105" y="1122"/>
                    <a:pt x="227" y="1122"/>
                  </a:cubicBezTo>
                  <a:cubicBezTo>
                    <a:pt x="268" y="1122"/>
                    <a:pt x="312" y="1105"/>
                    <a:pt x="352" y="1062"/>
                  </a:cubicBezTo>
                  <a:cubicBezTo>
                    <a:pt x="781" y="600"/>
                    <a:pt x="1220" y="391"/>
                    <a:pt x="1858" y="380"/>
                  </a:cubicBezTo>
                  <a:cubicBezTo>
                    <a:pt x="2067" y="369"/>
                    <a:pt x="2001" y="51"/>
                    <a:pt x="1825" y="18"/>
                  </a:cubicBezTo>
                  <a:cubicBezTo>
                    <a:pt x="1752" y="6"/>
                    <a:pt x="1676" y="1"/>
                    <a:pt x="1599"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roup 60"/>
          <p:cNvGrpSpPr/>
          <p:nvPr/>
        </p:nvGrpSpPr>
        <p:grpSpPr>
          <a:xfrm>
            <a:off x="1283802" y="414947"/>
            <a:ext cx="3195232" cy="1490090"/>
            <a:chOff x="5943600" y="288505"/>
            <a:chExt cx="6390461" cy="2980178"/>
          </a:xfrm>
        </p:grpSpPr>
        <p:grpSp>
          <p:nvGrpSpPr>
            <p:cNvPr id="62" name="Group 2"/>
            <p:cNvGrpSpPr/>
            <p:nvPr/>
          </p:nvGrpSpPr>
          <p:grpSpPr>
            <a:xfrm>
              <a:off x="5943600" y="288505"/>
              <a:ext cx="6390461" cy="2980178"/>
              <a:chOff x="0" y="-28575"/>
              <a:chExt cx="2385200" cy="841375"/>
            </a:xfrm>
          </p:grpSpPr>
          <p:sp>
            <p:nvSpPr>
              <p:cNvPr id="64" name="Freeform 3"/>
              <p:cNvSpPr/>
              <p:nvPr/>
            </p:nvSpPr>
            <p:spPr>
              <a:xfrm>
                <a:off x="395486" y="1313"/>
                <a:ext cx="1989714" cy="34881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ln/>
            </p:spPr>
            <p:style>
              <a:lnRef idx="3">
                <a:schemeClr val="lt1"/>
              </a:lnRef>
              <a:fillRef idx="1">
                <a:schemeClr val="accent2"/>
              </a:fillRef>
              <a:effectRef idx="1">
                <a:schemeClr val="accent2"/>
              </a:effectRef>
              <a:fontRef idx="minor">
                <a:schemeClr val="lt1"/>
              </a:fontRef>
            </p:style>
          </p:sp>
          <p:sp>
            <p:nvSpPr>
              <p:cNvPr id="65"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eaLnBrk="1" fontAlgn="auto" latinLnBrk="0" hangingPunct="1">
                  <a:lnSpc>
                    <a:spcPts val="1121"/>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endParaRPr>
              </a:p>
            </p:txBody>
          </p:sp>
        </p:grpSp>
        <p:sp>
          <p:nvSpPr>
            <p:cNvPr id="63" name="Rectangle 62"/>
            <p:cNvSpPr/>
            <p:nvPr/>
          </p:nvSpPr>
          <p:spPr>
            <a:xfrm>
              <a:off x="7425705" y="394369"/>
              <a:ext cx="4485842" cy="1115305"/>
            </a:xfrm>
            <a:prstGeom prst="rect">
              <a:avLst/>
            </a:prstGeom>
          </p:spPr>
          <p:txBody>
            <a:bodyPr wrap="none">
              <a:spAutoFit/>
            </a:bodyPr>
            <a:lstStyle/>
            <a:p>
              <a:pPr marL="0" marR="0" lvl="0" indent="0" algn="just" defTabSz="457200" eaLnBrk="1" fontAlgn="auto" latinLnBrk="0" hangingPunct="1">
                <a:lnSpc>
                  <a:spcPct val="150000"/>
                </a:lnSpc>
                <a:spcBef>
                  <a:spcPts val="0"/>
                </a:spcBef>
                <a:spcAft>
                  <a:spcPts val="300"/>
                </a:spcAft>
                <a:buClrTx/>
                <a:buSzTx/>
                <a:buFontTx/>
                <a:buNone/>
                <a:tabLst/>
                <a:defRPr/>
              </a:pPr>
              <a:r>
                <a:rPr kumimoji="0" lang="nl-NL" sz="2300" b="1" i="0" u="none" strike="noStrike" kern="1200" cap="none" spc="0" normalizeH="0" baseline="0" noProof="0"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Thử</a:t>
              </a:r>
              <a:r>
                <a:rPr kumimoji="0" lang="nl-NL" sz="2300" b="1" i="0" u="none" strike="noStrike" kern="1200" cap="none" spc="0" normalizeH="0" noProof="0"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thách nhỏ</a:t>
              </a:r>
              <a:endParaRPr kumimoji="0" lang="en-US" sz="23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3" name="Rectangle 2"/>
          <p:cNvSpPr/>
          <p:nvPr/>
        </p:nvSpPr>
        <p:spPr>
          <a:xfrm>
            <a:off x="4581571" y="601312"/>
            <a:ext cx="3276859" cy="400110"/>
          </a:xfrm>
          <a:prstGeom prst="rect">
            <a:avLst/>
          </a:prstGeom>
        </p:spPr>
        <p:txBody>
          <a:bodyPr wrap="none">
            <a:spAutoFit/>
          </a:bodyPr>
          <a:lstStyle/>
          <a:p>
            <a:r>
              <a:rPr lang="en-US" sz="2000">
                <a:latin typeface="+mj-lt"/>
              </a:rPr>
              <a:t>Kết luận sau đúng hay sai?</a:t>
            </a:r>
          </a:p>
        </p:txBody>
      </p:sp>
      <mc:AlternateContent xmlns:mc="http://schemas.openxmlformats.org/markup-compatibility/2006">
        <mc:Choice xmlns:a14="http://schemas.microsoft.com/office/drawing/2010/main" Requires="a14">
          <p:sp>
            <p:nvSpPr>
              <p:cNvPr id="4" name="Rectangle 3"/>
              <p:cNvSpPr/>
              <p:nvPr/>
            </p:nvSpPr>
            <p:spPr>
              <a:xfrm>
                <a:off x="934163" y="2082871"/>
                <a:ext cx="4572000" cy="2628668"/>
              </a:xfrm>
              <a:prstGeom prst="rect">
                <a:avLst/>
              </a:prstGeom>
            </p:spPr>
            <p:txBody>
              <a:bodyPr>
                <a:spAutoFit/>
              </a:bodyPr>
              <a:lstStyle/>
              <a:p>
                <a:pPr algn="just">
                  <a:lnSpc>
                    <a:spcPct val="150000"/>
                  </a:lnSpc>
                </a:pPr>
                <a:r>
                  <a:rPr lang="en-US" sz="2000">
                    <a:latin typeface="+mn-lt"/>
                    <a:ea typeface="Arial" panose="020B0604020202020204" pitchFamily="34" charset="0"/>
                    <a:cs typeface="Times New Roman" panose="02020603050405020304" pitchFamily="18" charset="0"/>
                  </a:rPr>
                  <a:t> </a:t>
                </a:r>
              </a:p>
              <a:p>
                <a:pPr algn="just">
                  <a:lnSpc>
                    <a:spcPct val="150000"/>
                  </a:lnSpc>
                </a:pPr>
                <a14:m>
                  <m:oMathPara xmlns:m="http://schemas.openxmlformats.org/officeDocument/2006/math">
                    <m:oMathParaPr>
                      <m:jc m:val="centerGroup"/>
                    </m:oMathParaPr>
                    <m:oMath xmlns:m="http://schemas.openxmlformats.org/officeDocument/2006/math">
                      <m:d>
                        <m:dPr>
                          <m:ctrlPr>
                            <a:rPr lang="en-US" sz="2000" i="1">
                              <a:effectLst/>
                              <a:latin typeface="+mn-lt"/>
                              <a:ea typeface="Arial" panose="020B0604020202020204" pitchFamily="34" charset="0"/>
                              <a:cs typeface="Times New Roman" panose="02020603050405020304" pitchFamily="18" charset="0"/>
                            </a:rPr>
                          </m:ctrlPr>
                        </m:dPr>
                        <m:e>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 :</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e>
                      </m:d>
                      <m:r>
                        <a:rPr lang="en-US" sz="2000" i="1">
                          <a:effectLst/>
                          <a:latin typeface="+mn-lt"/>
                          <a:ea typeface="Arial" panose="020B0604020202020204" pitchFamily="34" charset="0"/>
                          <a:cs typeface="Times New Roman" panose="02020603050405020304" pitchFamily="18" charset="0"/>
                        </a:rPr>
                        <m:t> :</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=1 :</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𝑥</m:t>
                      </m:r>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smtClean="0">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 :</m:t>
                      </m:r>
                      <m:d>
                        <m:dPr>
                          <m:ctrlPr>
                            <a:rPr lang="en-US" sz="2000" i="1">
                              <a:effectLst/>
                              <a:latin typeface="+mn-lt"/>
                              <a:ea typeface="Arial" panose="020B0604020202020204" pitchFamily="34" charset="0"/>
                              <a:cs typeface="Times New Roman" panose="02020603050405020304" pitchFamily="18" charset="0"/>
                            </a:rPr>
                          </m:ctrlPr>
                        </m:dPr>
                        <m:e>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 :</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e>
                      </m:d>
                      <m:r>
                        <a:rPr lang="en-US" sz="2000" i="1">
                          <a:effectLst/>
                          <a:latin typeface="+mn-lt"/>
                          <a:ea typeface="Arial" panose="020B0604020202020204" pitchFamily="34" charset="0"/>
                          <a:cs typeface="Times New Roman" panose="02020603050405020304" pitchFamily="18" charset="0"/>
                        </a:rPr>
                        <m:t>=</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r>
                        <a:rPr lang="en-US" sz="2000" i="1">
                          <a:effectLst/>
                          <a:latin typeface="+mn-lt"/>
                          <a:ea typeface="Arial" panose="020B0604020202020204" pitchFamily="34" charset="0"/>
                          <a:cs typeface="Times New Roman" panose="02020603050405020304" pitchFamily="18" charset="0"/>
                        </a:rPr>
                        <m:t> :1=</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1</m:t>
                          </m:r>
                        </m:num>
                        <m:den>
                          <m:r>
                            <a:rPr lang="en-US" sz="2000" i="1">
                              <a:effectLst/>
                              <a:latin typeface="+mn-lt"/>
                              <a:ea typeface="Arial" panose="020B0604020202020204" pitchFamily="34" charset="0"/>
                              <a:cs typeface="Times New Roman" panose="02020603050405020304" pitchFamily="18" charset="0"/>
                            </a:rPr>
                            <m:t>𝑥</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934163" y="2082871"/>
                <a:ext cx="4572000" cy="262866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284130" y="1455663"/>
                <a:ext cx="2926827" cy="78386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ctrlPr>
                            <a:rPr lang="en-US" sz="2000" i="1" smtClean="0">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e>
                      </m:d>
                      <m:r>
                        <a:rPr lang="en-US" sz="2000" i="1">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b="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 :</m:t>
                      </m:r>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e>
                      </m:d>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3284130" y="1455663"/>
                <a:ext cx="2926827" cy="783869"/>
              </a:xfrm>
              <a:prstGeom prst="rect">
                <a:avLst/>
              </a:prstGeom>
              <a:blipFill>
                <a:blip r:embed="rId4"/>
                <a:stretch>
                  <a:fillRect/>
                </a:stretch>
              </a:blipFill>
            </p:spPr>
            <p:txBody>
              <a:bodyPr/>
              <a:lstStyle/>
              <a:p>
                <a:r>
                  <a:rPr lang="en-US">
                    <a:noFill/>
                  </a:rPr>
                  <a:t> </a:t>
                </a:r>
              </a:p>
            </p:txBody>
          </p:sp>
        </mc:Fallback>
      </mc:AlternateContent>
      <p:pic>
        <p:nvPicPr>
          <p:cNvPr id="6" name="Picture 5"/>
          <p:cNvPicPr>
            <a:picLocks noChangeAspect="1"/>
          </p:cNvPicPr>
          <p:nvPr/>
        </p:nvPicPr>
        <p:blipFill>
          <a:blip r:embed="rId5"/>
          <a:stretch>
            <a:fillRect/>
          </a:stretch>
        </p:blipFill>
        <p:spPr>
          <a:xfrm rot="21152679">
            <a:off x="6492121" y="1573190"/>
            <a:ext cx="365876" cy="548814"/>
          </a:xfrm>
          <a:prstGeom prst="rect">
            <a:avLst/>
          </a:prstGeom>
        </p:spPr>
      </p:pic>
      <p:sp>
        <p:nvSpPr>
          <p:cNvPr id="70" name="Rectangle 69"/>
          <p:cNvSpPr/>
          <p:nvPr/>
        </p:nvSpPr>
        <p:spPr>
          <a:xfrm>
            <a:off x="1133948" y="2129760"/>
            <a:ext cx="667170" cy="400110"/>
          </a:xfrm>
          <a:prstGeom prst="rect">
            <a:avLst/>
          </a:prstGeom>
        </p:spPr>
        <p:txBody>
          <a:bodyPr wrap="none">
            <a:spAutoFit/>
          </a:bodyPr>
          <a:lstStyle/>
          <a:p>
            <a:pPr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sp>
        <p:nvSpPr>
          <p:cNvPr id="7" name="Rectangle 6"/>
          <p:cNvSpPr/>
          <p:nvPr/>
        </p:nvSpPr>
        <p:spPr>
          <a:xfrm>
            <a:off x="5510870" y="3389334"/>
            <a:ext cx="1524776" cy="553998"/>
          </a:xfrm>
          <a:prstGeom prst="rect">
            <a:avLst/>
          </a:prstGeom>
        </p:spPr>
        <p:txBody>
          <a:bodyPr wrap="none">
            <a:spAutoFit/>
          </a:bodyPr>
          <a:lstStyle/>
          <a:p>
            <a:pPr lvl="0" algn="just">
              <a:lnSpc>
                <a:spcPct val="150000"/>
              </a:lnSpc>
              <a:spcBef>
                <a:spcPts val="600"/>
              </a:spcBef>
              <a:spcAft>
                <a:spcPts val="600"/>
              </a:spcAft>
            </a:pPr>
            <a:r>
              <a:rPr lang="en-US" sz="2000">
                <a:ea typeface="Arial" panose="020B0604020202020204" pitchFamily="34" charset="0"/>
                <a:cs typeface="Times New Roman" panose="02020603050405020304" pitchFamily="18" charset="0"/>
              </a:rPr>
              <a:t>Kết luận sai</a:t>
            </a:r>
            <a:endParaRPr lang="en-US" sz="2000">
              <a:ea typeface="Arial" panose="020B0604020202020204" pitchFamily="34" charset="0"/>
              <a:cs typeface="Times New Roman" panose="02020603050405020304" pitchFamily="18" charset="0"/>
            </a:endParaRPr>
          </a:p>
        </p:txBody>
      </p:sp>
      <p:sp>
        <p:nvSpPr>
          <p:cNvPr id="8" name="Right Arrow 7"/>
          <p:cNvSpPr/>
          <p:nvPr/>
        </p:nvSpPr>
        <p:spPr>
          <a:xfrm>
            <a:off x="5157068" y="3598162"/>
            <a:ext cx="244359" cy="1984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randombar(horizontal)">
                                      <p:cBhvr>
                                        <p:cTn id="29" dur="500"/>
                                        <p:tgtEl>
                                          <p:spTgt spid="70"/>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circle(in)">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0" grpId="0"/>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704"/>
        <p:cNvGrpSpPr/>
        <p:nvPr/>
      </p:nvGrpSpPr>
      <p:grpSpPr>
        <a:xfrm>
          <a:off x="0" y="0"/>
          <a:ext cx="0" cy="0"/>
          <a:chOff x="0" y="0"/>
          <a:chExt cx="0" cy="0"/>
        </a:xfrm>
      </p:grpSpPr>
      <p:grpSp>
        <p:nvGrpSpPr>
          <p:cNvPr id="1722" name="Google Shape;1722;p56"/>
          <p:cNvGrpSpPr/>
          <p:nvPr/>
        </p:nvGrpSpPr>
        <p:grpSpPr>
          <a:xfrm rot="15778875">
            <a:off x="94841" y="-258082"/>
            <a:ext cx="1095515" cy="1160027"/>
            <a:chOff x="6195381" y="-2621175"/>
            <a:chExt cx="935514" cy="991326"/>
          </a:xfrm>
        </p:grpSpPr>
        <p:sp>
          <p:nvSpPr>
            <p:cNvPr id="1723" name="Google Shape;1723;p56"/>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6"/>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5" name="Google Shape;1725;p56"/>
            <p:cNvGrpSpPr/>
            <p:nvPr/>
          </p:nvGrpSpPr>
          <p:grpSpPr>
            <a:xfrm>
              <a:off x="6224976" y="-2534681"/>
              <a:ext cx="814619" cy="878223"/>
              <a:chOff x="10015526" y="-551931"/>
              <a:chExt cx="814619" cy="878223"/>
            </a:xfrm>
          </p:grpSpPr>
          <p:sp>
            <p:nvSpPr>
              <p:cNvPr id="1726" name="Google Shape;1726;p56"/>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6"/>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6"/>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6"/>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6"/>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6"/>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6"/>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6"/>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6"/>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6"/>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6"/>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6"/>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6"/>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6"/>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6"/>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6"/>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6"/>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6"/>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6"/>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6"/>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6"/>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6"/>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6"/>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6"/>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6"/>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6"/>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6"/>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6"/>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6"/>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6"/>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6"/>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6"/>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6"/>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6"/>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6"/>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56"/>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56"/>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56"/>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6"/>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6"/>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6"/>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6"/>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6"/>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6"/>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6"/>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6"/>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2" name="Google Shape;1772;p56"/>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56"/>
          <p:cNvGrpSpPr/>
          <p:nvPr/>
        </p:nvGrpSpPr>
        <p:grpSpPr>
          <a:xfrm rot="931689">
            <a:off x="8451402" y="264430"/>
            <a:ext cx="819766" cy="748908"/>
            <a:chOff x="8986183" y="-4150167"/>
            <a:chExt cx="1073065" cy="898943"/>
          </a:xfrm>
        </p:grpSpPr>
        <p:sp>
          <p:nvSpPr>
            <p:cNvPr id="1800" name="Google Shape;1800;p56"/>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6"/>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6"/>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6"/>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6"/>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TextBox 108"/>
          <p:cNvSpPr txBox="1"/>
          <p:nvPr/>
        </p:nvSpPr>
        <p:spPr>
          <a:xfrm>
            <a:off x="3737886" y="265676"/>
            <a:ext cx="1668758" cy="446276"/>
          </a:xfrm>
          <a:prstGeom prst="rect">
            <a:avLst/>
          </a:prstGeom>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eaLnBrk="1" fontAlgn="auto" latinLnBrk="0" hangingPunct="1">
              <a:spcBef>
                <a:spcPts val="0"/>
              </a:spcBef>
              <a:spcAft>
                <a:spcPts val="0"/>
              </a:spcAft>
              <a:buClrTx/>
              <a:buSzTx/>
              <a:buFontTx/>
              <a:buNone/>
              <a:tabLst/>
              <a:defRPr/>
            </a:pPr>
            <a:r>
              <a:rPr kumimoji="0" lang="en-US" sz="2300" b="1" i="0" u="none" strike="noStrike" kern="1200" cap="none" spc="0" normalizeH="0" baseline="0" noProof="0" smtClean="0">
                <a:ln>
                  <a:noFill/>
                </a:ln>
                <a:solidFill>
                  <a:srgbClr val="FFFF00"/>
                </a:solidFill>
                <a:effectLst/>
                <a:uLnTx/>
                <a:uFillTx/>
                <a:latin typeface="Arial"/>
                <a:ea typeface="+mn-ea"/>
                <a:cs typeface="Arial" panose="020B0604020202020204" pitchFamily="34" charset="0"/>
              </a:rPr>
              <a:t>Vận</a:t>
            </a:r>
            <a:r>
              <a:rPr kumimoji="0" lang="en-US" sz="2300" b="1" i="0" u="none" strike="noStrike" kern="1200" cap="none" spc="0" normalizeH="0" noProof="0" smtClean="0">
                <a:ln>
                  <a:noFill/>
                </a:ln>
                <a:solidFill>
                  <a:srgbClr val="FFFF00"/>
                </a:solidFill>
                <a:effectLst/>
                <a:uLnTx/>
                <a:uFillTx/>
                <a:latin typeface="Arial"/>
                <a:ea typeface="+mn-ea"/>
                <a:cs typeface="Arial" panose="020B0604020202020204" pitchFamily="34" charset="0"/>
              </a:rPr>
              <a:t> dụng</a:t>
            </a:r>
            <a:endParaRPr kumimoji="0" lang="en-US" sz="2300" b="1" i="0" u="none" strike="noStrike" kern="1200" cap="none" spc="0" normalizeH="0" baseline="0" noProof="0">
              <a:ln>
                <a:noFill/>
              </a:ln>
              <a:solidFill>
                <a:srgbClr val="FFFF00"/>
              </a:solidFill>
              <a:effectLst/>
              <a:uLnTx/>
              <a:uFillTx/>
              <a:latin typeface="Arial"/>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10" name="Rectangle 109"/>
              <p:cNvSpPr/>
              <p:nvPr/>
            </p:nvSpPr>
            <p:spPr>
              <a:xfrm>
                <a:off x="243869" y="830453"/>
                <a:ext cx="8656792" cy="4247317"/>
              </a:xfrm>
              <a:prstGeom prst="rect">
                <a:avLst/>
              </a:prstGeom>
            </p:spPr>
            <p:txBody>
              <a:bodyPr wrap="square">
                <a:spAutoFit/>
              </a:bodyPr>
              <a:lstStyle/>
              <a:p>
                <a:pPr algn="just">
                  <a:lnSpc>
                    <a:spcPct val="150000"/>
                  </a:lnSpc>
                </a:pPr>
                <a:r>
                  <a:rPr lang="vi-VN" sz="1800" smtClean="0">
                    <a:latin typeface="+mn-lt"/>
                  </a:rPr>
                  <a:t>Bác Châu vay ngân hàng 1,2 tỉ đồng để mua nhà theo hình thức trả góp. Số tiền bác Châu phải trả mỗi tháng bao gồm số tiền gốc phải trả hàng tháng (bằng số tiền gốc chia đều cho số tháng vay) và số tiền lãi phải trả hằng tháng (bằng số tiền gốc nhân với lãi suất </a:t>
                </a:r>
                <a:r>
                  <a:rPr lang="vi-VN" sz="1800">
                    <a:latin typeface="+mn-lt"/>
                  </a:rPr>
                  <a:t>tháng</a:t>
                </a:r>
                <a:r>
                  <a:rPr lang="vi-VN" sz="1800" smtClean="0">
                    <a:latin typeface="+mn-lt"/>
                  </a:rPr>
                  <a:t>).</a:t>
                </a:r>
                <a:endParaRPr lang="en-US" sz="1800" smtClean="0">
                  <a:latin typeface="+mn-lt"/>
                </a:endParaRPr>
              </a:p>
              <a:p>
                <a:pPr algn="just">
                  <a:lnSpc>
                    <a:spcPct val="150000"/>
                  </a:lnSpc>
                </a:pPr>
                <a:r>
                  <a:rPr lang="vi-VN" sz="1800">
                    <a:latin typeface="+mn-lt"/>
                  </a:rPr>
                  <a:t>a) Gọi </a:t>
                </a:r>
                <a14:m>
                  <m:oMath xmlns:m="http://schemas.openxmlformats.org/officeDocument/2006/math">
                    <m:r>
                      <a:rPr lang="vi-VN" sz="1800" i="1" smtClean="0">
                        <a:latin typeface="Cambria Math" panose="02040503050406030204" pitchFamily="18" charset="0"/>
                      </a:rPr>
                      <m:t>𝑟</m:t>
                    </m:r>
                  </m:oMath>
                </a14:m>
                <a:r>
                  <a:rPr lang="vi-VN" sz="1800">
                    <a:latin typeface="+mn-lt"/>
                  </a:rPr>
                  <a:t> là lãi suất năm (</a:t>
                </a:r>
                <a14:m>
                  <m:oMath xmlns:m="http://schemas.openxmlformats.org/officeDocument/2006/math">
                    <m:r>
                      <a:rPr lang="vi-VN" sz="1800" i="1" smtClean="0">
                        <a:latin typeface="Cambria Math" panose="02040503050406030204" pitchFamily="18" charset="0"/>
                      </a:rPr>
                      <m:t>𝑟</m:t>
                    </m:r>
                  </m:oMath>
                </a14:m>
                <a:r>
                  <a:rPr lang="vi-VN" sz="1800">
                    <a:latin typeface="+mn-lt"/>
                  </a:rPr>
                  <a:t> viết dưới dạng số thập phân) của khoản vay trả góp này. Tính số tiền </a:t>
                </a:r>
                <a14:m>
                  <m:oMath xmlns:m="http://schemas.openxmlformats.org/officeDocument/2006/math">
                    <m:r>
                      <a:rPr lang="vi-VN" sz="1800" i="1" smtClean="0">
                        <a:latin typeface="Cambria Math" panose="02040503050406030204" pitchFamily="18" charset="0"/>
                      </a:rPr>
                      <m:t>𝑥</m:t>
                    </m:r>
                  </m:oMath>
                </a14:m>
                <a:r>
                  <a:rPr lang="vi-VN" sz="1800">
                    <a:latin typeface="+mn-lt"/>
                  </a:rPr>
                  <a:t> (triệu đồng) mà bác Châu phải trả mỗi tháng theo số tháng vay </a:t>
                </a:r>
                <a14:m>
                  <m:oMath xmlns:m="http://schemas.openxmlformats.org/officeDocument/2006/math">
                    <m:r>
                      <a:rPr lang="vi-VN" sz="1800" i="1" smtClean="0">
                        <a:latin typeface="Cambria Math" panose="02040503050406030204" pitchFamily="18" charset="0"/>
                      </a:rPr>
                      <m:t>𝑦</m:t>
                    </m:r>
                  </m:oMath>
                </a14:m>
                <a:r>
                  <a:rPr lang="vi-VN" sz="1800">
                    <a:latin typeface="+mn-lt"/>
                  </a:rPr>
                  <a:t> (tháng) và lãi suất năm </a:t>
                </a:r>
                <a14:m>
                  <m:oMath xmlns:m="http://schemas.openxmlformats.org/officeDocument/2006/math">
                    <m:r>
                      <a:rPr lang="vi-VN" sz="1800" i="1" smtClean="0">
                        <a:latin typeface="Cambria Math" panose="02040503050406030204" pitchFamily="18" charset="0"/>
                      </a:rPr>
                      <m:t>𝑟</m:t>
                    </m:r>
                  </m:oMath>
                </a14:m>
                <a:r>
                  <a:rPr lang="vi-VN" sz="1800">
                    <a:latin typeface="+mn-lt"/>
                  </a:rPr>
                  <a:t>. Từ đó suy ra công thức tính lãi suất năm </a:t>
                </a:r>
                <a14:m>
                  <m:oMath xmlns:m="http://schemas.openxmlformats.org/officeDocument/2006/math">
                    <m:r>
                      <a:rPr lang="vi-VN" sz="1800" i="1" smtClean="0">
                        <a:latin typeface="Cambria Math" panose="02040503050406030204" pitchFamily="18" charset="0"/>
                      </a:rPr>
                      <m:t>𝑟</m:t>
                    </m:r>
                  </m:oMath>
                </a14:m>
                <a:r>
                  <a:rPr lang="vi-VN" sz="1800">
                    <a:latin typeface="+mn-lt"/>
                  </a:rPr>
                  <a:t> theo </a:t>
                </a:r>
                <a14:m>
                  <m:oMath xmlns:m="http://schemas.openxmlformats.org/officeDocument/2006/math">
                    <m:r>
                      <a:rPr lang="vi-VN" sz="1800" i="1" smtClean="0">
                        <a:latin typeface="Cambria Math" panose="02040503050406030204" pitchFamily="18" charset="0"/>
                      </a:rPr>
                      <m:t>𝑥</m:t>
                    </m:r>
                  </m:oMath>
                </a14:m>
                <a:r>
                  <a:rPr lang="vi-VN" sz="1800">
                    <a:latin typeface="+mn-lt"/>
                  </a:rPr>
                  <a:t> và </a:t>
                </a:r>
                <a14:m>
                  <m:oMath xmlns:m="http://schemas.openxmlformats.org/officeDocument/2006/math">
                    <m:r>
                      <a:rPr lang="vi-VN" sz="1800" i="1" smtClean="0">
                        <a:latin typeface="Cambria Math" panose="02040503050406030204" pitchFamily="18" charset="0"/>
                      </a:rPr>
                      <m:t>𝑦</m:t>
                    </m:r>
                  </m:oMath>
                </a14:m>
                <a:r>
                  <a:rPr lang="vi-VN" sz="1800" smtClean="0">
                    <a:latin typeface="+mn-lt"/>
                  </a:rPr>
                  <a:t>.</a:t>
                </a:r>
                <a:endParaRPr lang="vi-VN" sz="1800">
                  <a:latin typeface="+mn-lt"/>
                </a:endParaRPr>
              </a:p>
              <a:p>
                <a:pPr algn="just">
                  <a:lnSpc>
                    <a:spcPct val="150000"/>
                  </a:lnSpc>
                </a:pPr>
                <a:r>
                  <a:rPr lang="vi-VN" sz="1800">
                    <a:latin typeface="+mn-lt"/>
                  </a:rPr>
                  <a:t>b) Tính giá trị của </a:t>
                </a:r>
                <a14:m>
                  <m:oMath xmlns:m="http://schemas.openxmlformats.org/officeDocument/2006/math">
                    <m:r>
                      <a:rPr lang="vi-VN" sz="1800" i="1" smtClean="0">
                        <a:latin typeface="Cambria Math" panose="02040503050406030204" pitchFamily="18" charset="0"/>
                      </a:rPr>
                      <m:t>𝑟</m:t>
                    </m:r>
                  </m:oMath>
                </a14:m>
                <a:r>
                  <a:rPr lang="vi-VN" sz="1800">
                    <a:latin typeface="+mn-lt"/>
                  </a:rPr>
                  <a:t> tại </a:t>
                </a:r>
                <a14:m>
                  <m:oMath xmlns:m="http://schemas.openxmlformats.org/officeDocument/2006/math">
                    <m:r>
                      <a:rPr lang="vi-VN" sz="1800" i="1" smtClean="0">
                        <a:latin typeface="Cambria Math" panose="02040503050406030204" pitchFamily="18" charset="0"/>
                      </a:rPr>
                      <m:t>𝑥</m:t>
                    </m:r>
                    <m:r>
                      <a:rPr lang="vi-VN" sz="1800" i="1" smtClean="0">
                        <a:latin typeface="Cambria Math" panose="02040503050406030204" pitchFamily="18" charset="0"/>
                      </a:rPr>
                      <m:t>=</m:t>
                    </m:r>
                    <m:r>
                      <a:rPr lang="vi-VN" sz="1800" i="1" smtClean="0">
                        <a:latin typeface="Cambria Math" panose="02040503050406030204" pitchFamily="18" charset="0"/>
                      </a:rPr>
                      <m:t>30</m:t>
                    </m:r>
                    <m:r>
                      <a:rPr lang="vi-VN" sz="1800" i="1" smtClean="0">
                        <a:latin typeface="Cambria Math" panose="02040503050406030204" pitchFamily="18" charset="0"/>
                      </a:rPr>
                      <m:t>, </m:t>
                    </m:r>
                    <m:r>
                      <a:rPr lang="vi-VN" sz="1800" i="1" smtClean="0">
                        <a:latin typeface="Cambria Math" panose="02040503050406030204" pitchFamily="18" charset="0"/>
                      </a:rPr>
                      <m:t>𝑦</m:t>
                    </m:r>
                    <m:r>
                      <a:rPr lang="vi-VN" sz="1800" i="1" smtClean="0">
                        <a:latin typeface="Cambria Math" panose="02040503050406030204" pitchFamily="18" charset="0"/>
                      </a:rPr>
                      <m:t>=</m:t>
                    </m:r>
                    <m:r>
                      <a:rPr lang="vi-VN" sz="1800" i="1" smtClean="0">
                        <a:latin typeface="Cambria Math" panose="02040503050406030204" pitchFamily="18" charset="0"/>
                      </a:rPr>
                      <m:t>48</m:t>
                    </m:r>
                  </m:oMath>
                </a14:m>
                <a:r>
                  <a:rPr lang="vi-VN" sz="1800">
                    <a:latin typeface="+mn-lt"/>
                  </a:rPr>
                  <a:t> rồi cho biết, nếu trả góp mỗi tháng 30 triệu đồng trong vòng 4 năm thì lãi suất năm (tính theo %) của khoản vay </a:t>
                </a:r>
                <a:r>
                  <a:rPr lang="vi-VN" sz="1800">
                    <a:latin typeface="+mn-lt"/>
                  </a:rPr>
                  <a:t>này </a:t>
                </a:r>
                <a:r>
                  <a:rPr lang="vi-VN" sz="1800" smtClean="0">
                    <a:latin typeface="+mn-lt"/>
                  </a:rPr>
                  <a:t>là</a:t>
                </a:r>
                <a:r>
                  <a:rPr lang="en-US" sz="1800" smtClean="0">
                    <a:latin typeface="+mn-lt"/>
                  </a:rPr>
                  <a:t>           </a:t>
                </a:r>
                <a:r>
                  <a:rPr lang="vi-VN" sz="1800" smtClean="0">
                    <a:latin typeface="+mn-lt"/>
                  </a:rPr>
                  <a:t> </a:t>
                </a:r>
                <a:r>
                  <a:rPr lang="vi-VN" sz="1800">
                    <a:latin typeface="+mn-lt"/>
                  </a:rPr>
                  <a:t>bao nhiêu?</a:t>
                </a:r>
                <a:endParaRPr lang="vi-VN" sz="1800">
                  <a:latin typeface="+mn-lt"/>
                </a:endParaRPr>
              </a:p>
            </p:txBody>
          </p:sp>
        </mc:Choice>
        <mc:Fallback>
          <p:sp>
            <p:nvSpPr>
              <p:cNvPr id="110" name="Rectangle 109"/>
              <p:cNvSpPr>
                <a:spLocks noRot="1" noChangeAspect="1" noMove="1" noResize="1" noEditPoints="1" noAdjustHandles="1" noChangeArrowheads="1" noChangeShapeType="1" noTextEdit="1"/>
              </p:cNvSpPr>
              <p:nvPr/>
            </p:nvSpPr>
            <p:spPr>
              <a:xfrm>
                <a:off x="243869" y="830453"/>
                <a:ext cx="8656792" cy="4247317"/>
              </a:xfrm>
              <a:prstGeom prst="rect">
                <a:avLst/>
              </a:prstGeom>
              <a:blipFill>
                <a:blip r:embed="rId3"/>
                <a:stretch>
                  <a:fillRect l="-563" r="-634" b="-143"/>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barn(inVertical)">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anim calcmode="lin" valueType="num">
                                      <p:cBhvr>
                                        <p:cTn id="13" dur="500" fill="hold"/>
                                        <p:tgtEl>
                                          <p:spTgt spid="110"/>
                                        </p:tgtEl>
                                        <p:attrNameLst>
                                          <p:attrName>ppt_x</p:attrName>
                                        </p:attrNameLst>
                                      </p:cBhvr>
                                      <p:tavLst>
                                        <p:tav tm="0">
                                          <p:val>
                                            <p:strVal val="#ppt_x"/>
                                          </p:val>
                                        </p:tav>
                                        <p:tav tm="100000">
                                          <p:val>
                                            <p:strVal val="#ppt_x"/>
                                          </p:val>
                                        </p:tav>
                                      </p:tavLst>
                                    </p:anim>
                                    <p:anim calcmode="lin" valueType="num">
                                      <p:cBhvr>
                                        <p:cTn id="14" dur="500" fill="hold"/>
                                        <p:tgtEl>
                                          <p:spTgt spid="1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704"/>
        <p:cNvGrpSpPr/>
        <p:nvPr/>
      </p:nvGrpSpPr>
      <p:grpSpPr>
        <a:xfrm>
          <a:off x="0" y="0"/>
          <a:ext cx="0" cy="0"/>
          <a:chOff x="0" y="0"/>
          <a:chExt cx="0" cy="0"/>
        </a:xfrm>
      </p:grpSpPr>
      <p:grpSp>
        <p:nvGrpSpPr>
          <p:cNvPr id="1722" name="Google Shape;1722;p56"/>
          <p:cNvGrpSpPr/>
          <p:nvPr/>
        </p:nvGrpSpPr>
        <p:grpSpPr>
          <a:xfrm rot="15778875">
            <a:off x="74138" y="142266"/>
            <a:ext cx="1095515" cy="1160027"/>
            <a:chOff x="6195381" y="-2621175"/>
            <a:chExt cx="935514" cy="991326"/>
          </a:xfrm>
        </p:grpSpPr>
        <p:sp>
          <p:nvSpPr>
            <p:cNvPr id="1723" name="Google Shape;1723;p56"/>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4" name="Google Shape;1724;p56"/>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725" name="Google Shape;1725;p56"/>
            <p:cNvGrpSpPr/>
            <p:nvPr/>
          </p:nvGrpSpPr>
          <p:grpSpPr>
            <a:xfrm>
              <a:off x="6224976" y="-2534681"/>
              <a:ext cx="814619" cy="878223"/>
              <a:chOff x="10015526" y="-551931"/>
              <a:chExt cx="814619" cy="878223"/>
            </a:xfrm>
          </p:grpSpPr>
          <p:sp>
            <p:nvSpPr>
              <p:cNvPr id="1726" name="Google Shape;1726;p56"/>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7" name="Google Shape;1727;p56"/>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8" name="Google Shape;1728;p56"/>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9" name="Google Shape;1729;p56"/>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0" name="Google Shape;1730;p56"/>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1" name="Google Shape;1731;p56"/>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2" name="Google Shape;1732;p56"/>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3" name="Google Shape;1733;p56"/>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4" name="Google Shape;1734;p56"/>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5" name="Google Shape;1735;p56"/>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6" name="Google Shape;1736;p56"/>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7" name="Google Shape;1737;p56"/>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8" name="Google Shape;1738;p56"/>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9" name="Google Shape;1739;p56"/>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0" name="Google Shape;1740;p56"/>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1" name="Google Shape;1741;p56"/>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2" name="Google Shape;1742;p56"/>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3" name="Google Shape;1743;p56"/>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4" name="Google Shape;1744;p56"/>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5" name="Google Shape;1745;p56"/>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6" name="Google Shape;1746;p56"/>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7" name="Google Shape;1747;p56"/>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8" name="Google Shape;1748;p56"/>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9" name="Google Shape;1749;p56"/>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0" name="Google Shape;1750;p56"/>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1" name="Google Shape;1751;p56"/>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2" name="Google Shape;1752;p56"/>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3" name="Google Shape;1753;p56"/>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4" name="Google Shape;1754;p56"/>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5" name="Google Shape;1755;p56"/>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6" name="Google Shape;1756;p56"/>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7" name="Google Shape;1757;p56"/>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8" name="Google Shape;1758;p56"/>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9" name="Google Shape;1759;p56"/>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0" name="Google Shape;1760;p56"/>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1" name="Google Shape;1761;p56"/>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2" name="Google Shape;1762;p56"/>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3" name="Google Shape;1763;p56"/>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4" name="Google Shape;1764;p56"/>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5" name="Google Shape;1765;p56"/>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6" name="Google Shape;1766;p56"/>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7" name="Google Shape;1767;p56"/>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8" name="Google Shape;1768;p56"/>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9" name="Google Shape;1769;p56"/>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0" name="Google Shape;1770;p56"/>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1" name="Google Shape;1771;p56"/>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772" name="Google Shape;1772;p56"/>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799" name="Google Shape;1799;p56"/>
          <p:cNvGrpSpPr/>
          <p:nvPr/>
        </p:nvGrpSpPr>
        <p:grpSpPr>
          <a:xfrm rot="931689">
            <a:off x="8230347" y="1115729"/>
            <a:ext cx="819766" cy="748908"/>
            <a:chOff x="8986183" y="-4150167"/>
            <a:chExt cx="1073065" cy="898943"/>
          </a:xfrm>
        </p:grpSpPr>
        <p:sp>
          <p:nvSpPr>
            <p:cNvPr id="1800" name="Google Shape;1800;p56"/>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1" name="Google Shape;1801;p56"/>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2" name="Google Shape;1802;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3" name="Google Shape;1803;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4" name="Google Shape;1804;p56"/>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5" name="Google Shape;1805;p56"/>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6" name="Google Shape;1806;p56"/>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7" name="Google Shape;1807;p56"/>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8" name="Google Shape;1808;p56"/>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5" name="Rectangle 64"/>
          <p:cNvSpPr/>
          <p:nvPr/>
        </p:nvSpPr>
        <p:spPr>
          <a:xfrm>
            <a:off x="4350388" y="266838"/>
            <a:ext cx="667170" cy="400110"/>
          </a:xfrm>
          <a:prstGeom prst="rect">
            <a:avLst/>
          </a:prstGeom>
        </p:spPr>
        <p:txBody>
          <a:bodyPr wrap="none">
            <a:spAutoFit/>
          </a:bodyPr>
          <a:lstStyle/>
          <a:p>
            <a:pPr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mc:AlternateContent xmlns:mc="http://schemas.openxmlformats.org/markup-compatibility/2006">
        <mc:Choice xmlns:a14="http://schemas.microsoft.com/office/drawing/2010/main" Requires="a14">
          <p:sp>
            <p:nvSpPr>
              <p:cNvPr id="2" name="Rectangle 1"/>
              <p:cNvSpPr/>
              <p:nvPr/>
            </p:nvSpPr>
            <p:spPr>
              <a:xfrm>
                <a:off x="1031282" y="773743"/>
                <a:ext cx="7305383" cy="4206408"/>
              </a:xfrm>
              <a:prstGeom prst="rect">
                <a:avLst/>
              </a:prstGeom>
            </p:spPr>
            <p:txBody>
              <a:bodyPr wrap="square">
                <a:spAutoFit/>
              </a:bodyPr>
              <a:lstStyle/>
              <a:p>
                <a:pPr algn="ctr">
                  <a:lnSpc>
                    <a:spcPct val="150000"/>
                  </a:lnSpc>
                </a:pPr>
                <a:r>
                  <a:rPr lang="en-US" sz="1800" smtClean="0">
                    <a:latin typeface="+mn-lt"/>
                    <a:ea typeface="Arial" panose="020B0604020202020204" pitchFamily="34" charset="0"/>
                    <a:cs typeface="Times New Roman" panose="02020603050405020304" pitchFamily="18" charset="0"/>
                  </a:rPr>
                  <a:t>Đổi: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1</m:t>
                    </m:r>
                  </m:oMath>
                </a14:m>
                <a:r>
                  <a:rPr lang="en-US" sz="1800">
                    <a:effectLst/>
                    <a:latin typeface="+mn-lt"/>
                    <a:ea typeface="Dotum" panose="020B0600000101010101" pitchFamily="34" charset="-127"/>
                    <a:cs typeface="Times New Roman" panose="02020603050405020304" pitchFamily="18" charset="0"/>
                  </a:rPr>
                  <a:t> tỉ đồng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=1 000</m:t>
                    </m:r>
                  </m:oMath>
                </a14:m>
                <a:r>
                  <a:rPr lang="en-US" sz="1800">
                    <a:effectLst/>
                    <a:latin typeface="+mn-lt"/>
                    <a:ea typeface="Dotum" panose="020B0600000101010101" pitchFamily="34" charset="-127"/>
                    <a:cs typeface="Times New Roman" panose="02020603050405020304" pitchFamily="18" charset="0"/>
                  </a:rPr>
                  <a:t> triệu đồng</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a) Số tiền gốc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=1 200</m:t>
                    </m:r>
                  </m:oMath>
                </a14:m>
                <a:r>
                  <a:rPr lang="en-US" sz="1800">
                    <a:effectLst/>
                    <a:latin typeface="+mn-lt"/>
                    <a:ea typeface="Dotum" panose="020B0600000101010101" pitchFamily="34" charset="-127"/>
                    <a:cs typeface="Times New Roman" panose="02020603050405020304" pitchFamily="18" charset="0"/>
                  </a:rPr>
                  <a:t> triệu đồng.</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Lãi suất là </a:t>
                </a:r>
                <a14:m>
                  <m:oMath xmlns:m="http://schemas.openxmlformats.org/officeDocument/2006/math">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𝑟</m:t>
                        </m:r>
                      </m:num>
                      <m:den>
                        <m:r>
                          <a:rPr lang="en-US" sz="1800" i="1">
                            <a:effectLst/>
                            <a:latin typeface="+mn-lt"/>
                            <a:ea typeface="Arial" panose="020B0604020202020204" pitchFamily="34" charset="0"/>
                            <a:cs typeface="Times New Roman" panose="02020603050405020304" pitchFamily="18" charset="0"/>
                          </a:rPr>
                          <m:t>12</m:t>
                        </m:r>
                      </m:den>
                    </m:f>
                  </m:oMath>
                </a14:m>
                <a:r>
                  <a:rPr lang="en-US" sz="1800">
                    <a:effectLst/>
                    <a:latin typeface="+mn-lt"/>
                    <a:ea typeface="Dotum" panose="020B0600000101010101" pitchFamily="34" charset="-127"/>
                    <a:cs typeface="Times New Roman" panose="02020603050405020304" pitchFamily="18" charset="0"/>
                  </a:rPr>
                  <a:t> (do lãi suất năm là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𝑟</m:t>
                    </m:r>
                  </m:oMath>
                </a14:m>
                <a:r>
                  <a:rPr lang="en-US" sz="1800">
                    <a:effectLst/>
                    <a:latin typeface="+mn-lt"/>
                    <a:ea typeface="Dotum" panose="020B0600000101010101" pitchFamily="34" charset="-127"/>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Số tiền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𝑥</m:t>
                    </m:r>
                  </m:oMath>
                </a14:m>
                <a:r>
                  <a:rPr lang="en-US" sz="1800">
                    <a:effectLst/>
                    <a:latin typeface="+mn-lt"/>
                    <a:ea typeface="Dotum" panose="020B0600000101010101" pitchFamily="34" charset="-127"/>
                    <a:cs typeface="Times New Roman" panose="02020603050405020304" pitchFamily="18" charset="0"/>
                  </a:rPr>
                  <a:t> phải trả hàng tháng là:</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1200</m:t>
                        </m:r>
                      </m:num>
                      <m:den>
                        <m:r>
                          <a:rPr lang="en-US" sz="1800" i="1">
                            <a:effectLst/>
                            <a:latin typeface="+mn-lt"/>
                            <a:ea typeface="Dotum" panose="020B0600000101010101" pitchFamily="34" charset="-127"/>
                            <a:cs typeface="Times New Roman" panose="02020603050405020304" pitchFamily="18" charset="0"/>
                          </a:rPr>
                          <m:t>𝑦</m:t>
                        </m:r>
                      </m:den>
                    </m:f>
                    <m:r>
                      <a:rPr lang="en-US" sz="1800" i="1">
                        <a:effectLst/>
                        <a:latin typeface="+mn-lt"/>
                        <a:ea typeface="Dotum" panose="020B0600000101010101" pitchFamily="34" charset="-127"/>
                        <a:cs typeface="Times New Roman" panose="02020603050405020304" pitchFamily="18" charset="0"/>
                      </a:rPr>
                      <m:t>+1200.</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𝑟</m:t>
                        </m:r>
                      </m:num>
                      <m:den>
                        <m:r>
                          <a:rPr lang="en-US" sz="1800" i="1">
                            <a:effectLst/>
                            <a:latin typeface="+mn-lt"/>
                            <a:ea typeface="Dotum" panose="020B0600000101010101" pitchFamily="34" charset="-127"/>
                            <a:cs typeface="Times New Roman" panose="02020603050405020304" pitchFamily="18" charset="0"/>
                          </a:rPr>
                          <m:t>12</m:t>
                        </m:r>
                      </m:den>
                    </m:f>
                  </m:oMath>
                </a14:m>
                <a:r>
                  <a:rPr lang="en-US" sz="1800">
                    <a:effectLst/>
                    <a:latin typeface="+mn-lt"/>
                    <a:ea typeface="Dotum" panose="020B0600000101010101" pitchFamily="34" charset="-127"/>
                    <a:cs typeface="Times New Roman" panose="02020603050405020304" pitchFamily="18" charset="0"/>
                  </a:rPr>
                  <a:t> (triệu đồng)</a:t>
                </a:r>
                <a:endParaRPr lang="en-US" sz="1800">
                  <a:effectLst/>
                  <a:latin typeface="+mn-lt"/>
                  <a:ea typeface="Arial" panose="020B0604020202020204" pitchFamily="34" charset="0"/>
                  <a:cs typeface="Times New Roman" panose="02020603050405020304" pitchFamily="18" charset="0"/>
                </a:endParaRPr>
              </a:p>
              <a:p>
                <a:pPr>
                  <a:lnSpc>
                    <a:spcPct val="150000"/>
                  </a:lnSpc>
                </a:pPr>
                <a:r>
                  <a:rPr lang="en-US" sz="1800">
                    <a:effectLst/>
                    <a:latin typeface="+mn-lt"/>
                    <a:ea typeface="Arial" panose="020B0604020202020204" pitchFamily="34" charset="0"/>
                    <a:cs typeface="Times New Roman" panose="02020603050405020304" pitchFamily="18" charset="0"/>
                  </a:rPr>
                  <a:t>Từ đó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𝑟</m:t>
                    </m:r>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𝑥𝑦</m:t>
                        </m:r>
                        <m:r>
                          <a:rPr lang="en-US" sz="1800" i="1">
                            <a:effectLst/>
                            <a:latin typeface="+mn-lt"/>
                            <a:ea typeface="Arial" panose="020B0604020202020204" pitchFamily="34" charset="0"/>
                            <a:cs typeface="Times New Roman" panose="02020603050405020304" pitchFamily="18" charset="0"/>
                          </a:rPr>
                          <m:t>−1200</m:t>
                        </m:r>
                      </m:num>
                      <m:den>
                        <m:r>
                          <a:rPr lang="en-US" sz="1800" i="1">
                            <a:effectLst/>
                            <a:latin typeface="+mn-lt"/>
                            <a:ea typeface="Arial" panose="020B0604020202020204" pitchFamily="34" charset="0"/>
                            <a:cs typeface="Times New Roman" panose="02020603050405020304" pitchFamily="18" charset="0"/>
                          </a:rPr>
                          <m:t>100</m:t>
                        </m:r>
                        <m:r>
                          <a:rPr lang="en-US" sz="1800" i="1">
                            <a:effectLst/>
                            <a:latin typeface="+mn-lt"/>
                            <a:ea typeface="Arial" panose="020B0604020202020204" pitchFamily="34" charset="0"/>
                            <a:cs typeface="Times New Roman" panose="02020603050405020304" pitchFamily="18" charset="0"/>
                          </a:rPr>
                          <m:t>𝑦</m:t>
                        </m:r>
                      </m:den>
                    </m:f>
                  </m:oMath>
                </a14:m>
                <a:endParaRPr lang="en-US" sz="1800">
                  <a:effectLst/>
                  <a:latin typeface="+mn-lt"/>
                  <a:ea typeface="Arial" panose="020B0604020202020204" pitchFamily="34" charset="0"/>
                  <a:cs typeface="Times New Roman" panose="02020603050405020304" pitchFamily="18" charset="0"/>
                </a:endParaRPr>
              </a:p>
              <a:p>
                <a:pPr>
                  <a:lnSpc>
                    <a:spcPct val="150000"/>
                  </a:lnSpc>
                </a:pPr>
                <a:r>
                  <a:rPr lang="en-US" sz="1800">
                    <a:effectLst/>
                    <a:latin typeface="+mn-lt"/>
                    <a:ea typeface="Dotum" panose="020B0600000101010101" pitchFamily="34" charset="-127"/>
                    <a:cs typeface="Times New Roman" panose="02020603050405020304" pitchFamily="18" charset="0"/>
                  </a:rPr>
                  <a:t>b) Nếu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=30;</m:t>
                    </m:r>
                    <m:r>
                      <a:rPr lang="en-US" sz="1800" i="1">
                        <a:effectLst/>
                        <a:latin typeface="+mn-lt"/>
                        <a:ea typeface="Dotum" panose="020B0600000101010101" pitchFamily="34" charset="-127"/>
                        <a:cs typeface="Times New Roman" panose="02020603050405020304" pitchFamily="18" charset="0"/>
                      </a:rPr>
                      <m:t>𝑦</m:t>
                    </m:r>
                    <m:r>
                      <a:rPr lang="en-US" sz="1800" i="1">
                        <a:effectLst/>
                        <a:latin typeface="+mn-lt"/>
                        <a:ea typeface="Dotum" panose="020B0600000101010101" pitchFamily="34" charset="-127"/>
                        <a:cs typeface="Times New Roman" panose="02020603050405020304" pitchFamily="18" charset="0"/>
                      </a:rPr>
                      <m:t>=48</m:t>
                    </m:r>
                  </m:oMath>
                </a14:m>
                <a:r>
                  <a:rPr lang="en-US" sz="1800">
                    <a:effectLst/>
                    <a:latin typeface="+mn-lt"/>
                    <a:ea typeface="Dotum" panose="020B0600000101010101" pitchFamily="34" charset="-127"/>
                    <a:cs typeface="Times New Roman" panose="02020603050405020304" pitchFamily="18" charset="0"/>
                  </a:rPr>
                  <a:t> thì:</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𝑟</m:t>
                    </m:r>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30 . 48−1200</m:t>
                        </m:r>
                      </m:num>
                      <m:den>
                        <m:r>
                          <a:rPr lang="en-US" sz="1800" i="1">
                            <a:effectLst/>
                            <a:latin typeface="+mn-lt"/>
                            <a:ea typeface="Arial" panose="020B0604020202020204" pitchFamily="34" charset="0"/>
                            <a:cs typeface="Times New Roman" panose="02020603050405020304" pitchFamily="18" charset="0"/>
                          </a:rPr>
                          <m:t>100 . 48</m:t>
                        </m:r>
                      </m:den>
                    </m:f>
                    <m:r>
                      <a:rPr lang="en-US" sz="1800" i="1">
                        <a:effectLst/>
                        <a:latin typeface="+mn-lt"/>
                        <a:ea typeface="Arial" panose="020B0604020202020204" pitchFamily="34" charset="0"/>
                        <a:cs typeface="Times New Roman" panose="02020603050405020304" pitchFamily="18" charset="0"/>
                      </a:rPr>
                      <m:t>=0,05=5%</m:t>
                    </m:r>
                  </m:oMath>
                </a14:m>
                <a:endParaRPr lang="en-US" sz="1800">
                  <a:effectLst/>
                  <a:latin typeface="+mn-lt"/>
                  <a:ea typeface="Arial" panose="020B0604020202020204" pitchFamily="34" charset="0"/>
                  <a:cs typeface="Times New Roman" panose="02020603050405020304" pitchFamily="18" charset="0"/>
                </a:endParaRPr>
              </a:p>
              <a:p>
                <a:pPr>
                  <a:lnSpc>
                    <a:spcPct val="150000"/>
                  </a:lnSpc>
                </a:pPr>
                <a14:m>
                  <m:oMath xmlns:m="http://schemas.openxmlformats.org/officeDocument/2006/math">
                    <m:r>
                      <a:rPr lang="en-US" sz="1800">
                        <a:latin typeface="+mn-lt"/>
                        <a:ea typeface="Arial" panose="020B0604020202020204" pitchFamily="34" charset="0"/>
                        <a:cs typeface="Times New Roman" panose="02020603050405020304" pitchFamily="18" charset="0"/>
                      </a:rPr>
                      <m:t>⇒</m:t>
                    </m:r>
                  </m:oMath>
                </a14:m>
                <a:r>
                  <a:rPr lang="en-US" sz="1800" smtClean="0">
                    <a:effectLst/>
                    <a:latin typeface="+mn-lt"/>
                    <a:ea typeface="Arial" panose="020B0604020202020204" pitchFamily="34" charset="0"/>
                    <a:cs typeface="Times New Roman" panose="02020603050405020304" pitchFamily="18" charset="0"/>
                  </a:rPr>
                  <a:t> Nếu </a:t>
                </a:r>
                <a:r>
                  <a:rPr lang="en-US" sz="1800">
                    <a:effectLst/>
                    <a:latin typeface="+mn-lt"/>
                    <a:ea typeface="Arial" panose="020B0604020202020204" pitchFamily="34" charset="0"/>
                    <a:cs typeface="Times New Roman" panose="02020603050405020304" pitchFamily="18" charset="0"/>
                  </a:rPr>
                  <a:t>trả góp 30 triệu đồng một tháng trong 4 năm thì lãi suất năm của khoản vay là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5%</m:t>
                    </m:r>
                  </m:oMath>
                </a14:m>
                <a:r>
                  <a:rPr lang="en-US" sz="1800" smtClean="0">
                    <a:effectLst/>
                    <a:latin typeface="+mn-lt"/>
                    <a:ea typeface="Arial" panose="020B0604020202020204" pitchFamily="34" charset="0"/>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31282" y="773743"/>
                <a:ext cx="7305383" cy="4206408"/>
              </a:xfrm>
              <a:prstGeom prst="rect">
                <a:avLst/>
              </a:prstGeom>
              <a:blipFill>
                <a:blip r:embed="rId3"/>
                <a:stretch>
                  <a:fillRect l="-667"/>
                </a:stretch>
              </a:blipFill>
            </p:spPr>
            <p:txBody>
              <a:bodyPr/>
              <a:lstStyle/>
              <a:p>
                <a:r>
                  <a:rPr lang="en-US">
                    <a:noFill/>
                  </a:rPr>
                  <a:t> </a:t>
                </a:r>
              </a:p>
            </p:txBody>
          </p:sp>
        </mc:Fallback>
      </mc:AlternateContent>
    </p:spTree>
    <p:extLst>
      <p:ext uri="{BB962C8B-B14F-4D97-AF65-F5344CB8AC3E}">
        <p14:creationId xmlns:p14="http://schemas.microsoft.com/office/powerpoint/2010/main" val="13405608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up)">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grpSp>
        <p:nvGrpSpPr>
          <p:cNvPr id="1887" name="Google Shape;1887;p58"/>
          <p:cNvGrpSpPr/>
          <p:nvPr/>
        </p:nvGrpSpPr>
        <p:grpSpPr>
          <a:xfrm rot="-6966032">
            <a:off x="156170" y="3819585"/>
            <a:ext cx="664004" cy="923425"/>
            <a:chOff x="10478963" y="-3477862"/>
            <a:chExt cx="489325" cy="680500"/>
          </a:xfrm>
        </p:grpSpPr>
        <p:sp>
          <p:nvSpPr>
            <p:cNvPr id="1888" name="Google Shape;1888;p58"/>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58"/>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58"/>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58"/>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58"/>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58"/>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58"/>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58"/>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58"/>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58"/>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58"/>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58"/>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58"/>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58"/>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8"/>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8"/>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8"/>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3012;p73"/>
          <p:cNvGrpSpPr/>
          <p:nvPr/>
        </p:nvGrpSpPr>
        <p:grpSpPr>
          <a:xfrm rot="10800000">
            <a:off x="6112734" y="0"/>
            <a:ext cx="2574066" cy="2022776"/>
            <a:chOff x="1858956" y="3313704"/>
            <a:chExt cx="1579266" cy="1194823"/>
          </a:xfrm>
        </p:grpSpPr>
        <p:sp>
          <p:nvSpPr>
            <p:cNvPr id="82" name="Google Shape;3013;p73"/>
            <p:cNvSpPr/>
            <p:nvPr/>
          </p:nvSpPr>
          <p:spPr>
            <a:xfrm rot="-1337015">
              <a:off x="1940968" y="3555467"/>
              <a:ext cx="1415241" cy="711297"/>
            </a:xfrm>
            <a:custGeom>
              <a:avLst/>
              <a:gdLst/>
              <a:ahLst/>
              <a:cxnLst/>
              <a:rect l="l" t="t" r="r" b="b"/>
              <a:pathLst>
                <a:path w="31948" h="16057" extrusionOk="0">
                  <a:moveTo>
                    <a:pt x="1765" y="1"/>
                  </a:moveTo>
                  <a:cubicBezTo>
                    <a:pt x="1225" y="1"/>
                    <a:pt x="705" y="267"/>
                    <a:pt x="427" y="765"/>
                  </a:cubicBezTo>
                  <a:cubicBezTo>
                    <a:pt x="406" y="808"/>
                    <a:pt x="384" y="850"/>
                    <a:pt x="363" y="893"/>
                  </a:cubicBezTo>
                  <a:cubicBezTo>
                    <a:pt x="342" y="936"/>
                    <a:pt x="320" y="978"/>
                    <a:pt x="299" y="1021"/>
                  </a:cubicBezTo>
                  <a:cubicBezTo>
                    <a:pt x="1" y="1788"/>
                    <a:pt x="384" y="2661"/>
                    <a:pt x="1130" y="3023"/>
                  </a:cubicBezTo>
                  <a:lnTo>
                    <a:pt x="28263" y="16036"/>
                  </a:lnTo>
                  <a:lnTo>
                    <a:pt x="31947" y="16057"/>
                  </a:lnTo>
                  <a:lnTo>
                    <a:pt x="31947" y="16057"/>
                  </a:lnTo>
                  <a:lnTo>
                    <a:pt x="29626" y="13182"/>
                  </a:lnTo>
                  <a:lnTo>
                    <a:pt x="2493" y="169"/>
                  </a:lnTo>
                  <a:cubicBezTo>
                    <a:pt x="2260" y="56"/>
                    <a:pt x="2011" y="1"/>
                    <a:pt x="1765" y="1"/>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014;p73"/>
            <p:cNvSpPr/>
            <p:nvPr/>
          </p:nvSpPr>
          <p:spPr>
            <a:xfrm rot="-1337015">
              <a:off x="1955885" y="3585849"/>
              <a:ext cx="1273708" cy="621770"/>
            </a:xfrm>
            <a:custGeom>
              <a:avLst/>
              <a:gdLst/>
              <a:ahLst/>
              <a:cxnLst/>
              <a:rect l="l" t="t" r="r" b="b"/>
              <a:pathLst>
                <a:path w="28753" h="14036" extrusionOk="0">
                  <a:moveTo>
                    <a:pt x="384" y="1"/>
                  </a:moveTo>
                  <a:cubicBezTo>
                    <a:pt x="235" y="86"/>
                    <a:pt x="107" y="214"/>
                    <a:pt x="1" y="342"/>
                  </a:cubicBezTo>
                  <a:lnTo>
                    <a:pt x="28561" y="14036"/>
                  </a:lnTo>
                  <a:lnTo>
                    <a:pt x="28752" y="13631"/>
                  </a:lnTo>
                  <a:lnTo>
                    <a:pt x="3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015;p73"/>
            <p:cNvSpPr/>
            <p:nvPr/>
          </p:nvSpPr>
          <p:spPr>
            <a:xfrm rot="-1337015">
              <a:off x="1959189" y="3634973"/>
              <a:ext cx="1267108" cy="625536"/>
            </a:xfrm>
            <a:custGeom>
              <a:avLst/>
              <a:gdLst/>
              <a:ahLst/>
              <a:cxnLst/>
              <a:rect l="l" t="t" r="r" b="b"/>
              <a:pathLst>
                <a:path w="28604" h="14121" extrusionOk="0">
                  <a:moveTo>
                    <a:pt x="43" y="0"/>
                  </a:moveTo>
                  <a:cubicBezTo>
                    <a:pt x="1" y="170"/>
                    <a:pt x="1" y="320"/>
                    <a:pt x="22" y="490"/>
                  </a:cubicBezTo>
                  <a:lnTo>
                    <a:pt x="28390" y="14120"/>
                  </a:lnTo>
                  <a:lnTo>
                    <a:pt x="28603" y="13694"/>
                  </a:lnTo>
                  <a:lnTo>
                    <a:pt x="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016;p73"/>
            <p:cNvSpPr/>
            <p:nvPr/>
          </p:nvSpPr>
          <p:spPr>
            <a:xfrm rot="-1337015">
              <a:off x="3238703" y="3883805"/>
              <a:ext cx="182154" cy="127402"/>
            </a:xfrm>
            <a:custGeom>
              <a:avLst/>
              <a:gdLst/>
              <a:ahLst/>
              <a:cxnLst/>
              <a:rect l="l" t="t" r="r" b="b"/>
              <a:pathLst>
                <a:path w="4112" h="2876" extrusionOk="0">
                  <a:moveTo>
                    <a:pt x="1790" y="1"/>
                  </a:moveTo>
                  <a:cubicBezTo>
                    <a:pt x="1790" y="1"/>
                    <a:pt x="810" y="235"/>
                    <a:pt x="406" y="1087"/>
                  </a:cubicBezTo>
                  <a:cubicBezTo>
                    <a:pt x="1" y="1960"/>
                    <a:pt x="427" y="2855"/>
                    <a:pt x="427" y="2855"/>
                  </a:cubicBezTo>
                  <a:lnTo>
                    <a:pt x="4111" y="2876"/>
                  </a:lnTo>
                  <a:lnTo>
                    <a:pt x="4111" y="2876"/>
                  </a:lnTo>
                  <a:lnTo>
                    <a:pt x="17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017;p73"/>
            <p:cNvSpPr/>
            <p:nvPr/>
          </p:nvSpPr>
          <p:spPr>
            <a:xfrm rot="-1337015">
              <a:off x="3338070" y="3928381"/>
              <a:ext cx="91565" cy="63258"/>
            </a:xfrm>
            <a:custGeom>
              <a:avLst/>
              <a:gdLst/>
              <a:ahLst/>
              <a:cxnLst/>
              <a:rect l="l" t="t" r="r" b="b"/>
              <a:pathLst>
                <a:path w="2067" h="1428" extrusionOk="0">
                  <a:moveTo>
                    <a:pt x="916" y="1"/>
                  </a:moveTo>
                  <a:cubicBezTo>
                    <a:pt x="916" y="1"/>
                    <a:pt x="426" y="107"/>
                    <a:pt x="213" y="533"/>
                  </a:cubicBezTo>
                  <a:cubicBezTo>
                    <a:pt x="0" y="981"/>
                    <a:pt x="235" y="1428"/>
                    <a:pt x="235" y="1428"/>
                  </a:cubicBezTo>
                  <a:lnTo>
                    <a:pt x="2066" y="1428"/>
                  </a:lnTo>
                  <a:lnTo>
                    <a:pt x="91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997;p41"/>
          <p:cNvSpPr txBox="1">
            <a:spLocks noGrp="1"/>
          </p:cNvSpPr>
          <p:nvPr>
            <p:ph type="title"/>
          </p:nvPr>
        </p:nvSpPr>
        <p:spPr>
          <a:xfrm>
            <a:off x="412358" y="1494499"/>
            <a:ext cx="8376749" cy="877200"/>
          </a:xfrm>
          <a:prstGeom prst="rect">
            <a:avLst/>
          </a:prstGeom>
        </p:spPr>
        <p:txBody>
          <a:bodyPr spcFirstLastPara="1" wrap="square" lIns="91425" tIns="91425" rIns="91425" bIns="91425" anchor="t" anchorCtr="0">
            <a:noAutofit/>
          </a:bodyPr>
          <a:lstStyle/>
          <a:p>
            <a:pPr lvl="0" algn="ctr">
              <a:lnSpc>
                <a:spcPct val="150000"/>
              </a:lnSpc>
            </a:pPr>
            <a:r>
              <a:rPr lang="en-US" sz="6000" b="1" smtClean="0">
                <a:latin typeface="+mj-lt"/>
              </a:rPr>
              <a:t>LUYỆN TẬP</a:t>
            </a:r>
            <a:endParaRPr sz="6000" b="1">
              <a:latin typeface="+mj-lt"/>
            </a:endParaRPr>
          </a:p>
        </p:txBody>
      </p:sp>
      <p:pic>
        <p:nvPicPr>
          <p:cNvPr id="89" name="Picture 88"/>
          <p:cNvPicPr>
            <a:picLocks noChangeAspect="1"/>
          </p:cNvPicPr>
          <p:nvPr/>
        </p:nvPicPr>
        <p:blipFill>
          <a:blip r:embed="rId3"/>
          <a:stretch>
            <a:fillRect/>
          </a:stretch>
        </p:blipFill>
        <p:spPr>
          <a:xfrm>
            <a:off x="470951" y="567499"/>
            <a:ext cx="820818" cy="459615"/>
          </a:xfrm>
          <a:prstGeom prst="rect">
            <a:avLst/>
          </a:prstGeom>
        </p:spPr>
      </p:pic>
      <p:pic>
        <p:nvPicPr>
          <p:cNvPr id="90" name="Picture 89"/>
          <p:cNvPicPr>
            <a:picLocks noChangeAspect="1"/>
          </p:cNvPicPr>
          <p:nvPr/>
        </p:nvPicPr>
        <p:blipFill>
          <a:blip r:embed="rId3"/>
          <a:stretch>
            <a:fillRect/>
          </a:stretch>
        </p:blipFill>
        <p:spPr>
          <a:xfrm>
            <a:off x="7783135" y="4145927"/>
            <a:ext cx="820818" cy="45961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18" name="Google Shape;911;p39"/>
          <p:cNvSpPr txBox="1">
            <a:spLocks noGrp="1"/>
          </p:cNvSpPr>
          <p:nvPr>
            <p:ph type="title"/>
          </p:nvPr>
        </p:nvSpPr>
        <p:spPr>
          <a:xfrm>
            <a:off x="704106" y="575712"/>
            <a:ext cx="7717500" cy="523200"/>
          </a:xfrm>
          <a:prstGeom prst="rect">
            <a:avLst/>
          </a:prstGeom>
        </p:spPr>
        <p:txBody>
          <a:bodyPr spcFirstLastPara="1" wrap="square" lIns="91425" tIns="91425" rIns="91425" bIns="91425" anchor="t" anchorCtr="0">
            <a:noAutofit/>
          </a:bodyPr>
          <a:lstStyle/>
          <a:p>
            <a:pPr lvl="0"/>
            <a:r>
              <a:rPr lang="en-US" sz="3500" b="1" smtClean="0">
                <a:solidFill>
                  <a:srgbClr val="C00000"/>
                </a:solidFill>
                <a:latin typeface="+mj-lt"/>
              </a:rPr>
              <a:t>KHỞI ĐỘNG</a:t>
            </a:r>
            <a:endParaRPr lang="en-US" sz="3500" b="1">
              <a:solidFill>
                <a:srgbClr val="C00000"/>
              </a:solidFill>
              <a:latin typeface="+mj-lt"/>
            </a:endParaRPr>
          </a:p>
        </p:txBody>
      </p:sp>
      <mc:AlternateContent xmlns:mc="http://schemas.openxmlformats.org/markup-compatibility/2006">
        <mc:Choice xmlns:a14="http://schemas.microsoft.com/office/drawing/2010/main" Requires="a14">
          <p:sp>
            <p:nvSpPr>
              <p:cNvPr id="25" name="Rounded Rectangular Callout 24"/>
              <p:cNvSpPr/>
              <p:nvPr/>
            </p:nvSpPr>
            <p:spPr>
              <a:xfrm>
                <a:off x="894631" y="1355810"/>
                <a:ext cx="2068025" cy="981860"/>
              </a:xfrm>
              <a:prstGeom prst="wedgeRoundRectCallout">
                <a:avLst>
                  <a:gd name="adj1" fmla="val -17245"/>
                  <a:gd name="adj2" fmla="val 79148"/>
                  <a:gd name="adj3" fmla="val 16667"/>
                </a:avLst>
              </a:prstGeom>
              <a:solidFill>
                <a:schemeClr val="accent3">
                  <a:lumMod val="10000"/>
                  <a:lumOff val="90000"/>
                </a:schemeClr>
              </a:solidFill>
              <a:ln w="25400" cap="flat" cmpd="sng" algn="ctr">
                <a:solidFill>
                  <a:schemeClr val="accent3">
                    <a:lumMod val="10000"/>
                    <a:lumOff val="90000"/>
                  </a:schemeClr>
                </a:solidFill>
                <a:prstDash val="solid"/>
              </a:ln>
              <a:effectLst/>
            </p:spPr>
            <p:txBody>
              <a:bodyPr rtlCol="0" anchor="ctr"/>
              <a:lstStyle/>
              <a:p>
                <a:pPr marL="0" marR="0" lvl="0" indent="0" defTabSz="914400" eaLnBrk="1" fontAlgn="auto" latinLnBrk="0" hangingPunct="1">
                  <a:lnSpc>
                    <a:spcPct val="150000"/>
                  </a:lnSpc>
                  <a:spcBef>
                    <a:spcPts val="6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2</m:t>
                          </m:r>
                          <m:r>
                            <a:rPr kumimoji="0" lang="da-DK"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num>
                        <m:den>
                          <m:r>
                            <a:rPr kumimoji="0" lang="da-DK"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r>
                            <a:rPr kumimoji="0" lang="da-DK"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+1</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da-DK"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da-DK"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rPr>
                        <m:t>= ?</m:t>
                      </m:r>
                    </m:oMath>
                  </m:oMathPara>
                </a14:m>
                <a:endParaRPr kumimoji="0" lang="en-US" sz="2000" b="0" i="1"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endParaRPr>
              </a:p>
            </p:txBody>
          </p:sp>
        </mc:Choice>
        <mc:Fallback>
          <p:sp>
            <p:nvSpPr>
              <p:cNvPr id="25" name="Rounded Rectangular Callout 24"/>
              <p:cNvSpPr>
                <a:spLocks noRot="1" noChangeAspect="1" noMove="1" noResize="1" noEditPoints="1" noAdjustHandles="1" noChangeArrowheads="1" noChangeShapeType="1" noTextEdit="1"/>
              </p:cNvSpPr>
              <p:nvPr/>
            </p:nvSpPr>
            <p:spPr>
              <a:xfrm>
                <a:off x="894631" y="1355810"/>
                <a:ext cx="2068025" cy="981860"/>
              </a:xfrm>
              <a:prstGeom prst="wedgeRoundRectCallout">
                <a:avLst>
                  <a:gd name="adj1" fmla="val -17245"/>
                  <a:gd name="adj2" fmla="val 79148"/>
                  <a:gd name="adj3" fmla="val 16667"/>
                </a:avLst>
              </a:prstGeom>
              <a:blipFill>
                <a:blip r:embed="rId3"/>
                <a:stretch>
                  <a:fillRect/>
                </a:stretch>
              </a:blipFill>
              <a:ln w="25400" cap="flat" cmpd="sng" algn="ctr">
                <a:solidFill>
                  <a:schemeClr val="accent3">
                    <a:lumMod val="10000"/>
                    <a:lumOff val="90000"/>
                  </a:schemeClr>
                </a:solidFill>
                <a:prstDash val="solid"/>
              </a:ln>
              <a:effectLst/>
            </p:spPr>
            <p:txBody>
              <a:bodyPr/>
              <a:lstStyle/>
              <a:p>
                <a:r>
                  <a:rPr lang="en-US">
                    <a:noFill/>
                  </a:rPr>
                  <a:t> </a:t>
                </a:r>
              </a:p>
            </p:txBody>
          </p:sp>
        </mc:Fallback>
      </mc:AlternateContent>
      <p:sp>
        <p:nvSpPr>
          <p:cNvPr id="26" name="Rounded Rectangular Callout 25"/>
          <p:cNvSpPr/>
          <p:nvPr/>
        </p:nvSpPr>
        <p:spPr>
          <a:xfrm>
            <a:off x="5769864" y="1355810"/>
            <a:ext cx="2816351" cy="1936029"/>
          </a:xfrm>
          <a:prstGeom prst="wedgeRoundRectCallout">
            <a:avLst>
              <a:gd name="adj1" fmla="val 16051"/>
              <a:gd name="adj2" fmla="val 61825"/>
              <a:gd name="adj3" fmla="val 16667"/>
            </a:avLst>
          </a:prstGeom>
          <a:solidFill>
            <a:schemeClr val="accent3">
              <a:lumMod val="10000"/>
              <a:lumOff val="90000"/>
            </a:schemeClr>
          </a:solidFill>
          <a:ln w="25400" cap="flat" cmpd="sng" algn="ctr">
            <a:solidFill>
              <a:schemeClr val="accent3">
                <a:lumMod val="10000"/>
                <a:lumOff val="90000"/>
              </a:schemeClr>
            </a:solidFill>
            <a:prstDash val="solid"/>
          </a:ln>
          <a:effectLst/>
        </p:spPr>
        <p:txBody>
          <a:bodyPr rtlCol="0" anchor="ctr"/>
          <a:lstStyle/>
          <a:p>
            <a:pPr marL="0" marR="0" lvl="0" indent="0" algn="just" defTabSz="914400" eaLnBrk="1" fontAlgn="auto" latinLnBrk="0" hangingPunct="1">
              <a:lnSpc>
                <a:spcPct val="150000"/>
              </a:lnSpc>
              <a:spcBef>
                <a:spcPts val="600"/>
              </a:spcBef>
              <a:spcAft>
                <a:spcPts val="600"/>
              </a:spcAft>
              <a:buClrTx/>
              <a:buSzTx/>
              <a:buFontTx/>
              <a:buNone/>
              <a:tabLst/>
              <a:defRPr/>
            </a:pPr>
            <a:r>
              <a:rPr kumimoji="0" lang="en-US" sz="2000" b="0" i="0" u="none" strike="noStrike" kern="0" cap="none" spc="0" normalizeH="0" baseline="0" noProof="0" smtClean="0">
                <a:ln>
                  <a:noFill/>
                </a:ln>
                <a:solidFill>
                  <a:srgbClr val="333333">
                    <a:lumMod val="50000"/>
                  </a:srgbClr>
                </a:solidFill>
                <a:effectLst/>
                <a:uLnTx/>
                <a:uFillTx/>
                <a:latin typeface="Arial"/>
                <a:ea typeface="Dotum" panose="020B0600000101010101" pitchFamily="34" charset="-127"/>
                <a:cs typeface="Times New Roman" panose="02020603050405020304" pitchFamily="18" charset="0"/>
              </a:rPr>
              <a:t>Thế cách nhân hai phân thức cũng giống như cách nhân hai phân số nhỉ?</a:t>
            </a:r>
            <a:endParaRPr kumimoji="0" lang="en-US" sz="2000" b="0" i="1" u="none" strike="noStrike" kern="0" cap="none" spc="0" normalizeH="0" baseline="0" noProof="0" smtClean="0">
              <a:ln>
                <a:noFill/>
              </a:ln>
              <a:solidFill>
                <a:srgbClr val="333333">
                  <a:lumMod val="50000"/>
                </a:srgbClr>
              </a:solidFill>
              <a:effectLst/>
              <a:uLnTx/>
              <a:uFillTx/>
              <a:latin typeface="Arial"/>
              <a:ea typeface="Arial" panose="020B0604020202020204" pitchFamily="34" charset="0"/>
              <a:cs typeface="Times New Roman" panose="02020603050405020304" pitchFamily="18" charset="0"/>
            </a:endParaRPr>
          </a:p>
        </p:txBody>
      </p:sp>
      <p:pic>
        <p:nvPicPr>
          <p:cNvPr id="27" name="Picture 26"/>
          <p:cNvPicPr>
            <a:picLocks noChangeAspect="1"/>
          </p:cNvPicPr>
          <p:nvPr/>
        </p:nvPicPr>
        <p:blipFill>
          <a:blip r:embed="rId4"/>
          <a:stretch>
            <a:fillRect/>
          </a:stretch>
        </p:blipFill>
        <p:spPr>
          <a:xfrm flipH="1">
            <a:off x="861202" y="2514897"/>
            <a:ext cx="1329077" cy="1553884"/>
          </a:xfrm>
          <a:prstGeom prst="rect">
            <a:avLst/>
          </a:prstGeom>
        </p:spPr>
      </p:pic>
      <p:sp>
        <p:nvSpPr>
          <p:cNvPr id="28" name="Rounded Rectangular Callout 27"/>
          <p:cNvSpPr/>
          <p:nvPr/>
        </p:nvSpPr>
        <p:spPr>
          <a:xfrm>
            <a:off x="2999232" y="2328526"/>
            <a:ext cx="2623607" cy="1294498"/>
          </a:xfrm>
          <a:prstGeom prst="wedgeRoundRectCallout">
            <a:avLst>
              <a:gd name="adj1" fmla="val -6687"/>
              <a:gd name="adj2" fmla="val 62497"/>
              <a:gd name="adj3" fmla="val 16667"/>
            </a:avLst>
          </a:prstGeom>
          <a:solidFill>
            <a:schemeClr val="accent3">
              <a:lumMod val="10000"/>
              <a:lumOff val="90000"/>
            </a:schemeClr>
          </a:solidFill>
          <a:ln w="25400" cap="flat" cmpd="sng" algn="ctr">
            <a:solidFill>
              <a:schemeClr val="accent3">
                <a:lumMod val="10000"/>
                <a:lumOff val="90000"/>
              </a:schemeClr>
            </a:solidFill>
            <a:prstDash val="solid"/>
          </a:ln>
          <a:effectLst/>
        </p:spPr>
        <p:txBody>
          <a:bodyPr rtlCol="0" anchor="ctr"/>
          <a:lstStyle/>
          <a:p>
            <a:pPr marL="0" marR="0" lvl="0" indent="0" algn="just" defTabSz="914400" eaLnBrk="1" fontAlgn="auto" latinLnBrk="0" hangingPunct="1">
              <a:lnSpc>
                <a:spcPct val="150000"/>
              </a:lnSpc>
              <a:spcBef>
                <a:spcPts val="600"/>
              </a:spcBef>
              <a:spcAft>
                <a:spcPts val="600"/>
              </a:spcAft>
              <a:buClrTx/>
              <a:buSzTx/>
              <a:buFontTx/>
              <a:buNone/>
              <a:tabLst/>
              <a:defRPr/>
            </a:pPr>
            <a:r>
              <a:rPr kumimoji="0" lang="vi-VN" sz="2000" b="0" i="0" u="none" strike="noStrike" kern="0" cap="none" spc="0" normalizeH="0" baseline="0" noProof="0" smtClean="0">
                <a:ln>
                  <a:noFill/>
                </a:ln>
                <a:solidFill>
                  <a:srgbClr val="333333">
                    <a:lumMod val="50000"/>
                  </a:srgbClr>
                </a:solidFill>
                <a:effectLst/>
                <a:uLnTx/>
                <a:uFillTx/>
                <a:latin typeface="Arial" panose="020B0604020202020204" pitchFamily="34" charset="0"/>
                <a:ea typeface="Dotum" panose="020B0600000101010101" pitchFamily="34" charset="-127"/>
                <a:cs typeface="Times New Roman" panose="02020603050405020304" pitchFamily="18" charset="0"/>
              </a:rPr>
              <a:t>Nhân các tử với nhau và nhân các mẫu với nhau nhé!</a:t>
            </a:r>
          </a:p>
        </p:txBody>
      </p:sp>
      <p:pic>
        <p:nvPicPr>
          <p:cNvPr id="29" name="Picture 28"/>
          <p:cNvPicPr>
            <a:picLocks noChangeAspect="1"/>
          </p:cNvPicPr>
          <p:nvPr/>
        </p:nvPicPr>
        <p:blipFill>
          <a:blip r:embed="rId5"/>
          <a:stretch>
            <a:fillRect/>
          </a:stretch>
        </p:blipFill>
        <p:spPr>
          <a:xfrm>
            <a:off x="4027290" y="3374135"/>
            <a:ext cx="1422040" cy="1529975"/>
          </a:xfrm>
          <a:prstGeom prst="rect">
            <a:avLst/>
          </a:prstGeom>
        </p:spPr>
      </p:pic>
      <p:pic>
        <p:nvPicPr>
          <p:cNvPr id="30" name="Picture 29"/>
          <p:cNvPicPr>
            <a:picLocks noChangeAspect="1"/>
          </p:cNvPicPr>
          <p:nvPr/>
        </p:nvPicPr>
        <p:blipFill>
          <a:blip r:embed="rId6"/>
          <a:stretch>
            <a:fillRect/>
          </a:stretch>
        </p:blipFill>
        <p:spPr>
          <a:xfrm flipH="1">
            <a:off x="7032761" y="3291839"/>
            <a:ext cx="1308836" cy="145938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anim calcmode="lin" valueType="num">
                                      <p:cBhvr>
                                        <p:cTn id="18" dur="500" fill="hold"/>
                                        <p:tgtEl>
                                          <p:spTgt spid="26"/>
                                        </p:tgtEl>
                                        <p:attrNameLst>
                                          <p:attrName>ppt_x</p:attrName>
                                        </p:attrNameLst>
                                      </p:cBhvr>
                                      <p:tavLst>
                                        <p:tav tm="0">
                                          <p:val>
                                            <p:strVal val="#ppt_x"/>
                                          </p:val>
                                        </p:tav>
                                        <p:tav tm="100000">
                                          <p:val>
                                            <p:strVal val="#ppt_x"/>
                                          </p:val>
                                        </p:tav>
                                      </p:tavLst>
                                    </p:anim>
                                    <p:anim calcmode="lin" valueType="num">
                                      <p:cBhvr>
                                        <p:cTn id="19" dur="5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anim calcmode="lin" valueType="num">
                                      <p:cBhvr>
                                        <p:cTn id="28" dur="500" fill="hold"/>
                                        <p:tgtEl>
                                          <p:spTgt spid="27"/>
                                        </p:tgtEl>
                                        <p:attrNameLst>
                                          <p:attrName>ppt_x</p:attrName>
                                        </p:attrNameLst>
                                      </p:cBhvr>
                                      <p:tavLst>
                                        <p:tav tm="0">
                                          <p:val>
                                            <p:strVal val="#ppt_x"/>
                                          </p:val>
                                        </p:tav>
                                        <p:tav tm="100000">
                                          <p:val>
                                            <p:strVal val="#ppt_x"/>
                                          </p:val>
                                        </p:tav>
                                      </p:tavLst>
                                    </p:anim>
                                    <p:anim calcmode="lin" valueType="num">
                                      <p:cBhvr>
                                        <p:cTn id="29" dur="5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anim calcmode="lin" valueType="num">
                                      <p:cBhvr>
                                        <p:cTn id="33" dur="500" fill="hold"/>
                                        <p:tgtEl>
                                          <p:spTgt spid="29"/>
                                        </p:tgtEl>
                                        <p:attrNameLst>
                                          <p:attrName>ppt_x</p:attrName>
                                        </p:attrNameLst>
                                      </p:cBhvr>
                                      <p:tavLst>
                                        <p:tav tm="0">
                                          <p:val>
                                            <p:strVal val="#ppt_x"/>
                                          </p:val>
                                        </p:tav>
                                        <p:tav tm="100000">
                                          <p:val>
                                            <p:strVal val="#ppt_x"/>
                                          </p:val>
                                        </p:tav>
                                      </p:tavLst>
                                    </p:anim>
                                    <p:anim calcmode="lin" valueType="num">
                                      <p:cBhvr>
                                        <p:cTn id="34" dur="500" fill="hold"/>
                                        <p:tgtEl>
                                          <p:spTgt spid="2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anim calcmode="lin" valueType="num">
                                      <p:cBhvr>
                                        <p:cTn id="38" dur="500" fill="hold"/>
                                        <p:tgtEl>
                                          <p:spTgt spid="30"/>
                                        </p:tgtEl>
                                        <p:attrNameLst>
                                          <p:attrName>ppt_x</p:attrName>
                                        </p:attrNameLst>
                                      </p:cBhvr>
                                      <p:tavLst>
                                        <p:tav tm="0">
                                          <p:val>
                                            <p:strVal val="#ppt_x"/>
                                          </p:val>
                                        </p:tav>
                                        <p:tav tm="100000">
                                          <p:val>
                                            <p:strVal val="#ppt_x"/>
                                          </p:val>
                                        </p:tav>
                                      </p:tavLst>
                                    </p:anim>
                                    <p:anim calcmode="lin" valueType="num">
                                      <p:cBhvr>
                                        <p:cTn id="3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animBg="1"/>
      <p:bldP spid="26" grpId="0" animBg="1"/>
      <p:bldP spid="2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099" y="487967"/>
            <a:ext cx="4676775" cy="814673"/>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err="1">
                <a:solidFill>
                  <a:srgbClr val="C00000"/>
                </a:solidFill>
                <a:latin typeface="Arial" panose="020B0604020202020204" pitchFamily="34" charset="0"/>
                <a:cs typeface="Arial" panose="020B0604020202020204" pitchFamily="34" charset="0"/>
              </a:rPr>
              <a:t>Trò</a:t>
            </a:r>
            <a:r>
              <a:rPr lang="en-US" sz="3600" dirty="0">
                <a:solidFill>
                  <a:srgbClr val="C00000"/>
                </a:solidFill>
                <a:latin typeface="Arial" panose="020B0604020202020204" pitchFamily="34" charset="0"/>
                <a:cs typeface="Arial" panose="020B0604020202020204" pitchFamily="34" charset="0"/>
              </a:rPr>
              <a:t> </a:t>
            </a:r>
            <a:r>
              <a:rPr lang="en-US" sz="3600" err="1">
                <a:solidFill>
                  <a:srgbClr val="C00000"/>
                </a:solidFill>
                <a:latin typeface="Arial" panose="020B0604020202020204" pitchFamily="34" charset="0"/>
                <a:cs typeface="Arial" panose="020B0604020202020204" pitchFamily="34" charset="0"/>
              </a:rPr>
              <a:t>Chơi</a:t>
            </a:r>
            <a:r>
              <a:rPr lang="en-US" sz="3600">
                <a:solidFill>
                  <a:srgbClr val="C00000"/>
                </a:solidFill>
                <a:latin typeface="Arial" panose="020B0604020202020204" pitchFamily="34" charset="0"/>
                <a:cs typeface="Arial" panose="020B0604020202020204" pitchFamily="34" charset="0"/>
              </a:rPr>
              <a:t> </a:t>
            </a:r>
            <a:r>
              <a:rPr lang="en-US" sz="3600" smtClean="0">
                <a:solidFill>
                  <a:srgbClr val="C00000"/>
                </a:solidFill>
                <a:latin typeface="Arial" panose="020B0604020202020204" pitchFamily="34" charset="0"/>
                <a:cs typeface="Arial" panose="020B0604020202020204" pitchFamily="34" charset="0"/>
              </a:rPr>
              <a:t>“Đua xe”</a:t>
            </a:r>
            <a:endParaRPr lang="en-US" sz="3600" dirty="0">
              <a:solidFill>
                <a:srgbClr val="C00000"/>
              </a:solidFill>
              <a:latin typeface="Arial" panose="020B0604020202020204" pitchFamily="34" charset="0"/>
              <a:cs typeface="Arial" panose="020B0604020202020204" pitchFamily="34" charset="0"/>
            </a:endParaRPr>
          </a:p>
        </p:txBody>
      </p:sp>
      <p:pic>
        <p:nvPicPr>
          <p:cNvPr id="6" name="Content Placeholder 5" descr="2e74a5589f751cdaac3d07d5c8239e10.png"/>
          <p:cNvPicPr>
            <a:picLocks noGrp="1" noChangeAspect="1"/>
          </p:cNvPicPr>
          <p:nvPr>
            <p:ph idx="1"/>
          </p:nvPr>
        </p:nvPicPr>
        <p:blipFill>
          <a:blip r:embed="rId2" cstate="print"/>
          <a:stretch>
            <a:fillRect/>
          </a:stretch>
        </p:blipFill>
        <p:spPr>
          <a:xfrm>
            <a:off x="2998848" y="1540986"/>
            <a:ext cx="3319279" cy="3098108"/>
          </a:xfrm>
        </p:spPr>
      </p:pic>
      <p:pic>
        <p:nvPicPr>
          <p:cNvPr id="10" name="Picture 9" descr="3a5cd02abf0e5cda3bdc3b8850337a3f.png">
            <a:hlinkClick r:id="rId3" action="ppaction://hlinksldjump"/>
          </p:cNvPr>
          <p:cNvPicPr>
            <a:picLocks noChangeAspect="1"/>
          </p:cNvPicPr>
          <p:nvPr/>
        </p:nvPicPr>
        <p:blipFill>
          <a:blip r:embed="rId4" cstate="print"/>
          <a:stretch>
            <a:fillRect/>
          </a:stretch>
        </p:blipFill>
        <p:spPr>
          <a:xfrm rot="20069199">
            <a:off x="374414" y="1014984"/>
            <a:ext cx="1572224" cy="1572224"/>
          </a:xfrm>
          <a:prstGeom prst="rect">
            <a:avLst/>
          </a:prstGeom>
        </p:spPr>
      </p:pic>
      <p:pic>
        <p:nvPicPr>
          <p:cNvPr id="12" name="Picture 11" descr="23.png">
            <a:hlinkClick r:id="rId3" action="ppaction://hlinksldjump"/>
          </p:cNvPr>
          <p:cNvPicPr>
            <a:picLocks noChangeAspect="1"/>
          </p:cNvPicPr>
          <p:nvPr/>
        </p:nvPicPr>
        <p:blipFill>
          <a:blip r:embed="rId5" cstate="print"/>
          <a:stretch>
            <a:fillRect/>
          </a:stretch>
        </p:blipFill>
        <p:spPr>
          <a:xfrm>
            <a:off x="3250992" y="3630706"/>
            <a:ext cx="2502520" cy="1512794"/>
          </a:xfrm>
          <a:prstGeom prst="rect">
            <a:avLst/>
          </a:prstGeom>
        </p:spPr>
      </p:pic>
      <p:pic>
        <p:nvPicPr>
          <p:cNvPr id="13" name="Picture 12" descr="3a5cd02abf0e5cda3bdc3b8850337a3f.png">
            <a:hlinkClick r:id="rId3" action="ppaction://hlinksldjump"/>
          </p:cNvPr>
          <p:cNvPicPr>
            <a:picLocks noChangeAspect="1"/>
          </p:cNvPicPr>
          <p:nvPr/>
        </p:nvPicPr>
        <p:blipFill>
          <a:blip r:embed="rId4" cstate="print"/>
          <a:stretch>
            <a:fillRect/>
          </a:stretch>
        </p:blipFill>
        <p:spPr>
          <a:xfrm rot="789354">
            <a:off x="7165358" y="3351979"/>
            <a:ext cx="1572224" cy="1572224"/>
          </a:xfrm>
          <a:prstGeom prst="rect">
            <a:avLst/>
          </a:prstGeom>
        </p:spPr>
      </p:pic>
    </p:spTree>
    <p:extLst>
      <p:ext uri="{BB962C8B-B14F-4D97-AF65-F5344CB8AC3E}">
        <p14:creationId xmlns:p14="http://schemas.microsoft.com/office/powerpoint/2010/main" val="38571978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kim phut"/>
          <p:cNvPicPr>
            <a:picLocks noChangeAspect="1" noChangeArrowheads="1"/>
          </p:cNvPicPr>
          <p:nvPr/>
        </p:nvPicPr>
        <p:blipFill>
          <a:blip r:embed="rId5" cstate="print"/>
          <a:srcRect/>
          <a:stretch>
            <a:fillRect/>
          </a:stretch>
        </p:blipFill>
        <p:spPr bwMode="auto">
          <a:xfrm>
            <a:off x="6882194" y="2008049"/>
            <a:ext cx="913737" cy="753361"/>
          </a:xfrm>
          <a:prstGeom prst="rect">
            <a:avLst/>
          </a:prstGeom>
          <a:noFill/>
          <a:ln w="9525">
            <a:noFill/>
            <a:miter lim="800000"/>
            <a:headEnd/>
            <a:tailEnd/>
          </a:ln>
        </p:spPr>
      </p:pic>
      <p:pic>
        <p:nvPicPr>
          <p:cNvPr id="5" name="Picture 21" descr="dongho1"/>
          <p:cNvPicPr>
            <a:picLocks noChangeAspect="1" noChangeArrowheads="1"/>
          </p:cNvPicPr>
          <p:nvPr/>
        </p:nvPicPr>
        <p:blipFill>
          <a:blip r:embed="rId6" cstate="print"/>
          <a:srcRect/>
          <a:stretch>
            <a:fillRect/>
          </a:stretch>
        </p:blipFill>
        <p:spPr bwMode="auto">
          <a:xfrm>
            <a:off x="6656295" y="1617889"/>
            <a:ext cx="1399981" cy="1377446"/>
          </a:xfrm>
          <a:prstGeom prst="rect">
            <a:avLst/>
          </a:prstGeom>
          <a:noFill/>
        </p:spPr>
      </p:pic>
      <p:pic>
        <p:nvPicPr>
          <p:cNvPr id="6" name="Picture 22" descr="slide0002_image021"/>
          <p:cNvPicPr>
            <a:picLocks noChangeAspect="1" noChangeArrowheads="1" noCrop="1"/>
          </p:cNvPicPr>
          <p:nvPr/>
        </p:nvPicPr>
        <p:blipFill>
          <a:blip r:embed="rId7" cstate="print"/>
          <a:srcRect/>
          <a:stretch>
            <a:fillRect/>
          </a:stretch>
        </p:blipFill>
        <p:spPr bwMode="auto">
          <a:xfrm>
            <a:off x="7231840" y="3143092"/>
            <a:ext cx="328684" cy="287166"/>
          </a:xfrm>
          <a:prstGeom prst="rect">
            <a:avLst/>
          </a:prstGeom>
          <a:noFill/>
        </p:spPr>
      </p:pic>
      <p:sp>
        <p:nvSpPr>
          <p:cNvPr id="7" name="Line 23"/>
          <p:cNvSpPr>
            <a:spLocks noChangeShapeType="1"/>
          </p:cNvSpPr>
          <p:nvPr/>
        </p:nvSpPr>
        <p:spPr bwMode="auto">
          <a:xfrm>
            <a:off x="7016175" y="3426971"/>
            <a:ext cx="747325" cy="0"/>
          </a:xfrm>
          <a:prstGeom prst="line">
            <a:avLst/>
          </a:prstGeom>
          <a:noFill/>
          <a:ln w="9525">
            <a:solidFill>
              <a:schemeClr val="tx1"/>
            </a:solidFill>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24" descr="CHAY XE DAP"/>
          <p:cNvPicPr>
            <a:picLocks noChangeAspect="1" noChangeArrowheads="1"/>
          </p:cNvPicPr>
          <p:nvPr/>
        </p:nvPicPr>
        <p:blipFill>
          <a:blip r:embed="rId8" cstate="print"/>
          <a:srcRect/>
          <a:stretch>
            <a:fillRect/>
          </a:stretch>
        </p:blipFill>
        <p:spPr bwMode="auto">
          <a:xfrm>
            <a:off x="7192291" y="3080400"/>
            <a:ext cx="394028" cy="344081"/>
          </a:xfrm>
          <a:prstGeom prst="rect">
            <a:avLst/>
          </a:prstGeom>
          <a:noFill/>
        </p:spPr>
      </p:pic>
      <p:sp>
        <p:nvSpPr>
          <p:cNvPr id="9" name="Rectangle 8"/>
          <p:cNvSpPr/>
          <p:nvPr/>
        </p:nvSpPr>
        <p:spPr>
          <a:xfrm>
            <a:off x="397476" y="635922"/>
            <a:ext cx="5573604" cy="1212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sym typeface="Arial"/>
            </a:endParaRPr>
          </a:p>
        </p:txBody>
      </p:sp>
      <mc:AlternateContent xmlns:mc="http://schemas.openxmlformats.org/markup-compatibility/2006">
        <mc:Choice xmlns:a14="http://schemas.microsoft.com/office/drawing/2010/main" Requires="a14">
          <p:sp>
            <p:nvSpPr>
              <p:cNvPr id="11" name="Rectangle 10"/>
              <p:cNvSpPr/>
              <p:nvPr/>
            </p:nvSpPr>
            <p:spPr>
              <a:xfrm>
                <a:off x="1137174" y="2378217"/>
                <a:ext cx="1746235" cy="76638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11</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3</m:t>
                            </m:r>
                          </m:sup>
                        </m:sSup>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5</m:t>
                        </m:r>
                      </m:den>
                    </m:f>
                  </m:oMath>
                </a14:m>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11" name="Rectangle 10"/>
              <p:cNvSpPr>
                <a:spLocks noRot="1" noChangeAspect="1" noMove="1" noResize="1" noEditPoints="1" noAdjustHandles="1" noChangeArrowheads="1" noChangeShapeType="1" noTextEdit="1"/>
              </p:cNvSpPr>
              <p:nvPr/>
            </p:nvSpPr>
            <p:spPr>
              <a:xfrm>
                <a:off x="1137174" y="2378217"/>
                <a:ext cx="1746235" cy="76638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722399" y="638698"/>
                <a:ext cx="4923757" cy="1024319"/>
              </a:xfrm>
              <a:prstGeom prst="rect">
                <a:avLst/>
              </a:prstGeom>
              <a:noFill/>
            </p:spPr>
            <p:txBody>
              <a:bodyPr wrap="square" rtlCol="0">
                <a:spAutoFit/>
              </a:bodyPr>
              <a:lstStyle/>
              <a:p>
                <a:pPr marR="30480" algn="just">
                  <a:lnSpc>
                    <a:spcPct val="150000"/>
                  </a:lnSpc>
                  <a:spcBef>
                    <a:spcPts val="600"/>
                  </a:spcBef>
                  <a:spcAft>
                    <a:spcPts val="600"/>
                  </a:spcAft>
                </a:pPr>
                <a:r>
                  <a:rPr lang="fr-FR" sz="2400" b="1">
                    <a:latin typeface="Arial" panose="020B0604020202020204" pitchFamily="34" charset="0"/>
                    <a:ea typeface="Times New Roman" panose="02020603050405020304" pitchFamily="18" charset="0"/>
                    <a:cs typeface="Arial" panose="020B0604020202020204" pitchFamily="34" charset="0"/>
                  </a:rPr>
                  <a:t>Câu 1.</a:t>
                </a:r>
                <a:r>
                  <a:rPr lang="fr-FR" sz="2400">
                    <a:effectLst/>
                    <a:latin typeface="Arial" panose="020B0604020202020204" pitchFamily="34" charset="0"/>
                    <a:ea typeface="Times New Roman" panose="02020603050405020304" pitchFamily="18" charset="0"/>
                    <a:cs typeface="Arial" panose="020B0604020202020204" pitchFamily="34" charset="0"/>
                  </a:rPr>
                  <a:t> Kết quả của </a:t>
                </a:r>
                <a14:m>
                  <m:oMath xmlns:m="http://schemas.openxmlformats.org/officeDocument/2006/math">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10</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11</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121</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sup>
                        </m:sSup>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25</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fr-FR" sz="2400">
                    <a:effectLst/>
                    <a:latin typeface="Arial" panose="020B0604020202020204" pitchFamily="34" charset="0"/>
                    <a:ea typeface="Times New Roman" panose="02020603050405020304" pitchFamily="18" charset="0"/>
                    <a:cs typeface="Arial" panose="020B0604020202020204" pitchFamily="34" charset="0"/>
                  </a:rPr>
                  <a:t> </a:t>
                </a:r>
                <a:r>
                  <a:rPr lang="fr-FR" sz="2400" smtClean="0">
                    <a:effectLst/>
                    <a:latin typeface="Arial" panose="020B0604020202020204" pitchFamily="34" charset="0"/>
                    <a:ea typeface="Times New Roman" panose="02020603050405020304" pitchFamily="18" charset="0"/>
                    <a:cs typeface="Arial" panose="020B0604020202020204" pitchFamily="34" charset="0"/>
                  </a:rPr>
                  <a:t>là?</a:t>
                </a:r>
                <a:endParaRPr lang="en-US" sz="2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722399" y="638698"/>
                <a:ext cx="4923757" cy="1024319"/>
              </a:xfrm>
              <a:prstGeom prst="rect">
                <a:avLst/>
              </a:prstGeom>
              <a:blipFill>
                <a:blip r:embed="rId10"/>
                <a:stretch>
                  <a:fillRect l="-1983"/>
                </a:stretch>
              </a:blipFill>
            </p:spPr>
            <p:txBody>
              <a:bodyPr/>
              <a:lstStyle/>
              <a:p>
                <a:r>
                  <a:rPr lang="en-US">
                    <a:noFill/>
                  </a:rPr>
                  <a:t> </a:t>
                </a:r>
              </a:p>
            </p:txBody>
          </p:sp>
        </mc:Fallback>
      </mc:AlternateContent>
      <p:pic>
        <p:nvPicPr>
          <p:cNvPr id="23" name="Picture 22" descr="3a5cd02abf0e5cda3bdc3b8850337a3f.png"/>
          <p:cNvPicPr>
            <a:picLocks noChangeAspect="1"/>
          </p:cNvPicPr>
          <p:nvPr/>
        </p:nvPicPr>
        <p:blipFill>
          <a:blip r:embed="rId11" cstate="print"/>
          <a:stretch>
            <a:fillRect/>
          </a:stretch>
        </p:blipFill>
        <p:spPr>
          <a:xfrm>
            <a:off x="5948583" y="0"/>
            <a:ext cx="1351428" cy="1351428"/>
          </a:xfrm>
          <a:prstGeom prst="rect">
            <a:avLst/>
          </a:prstGeom>
        </p:spPr>
      </p:pic>
      <p:pic>
        <p:nvPicPr>
          <p:cNvPr id="2" name="Picture 1"/>
          <p:cNvPicPr>
            <a:picLocks noChangeAspect="1"/>
          </p:cNvPicPr>
          <p:nvPr/>
        </p:nvPicPr>
        <p:blipFill>
          <a:blip r:embed="rId12"/>
          <a:stretch>
            <a:fillRect/>
          </a:stretch>
        </p:blipFill>
        <p:spPr>
          <a:xfrm>
            <a:off x="6413127" y="3727196"/>
            <a:ext cx="2499577" cy="1511939"/>
          </a:xfrm>
          <a:prstGeom prst="rect">
            <a:avLst/>
          </a:prstGeom>
        </p:spPr>
      </p:pic>
      <p:sp>
        <p:nvSpPr>
          <p:cNvPr id="22" name="Oval 21"/>
          <p:cNvSpPr/>
          <p:nvPr/>
        </p:nvSpPr>
        <p:spPr>
          <a:xfrm>
            <a:off x="397476" y="3742718"/>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4" name="Oval 23"/>
          <p:cNvSpPr/>
          <p:nvPr/>
        </p:nvSpPr>
        <p:spPr>
          <a:xfrm>
            <a:off x="3450334" y="247066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5" name="Oval 24"/>
          <p:cNvSpPr/>
          <p:nvPr/>
        </p:nvSpPr>
        <p:spPr>
          <a:xfrm>
            <a:off x="398222" y="251205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6" name="Oval 25"/>
          <p:cNvSpPr/>
          <p:nvPr/>
        </p:nvSpPr>
        <p:spPr>
          <a:xfrm>
            <a:off x="3451110" y="3737174"/>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7" name="TextBox 26"/>
          <p:cNvSpPr txBox="1"/>
          <p:nvPr/>
        </p:nvSpPr>
        <p:spPr>
          <a:xfrm>
            <a:off x="470528" y="3799868"/>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8" name="TextBox 27"/>
          <p:cNvSpPr txBox="1"/>
          <p:nvPr/>
        </p:nvSpPr>
        <p:spPr>
          <a:xfrm>
            <a:off x="353605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a:t>
            </a:r>
          </a:p>
        </p:txBody>
      </p:sp>
      <p:sp>
        <p:nvSpPr>
          <p:cNvPr id="29" name="TextBox 28"/>
          <p:cNvSpPr txBox="1"/>
          <p:nvPr/>
        </p:nvSpPr>
        <p:spPr>
          <a:xfrm>
            <a:off x="3523386" y="251986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30" name="TextBox 29"/>
          <p:cNvSpPr txBox="1"/>
          <p:nvPr/>
        </p:nvSpPr>
        <p:spPr>
          <a:xfrm>
            <a:off x="479225" y="2569206"/>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1" name="Rectangle 30"/>
              <p:cNvSpPr/>
              <p:nvPr/>
            </p:nvSpPr>
            <p:spPr>
              <a:xfrm>
                <a:off x="1147630" y="3612417"/>
                <a:ext cx="1735779" cy="77040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22</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den>
                    </m:f>
                  </m:oMath>
                </a14:m>
                <a:r>
                  <a:rPr lang="en-US" sz="2000" smtClean="0">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mc:Choice>
        <mc:Fallback>
          <p:sp>
            <p:nvSpPr>
              <p:cNvPr id="31" name="Rectangle 30"/>
              <p:cNvSpPr>
                <a:spLocks noRot="1" noChangeAspect="1" noMove="1" noResize="1" noEditPoints="1" noAdjustHandles="1" noChangeArrowheads="1" noChangeShapeType="1" noTextEdit="1"/>
              </p:cNvSpPr>
              <p:nvPr/>
            </p:nvSpPr>
            <p:spPr>
              <a:xfrm>
                <a:off x="1147630" y="3612417"/>
                <a:ext cx="1735779" cy="77040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Rectangle 31"/>
              <p:cNvSpPr/>
              <p:nvPr/>
            </p:nvSpPr>
            <p:spPr>
              <a:xfrm>
                <a:off x="4218630" y="2371316"/>
                <a:ext cx="1735779" cy="7732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r>
                  <a:rPr lang="en-US" sz="2400">
                    <a:latin typeface="Times New Roman" panose="02020603050405020304" pitchFamily="18" charset="0"/>
                    <a:ea typeface="Arial" panose="020B0604020202020204" pitchFamily="34" charset="0"/>
                  </a:rPr>
                  <a:t> </a:t>
                </a:r>
                <a14:m>
                  <m:oMath xmlns:m="http://schemas.openxmlformats.org/officeDocument/2006/math">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22</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3</m:t>
                            </m:r>
                          </m:sup>
                        </m:sSup>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25</m:t>
                        </m:r>
                      </m:den>
                    </m:f>
                  </m:oMath>
                </a14:m>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32" name="Rectangle 31"/>
              <p:cNvSpPr>
                <a:spLocks noRot="1" noChangeAspect="1" noMove="1" noResize="1" noEditPoints="1" noAdjustHandles="1" noChangeArrowheads="1" noChangeShapeType="1" noTextEdit="1"/>
              </p:cNvSpPr>
              <p:nvPr/>
            </p:nvSpPr>
            <p:spPr>
              <a:xfrm>
                <a:off x="4218630" y="2371316"/>
                <a:ext cx="1735779" cy="7732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4235301" y="3607219"/>
                <a:ext cx="1735779" cy="76256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22</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den>
                    </m:f>
                  </m:oMath>
                </a14:m>
                <a:r>
                  <a:rPr lang="en-US" sz="2000" smtClean="0">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mc:Choice>
        <mc:Fallback>
          <p:sp>
            <p:nvSpPr>
              <p:cNvPr id="33" name="Rectangle 32"/>
              <p:cNvSpPr>
                <a:spLocks noRot="1" noChangeAspect="1" noMove="1" noResize="1" noEditPoints="1" noAdjustHandles="1" noChangeArrowheads="1" noChangeShapeType="1" noTextEdit="1"/>
              </p:cNvSpPr>
              <p:nvPr/>
            </p:nvSpPr>
            <p:spPr>
              <a:xfrm>
                <a:off x="4235301" y="3607219"/>
                <a:ext cx="1735779" cy="762569"/>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0759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8" presetClass="emph" presetSubtype="0" fill="hold" nodeType="afterEffect">
                                  <p:stCondLst>
                                    <p:cond delay="0"/>
                                  </p:stCondLst>
                                  <p:childTnLst>
                                    <p:animRot by="-21600000">
                                      <p:cBhvr>
                                        <p:cTn id="13" dur="15000" fill="hold"/>
                                        <p:tgtEl>
                                          <p:spTgt spid="4"/>
                                        </p:tgtEl>
                                        <p:attrNameLst>
                                          <p:attrName>r</p:attrName>
                                        </p:attrNameLst>
                                      </p:cBhvr>
                                    </p:animRot>
                                  </p:childTnLst>
                                </p:cTn>
                              </p:par>
                              <p:par>
                                <p:cTn id="14" presetID="10" presetClass="exit" presetSubtype="0" fill="hold" nodeType="withEffect">
                                  <p:stCondLst>
                                    <p:cond delay="6050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ntr" presetSubtype="0" fill="hold" nodeType="withEffect">
                                  <p:stCondLst>
                                    <p:cond delay="60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22"/>
                                        </p:tgtEl>
                                        <p:attrNameLst>
                                          <p:attrName>fillcolor</p:attrName>
                                        </p:attrNameLst>
                                      </p:cBhvr>
                                      <p:to>
                                        <a:srgbClr val="3399FF"/>
                                      </p:to>
                                    </p:animClr>
                                    <p:set>
                                      <p:cBhvr>
                                        <p:cTn id="25" dur="2000" fill="hold"/>
                                        <p:tgtEl>
                                          <p:spTgt spid="22"/>
                                        </p:tgtEl>
                                        <p:attrNameLst>
                                          <p:attrName>fill.type</p:attrName>
                                        </p:attrNameLst>
                                      </p:cBhvr>
                                      <p:to>
                                        <p:strVal val="solid"/>
                                      </p:to>
                                    </p:set>
                                    <p:set>
                                      <p:cBhvr>
                                        <p:cTn id="26" dur="2000" fill="hold"/>
                                        <p:tgtEl>
                                          <p:spTgt spid="2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3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25"/>
                                        </p:tgtEl>
                                        <p:attrNameLst>
                                          <p:attrName>fillcolor</p:attrName>
                                        </p:attrNameLst>
                                      </p:cBhvr>
                                      <p:to>
                                        <a:schemeClr val="accent2"/>
                                      </p:to>
                                    </p:animClr>
                                    <p:set>
                                      <p:cBhvr>
                                        <p:cTn id="32" dur="2000" fill="hold"/>
                                        <p:tgtEl>
                                          <p:spTgt spid="25"/>
                                        </p:tgtEl>
                                        <p:attrNameLst>
                                          <p:attrName>fill.type</p:attrName>
                                        </p:attrNameLst>
                                      </p:cBhvr>
                                      <p:to>
                                        <p:strVal val="solid"/>
                                      </p:to>
                                    </p:set>
                                    <p:set>
                                      <p:cBhvr>
                                        <p:cTn id="33" dur="2000" fill="hold"/>
                                        <p:tgtEl>
                                          <p:spTgt spid="25"/>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0"/>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24"/>
                                        </p:tgtEl>
                                        <p:attrNameLst>
                                          <p:attrName>fillcolor</p:attrName>
                                        </p:attrNameLst>
                                      </p:cBhvr>
                                      <p:to>
                                        <a:schemeClr val="accent2"/>
                                      </p:to>
                                    </p:animClr>
                                    <p:set>
                                      <p:cBhvr>
                                        <p:cTn id="39" dur="2000" fill="hold"/>
                                        <p:tgtEl>
                                          <p:spTgt spid="24"/>
                                        </p:tgtEl>
                                        <p:attrNameLst>
                                          <p:attrName>fill.type</p:attrName>
                                        </p:attrNameLst>
                                      </p:cBhvr>
                                      <p:to>
                                        <p:strVal val="solid"/>
                                      </p:to>
                                    </p:set>
                                    <p:set>
                                      <p:cBhvr>
                                        <p:cTn id="40" dur="2000" fill="hold"/>
                                        <p:tgtEl>
                                          <p:spTgt spid="2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26"/>
                                        </p:tgtEl>
                                        <p:attrNameLst>
                                          <p:attrName>fillcolor</p:attrName>
                                        </p:attrNameLst>
                                      </p:cBhvr>
                                      <p:to>
                                        <a:schemeClr val="accent2"/>
                                      </p:to>
                                    </p:animClr>
                                    <p:set>
                                      <p:cBhvr>
                                        <p:cTn id="46" dur="2000" fill="hold"/>
                                        <p:tgtEl>
                                          <p:spTgt spid="26"/>
                                        </p:tgtEl>
                                        <p:attrNameLst>
                                          <p:attrName>fill.type</p:attrName>
                                        </p:attrNameLst>
                                      </p:cBhvr>
                                      <p:to>
                                        <p:strVal val="solid"/>
                                      </p:to>
                                    </p:set>
                                    <p:set>
                                      <p:cBhvr>
                                        <p:cTn id="47" dur="200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kim phut"/>
          <p:cNvPicPr>
            <a:picLocks noChangeAspect="1" noChangeArrowheads="1"/>
          </p:cNvPicPr>
          <p:nvPr/>
        </p:nvPicPr>
        <p:blipFill>
          <a:blip r:embed="rId5" cstate="print"/>
          <a:srcRect/>
          <a:stretch>
            <a:fillRect/>
          </a:stretch>
        </p:blipFill>
        <p:spPr bwMode="auto">
          <a:xfrm>
            <a:off x="6882194" y="2008049"/>
            <a:ext cx="913737" cy="753361"/>
          </a:xfrm>
          <a:prstGeom prst="rect">
            <a:avLst/>
          </a:prstGeom>
          <a:noFill/>
          <a:ln w="9525">
            <a:noFill/>
            <a:miter lim="800000"/>
            <a:headEnd/>
            <a:tailEnd/>
          </a:ln>
        </p:spPr>
      </p:pic>
      <p:pic>
        <p:nvPicPr>
          <p:cNvPr id="5" name="Picture 21" descr="dongho1"/>
          <p:cNvPicPr>
            <a:picLocks noChangeAspect="1" noChangeArrowheads="1"/>
          </p:cNvPicPr>
          <p:nvPr/>
        </p:nvPicPr>
        <p:blipFill>
          <a:blip r:embed="rId6" cstate="print"/>
          <a:srcRect/>
          <a:stretch>
            <a:fillRect/>
          </a:stretch>
        </p:blipFill>
        <p:spPr bwMode="auto">
          <a:xfrm>
            <a:off x="6656295" y="1617889"/>
            <a:ext cx="1399981" cy="1377446"/>
          </a:xfrm>
          <a:prstGeom prst="rect">
            <a:avLst/>
          </a:prstGeom>
          <a:noFill/>
        </p:spPr>
      </p:pic>
      <p:pic>
        <p:nvPicPr>
          <p:cNvPr id="6" name="Picture 22" descr="slide0002_image021"/>
          <p:cNvPicPr>
            <a:picLocks noChangeAspect="1" noChangeArrowheads="1" noCrop="1"/>
          </p:cNvPicPr>
          <p:nvPr/>
        </p:nvPicPr>
        <p:blipFill>
          <a:blip r:embed="rId7" cstate="print"/>
          <a:srcRect/>
          <a:stretch>
            <a:fillRect/>
          </a:stretch>
        </p:blipFill>
        <p:spPr bwMode="auto">
          <a:xfrm>
            <a:off x="7231840" y="3143092"/>
            <a:ext cx="328684" cy="287166"/>
          </a:xfrm>
          <a:prstGeom prst="rect">
            <a:avLst/>
          </a:prstGeom>
          <a:noFill/>
        </p:spPr>
      </p:pic>
      <p:sp>
        <p:nvSpPr>
          <p:cNvPr id="7" name="Line 23"/>
          <p:cNvSpPr>
            <a:spLocks noChangeShapeType="1"/>
          </p:cNvSpPr>
          <p:nvPr/>
        </p:nvSpPr>
        <p:spPr bwMode="auto">
          <a:xfrm>
            <a:off x="7016175" y="3426971"/>
            <a:ext cx="747325" cy="0"/>
          </a:xfrm>
          <a:prstGeom prst="line">
            <a:avLst/>
          </a:prstGeom>
          <a:noFill/>
          <a:ln w="9525">
            <a:solidFill>
              <a:schemeClr val="tx1"/>
            </a:solidFill>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24" descr="CHAY XE DAP"/>
          <p:cNvPicPr>
            <a:picLocks noChangeAspect="1" noChangeArrowheads="1"/>
          </p:cNvPicPr>
          <p:nvPr/>
        </p:nvPicPr>
        <p:blipFill>
          <a:blip r:embed="rId8" cstate="print"/>
          <a:srcRect/>
          <a:stretch>
            <a:fillRect/>
          </a:stretch>
        </p:blipFill>
        <p:spPr bwMode="auto">
          <a:xfrm>
            <a:off x="7192291" y="3080400"/>
            <a:ext cx="394028" cy="344081"/>
          </a:xfrm>
          <a:prstGeom prst="rect">
            <a:avLst/>
          </a:prstGeom>
          <a:noFill/>
        </p:spPr>
      </p:pic>
      <p:sp>
        <p:nvSpPr>
          <p:cNvPr id="9" name="Rectangle 8"/>
          <p:cNvSpPr/>
          <p:nvPr/>
        </p:nvSpPr>
        <p:spPr>
          <a:xfrm>
            <a:off x="397476" y="635922"/>
            <a:ext cx="5573604" cy="1212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sym typeface="Arial"/>
            </a:endParaRPr>
          </a:p>
        </p:txBody>
      </p:sp>
      <mc:AlternateContent xmlns:mc="http://schemas.openxmlformats.org/markup-compatibility/2006">
        <mc:Choice xmlns:a14="http://schemas.microsoft.com/office/drawing/2010/main" Requires="a14">
          <p:sp>
            <p:nvSpPr>
              <p:cNvPr id="11" name="Rectangle 10"/>
              <p:cNvSpPr/>
              <p:nvPr/>
            </p:nvSpPr>
            <p:spPr>
              <a:xfrm>
                <a:off x="1137174" y="2378217"/>
                <a:ext cx="1746235" cy="76638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r>
                      <a:rPr lang="fr-FR" sz="2400" i="1">
                        <a:latin typeface="Cambria Math" panose="02040503050406030204" pitchFamily="18" charset="0"/>
                        <a:ea typeface="Arial" panose="020B0604020202020204" pitchFamily="34" charset="0"/>
                        <a:cs typeface="Times New Roman" panose="02020603050405020304" pitchFamily="18" charset="0"/>
                      </a:rPr>
                      <m:t>−</m:t>
                    </m:r>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7</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400" i="1">
                            <a:effectLst/>
                            <a:latin typeface="Cambria Math" panose="02040503050406030204" pitchFamily="18" charset="0"/>
                            <a:ea typeface="Arial" panose="020B0604020202020204" pitchFamily="34" charset="0"/>
                            <a:cs typeface="Times New Roman" panose="02020603050405020304" pitchFamily="18" charset="0"/>
                          </a:rPr>
                          <m:t>𝑧</m:t>
                        </m:r>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3</m:t>
                        </m:r>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den>
                    </m:f>
                  </m:oMath>
                </a14:m>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11" name="Rectangle 10"/>
              <p:cNvSpPr>
                <a:spLocks noRot="1" noChangeAspect="1" noMove="1" noResize="1" noEditPoints="1" noAdjustHandles="1" noChangeArrowheads="1" noChangeShapeType="1" noTextEdit="1"/>
              </p:cNvSpPr>
              <p:nvPr/>
            </p:nvSpPr>
            <p:spPr>
              <a:xfrm>
                <a:off x="1137174" y="2378217"/>
                <a:ext cx="1746235" cy="76638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1036540" y="714847"/>
                <a:ext cx="4295476" cy="1114792"/>
              </a:xfrm>
              <a:prstGeom prst="rect">
                <a:avLst/>
              </a:prstGeom>
              <a:noFill/>
            </p:spPr>
            <p:txBody>
              <a:bodyPr wrap="square" rtlCol="0">
                <a:spAutoFit/>
              </a:bodyPr>
              <a:lstStyle/>
              <a:p>
                <a:pPr marR="30480" algn="just"/>
                <a:r>
                  <a:rPr lang="fr-FR" sz="2400" b="1">
                    <a:latin typeface="Arial" panose="020B0604020202020204" pitchFamily="34" charset="0"/>
                    <a:ea typeface="Times New Roman" panose="02020603050405020304" pitchFamily="18" charset="0"/>
                    <a:cs typeface="Arial" panose="020B0604020202020204" pitchFamily="34" charset="0"/>
                  </a:rPr>
                  <a:t>Câu 2</a:t>
                </a:r>
                <a:r>
                  <a:rPr lang="fr-FR" sz="2400">
                    <a:effectLst/>
                    <a:latin typeface="Arial" panose="020B0604020202020204" pitchFamily="34" charset="0"/>
                    <a:ea typeface="Times New Roman" panose="02020603050405020304" pitchFamily="18" charset="0"/>
                    <a:cs typeface="Arial" panose="020B0604020202020204" pitchFamily="34" charset="0"/>
                  </a:rPr>
                  <a:t>. Kết quả của phép tính </a:t>
                </a:r>
                <a:endParaRPr lang="fr-FR" sz="2400" smtClean="0">
                  <a:effectLst/>
                  <a:latin typeface="Arial" panose="020B0604020202020204" pitchFamily="34" charset="0"/>
                  <a:ea typeface="Times New Roman" panose="02020603050405020304" pitchFamily="18" charset="0"/>
                  <a:cs typeface="Arial" panose="020B0604020202020204" pitchFamily="34" charset="0"/>
                </a:endParaRPr>
              </a:p>
              <a:p>
                <a:pPr marR="30480" algn="ctr"/>
                <a14:m>
                  <m:oMath xmlns:m="http://schemas.openxmlformats.org/officeDocument/2006/math">
                    <m:r>
                      <a:rPr lang="fr-FR" sz="2400" i="1">
                        <a:effectLst/>
                        <a:latin typeface="+mn-lt"/>
                        <a:ea typeface="Times New Roman" panose="02020603050405020304" pitchFamily="18" charset="0"/>
                        <a:cs typeface="Times New Roman" panose="02020603050405020304" pitchFamily="18" charset="0"/>
                      </a:rPr>
                      <m:t>3</m:t>
                    </m:r>
                    <m:sSup>
                      <m:sSupPr>
                        <m:ctrlPr>
                          <a:rPr lang="en-US" sz="2400" i="1">
                            <a:effectLst/>
                            <a:latin typeface="+mn-lt"/>
                            <a:ea typeface="Times New Roman" panose="02020603050405020304" pitchFamily="18" charset="0"/>
                            <a:cs typeface="Times New Roman" panose="02020603050405020304" pitchFamily="18" charset="0"/>
                          </a:rPr>
                        </m:ctrlPr>
                      </m:sSupPr>
                      <m:e>
                        <m:r>
                          <a:rPr lang="fr-FR" sz="2400" i="1">
                            <a:effectLst/>
                            <a:latin typeface="+mn-lt"/>
                            <a:ea typeface="Times New Roman" panose="02020603050405020304" pitchFamily="18" charset="0"/>
                            <a:cs typeface="Times New Roman" panose="02020603050405020304" pitchFamily="18" charset="0"/>
                          </a:rPr>
                          <m:t>𝑥</m:t>
                        </m:r>
                      </m:e>
                      <m:sup>
                        <m:r>
                          <a:rPr lang="fr-FR" sz="2400" i="1">
                            <a:effectLst/>
                            <a:latin typeface="+mn-lt"/>
                            <a:ea typeface="Times New Roman" panose="02020603050405020304" pitchFamily="18" charset="0"/>
                            <a:cs typeface="Times New Roman" panose="02020603050405020304" pitchFamily="18" charset="0"/>
                          </a:rPr>
                          <m:t>3</m:t>
                        </m:r>
                      </m:sup>
                    </m:sSup>
                    <m:sSup>
                      <m:sSupPr>
                        <m:ctrlPr>
                          <a:rPr lang="en-US" sz="2400" i="1">
                            <a:effectLst/>
                            <a:latin typeface="+mn-lt"/>
                            <a:ea typeface="Times New Roman" panose="02020603050405020304" pitchFamily="18" charset="0"/>
                            <a:cs typeface="Times New Roman" panose="02020603050405020304" pitchFamily="18" charset="0"/>
                          </a:rPr>
                        </m:ctrlPr>
                      </m:sSupPr>
                      <m:e>
                        <m:r>
                          <a:rPr lang="fr-FR" sz="2400" i="1">
                            <a:effectLst/>
                            <a:latin typeface="+mn-lt"/>
                            <a:ea typeface="Times New Roman" panose="02020603050405020304" pitchFamily="18" charset="0"/>
                            <a:cs typeface="Times New Roman" panose="02020603050405020304" pitchFamily="18" charset="0"/>
                          </a:rPr>
                          <m:t>𝑦</m:t>
                        </m:r>
                      </m:e>
                      <m:sup>
                        <m:r>
                          <a:rPr lang="fr-FR" sz="2400" i="1">
                            <a:effectLst/>
                            <a:latin typeface="+mn-lt"/>
                            <a:ea typeface="Times New Roman" panose="02020603050405020304" pitchFamily="18" charset="0"/>
                            <a:cs typeface="Times New Roman" panose="02020603050405020304" pitchFamily="18" charset="0"/>
                          </a:rPr>
                          <m:t>5</m:t>
                        </m:r>
                      </m:sup>
                    </m:sSup>
                    <m:r>
                      <a:rPr lang="fr-FR" sz="2400" i="1">
                        <a:effectLst/>
                        <a:latin typeface="+mn-lt"/>
                        <a:ea typeface="Times New Roman" panose="02020603050405020304" pitchFamily="18" charset="0"/>
                        <a:cs typeface="Times New Roman" panose="02020603050405020304" pitchFamily="18" charset="0"/>
                      </a:rPr>
                      <m:t> . </m:t>
                    </m:r>
                    <m:d>
                      <m:dPr>
                        <m:ctrlPr>
                          <a:rPr lang="en-US" sz="2400" i="1">
                            <a:effectLst/>
                            <a:latin typeface="+mn-lt"/>
                            <a:ea typeface="Times New Roman" panose="02020603050405020304" pitchFamily="18" charset="0"/>
                            <a:cs typeface="Times New Roman" panose="02020603050405020304" pitchFamily="18" charset="0"/>
                          </a:rPr>
                        </m:ctrlPr>
                      </m:dPr>
                      <m:e>
                        <m:r>
                          <a:rPr lang="fr-FR" sz="2400" i="1">
                            <a:effectLst/>
                            <a:latin typeface="+mn-lt"/>
                            <a:ea typeface="Times New Roman" panose="02020603050405020304" pitchFamily="18" charset="0"/>
                            <a:cs typeface="Times New Roman" panose="02020603050405020304" pitchFamily="18" charset="0"/>
                          </a:rPr>
                          <m:t>−</m:t>
                        </m:r>
                        <m:f>
                          <m:fPr>
                            <m:ctrlPr>
                              <a:rPr lang="en-US" sz="2400" i="1">
                                <a:effectLst/>
                                <a:latin typeface="+mn-lt"/>
                                <a:ea typeface="Times New Roman" panose="02020603050405020304" pitchFamily="18" charset="0"/>
                                <a:cs typeface="Times New Roman" panose="02020603050405020304" pitchFamily="18" charset="0"/>
                              </a:rPr>
                            </m:ctrlPr>
                          </m:fPr>
                          <m:num>
                            <m:r>
                              <a:rPr lang="fr-FR" sz="2400" i="1">
                                <a:effectLst/>
                                <a:latin typeface="+mn-lt"/>
                                <a:ea typeface="Times New Roman" panose="02020603050405020304" pitchFamily="18" charset="0"/>
                                <a:cs typeface="Times New Roman" panose="02020603050405020304" pitchFamily="18" charset="0"/>
                              </a:rPr>
                              <m:t>7</m:t>
                            </m:r>
                            <m:r>
                              <a:rPr lang="fr-FR" sz="2400" i="1">
                                <a:effectLst/>
                                <a:latin typeface="+mn-lt"/>
                                <a:ea typeface="Times New Roman" panose="02020603050405020304" pitchFamily="18" charset="0"/>
                                <a:cs typeface="Times New Roman" panose="02020603050405020304" pitchFamily="18" charset="0"/>
                              </a:rPr>
                              <m:t>𝑧</m:t>
                            </m:r>
                          </m:num>
                          <m:den>
                            <m:r>
                              <a:rPr lang="fr-FR" sz="2400" i="1">
                                <a:effectLst/>
                                <a:latin typeface="+mn-lt"/>
                                <a:ea typeface="Times New Roman" panose="02020603050405020304" pitchFamily="18" charset="0"/>
                                <a:cs typeface="Times New Roman" panose="02020603050405020304" pitchFamily="18" charset="0"/>
                              </a:rPr>
                              <m:t>9</m:t>
                            </m:r>
                            <m:r>
                              <a:rPr lang="fr-FR" sz="2400" i="1">
                                <a:effectLst/>
                                <a:latin typeface="+mn-lt"/>
                                <a:ea typeface="Times New Roman" panose="02020603050405020304" pitchFamily="18" charset="0"/>
                                <a:cs typeface="Times New Roman" panose="02020603050405020304" pitchFamily="18" charset="0"/>
                              </a:rPr>
                              <m:t>𝑥</m:t>
                            </m:r>
                            <m:sSup>
                              <m:sSupPr>
                                <m:ctrlPr>
                                  <a:rPr lang="en-US" sz="2400" i="1">
                                    <a:effectLst/>
                                    <a:latin typeface="+mn-lt"/>
                                    <a:ea typeface="Times New Roman" panose="02020603050405020304" pitchFamily="18" charset="0"/>
                                    <a:cs typeface="Times New Roman" panose="02020603050405020304" pitchFamily="18" charset="0"/>
                                  </a:rPr>
                                </m:ctrlPr>
                              </m:sSupPr>
                              <m:e>
                                <m:r>
                                  <a:rPr lang="fr-FR" sz="2400" i="1">
                                    <a:effectLst/>
                                    <a:latin typeface="+mn-lt"/>
                                    <a:ea typeface="Times New Roman" panose="02020603050405020304" pitchFamily="18" charset="0"/>
                                    <a:cs typeface="Times New Roman" panose="02020603050405020304" pitchFamily="18" charset="0"/>
                                  </a:rPr>
                                  <m:t>𝑦</m:t>
                                </m:r>
                              </m:e>
                              <m:sup>
                                <m:r>
                                  <a:rPr lang="fr-FR" sz="2400" i="1">
                                    <a:effectLst/>
                                    <a:latin typeface="+mn-lt"/>
                                    <a:ea typeface="Times New Roman" panose="02020603050405020304" pitchFamily="18" charset="0"/>
                                    <a:cs typeface="Times New Roman" panose="02020603050405020304" pitchFamily="18" charset="0"/>
                                  </a:rPr>
                                  <m:t>6</m:t>
                                </m:r>
                              </m:sup>
                            </m:sSup>
                          </m:den>
                        </m:f>
                      </m:e>
                    </m:d>
                  </m:oMath>
                </a14:m>
                <a:r>
                  <a:rPr lang="en-US" sz="2400" smtClean="0">
                    <a:effectLst/>
                    <a:latin typeface="Arial" panose="020B0604020202020204" pitchFamily="34" charset="0"/>
                    <a:ea typeface="Times New Roman" panose="02020603050405020304" pitchFamily="18" charset="0"/>
                    <a:cs typeface="Arial" panose="020B0604020202020204" pitchFamily="34" charset="0"/>
                  </a:rPr>
                  <a:t> </a:t>
                </a:r>
                <a:endParaRPr lang="en-US" sz="24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1036540" y="714847"/>
                <a:ext cx="4295476" cy="1114792"/>
              </a:xfrm>
              <a:prstGeom prst="rect">
                <a:avLst/>
              </a:prstGeom>
              <a:blipFill>
                <a:blip r:embed="rId10"/>
                <a:stretch>
                  <a:fillRect l="-2128" t="-3825"/>
                </a:stretch>
              </a:blipFill>
            </p:spPr>
            <p:txBody>
              <a:bodyPr/>
              <a:lstStyle/>
              <a:p>
                <a:r>
                  <a:rPr lang="en-US">
                    <a:noFill/>
                  </a:rPr>
                  <a:t> </a:t>
                </a:r>
              </a:p>
            </p:txBody>
          </p:sp>
        </mc:Fallback>
      </mc:AlternateContent>
      <p:pic>
        <p:nvPicPr>
          <p:cNvPr id="23" name="Picture 22" descr="3a5cd02abf0e5cda3bdc3b8850337a3f.png"/>
          <p:cNvPicPr>
            <a:picLocks noChangeAspect="1"/>
          </p:cNvPicPr>
          <p:nvPr/>
        </p:nvPicPr>
        <p:blipFill>
          <a:blip r:embed="rId11" cstate="print"/>
          <a:stretch>
            <a:fillRect/>
          </a:stretch>
        </p:blipFill>
        <p:spPr>
          <a:xfrm>
            <a:off x="5948583" y="0"/>
            <a:ext cx="1351428" cy="1351428"/>
          </a:xfrm>
          <a:prstGeom prst="rect">
            <a:avLst/>
          </a:prstGeom>
        </p:spPr>
      </p:pic>
      <p:pic>
        <p:nvPicPr>
          <p:cNvPr id="2" name="Picture 1"/>
          <p:cNvPicPr>
            <a:picLocks noChangeAspect="1"/>
          </p:cNvPicPr>
          <p:nvPr/>
        </p:nvPicPr>
        <p:blipFill>
          <a:blip r:embed="rId12"/>
          <a:stretch>
            <a:fillRect/>
          </a:stretch>
        </p:blipFill>
        <p:spPr>
          <a:xfrm>
            <a:off x="6413127" y="3727196"/>
            <a:ext cx="2499577" cy="1511939"/>
          </a:xfrm>
          <a:prstGeom prst="rect">
            <a:avLst/>
          </a:prstGeom>
        </p:spPr>
      </p:pic>
      <p:sp>
        <p:nvSpPr>
          <p:cNvPr id="22" name="Oval 21"/>
          <p:cNvSpPr/>
          <p:nvPr/>
        </p:nvSpPr>
        <p:spPr>
          <a:xfrm>
            <a:off x="378176" y="2478225"/>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4" name="Oval 23"/>
          <p:cNvSpPr/>
          <p:nvPr/>
        </p:nvSpPr>
        <p:spPr>
          <a:xfrm>
            <a:off x="3450334" y="247066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5" name="Oval 24"/>
          <p:cNvSpPr/>
          <p:nvPr/>
        </p:nvSpPr>
        <p:spPr>
          <a:xfrm>
            <a:off x="378176" y="373272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6" name="Oval 25"/>
          <p:cNvSpPr/>
          <p:nvPr/>
        </p:nvSpPr>
        <p:spPr>
          <a:xfrm>
            <a:off x="3451110" y="3737174"/>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7" name="TextBox 26"/>
          <p:cNvSpPr txBox="1"/>
          <p:nvPr/>
        </p:nvSpPr>
        <p:spPr>
          <a:xfrm>
            <a:off x="451228" y="253537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8" name="TextBox 27"/>
          <p:cNvSpPr txBox="1"/>
          <p:nvPr/>
        </p:nvSpPr>
        <p:spPr>
          <a:xfrm>
            <a:off x="353605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a:t>
            </a:r>
          </a:p>
        </p:txBody>
      </p:sp>
      <p:sp>
        <p:nvSpPr>
          <p:cNvPr id="29" name="TextBox 28"/>
          <p:cNvSpPr txBox="1"/>
          <p:nvPr/>
        </p:nvSpPr>
        <p:spPr>
          <a:xfrm>
            <a:off x="3523386" y="251986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30" name="TextBox 29"/>
          <p:cNvSpPr txBox="1"/>
          <p:nvPr/>
        </p:nvSpPr>
        <p:spPr>
          <a:xfrm>
            <a:off x="45917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1" name="Rectangle 30"/>
              <p:cNvSpPr/>
              <p:nvPr/>
            </p:nvSpPr>
            <p:spPr>
              <a:xfrm>
                <a:off x="1147630" y="3612417"/>
                <a:ext cx="1735779" cy="77040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7</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𝑧</m:t>
                        </m:r>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en-US" sz="2000" smtClean="0">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mc:Choice>
        <mc:Fallback>
          <p:sp>
            <p:nvSpPr>
              <p:cNvPr id="31" name="Rectangle 30"/>
              <p:cNvSpPr>
                <a:spLocks noRot="1" noChangeAspect="1" noMove="1" noResize="1" noEditPoints="1" noAdjustHandles="1" noChangeArrowheads="1" noChangeShapeType="1" noTextEdit="1"/>
              </p:cNvSpPr>
              <p:nvPr/>
            </p:nvSpPr>
            <p:spPr>
              <a:xfrm>
                <a:off x="1147630" y="3612417"/>
                <a:ext cx="1735779" cy="77040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Rectangle 31"/>
              <p:cNvSpPr/>
              <p:nvPr/>
            </p:nvSpPr>
            <p:spPr>
              <a:xfrm>
                <a:off x="4218630" y="2371316"/>
                <a:ext cx="1735779" cy="7732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r>
                      <a:rPr lang="fr-FR" sz="2400" i="1">
                        <a:latin typeface="Cambria Math" panose="02040503050406030204" pitchFamily="18" charset="0"/>
                        <a:ea typeface="Arial" panose="020B0604020202020204" pitchFamily="34" charset="0"/>
                        <a:cs typeface="Times New Roman" panose="02020603050405020304" pitchFamily="18" charset="0"/>
                      </a:rPr>
                      <m:t>−</m:t>
                    </m:r>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7</m:t>
                        </m:r>
                        <m:r>
                          <a:rPr lang="fr-FR" sz="2400" i="1">
                            <a:effectLst/>
                            <a:latin typeface="Cambria Math" panose="02040503050406030204" pitchFamily="18" charset="0"/>
                            <a:ea typeface="Arial" panose="020B0604020202020204" pitchFamily="34" charset="0"/>
                            <a:cs typeface="Times New Roman" panose="02020603050405020304" pitchFamily="18" charset="0"/>
                          </a:rPr>
                          <m:t>𝑥𝑧</m:t>
                        </m:r>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3</m:t>
                        </m:r>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den>
                    </m:f>
                  </m:oMath>
                </a14:m>
                <a:r>
                  <a:rPr lang="fr-FR" sz="2400">
                    <a:effectLst/>
                    <a:latin typeface="Times New Roman" panose="02020603050405020304" pitchFamily="18" charset="0"/>
                    <a:ea typeface="Arial" panose="020B0604020202020204" pitchFamily="34" charset="0"/>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32" name="Rectangle 31"/>
              <p:cNvSpPr>
                <a:spLocks noRot="1" noChangeAspect="1" noMove="1" noResize="1" noEditPoints="1" noAdjustHandles="1" noChangeArrowheads="1" noChangeShapeType="1" noTextEdit="1"/>
              </p:cNvSpPr>
              <p:nvPr/>
            </p:nvSpPr>
            <p:spPr>
              <a:xfrm>
                <a:off x="4218630" y="2371316"/>
                <a:ext cx="1735779" cy="7732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4235301" y="3607219"/>
                <a:ext cx="1735779" cy="76256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algn="ctr">
                  <a:spcBef>
                    <a:spcPts val="600"/>
                  </a:spcBef>
                  <a:spcAft>
                    <a:spcPts val="600"/>
                  </a:spcAft>
                </a:pPr>
                <a14:m>
                  <m:oMath xmlns:m="http://schemas.openxmlformats.org/officeDocument/2006/math">
                    <m:r>
                      <a:rPr lang="fr-FR"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7</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den>
                    </m:f>
                  </m:oMath>
                </a14:m>
                <a:r>
                  <a:rPr lang="en-US" sz="2000" smtClean="0">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mc:Choice>
        <mc:Fallback>
          <p:sp>
            <p:nvSpPr>
              <p:cNvPr id="33" name="Rectangle 32"/>
              <p:cNvSpPr>
                <a:spLocks noRot="1" noChangeAspect="1" noMove="1" noResize="1" noEditPoints="1" noAdjustHandles="1" noChangeArrowheads="1" noChangeShapeType="1" noTextEdit="1"/>
              </p:cNvSpPr>
              <p:nvPr/>
            </p:nvSpPr>
            <p:spPr>
              <a:xfrm>
                <a:off x="4235301" y="3607219"/>
                <a:ext cx="1735779" cy="762569"/>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8229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8" presetClass="emph" presetSubtype="0" fill="hold" nodeType="afterEffect">
                                  <p:stCondLst>
                                    <p:cond delay="0"/>
                                  </p:stCondLst>
                                  <p:childTnLst>
                                    <p:animRot by="-21600000">
                                      <p:cBhvr>
                                        <p:cTn id="13" dur="15000" fill="hold"/>
                                        <p:tgtEl>
                                          <p:spTgt spid="4"/>
                                        </p:tgtEl>
                                        <p:attrNameLst>
                                          <p:attrName>r</p:attrName>
                                        </p:attrNameLst>
                                      </p:cBhvr>
                                    </p:animRot>
                                  </p:childTnLst>
                                </p:cTn>
                              </p:par>
                              <p:par>
                                <p:cTn id="14" presetID="10" presetClass="exit" presetSubtype="0" fill="hold" nodeType="withEffect">
                                  <p:stCondLst>
                                    <p:cond delay="6050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ntr" presetSubtype="0" fill="hold" nodeType="withEffect">
                                  <p:stCondLst>
                                    <p:cond delay="60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22"/>
                                        </p:tgtEl>
                                        <p:attrNameLst>
                                          <p:attrName>fillcolor</p:attrName>
                                        </p:attrNameLst>
                                      </p:cBhvr>
                                      <p:to>
                                        <a:srgbClr val="3399FF"/>
                                      </p:to>
                                    </p:animClr>
                                    <p:set>
                                      <p:cBhvr>
                                        <p:cTn id="25" dur="2000" fill="hold"/>
                                        <p:tgtEl>
                                          <p:spTgt spid="22"/>
                                        </p:tgtEl>
                                        <p:attrNameLst>
                                          <p:attrName>fill.type</p:attrName>
                                        </p:attrNameLst>
                                      </p:cBhvr>
                                      <p:to>
                                        <p:strVal val="solid"/>
                                      </p:to>
                                    </p:set>
                                    <p:set>
                                      <p:cBhvr>
                                        <p:cTn id="26" dur="2000" fill="hold"/>
                                        <p:tgtEl>
                                          <p:spTgt spid="2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3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25"/>
                                        </p:tgtEl>
                                        <p:attrNameLst>
                                          <p:attrName>fillcolor</p:attrName>
                                        </p:attrNameLst>
                                      </p:cBhvr>
                                      <p:to>
                                        <a:schemeClr val="accent2"/>
                                      </p:to>
                                    </p:animClr>
                                    <p:set>
                                      <p:cBhvr>
                                        <p:cTn id="32" dur="2000" fill="hold"/>
                                        <p:tgtEl>
                                          <p:spTgt spid="25"/>
                                        </p:tgtEl>
                                        <p:attrNameLst>
                                          <p:attrName>fill.type</p:attrName>
                                        </p:attrNameLst>
                                      </p:cBhvr>
                                      <p:to>
                                        <p:strVal val="solid"/>
                                      </p:to>
                                    </p:set>
                                    <p:set>
                                      <p:cBhvr>
                                        <p:cTn id="33" dur="2000" fill="hold"/>
                                        <p:tgtEl>
                                          <p:spTgt spid="25"/>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0"/>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24"/>
                                        </p:tgtEl>
                                        <p:attrNameLst>
                                          <p:attrName>fillcolor</p:attrName>
                                        </p:attrNameLst>
                                      </p:cBhvr>
                                      <p:to>
                                        <a:schemeClr val="accent2"/>
                                      </p:to>
                                    </p:animClr>
                                    <p:set>
                                      <p:cBhvr>
                                        <p:cTn id="39" dur="2000" fill="hold"/>
                                        <p:tgtEl>
                                          <p:spTgt spid="24"/>
                                        </p:tgtEl>
                                        <p:attrNameLst>
                                          <p:attrName>fill.type</p:attrName>
                                        </p:attrNameLst>
                                      </p:cBhvr>
                                      <p:to>
                                        <p:strVal val="solid"/>
                                      </p:to>
                                    </p:set>
                                    <p:set>
                                      <p:cBhvr>
                                        <p:cTn id="40" dur="2000" fill="hold"/>
                                        <p:tgtEl>
                                          <p:spTgt spid="2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26"/>
                                        </p:tgtEl>
                                        <p:attrNameLst>
                                          <p:attrName>fillcolor</p:attrName>
                                        </p:attrNameLst>
                                      </p:cBhvr>
                                      <p:to>
                                        <a:schemeClr val="accent2"/>
                                      </p:to>
                                    </p:animClr>
                                    <p:set>
                                      <p:cBhvr>
                                        <p:cTn id="46" dur="2000" fill="hold"/>
                                        <p:tgtEl>
                                          <p:spTgt spid="26"/>
                                        </p:tgtEl>
                                        <p:attrNameLst>
                                          <p:attrName>fill.type</p:attrName>
                                        </p:attrNameLst>
                                      </p:cBhvr>
                                      <p:to>
                                        <p:strVal val="solid"/>
                                      </p:to>
                                    </p:set>
                                    <p:set>
                                      <p:cBhvr>
                                        <p:cTn id="47" dur="200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kim phut"/>
          <p:cNvPicPr>
            <a:picLocks noChangeAspect="1" noChangeArrowheads="1"/>
          </p:cNvPicPr>
          <p:nvPr/>
        </p:nvPicPr>
        <p:blipFill>
          <a:blip r:embed="rId4" cstate="print"/>
          <a:srcRect/>
          <a:stretch>
            <a:fillRect/>
          </a:stretch>
        </p:blipFill>
        <p:spPr bwMode="auto">
          <a:xfrm>
            <a:off x="6882194" y="2008049"/>
            <a:ext cx="913737" cy="75336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6656295" y="1617889"/>
            <a:ext cx="1399981" cy="1377446"/>
          </a:xfrm>
          <a:prstGeom prst="rect">
            <a:avLst/>
          </a:prstGeom>
          <a:noFill/>
        </p:spPr>
      </p:pic>
      <p:pic>
        <p:nvPicPr>
          <p:cNvPr id="6" name="Picture 22" descr="slide0002_image021"/>
          <p:cNvPicPr>
            <a:picLocks noChangeAspect="1" noChangeArrowheads="1" noCrop="1"/>
          </p:cNvPicPr>
          <p:nvPr/>
        </p:nvPicPr>
        <p:blipFill>
          <a:blip r:embed="rId6" cstate="print"/>
          <a:srcRect/>
          <a:stretch>
            <a:fillRect/>
          </a:stretch>
        </p:blipFill>
        <p:spPr bwMode="auto">
          <a:xfrm>
            <a:off x="7231840" y="3143092"/>
            <a:ext cx="328684" cy="287166"/>
          </a:xfrm>
          <a:prstGeom prst="rect">
            <a:avLst/>
          </a:prstGeom>
          <a:noFill/>
        </p:spPr>
      </p:pic>
      <p:sp>
        <p:nvSpPr>
          <p:cNvPr id="7" name="Line 23"/>
          <p:cNvSpPr>
            <a:spLocks noChangeShapeType="1"/>
          </p:cNvSpPr>
          <p:nvPr/>
        </p:nvSpPr>
        <p:spPr bwMode="auto">
          <a:xfrm>
            <a:off x="7016175" y="3426971"/>
            <a:ext cx="747325" cy="0"/>
          </a:xfrm>
          <a:prstGeom prst="line">
            <a:avLst/>
          </a:prstGeom>
          <a:noFill/>
          <a:ln w="9525">
            <a:solidFill>
              <a:schemeClr val="tx1"/>
            </a:solidFill>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24" descr="CHAY XE DAP"/>
          <p:cNvPicPr>
            <a:picLocks noChangeAspect="1" noChangeArrowheads="1"/>
          </p:cNvPicPr>
          <p:nvPr/>
        </p:nvPicPr>
        <p:blipFill>
          <a:blip r:embed="rId7" cstate="print"/>
          <a:srcRect/>
          <a:stretch>
            <a:fillRect/>
          </a:stretch>
        </p:blipFill>
        <p:spPr bwMode="auto">
          <a:xfrm>
            <a:off x="7192291" y="3080400"/>
            <a:ext cx="394028" cy="344081"/>
          </a:xfrm>
          <a:prstGeom prst="rect">
            <a:avLst/>
          </a:prstGeom>
          <a:noFill/>
        </p:spPr>
      </p:pic>
      <p:sp>
        <p:nvSpPr>
          <p:cNvPr id="9" name="Rectangle 8"/>
          <p:cNvSpPr/>
          <p:nvPr/>
        </p:nvSpPr>
        <p:spPr>
          <a:xfrm>
            <a:off x="1261872" y="221041"/>
            <a:ext cx="6739128" cy="13124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sym typeface="Arial"/>
            </a:endParaRPr>
          </a:p>
        </p:txBody>
      </p:sp>
      <p:sp>
        <p:nvSpPr>
          <p:cNvPr id="11" name="Rectangle 10"/>
          <p:cNvSpPr/>
          <p:nvPr/>
        </p:nvSpPr>
        <p:spPr>
          <a:xfrm>
            <a:off x="2624596" y="1820160"/>
            <a:ext cx="3339331" cy="5950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r>
              <a:rPr lang="en-US" sz="2300" kern="1200">
                <a:solidFill>
                  <a:prstClr val="black"/>
                </a:solidFill>
                <a:latin typeface="Arial" panose="020B0604020202020204" pitchFamily="34" charset="0"/>
                <a:cs typeface="Arial" panose="020B0604020202020204" pitchFamily="34" charset="0"/>
              </a:rPr>
              <a:t> </a:t>
            </a:r>
            <a:r>
              <a:rPr lang="en-US" sz="2300" kern="1200" smtClean="0">
                <a:solidFill>
                  <a:prstClr val="black"/>
                </a:solidFill>
                <a:latin typeface="Arial" panose="020B0604020202020204" pitchFamily="34" charset="0"/>
                <a:cs typeface="Arial" panose="020B0604020202020204" pitchFamily="34" charset="0"/>
              </a:rPr>
              <a:t>C = 6</a:t>
            </a:r>
            <a:endParaRPr kumimoji="0" lang="en-US" sz="23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20" name="TextBox 19"/>
              <p:cNvSpPr txBox="1"/>
              <p:nvPr/>
            </p:nvSpPr>
            <p:spPr>
              <a:xfrm>
                <a:off x="1280160" y="167279"/>
                <a:ext cx="6657244" cy="1268681"/>
              </a:xfrm>
              <a:prstGeom prst="rect">
                <a:avLst/>
              </a:prstGeom>
              <a:noFill/>
            </p:spPr>
            <p:txBody>
              <a:bodyPr wrap="square" rtlCol="0">
                <a:spAutoFit/>
              </a:bodyPr>
              <a:lstStyle/>
              <a:p>
                <a:pPr marR="30480" lvl="0" algn="just">
                  <a:lnSpc>
                    <a:spcPct val="150000"/>
                  </a:lnSpc>
                  <a:spcBef>
                    <a:spcPts val="600"/>
                  </a:spcBef>
                  <a:spcAft>
                    <a:spcPts val="600"/>
                  </a:spcAft>
                </a:pPr>
                <a:r>
                  <a:rPr lang="fr-FR" sz="2000" b="1">
                    <a:latin typeface="Arial" panose="020B0604020202020204" pitchFamily="34" charset="0"/>
                    <a:ea typeface="Times New Roman" panose="02020603050405020304" pitchFamily="18" charset="0"/>
                    <a:cs typeface="Arial" panose="020B0604020202020204" pitchFamily="34" charset="0"/>
                  </a:rPr>
                  <a:t>Câu 3.</a:t>
                </a:r>
                <a:r>
                  <a:rPr lang="fr-FR" sz="2000">
                    <a:latin typeface="Arial" panose="020B0604020202020204" pitchFamily="34" charset="0"/>
                    <a:ea typeface="Times New Roman" panose="02020603050405020304" pitchFamily="18" charset="0"/>
                    <a:cs typeface="Arial" panose="020B0604020202020204" pitchFamily="34" charset="0"/>
                  </a:rPr>
                  <a:t> Giá trị của biểu thức </a:t>
                </a:r>
                <a14:m>
                  <m:oMath xmlns:m="http://schemas.openxmlformats.org/officeDocument/2006/math">
                    <m:r>
                      <a:rPr lang="fr-FR" sz="2000" i="1">
                        <a:latin typeface="Cambria Math" panose="02040503050406030204" pitchFamily="18" charset="0"/>
                        <a:ea typeface="Times New Roman" panose="02020603050405020304" pitchFamily="18" charset="0"/>
                        <a:cs typeface="Times New Roman" panose="02020603050405020304" pitchFamily="18" charset="0"/>
                      </a:rPr>
                      <m:t>𝐶</m:t>
                    </m:r>
                    <m:r>
                      <a:rPr lang="fr-FR" sz="20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5</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𝑧</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000" i="1">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2000" i="1">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5</m:t>
                            </m:r>
                          </m:sup>
                        </m:sSup>
                      </m:den>
                    </m:f>
                    <m:r>
                      <a:rPr lang="fr-FR" sz="2000" i="1">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latin typeface="Cambria Math" panose="02040503050406030204" pitchFamily="18" charset="0"/>
                            <a:ea typeface="Times New Roman" panose="02020603050405020304" pitchFamily="18" charset="0"/>
                            <a:cs typeface="Times New Roman" panose="02020603050405020304" pitchFamily="18" charset="0"/>
                          </a:rPr>
                          <m:t>8</m:t>
                        </m:r>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𝑧</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fr-FR" sz="2000" i="1">
                            <a:latin typeface="Cambria Math" panose="02040503050406030204" pitchFamily="18" charset="0"/>
                            <a:ea typeface="Times New Roman" panose="02020603050405020304" pitchFamily="18" charset="0"/>
                            <a:cs typeface="Times New Roman" panose="02020603050405020304" pitchFamily="18" charset="0"/>
                          </a:rPr>
                          <m:t>15</m:t>
                        </m:r>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5</m:t>
                            </m:r>
                          </m:sup>
                        </m:sSup>
                        <m:sSup>
                          <m:sSup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000" i="1">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2000">
                    <a:latin typeface="Arial" panose="020B0604020202020204" pitchFamily="34" charset="0"/>
                    <a:ea typeface="Times New Roman" panose="02020603050405020304" pitchFamily="18" charset="0"/>
                    <a:cs typeface="Arial" panose="020B0604020202020204" pitchFamily="34" charset="0"/>
                  </a:rPr>
                  <a:t> khi </a:t>
                </a:r>
                <a14:m>
                  <m:oMath xmlns:m="http://schemas.openxmlformats.org/officeDocument/2006/math">
                    <m:r>
                      <a:rPr lang="fr-FR" sz="2000" i="1">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latin typeface="Cambria Math" panose="02040503050406030204" pitchFamily="18" charset="0"/>
                        <a:ea typeface="Times New Roman" panose="02020603050405020304" pitchFamily="18" charset="0"/>
                        <a:cs typeface="Times New Roman" panose="02020603050405020304" pitchFamily="18" charset="0"/>
                      </a:rPr>
                      <m:t>=4;</m:t>
                    </m:r>
                    <m:r>
                      <a:rPr lang="fr-FR" sz="2000" i="1">
                        <a:latin typeface="Cambria Math" panose="02040503050406030204" pitchFamily="18" charset="0"/>
                        <a:ea typeface="Times New Roman" panose="02020603050405020304" pitchFamily="18" charset="0"/>
                        <a:cs typeface="Times New Roman" panose="02020603050405020304" pitchFamily="18" charset="0"/>
                      </a:rPr>
                      <m:t>𝑦</m:t>
                    </m:r>
                    <m:r>
                      <a:rPr lang="fr-FR" sz="2000" i="1">
                        <a:latin typeface="Cambria Math" panose="02040503050406030204" pitchFamily="18" charset="0"/>
                        <a:ea typeface="Times New Roman" panose="02020603050405020304" pitchFamily="18" charset="0"/>
                        <a:cs typeface="Times New Roman" panose="02020603050405020304" pitchFamily="18" charset="0"/>
                      </a:rPr>
                      <m:t>=1;</m:t>
                    </m:r>
                    <m:r>
                      <a:rPr lang="fr-FR" sz="2000" i="1">
                        <a:latin typeface="Cambria Math" panose="02040503050406030204" pitchFamily="18" charset="0"/>
                        <a:ea typeface="Times New Roman" panose="02020603050405020304" pitchFamily="18" charset="0"/>
                        <a:cs typeface="Times New Roman" panose="02020603050405020304" pitchFamily="18" charset="0"/>
                      </a:rPr>
                      <m:t>𝑧</m:t>
                    </m:r>
                    <m:r>
                      <a:rPr lang="fr-FR" sz="2000" i="1">
                        <a:latin typeface="Cambria Math" panose="02040503050406030204" pitchFamily="18" charset="0"/>
                        <a:ea typeface="Times New Roman" panose="02020603050405020304" pitchFamily="18" charset="0"/>
                        <a:cs typeface="Times New Roman" panose="02020603050405020304" pitchFamily="18" charset="0"/>
                      </a:rPr>
                      <m:t>=−2</m:t>
                    </m:r>
                  </m:oMath>
                </a14:m>
                <a:endParaRPr lang="en-US" sz="2000">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1280160" y="167279"/>
                <a:ext cx="6657244" cy="1268681"/>
              </a:xfrm>
              <a:prstGeom prst="rect">
                <a:avLst/>
              </a:prstGeom>
              <a:blipFill>
                <a:blip r:embed="rId8"/>
                <a:stretch>
                  <a:fillRect l="-916" b="-7656"/>
                </a:stretch>
              </a:blipFill>
            </p:spPr>
            <p:txBody>
              <a:bodyPr/>
              <a:lstStyle/>
              <a:p>
                <a:r>
                  <a:rPr lang="en-US">
                    <a:noFill/>
                  </a:rPr>
                  <a:t> </a:t>
                </a:r>
              </a:p>
            </p:txBody>
          </p:sp>
        </mc:Fallback>
      </mc:AlternateContent>
      <p:pic>
        <p:nvPicPr>
          <p:cNvPr id="23" name="Picture 22" descr="3a5cd02abf0e5cda3bdc3b8850337a3f.png"/>
          <p:cNvPicPr>
            <a:picLocks noChangeAspect="1"/>
          </p:cNvPicPr>
          <p:nvPr/>
        </p:nvPicPr>
        <p:blipFill>
          <a:blip r:embed="rId9" cstate="print"/>
          <a:stretch>
            <a:fillRect/>
          </a:stretch>
        </p:blipFill>
        <p:spPr>
          <a:xfrm>
            <a:off x="183891" y="573992"/>
            <a:ext cx="959521" cy="959521"/>
          </a:xfrm>
          <a:prstGeom prst="rect">
            <a:avLst/>
          </a:prstGeom>
        </p:spPr>
      </p:pic>
      <p:pic>
        <p:nvPicPr>
          <p:cNvPr id="2" name="Picture 1"/>
          <p:cNvPicPr>
            <a:picLocks noChangeAspect="1"/>
          </p:cNvPicPr>
          <p:nvPr/>
        </p:nvPicPr>
        <p:blipFill>
          <a:blip r:embed="rId10"/>
          <a:stretch>
            <a:fillRect/>
          </a:stretch>
        </p:blipFill>
        <p:spPr>
          <a:xfrm>
            <a:off x="6413127" y="3727196"/>
            <a:ext cx="2499577" cy="1511939"/>
          </a:xfrm>
          <a:prstGeom prst="rect">
            <a:avLst/>
          </a:prstGeom>
        </p:spPr>
      </p:pic>
      <p:sp>
        <p:nvSpPr>
          <p:cNvPr id="22" name="Oval 21"/>
          <p:cNvSpPr/>
          <p:nvPr/>
        </p:nvSpPr>
        <p:spPr>
          <a:xfrm>
            <a:off x="1908976" y="1857401"/>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4" name="Oval 23"/>
          <p:cNvSpPr/>
          <p:nvPr/>
        </p:nvSpPr>
        <p:spPr>
          <a:xfrm>
            <a:off x="1885641" y="3529407"/>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5" name="Oval 24"/>
          <p:cNvSpPr/>
          <p:nvPr/>
        </p:nvSpPr>
        <p:spPr>
          <a:xfrm>
            <a:off x="1872400" y="4332207"/>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6" name="Oval 25"/>
          <p:cNvSpPr/>
          <p:nvPr/>
        </p:nvSpPr>
        <p:spPr>
          <a:xfrm>
            <a:off x="1885640" y="270426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7" name="TextBox 26"/>
          <p:cNvSpPr txBox="1"/>
          <p:nvPr/>
        </p:nvSpPr>
        <p:spPr>
          <a:xfrm>
            <a:off x="1991172" y="191455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8" name="TextBox 27"/>
          <p:cNvSpPr txBox="1"/>
          <p:nvPr/>
        </p:nvSpPr>
        <p:spPr>
          <a:xfrm>
            <a:off x="1966643" y="276141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9" name="TextBox 28"/>
          <p:cNvSpPr txBox="1"/>
          <p:nvPr/>
        </p:nvSpPr>
        <p:spPr>
          <a:xfrm>
            <a:off x="1958693" y="3578606"/>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30" name="TextBox 29"/>
          <p:cNvSpPr txBox="1"/>
          <p:nvPr/>
        </p:nvSpPr>
        <p:spPr>
          <a:xfrm>
            <a:off x="1953403" y="4389357"/>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31" name="Rectangle 30"/>
          <p:cNvSpPr/>
          <p:nvPr/>
        </p:nvSpPr>
        <p:spPr>
          <a:xfrm>
            <a:off x="2624595" y="2642955"/>
            <a:ext cx="3339331" cy="5950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r>
              <a:rPr lang="en-US" sz="2300" kern="1200" smtClean="0">
                <a:solidFill>
                  <a:prstClr val="black"/>
                </a:solidFill>
                <a:latin typeface="Arial" panose="020B0604020202020204" pitchFamily="34" charset="0"/>
                <a:cs typeface="Arial" panose="020B0604020202020204" pitchFamily="34" charset="0"/>
              </a:rPr>
              <a:t>C = – 6</a:t>
            </a:r>
            <a:endParaRPr kumimoji="0" lang="en-US" sz="23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32" name="Rectangle 31"/>
          <p:cNvSpPr/>
          <p:nvPr/>
        </p:nvSpPr>
        <p:spPr>
          <a:xfrm>
            <a:off x="2624593" y="3465750"/>
            <a:ext cx="3339331" cy="5950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r>
              <a:rPr lang="en-US" sz="2300" kern="1200">
                <a:solidFill>
                  <a:prstClr val="black"/>
                </a:solidFill>
                <a:latin typeface="Arial" panose="020B0604020202020204" pitchFamily="34" charset="0"/>
                <a:cs typeface="Arial" panose="020B0604020202020204" pitchFamily="34" charset="0"/>
              </a:rPr>
              <a:t>C = </a:t>
            </a:r>
            <a:r>
              <a:rPr lang="en-US" sz="2300" kern="1200">
                <a:solidFill>
                  <a:prstClr val="black"/>
                </a:solidFill>
                <a:latin typeface="Arial" panose="020B0604020202020204" pitchFamily="34" charset="0"/>
                <a:cs typeface="Arial" panose="020B0604020202020204" pitchFamily="34" charset="0"/>
              </a:rPr>
              <a:t>– </a:t>
            </a:r>
            <a:r>
              <a:rPr lang="en-US" sz="2300" kern="1200" smtClean="0">
                <a:solidFill>
                  <a:prstClr val="black"/>
                </a:solidFill>
                <a:latin typeface="Arial" panose="020B0604020202020204" pitchFamily="34" charset="0"/>
                <a:cs typeface="Arial" panose="020B0604020202020204" pitchFamily="34" charset="0"/>
              </a:rPr>
              <a:t>3</a:t>
            </a:r>
            <a:endParaRPr lang="en-US" sz="2300" kern="1200">
              <a:solidFill>
                <a:prstClr val="black"/>
              </a:solidFill>
              <a:latin typeface="Arial" panose="020B0604020202020204" pitchFamily="34" charset="0"/>
              <a:cs typeface="Arial" panose="020B0604020202020204" pitchFamily="34" charset="0"/>
            </a:endParaRPr>
          </a:p>
        </p:txBody>
      </p:sp>
      <p:sp>
        <p:nvSpPr>
          <p:cNvPr id="33" name="Rectangle 32"/>
          <p:cNvSpPr/>
          <p:nvPr/>
        </p:nvSpPr>
        <p:spPr>
          <a:xfrm>
            <a:off x="2624592" y="4292872"/>
            <a:ext cx="3339331" cy="5950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r>
              <a:rPr lang="en-US" sz="2300" kern="1200">
                <a:solidFill>
                  <a:prstClr val="black"/>
                </a:solidFill>
                <a:latin typeface="Arial" panose="020B0604020202020204" pitchFamily="34" charset="0"/>
                <a:cs typeface="Arial" panose="020B0604020202020204" pitchFamily="34" charset="0"/>
              </a:rPr>
              <a:t>C </a:t>
            </a:r>
            <a:r>
              <a:rPr lang="en-US" sz="2300" kern="1200">
                <a:solidFill>
                  <a:prstClr val="black"/>
                </a:solidFill>
                <a:latin typeface="Arial" panose="020B0604020202020204" pitchFamily="34" charset="0"/>
                <a:cs typeface="Arial" panose="020B0604020202020204" pitchFamily="34" charset="0"/>
              </a:rPr>
              <a:t>= </a:t>
            </a:r>
            <a:r>
              <a:rPr lang="en-US" sz="2300" kern="1200" smtClean="0">
                <a:solidFill>
                  <a:prstClr val="black"/>
                </a:solidFill>
                <a:latin typeface="Arial" panose="020B0604020202020204" pitchFamily="34" charset="0"/>
                <a:cs typeface="Arial" panose="020B0604020202020204" pitchFamily="34" charset="0"/>
              </a:rPr>
              <a:t>3</a:t>
            </a:r>
            <a:endParaRPr lang="en-US" sz="2300" kern="120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15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8" presetClass="emph" presetSubtype="0" fill="hold" nodeType="afterEffect">
                                  <p:stCondLst>
                                    <p:cond delay="0"/>
                                  </p:stCondLst>
                                  <p:childTnLst>
                                    <p:animRot by="-21600000">
                                      <p:cBhvr>
                                        <p:cTn id="13" dur="15000" fill="hold"/>
                                        <p:tgtEl>
                                          <p:spTgt spid="4"/>
                                        </p:tgtEl>
                                        <p:attrNameLst>
                                          <p:attrName>r</p:attrName>
                                        </p:attrNameLst>
                                      </p:cBhvr>
                                    </p:animRot>
                                  </p:childTnLst>
                                </p:cTn>
                              </p:par>
                              <p:par>
                                <p:cTn id="14" presetID="10" presetClass="exit" presetSubtype="0" fill="hold" nodeType="withEffect">
                                  <p:stCondLst>
                                    <p:cond delay="6050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ntr" presetSubtype="0" fill="hold" nodeType="withEffect">
                                  <p:stCondLst>
                                    <p:cond delay="60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22"/>
                                        </p:tgtEl>
                                        <p:attrNameLst>
                                          <p:attrName>fillcolor</p:attrName>
                                        </p:attrNameLst>
                                      </p:cBhvr>
                                      <p:to>
                                        <a:srgbClr val="3399FF"/>
                                      </p:to>
                                    </p:animClr>
                                    <p:set>
                                      <p:cBhvr>
                                        <p:cTn id="25" dur="2000" fill="hold"/>
                                        <p:tgtEl>
                                          <p:spTgt spid="22"/>
                                        </p:tgtEl>
                                        <p:attrNameLst>
                                          <p:attrName>fill.type</p:attrName>
                                        </p:attrNameLst>
                                      </p:cBhvr>
                                      <p:to>
                                        <p:strVal val="solid"/>
                                      </p:to>
                                    </p:set>
                                    <p:set>
                                      <p:cBhvr>
                                        <p:cTn id="26" dur="2000" fill="hold"/>
                                        <p:tgtEl>
                                          <p:spTgt spid="2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voltage.wav"/>
                                        </p:tgtEl>
                                      </p:cMediaNode>
                                    </p:audio>
                                  </p:sub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3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25"/>
                                        </p:tgtEl>
                                        <p:attrNameLst>
                                          <p:attrName>fillcolor</p:attrName>
                                        </p:attrNameLst>
                                      </p:cBhvr>
                                      <p:to>
                                        <a:schemeClr val="accent2"/>
                                      </p:to>
                                    </p:animClr>
                                    <p:set>
                                      <p:cBhvr>
                                        <p:cTn id="32" dur="2000" fill="hold"/>
                                        <p:tgtEl>
                                          <p:spTgt spid="25"/>
                                        </p:tgtEl>
                                        <p:attrNameLst>
                                          <p:attrName>fill.type</p:attrName>
                                        </p:attrNameLst>
                                      </p:cBhvr>
                                      <p:to>
                                        <p:strVal val="solid"/>
                                      </p:to>
                                    </p:set>
                                    <p:set>
                                      <p:cBhvr>
                                        <p:cTn id="33" dur="2000" fill="hold"/>
                                        <p:tgtEl>
                                          <p:spTgt spid="25"/>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0"/>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24"/>
                                        </p:tgtEl>
                                        <p:attrNameLst>
                                          <p:attrName>fillcolor</p:attrName>
                                        </p:attrNameLst>
                                      </p:cBhvr>
                                      <p:to>
                                        <a:schemeClr val="accent2"/>
                                      </p:to>
                                    </p:animClr>
                                    <p:set>
                                      <p:cBhvr>
                                        <p:cTn id="39" dur="2000" fill="hold"/>
                                        <p:tgtEl>
                                          <p:spTgt spid="24"/>
                                        </p:tgtEl>
                                        <p:attrNameLst>
                                          <p:attrName>fill.type</p:attrName>
                                        </p:attrNameLst>
                                      </p:cBhvr>
                                      <p:to>
                                        <p:strVal val="solid"/>
                                      </p:to>
                                    </p:set>
                                    <p:set>
                                      <p:cBhvr>
                                        <p:cTn id="40" dur="2000" fill="hold"/>
                                        <p:tgtEl>
                                          <p:spTgt spid="2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26"/>
                                        </p:tgtEl>
                                        <p:attrNameLst>
                                          <p:attrName>fillcolor</p:attrName>
                                        </p:attrNameLst>
                                      </p:cBhvr>
                                      <p:to>
                                        <a:schemeClr val="accent2"/>
                                      </p:to>
                                    </p:animClr>
                                    <p:set>
                                      <p:cBhvr>
                                        <p:cTn id="46" dur="2000" fill="hold"/>
                                        <p:tgtEl>
                                          <p:spTgt spid="26"/>
                                        </p:tgtEl>
                                        <p:attrNameLst>
                                          <p:attrName>fill.type</p:attrName>
                                        </p:attrNameLst>
                                      </p:cBhvr>
                                      <p:to>
                                        <p:strVal val="solid"/>
                                      </p:to>
                                    </p:set>
                                    <p:set>
                                      <p:cBhvr>
                                        <p:cTn id="47" dur="200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8"/>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kim phut"/>
          <p:cNvPicPr>
            <a:picLocks noChangeAspect="1" noChangeArrowheads="1"/>
          </p:cNvPicPr>
          <p:nvPr/>
        </p:nvPicPr>
        <p:blipFill>
          <a:blip r:embed="rId5" cstate="print"/>
          <a:srcRect/>
          <a:stretch>
            <a:fillRect/>
          </a:stretch>
        </p:blipFill>
        <p:spPr bwMode="auto">
          <a:xfrm>
            <a:off x="6882194" y="2008049"/>
            <a:ext cx="913737" cy="753361"/>
          </a:xfrm>
          <a:prstGeom prst="rect">
            <a:avLst/>
          </a:prstGeom>
          <a:noFill/>
          <a:ln w="9525">
            <a:noFill/>
            <a:miter lim="800000"/>
            <a:headEnd/>
            <a:tailEnd/>
          </a:ln>
        </p:spPr>
      </p:pic>
      <p:pic>
        <p:nvPicPr>
          <p:cNvPr id="5" name="Picture 21" descr="dongho1"/>
          <p:cNvPicPr>
            <a:picLocks noChangeAspect="1" noChangeArrowheads="1"/>
          </p:cNvPicPr>
          <p:nvPr/>
        </p:nvPicPr>
        <p:blipFill>
          <a:blip r:embed="rId6" cstate="print"/>
          <a:srcRect/>
          <a:stretch>
            <a:fillRect/>
          </a:stretch>
        </p:blipFill>
        <p:spPr bwMode="auto">
          <a:xfrm>
            <a:off x="6656295" y="1617889"/>
            <a:ext cx="1399981" cy="1377446"/>
          </a:xfrm>
          <a:prstGeom prst="rect">
            <a:avLst/>
          </a:prstGeom>
          <a:noFill/>
        </p:spPr>
      </p:pic>
      <p:pic>
        <p:nvPicPr>
          <p:cNvPr id="6" name="Picture 22" descr="slide0002_image021"/>
          <p:cNvPicPr>
            <a:picLocks noChangeAspect="1" noChangeArrowheads="1" noCrop="1"/>
          </p:cNvPicPr>
          <p:nvPr/>
        </p:nvPicPr>
        <p:blipFill>
          <a:blip r:embed="rId7" cstate="print"/>
          <a:srcRect/>
          <a:stretch>
            <a:fillRect/>
          </a:stretch>
        </p:blipFill>
        <p:spPr bwMode="auto">
          <a:xfrm>
            <a:off x="7231840" y="3143092"/>
            <a:ext cx="328684" cy="287166"/>
          </a:xfrm>
          <a:prstGeom prst="rect">
            <a:avLst/>
          </a:prstGeom>
          <a:noFill/>
        </p:spPr>
      </p:pic>
      <p:sp>
        <p:nvSpPr>
          <p:cNvPr id="7" name="Line 23"/>
          <p:cNvSpPr>
            <a:spLocks noChangeShapeType="1"/>
          </p:cNvSpPr>
          <p:nvPr/>
        </p:nvSpPr>
        <p:spPr bwMode="auto">
          <a:xfrm>
            <a:off x="7016175" y="3426971"/>
            <a:ext cx="747325" cy="0"/>
          </a:xfrm>
          <a:prstGeom prst="line">
            <a:avLst/>
          </a:prstGeom>
          <a:noFill/>
          <a:ln w="9525">
            <a:solidFill>
              <a:schemeClr val="tx1"/>
            </a:solidFill>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24" descr="CHAY XE DAP"/>
          <p:cNvPicPr>
            <a:picLocks noChangeAspect="1" noChangeArrowheads="1"/>
          </p:cNvPicPr>
          <p:nvPr/>
        </p:nvPicPr>
        <p:blipFill>
          <a:blip r:embed="rId8" cstate="print"/>
          <a:srcRect/>
          <a:stretch>
            <a:fillRect/>
          </a:stretch>
        </p:blipFill>
        <p:spPr bwMode="auto">
          <a:xfrm>
            <a:off x="7192291" y="3080400"/>
            <a:ext cx="394028" cy="344081"/>
          </a:xfrm>
          <a:prstGeom prst="rect">
            <a:avLst/>
          </a:prstGeom>
          <a:noFill/>
        </p:spPr>
      </p:pic>
      <p:sp>
        <p:nvSpPr>
          <p:cNvPr id="9" name="Rectangle 8"/>
          <p:cNvSpPr/>
          <p:nvPr/>
        </p:nvSpPr>
        <p:spPr>
          <a:xfrm>
            <a:off x="397476" y="635922"/>
            <a:ext cx="5573604" cy="1212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sym typeface="Arial"/>
            </a:endParaRPr>
          </a:p>
        </p:txBody>
      </p:sp>
      <mc:AlternateContent xmlns:mc="http://schemas.openxmlformats.org/markup-compatibility/2006">
        <mc:Choice xmlns:a14="http://schemas.microsoft.com/office/drawing/2010/main" Requires="a14">
          <p:sp>
            <p:nvSpPr>
              <p:cNvPr id="11" name="Rectangle 10"/>
              <p:cNvSpPr/>
              <p:nvPr/>
            </p:nvSpPr>
            <p:spPr>
              <a:xfrm>
                <a:off x="1137174" y="2378217"/>
                <a:ext cx="1746235" cy="76638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f>
                      <m:fPr>
                        <m:ctrlPr>
                          <a:rPr lang="en-US" sz="2400" i="1">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50</m:t>
                        </m:r>
                        <m:sSup>
                          <m:sSupPr>
                            <m:ctrlPr>
                              <a:rPr lang="en-US" sz="2400" i="1">
                                <a:effectLst/>
                                <a:latin typeface="Cambria Math" panose="02040503050406030204" pitchFamily="18" charset="0"/>
                                <a:cs typeface="Times New Roman" panose="02020603050405020304" pitchFamily="18" charset="0"/>
                              </a:rPr>
                            </m:ctrlPr>
                          </m:sSupPr>
                          <m:e>
                            <m:d>
                              <m:dPr>
                                <m:ctrlPr>
                                  <a:rPr lang="en-US" sz="2400" i="1">
                                    <a:effectLst/>
                                    <a:latin typeface="Cambria Math" panose="02040503050406030204" pitchFamily="18" charset="0"/>
                                    <a:cs typeface="Times New Roman" panose="02020603050405020304" pitchFamily="18" charset="0"/>
                                  </a:rPr>
                                </m:ctrlPr>
                              </m:d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r>
                                  <a:rPr lang="fr-FR" sz="2400" i="1">
                                    <a:effectLst/>
                                    <a:latin typeface="Cambria Math" panose="02040503050406030204" pitchFamily="18" charset="0"/>
                                    <a:ea typeface="Arial" panose="020B0604020202020204" pitchFamily="34" charset="0"/>
                                    <a:cs typeface="Times New Roman" panose="02020603050405020304" pitchFamily="18" charset="0"/>
                                  </a:rPr>
                                  <m:t>+1</m:t>
                                </m:r>
                              </m:e>
                            </m:d>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3</m:t>
                            </m:r>
                          </m:sup>
                        </m:sSup>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3</m:t>
                            </m:r>
                          </m:sup>
                        </m:sSup>
                      </m:den>
                    </m:f>
                  </m:oMath>
                </a14:m>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11" name="Rectangle 10"/>
              <p:cNvSpPr>
                <a:spLocks noRot="1" noChangeAspect="1" noMove="1" noResize="1" noEditPoints="1" noAdjustHandles="1" noChangeArrowheads="1" noChangeShapeType="1" noTextEdit="1"/>
              </p:cNvSpPr>
              <p:nvPr/>
            </p:nvSpPr>
            <p:spPr>
              <a:xfrm>
                <a:off x="1137174" y="2378217"/>
                <a:ext cx="1746235" cy="76638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876388" y="741752"/>
                <a:ext cx="4701451" cy="1053302"/>
              </a:xfrm>
              <a:prstGeom prst="rect">
                <a:avLst/>
              </a:prstGeom>
              <a:noFill/>
            </p:spPr>
            <p:txBody>
              <a:bodyPr wrap="square" rtlCol="0">
                <a:spAutoFit/>
              </a:bodyPr>
              <a:lstStyle/>
              <a:p>
                <a:pPr marR="30480" algn="ctr">
                  <a:spcBef>
                    <a:spcPts val="600"/>
                  </a:spcBef>
                  <a:spcAft>
                    <a:spcPts val="600"/>
                  </a:spcAft>
                </a:pPr>
                <a:r>
                  <a:rPr lang="fr-FR" sz="2400" b="1">
                    <a:latin typeface="Arial" panose="020B0604020202020204" pitchFamily="34" charset="0"/>
                    <a:ea typeface="Times New Roman" panose="02020603050405020304" pitchFamily="18" charset="0"/>
                    <a:cs typeface="Arial" panose="020B0604020202020204" pitchFamily="34" charset="0"/>
                  </a:rPr>
                  <a:t>Câu 4.</a:t>
                </a:r>
                <a:r>
                  <a:rPr lang="fr-FR" sz="2400">
                    <a:effectLst/>
                    <a:latin typeface="Arial" panose="020B0604020202020204" pitchFamily="34" charset="0"/>
                    <a:ea typeface="Times New Roman" panose="02020603050405020304" pitchFamily="18" charset="0"/>
                    <a:cs typeface="Arial" panose="020B0604020202020204" pitchFamily="34" charset="0"/>
                  </a:rPr>
                  <a:t> Kết quả của phép chia là </a:t>
                </a:r>
                <a14:m>
                  <m:oMath xmlns:m="http://schemas.openxmlformats.org/officeDocument/2006/math">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d>
                          <m:d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m:t>
                            </m:r>
                          </m:e>
                        </m:d>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10</m:t>
                        </m:r>
                        <m:d>
                          <m:d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+1</m:t>
                            </m:r>
                          </m:e>
                        </m:d>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𝑦</m:t>
                        </m:r>
                      </m:den>
                    </m:f>
                  </m:oMath>
                </a14:m>
                <a:endParaRPr lang="en-US" sz="24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876388" y="741752"/>
                <a:ext cx="4701451" cy="1053302"/>
              </a:xfrm>
              <a:prstGeom prst="rect">
                <a:avLst/>
              </a:prstGeom>
              <a:blipFill>
                <a:blip r:embed="rId10"/>
                <a:stretch>
                  <a:fillRect l="-778" t="-4070" r="-1556"/>
                </a:stretch>
              </a:blipFill>
            </p:spPr>
            <p:txBody>
              <a:bodyPr/>
              <a:lstStyle/>
              <a:p>
                <a:r>
                  <a:rPr lang="en-US">
                    <a:noFill/>
                  </a:rPr>
                  <a:t> </a:t>
                </a:r>
              </a:p>
            </p:txBody>
          </p:sp>
        </mc:Fallback>
      </mc:AlternateContent>
      <p:pic>
        <p:nvPicPr>
          <p:cNvPr id="23" name="Picture 22" descr="3a5cd02abf0e5cda3bdc3b8850337a3f.png"/>
          <p:cNvPicPr>
            <a:picLocks noChangeAspect="1"/>
          </p:cNvPicPr>
          <p:nvPr/>
        </p:nvPicPr>
        <p:blipFill>
          <a:blip r:embed="rId11" cstate="print"/>
          <a:stretch>
            <a:fillRect/>
          </a:stretch>
        </p:blipFill>
        <p:spPr>
          <a:xfrm>
            <a:off x="5948583" y="0"/>
            <a:ext cx="1351428" cy="1351428"/>
          </a:xfrm>
          <a:prstGeom prst="rect">
            <a:avLst/>
          </a:prstGeom>
        </p:spPr>
      </p:pic>
      <p:pic>
        <p:nvPicPr>
          <p:cNvPr id="2" name="Picture 1"/>
          <p:cNvPicPr>
            <a:picLocks noChangeAspect="1"/>
          </p:cNvPicPr>
          <p:nvPr/>
        </p:nvPicPr>
        <p:blipFill>
          <a:blip r:embed="rId12"/>
          <a:stretch>
            <a:fillRect/>
          </a:stretch>
        </p:blipFill>
        <p:spPr>
          <a:xfrm>
            <a:off x="6413127" y="3727196"/>
            <a:ext cx="2499577" cy="1511939"/>
          </a:xfrm>
          <a:prstGeom prst="rect">
            <a:avLst/>
          </a:prstGeom>
        </p:spPr>
      </p:pic>
      <p:sp>
        <p:nvSpPr>
          <p:cNvPr id="22" name="Oval 21"/>
          <p:cNvSpPr/>
          <p:nvPr/>
        </p:nvSpPr>
        <p:spPr>
          <a:xfrm>
            <a:off x="3452343" y="2504235"/>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4" name="Oval 23"/>
          <p:cNvSpPr/>
          <p:nvPr/>
        </p:nvSpPr>
        <p:spPr>
          <a:xfrm>
            <a:off x="401699" y="2504462"/>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5" name="Oval 24"/>
          <p:cNvSpPr/>
          <p:nvPr/>
        </p:nvSpPr>
        <p:spPr>
          <a:xfrm>
            <a:off x="378176" y="373272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6" name="Oval 25"/>
          <p:cNvSpPr/>
          <p:nvPr/>
        </p:nvSpPr>
        <p:spPr>
          <a:xfrm>
            <a:off x="3451110" y="3737174"/>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7" name="TextBox 26"/>
          <p:cNvSpPr txBox="1"/>
          <p:nvPr/>
        </p:nvSpPr>
        <p:spPr>
          <a:xfrm>
            <a:off x="3525395" y="256138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C</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8" name="TextBox 27"/>
          <p:cNvSpPr txBox="1"/>
          <p:nvPr/>
        </p:nvSpPr>
        <p:spPr>
          <a:xfrm>
            <a:off x="353605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a:t>
            </a:r>
          </a:p>
        </p:txBody>
      </p:sp>
      <p:sp>
        <p:nvSpPr>
          <p:cNvPr id="29" name="TextBox 28"/>
          <p:cNvSpPr txBox="1"/>
          <p:nvPr/>
        </p:nvSpPr>
        <p:spPr>
          <a:xfrm>
            <a:off x="474751" y="255366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30" name="TextBox 29"/>
          <p:cNvSpPr txBox="1"/>
          <p:nvPr/>
        </p:nvSpPr>
        <p:spPr>
          <a:xfrm>
            <a:off x="45917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1" name="Rectangle 30"/>
              <p:cNvSpPr/>
              <p:nvPr/>
            </p:nvSpPr>
            <p:spPr>
              <a:xfrm>
                <a:off x="1147630" y="3612417"/>
                <a:ext cx="1735779" cy="77040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lvl="0" algn="ctr">
                  <a:spcBef>
                    <a:spcPts val="600"/>
                  </a:spcBef>
                  <a:spcAft>
                    <a:spcPts val="600"/>
                  </a:spcAft>
                </a:pPr>
                <a:r>
                  <a:rPr lang="en-US" sz="2400">
                    <a:latin typeface="Times New Roman" panose="02020603050405020304" pitchFamily="18" charset="0"/>
                    <a:ea typeface="Arial" panose="020B0604020202020204" pitchFamily="34" charset="0"/>
                  </a:rPr>
                  <a:t> </a:t>
                </a:r>
                <a14:m>
                  <m:oMath xmlns:m="http://schemas.openxmlformats.org/officeDocument/2006/math">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3</m:t>
                        </m:r>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2</m:t>
                        </m:r>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den>
                    </m:f>
                  </m:oMath>
                </a14:m>
                <a:endParaRPr kumimoji="0" lang="en-US" sz="2000" b="0" i="0" u="none" strike="noStrike" kern="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endParaRPr>
              </a:p>
            </p:txBody>
          </p:sp>
        </mc:Choice>
        <mc:Fallback>
          <p:sp>
            <p:nvSpPr>
              <p:cNvPr id="31" name="Rectangle 30"/>
              <p:cNvSpPr>
                <a:spLocks noRot="1" noChangeAspect="1" noMove="1" noResize="1" noEditPoints="1" noAdjustHandles="1" noChangeArrowheads="1" noChangeShapeType="1" noTextEdit="1"/>
              </p:cNvSpPr>
              <p:nvPr/>
            </p:nvSpPr>
            <p:spPr>
              <a:xfrm>
                <a:off x="1147630" y="3612417"/>
                <a:ext cx="1735779" cy="77040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Rectangle 31"/>
              <p:cNvSpPr/>
              <p:nvPr/>
            </p:nvSpPr>
            <p:spPr>
              <a:xfrm>
                <a:off x="4218630" y="2371316"/>
                <a:ext cx="1735779" cy="7732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f>
                      <m:fPr>
                        <m:ctrlPr>
                          <a:rPr lang="en-US" sz="2400" i="1">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2</m:t>
                        </m:r>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den>
                    </m:f>
                  </m:oMath>
                </a14:m>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32" name="Rectangle 31"/>
              <p:cNvSpPr>
                <a:spLocks noRot="1" noChangeAspect="1" noMove="1" noResize="1" noEditPoints="1" noAdjustHandles="1" noChangeArrowheads="1" noChangeShapeType="1" noTextEdit="1"/>
              </p:cNvSpPr>
              <p:nvPr/>
            </p:nvSpPr>
            <p:spPr>
              <a:xfrm>
                <a:off x="4218630" y="2371316"/>
                <a:ext cx="1735779" cy="7732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4235301" y="3607219"/>
                <a:ext cx="1735779" cy="76256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lvl="0" algn="ctr">
                  <a:spcBef>
                    <a:spcPts val="600"/>
                  </a:spcBef>
                  <a:spcAft>
                    <a:spcPts val="600"/>
                  </a:spcAft>
                </a:pPr>
                <a14:m>
                  <m:oMath xmlns:m="http://schemas.openxmlformats.org/officeDocument/2006/math">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3</m:t>
                        </m:r>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𝑦</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a14:m>
                <a:r>
                  <a:rPr kumimoji="0" lang="en-US" sz="2000" b="0" i="0" u="none" strike="noStrike" kern="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rPr>
                  <a:t> </a:t>
                </a:r>
                <a:endParaRPr kumimoji="0" lang="en-US" sz="2000" b="0" i="0" u="none" strike="noStrike" kern="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endParaRPr>
              </a:p>
            </p:txBody>
          </p:sp>
        </mc:Choice>
        <mc:Fallback>
          <p:sp>
            <p:nvSpPr>
              <p:cNvPr id="33" name="Rectangle 32"/>
              <p:cNvSpPr>
                <a:spLocks noRot="1" noChangeAspect="1" noMove="1" noResize="1" noEditPoints="1" noAdjustHandles="1" noChangeArrowheads="1" noChangeShapeType="1" noTextEdit="1"/>
              </p:cNvSpPr>
              <p:nvPr/>
            </p:nvSpPr>
            <p:spPr>
              <a:xfrm>
                <a:off x="4235301" y="3607219"/>
                <a:ext cx="1735779" cy="762569"/>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7543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8" presetClass="emph" presetSubtype="0" fill="hold" nodeType="afterEffect">
                                  <p:stCondLst>
                                    <p:cond delay="0"/>
                                  </p:stCondLst>
                                  <p:childTnLst>
                                    <p:animRot by="-21600000">
                                      <p:cBhvr>
                                        <p:cTn id="13" dur="15000" fill="hold"/>
                                        <p:tgtEl>
                                          <p:spTgt spid="4"/>
                                        </p:tgtEl>
                                        <p:attrNameLst>
                                          <p:attrName>r</p:attrName>
                                        </p:attrNameLst>
                                      </p:cBhvr>
                                    </p:animRot>
                                  </p:childTnLst>
                                </p:cTn>
                              </p:par>
                              <p:par>
                                <p:cTn id="14" presetID="10" presetClass="exit" presetSubtype="0" fill="hold" nodeType="withEffect">
                                  <p:stCondLst>
                                    <p:cond delay="6050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ntr" presetSubtype="0" fill="hold" nodeType="withEffect">
                                  <p:stCondLst>
                                    <p:cond delay="60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22"/>
                                        </p:tgtEl>
                                        <p:attrNameLst>
                                          <p:attrName>fillcolor</p:attrName>
                                        </p:attrNameLst>
                                      </p:cBhvr>
                                      <p:to>
                                        <a:srgbClr val="3399FF"/>
                                      </p:to>
                                    </p:animClr>
                                    <p:set>
                                      <p:cBhvr>
                                        <p:cTn id="25" dur="2000" fill="hold"/>
                                        <p:tgtEl>
                                          <p:spTgt spid="22"/>
                                        </p:tgtEl>
                                        <p:attrNameLst>
                                          <p:attrName>fill.type</p:attrName>
                                        </p:attrNameLst>
                                      </p:cBhvr>
                                      <p:to>
                                        <p:strVal val="solid"/>
                                      </p:to>
                                    </p:set>
                                    <p:set>
                                      <p:cBhvr>
                                        <p:cTn id="26" dur="2000" fill="hold"/>
                                        <p:tgtEl>
                                          <p:spTgt spid="2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3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25"/>
                                        </p:tgtEl>
                                        <p:attrNameLst>
                                          <p:attrName>fillcolor</p:attrName>
                                        </p:attrNameLst>
                                      </p:cBhvr>
                                      <p:to>
                                        <a:schemeClr val="accent2"/>
                                      </p:to>
                                    </p:animClr>
                                    <p:set>
                                      <p:cBhvr>
                                        <p:cTn id="32" dur="2000" fill="hold"/>
                                        <p:tgtEl>
                                          <p:spTgt spid="25"/>
                                        </p:tgtEl>
                                        <p:attrNameLst>
                                          <p:attrName>fill.type</p:attrName>
                                        </p:attrNameLst>
                                      </p:cBhvr>
                                      <p:to>
                                        <p:strVal val="solid"/>
                                      </p:to>
                                    </p:set>
                                    <p:set>
                                      <p:cBhvr>
                                        <p:cTn id="33" dur="2000" fill="hold"/>
                                        <p:tgtEl>
                                          <p:spTgt spid="25"/>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0"/>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24"/>
                                        </p:tgtEl>
                                        <p:attrNameLst>
                                          <p:attrName>fillcolor</p:attrName>
                                        </p:attrNameLst>
                                      </p:cBhvr>
                                      <p:to>
                                        <a:schemeClr val="accent2"/>
                                      </p:to>
                                    </p:animClr>
                                    <p:set>
                                      <p:cBhvr>
                                        <p:cTn id="39" dur="2000" fill="hold"/>
                                        <p:tgtEl>
                                          <p:spTgt spid="24"/>
                                        </p:tgtEl>
                                        <p:attrNameLst>
                                          <p:attrName>fill.type</p:attrName>
                                        </p:attrNameLst>
                                      </p:cBhvr>
                                      <p:to>
                                        <p:strVal val="solid"/>
                                      </p:to>
                                    </p:set>
                                    <p:set>
                                      <p:cBhvr>
                                        <p:cTn id="40" dur="2000" fill="hold"/>
                                        <p:tgtEl>
                                          <p:spTgt spid="2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26"/>
                                        </p:tgtEl>
                                        <p:attrNameLst>
                                          <p:attrName>fillcolor</p:attrName>
                                        </p:attrNameLst>
                                      </p:cBhvr>
                                      <p:to>
                                        <a:schemeClr val="accent2"/>
                                      </p:to>
                                    </p:animClr>
                                    <p:set>
                                      <p:cBhvr>
                                        <p:cTn id="46" dur="2000" fill="hold"/>
                                        <p:tgtEl>
                                          <p:spTgt spid="26"/>
                                        </p:tgtEl>
                                        <p:attrNameLst>
                                          <p:attrName>fill.type</p:attrName>
                                        </p:attrNameLst>
                                      </p:cBhvr>
                                      <p:to>
                                        <p:strVal val="solid"/>
                                      </p:to>
                                    </p:set>
                                    <p:set>
                                      <p:cBhvr>
                                        <p:cTn id="47" dur="200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kim phut"/>
          <p:cNvPicPr>
            <a:picLocks noChangeAspect="1" noChangeArrowheads="1"/>
          </p:cNvPicPr>
          <p:nvPr/>
        </p:nvPicPr>
        <p:blipFill>
          <a:blip r:embed="rId5" cstate="print"/>
          <a:srcRect/>
          <a:stretch>
            <a:fillRect/>
          </a:stretch>
        </p:blipFill>
        <p:spPr bwMode="auto">
          <a:xfrm>
            <a:off x="6882194" y="2008049"/>
            <a:ext cx="913737" cy="753361"/>
          </a:xfrm>
          <a:prstGeom prst="rect">
            <a:avLst/>
          </a:prstGeom>
          <a:noFill/>
          <a:ln w="9525">
            <a:noFill/>
            <a:miter lim="800000"/>
            <a:headEnd/>
            <a:tailEnd/>
          </a:ln>
        </p:spPr>
      </p:pic>
      <p:pic>
        <p:nvPicPr>
          <p:cNvPr id="5" name="Picture 21" descr="dongho1"/>
          <p:cNvPicPr>
            <a:picLocks noChangeAspect="1" noChangeArrowheads="1"/>
          </p:cNvPicPr>
          <p:nvPr/>
        </p:nvPicPr>
        <p:blipFill>
          <a:blip r:embed="rId6" cstate="print"/>
          <a:srcRect/>
          <a:stretch>
            <a:fillRect/>
          </a:stretch>
        </p:blipFill>
        <p:spPr bwMode="auto">
          <a:xfrm>
            <a:off x="6656295" y="1617889"/>
            <a:ext cx="1399981" cy="1377446"/>
          </a:xfrm>
          <a:prstGeom prst="rect">
            <a:avLst/>
          </a:prstGeom>
          <a:noFill/>
        </p:spPr>
      </p:pic>
      <p:pic>
        <p:nvPicPr>
          <p:cNvPr id="6" name="Picture 22" descr="slide0002_image021"/>
          <p:cNvPicPr>
            <a:picLocks noChangeAspect="1" noChangeArrowheads="1" noCrop="1"/>
          </p:cNvPicPr>
          <p:nvPr/>
        </p:nvPicPr>
        <p:blipFill>
          <a:blip r:embed="rId7" cstate="print"/>
          <a:srcRect/>
          <a:stretch>
            <a:fillRect/>
          </a:stretch>
        </p:blipFill>
        <p:spPr bwMode="auto">
          <a:xfrm>
            <a:off x="7231840" y="3143092"/>
            <a:ext cx="328684" cy="287166"/>
          </a:xfrm>
          <a:prstGeom prst="rect">
            <a:avLst/>
          </a:prstGeom>
          <a:noFill/>
        </p:spPr>
      </p:pic>
      <p:sp>
        <p:nvSpPr>
          <p:cNvPr id="7" name="Line 23"/>
          <p:cNvSpPr>
            <a:spLocks noChangeShapeType="1"/>
          </p:cNvSpPr>
          <p:nvPr/>
        </p:nvSpPr>
        <p:spPr bwMode="auto">
          <a:xfrm>
            <a:off x="7016175" y="3426971"/>
            <a:ext cx="747325" cy="0"/>
          </a:xfrm>
          <a:prstGeom prst="line">
            <a:avLst/>
          </a:prstGeom>
          <a:noFill/>
          <a:ln w="9525">
            <a:solidFill>
              <a:schemeClr val="tx1"/>
            </a:solidFill>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24" descr="CHAY XE DAP"/>
          <p:cNvPicPr>
            <a:picLocks noChangeAspect="1" noChangeArrowheads="1"/>
          </p:cNvPicPr>
          <p:nvPr/>
        </p:nvPicPr>
        <p:blipFill>
          <a:blip r:embed="rId8" cstate="print"/>
          <a:srcRect/>
          <a:stretch>
            <a:fillRect/>
          </a:stretch>
        </p:blipFill>
        <p:spPr bwMode="auto">
          <a:xfrm>
            <a:off x="7192291" y="3080400"/>
            <a:ext cx="394028" cy="344081"/>
          </a:xfrm>
          <a:prstGeom prst="rect">
            <a:avLst/>
          </a:prstGeom>
          <a:noFill/>
        </p:spPr>
      </p:pic>
      <p:sp>
        <p:nvSpPr>
          <p:cNvPr id="9" name="Rectangle 8"/>
          <p:cNvSpPr/>
          <p:nvPr/>
        </p:nvSpPr>
        <p:spPr>
          <a:xfrm>
            <a:off x="397476" y="635922"/>
            <a:ext cx="5573604" cy="12120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sym typeface="Arial"/>
            </a:endParaRPr>
          </a:p>
        </p:txBody>
      </p:sp>
      <mc:AlternateContent xmlns:mc="http://schemas.openxmlformats.org/markup-compatibility/2006">
        <mc:Choice xmlns:a14="http://schemas.microsoft.com/office/drawing/2010/main" Requires="a14">
          <p:sp>
            <p:nvSpPr>
              <p:cNvPr id="11" name="Rectangle 10"/>
              <p:cNvSpPr/>
              <p:nvPr/>
            </p:nvSpPr>
            <p:spPr>
              <a:xfrm>
                <a:off x="1137174" y="2378217"/>
                <a:ext cx="1746235" cy="76638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defTabSz="685800">
                  <a:buClrTx/>
                </a:pPr>
                <a14:m>
                  <m:oMath xmlns:m="http://schemas.openxmlformats.org/officeDocument/2006/math">
                    <m:r>
                      <a:rPr lang="fr-FR" sz="2400" i="1" smtClean="0">
                        <a:latin typeface="Cambria Math" panose="02040503050406030204" pitchFamily="18" charset="0"/>
                        <a:ea typeface="Arial" panose="020B0604020202020204" pitchFamily="34" charset="0"/>
                        <a:cs typeface="Times New Roman" panose="02020603050405020304" pitchFamily="18" charset="0"/>
                      </a:rPr>
                      <m:t>𝑄</m:t>
                    </m:r>
                    <m:r>
                      <a:rPr lang="fr-FR" sz="240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r>
                          <a:rPr lang="fr-FR" sz="2400" i="1">
                            <a:effectLst/>
                            <a:latin typeface="Cambria Math" panose="02040503050406030204" pitchFamily="18" charset="0"/>
                            <a:ea typeface="Arial" panose="020B0604020202020204" pitchFamily="34" charset="0"/>
                            <a:cs typeface="Times New Roman" panose="02020603050405020304" pitchFamily="18" charset="0"/>
                          </a:rPr>
                          <m:t>+5</m:t>
                        </m:r>
                      </m:num>
                      <m:den>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den>
                    </m:f>
                  </m:oMath>
                </a14:m>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 </a:t>
                </a:r>
                <a:endPar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11" name="Rectangle 10"/>
              <p:cNvSpPr>
                <a:spLocks noRot="1" noChangeAspect="1" noMove="1" noResize="1" noEditPoints="1" noAdjustHandles="1" noChangeArrowheads="1" noChangeShapeType="1" noTextEdit="1"/>
              </p:cNvSpPr>
              <p:nvPr/>
            </p:nvSpPr>
            <p:spPr>
              <a:xfrm>
                <a:off x="1137174" y="2378217"/>
                <a:ext cx="1746235" cy="76638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876389" y="732608"/>
                <a:ext cx="4523012" cy="1037720"/>
              </a:xfrm>
              <a:prstGeom prst="rect">
                <a:avLst/>
              </a:prstGeom>
              <a:noFill/>
            </p:spPr>
            <p:txBody>
              <a:bodyPr wrap="square" rtlCol="0">
                <a:spAutoFit/>
              </a:bodyPr>
              <a:lstStyle/>
              <a:p>
                <a:pPr marR="30480" algn="ctr">
                  <a:spcBef>
                    <a:spcPts val="600"/>
                  </a:spcBef>
                  <a:spcAft>
                    <a:spcPts val="600"/>
                  </a:spcAft>
                </a:pPr>
                <a:r>
                  <a:rPr lang="fr-FR" sz="2400" b="1">
                    <a:latin typeface="Arial" panose="020B0604020202020204" pitchFamily="34" charset="0"/>
                    <a:ea typeface="Times New Roman" panose="02020603050405020304" pitchFamily="18" charset="0"/>
                    <a:cs typeface="Arial" panose="020B0604020202020204" pitchFamily="34" charset="0"/>
                  </a:rPr>
                  <a:t>Câu 5.</a:t>
                </a:r>
                <a:r>
                  <a:rPr lang="fr-FR" sz="2400">
                    <a:effectLst/>
                    <a:latin typeface="Arial" panose="020B0604020202020204" pitchFamily="34" charset="0"/>
                    <a:ea typeface="Times New Roman" panose="02020603050405020304" pitchFamily="18" charset="0"/>
                    <a:cs typeface="Arial" panose="020B0604020202020204" pitchFamily="34" charset="0"/>
                  </a:rPr>
                  <a:t> Tìm phân thức </a:t>
                </a:r>
                <a14:m>
                  <m:oMath xmlns:m="http://schemas.openxmlformats.org/officeDocument/2006/math">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𝑄</m:t>
                    </m:r>
                  </m:oMath>
                </a14:m>
                <a:r>
                  <a:rPr lang="fr-FR" sz="2400">
                    <a:effectLst/>
                    <a:latin typeface="Arial" panose="020B0604020202020204" pitchFamily="34" charset="0"/>
                    <a:ea typeface="Times New Roman" panose="02020603050405020304" pitchFamily="18" charset="0"/>
                    <a:cs typeface="Arial" panose="020B0604020202020204" pitchFamily="34" charset="0"/>
                  </a:rPr>
                  <a:t>, </a:t>
                </a:r>
                <a:r>
                  <a:rPr lang="fr-FR" sz="2400" smtClean="0">
                    <a:effectLst/>
                    <a:latin typeface="Arial" panose="020B0604020202020204" pitchFamily="34" charset="0"/>
                    <a:ea typeface="Times New Roman" panose="02020603050405020304" pitchFamily="18" charset="0"/>
                    <a:cs typeface="Arial" panose="020B0604020202020204" pitchFamily="34" charset="0"/>
                  </a:rPr>
                  <a:t>biết: </a:t>
                </a:r>
                <a14:m>
                  <m:oMath xmlns:m="http://schemas.openxmlformats.org/officeDocument/2006/math">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 . </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𝑄</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−25</m:t>
                        </m:r>
                      </m:num>
                      <m:den>
                        <m:sSup>
                          <m:sSup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endParaRPr lang="en-US" sz="2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876389" y="732608"/>
                <a:ext cx="4523012" cy="1037720"/>
              </a:xfrm>
              <a:prstGeom prst="rect">
                <a:avLst/>
              </a:prstGeom>
              <a:blipFill>
                <a:blip r:embed="rId10"/>
                <a:stretch>
                  <a:fillRect t="-4118"/>
                </a:stretch>
              </a:blipFill>
            </p:spPr>
            <p:txBody>
              <a:bodyPr/>
              <a:lstStyle/>
              <a:p>
                <a:r>
                  <a:rPr lang="en-US">
                    <a:noFill/>
                  </a:rPr>
                  <a:t> </a:t>
                </a:r>
              </a:p>
            </p:txBody>
          </p:sp>
        </mc:Fallback>
      </mc:AlternateContent>
      <p:pic>
        <p:nvPicPr>
          <p:cNvPr id="23" name="Picture 22" descr="3a5cd02abf0e5cda3bdc3b8850337a3f.png"/>
          <p:cNvPicPr>
            <a:picLocks noChangeAspect="1"/>
          </p:cNvPicPr>
          <p:nvPr/>
        </p:nvPicPr>
        <p:blipFill>
          <a:blip r:embed="rId11" cstate="print"/>
          <a:stretch>
            <a:fillRect/>
          </a:stretch>
        </p:blipFill>
        <p:spPr>
          <a:xfrm>
            <a:off x="5948583" y="0"/>
            <a:ext cx="1351428" cy="1351428"/>
          </a:xfrm>
          <a:prstGeom prst="rect">
            <a:avLst/>
          </a:prstGeom>
        </p:spPr>
      </p:pic>
      <p:pic>
        <p:nvPicPr>
          <p:cNvPr id="2" name="Picture 1"/>
          <p:cNvPicPr>
            <a:picLocks noChangeAspect="1"/>
          </p:cNvPicPr>
          <p:nvPr/>
        </p:nvPicPr>
        <p:blipFill>
          <a:blip r:embed="rId12"/>
          <a:stretch>
            <a:fillRect/>
          </a:stretch>
        </p:blipFill>
        <p:spPr>
          <a:xfrm>
            <a:off x="6413127" y="3727196"/>
            <a:ext cx="2499577" cy="1511939"/>
          </a:xfrm>
          <a:prstGeom prst="rect">
            <a:avLst/>
          </a:prstGeom>
        </p:spPr>
      </p:pic>
      <p:sp>
        <p:nvSpPr>
          <p:cNvPr id="22" name="Oval 21"/>
          <p:cNvSpPr/>
          <p:nvPr/>
        </p:nvSpPr>
        <p:spPr>
          <a:xfrm>
            <a:off x="3500346" y="373272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4" name="Oval 23"/>
          <p:cNvSpPr/>
          <p:nvPr/>
        </p:nvSpPr>
        <p:spPr>
          <a:xfrm>
            <a:off x="401699" y="2504462"/>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5" name="Oval 24"/>
          <p:cNvSpPr/>
          <p:nvPr/>
        </p:nvSpPr>
        <p:spPr>
          <a:xfrm>
            <a:off x="378176" y="373272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26" name="Oval 25"/>
          <p:cNvSpPr/>
          <p:nvPr/>
        </p:nvSpPr>
        <p:spPr>
          <a:xfrm>
            <a:off x="3500346" y="2504462"/>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7" name="TextBox 26"/>
          <p:cNvSpPr txBox="1"/>
          <p:nvPr/>
        </p:nvSpPr>
        <p:spPr>
          <a:xfrm>
            <a:off x="3573398"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8" name="TextBox 27"/>
          <p:cNvSpPr txBox="1"/>
          <p:nvPr/>
        </p:nvSpPr>
        <p:spPr>
          <a:xfrm>
            <a:off x="3585295" y="2557158"/>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C</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9" name="TextBox 28"/>
          <p:cNvSpPr txBox="1"/>
          <p:nvPr/>
        </p:nvSpPr>
        <p:spPr>
          <a:xfrm>
            <a:off x="474751" y="255366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30" name="TextBox 29"/>
          <p:cNvSpPr txBox="1"/>
          <p:nvPr/>
        </p:nvSpPr>
        <p:spPr>
          <a:xfrm>
            <a:off x="459179" y="378987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1" name="Rectangle 30"/>
              <p:cNvSpPr/>
              <p:nvPr/>
            </p:nvSpPr>
            <p:spPr>
              <a:xfrm>
                <a:off x="1147630" y="3612417"/>
                <a:ext cx="1735779" cy="77040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lvl="0" algn="ctr">
                  <a:spcBef>
                    <a:spcPts val="600"/>
                  </a:spcBef>
                  <a:spcAft>
                    <a:spcPts val="600"/>
                  </a:spcAft>
                </a:pPr>
                <a14:m>
                  <m:oMath xmlns:m="http://schemas.openxmlformats.org/officeDocument/2006/math">
                    <m:r>
                      <a:rPr lang="fr-FR" sz="2400" i="1">
                        <a:latin typeface="Cambria Math" panose="02040503050406030204" pitchFamily="18" charset="0"/>
                        <a:ea typeface="Arial" panose="020B0604020202020204" pitchFamily="34" charset="0"/>
                        <a:cs typeface="Times New Roman" panose="02020603050405020304" pitchFamily="18" charset="0"/>
                      </a:rPr>
                      <m:t>𝑄</m:t>
                    </m:r>
                    <m:r>
                      <a:rPr lang="fr-FR" sz="2400" i="1">
                        <a:latin typeface="Cambria Math" panose="02040503050406030204" pitchFamily="18" charset="0"/>
                        <a:ea typeface="Arial" panose="020B0604020202020204" pitchFamily="34" charset="0"/>
                        <a:cs typeface="Times New Roman" panose="02020603050405020304" pitchFamily="18" charset="0"/>
                      </a:rPr>
                      <m:t>=</m:t>
                    </m:r>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r>
                          <a:rPr lang="fr-FR" sz="2400" i="1">
                            <a:effectLst/>
                            <a:latin typeface="Cambria Math" panose="02040503050406030204" pitchFamily="18" charset="0"/>
                            <a:ea typeface="Arial" panose="020B0604020202020204" pitchFamily="34" charset="0"/>
                            <a:cs typeface="Times New Roman" panose="02020603050405020304" pitchFamily="18" charset="0"/>
                          </a:rPr>
                          <m:t>+5</m:t>
                        </m:r>
                      </m:num>
                      <m:den>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a14:m>
                <a:r>
                  <a:rPr kumimoji="0" lang="en-US" sz="2000" b="0" i="0" u="none" strike="noStrike" kern="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rPr>
                  <a:t> </a:t>
                </a:r>
                <a:endParaRPr kumimoji="0" lang="en-US" sz="2000" b="0" i="0" u="none" strike="noStrike" kern="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endParaRPr>
              </a:p>
            </p:txBody>
          </p:sp>
        </mc:Choice>
        <mc:Fallback>
          <p:sp>
            <p:nvSpPr>
              <p:cNvPr id="31" name="Rectangle 30"/>
              <p:cNvSpPr>
                <a:spLocks noRot="1" noChangeAspect="1" noMove="1" noResize="1" noEditPoints="1" noAdjustHandles="1" noChangeArrowheads="1" noChangeShapeType="1" noTextEdit="1"/>
              </p:cNvSpPr>
              <p:nvPr/>
            </p:nvSpPr>
            <p:spPr>
              <a:xfrm>
                <a:off x="1147630" y="3612417"/>
                <a:ext cx="1735779" cy="77040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Rectangle 31"/>
              <p:cNvSpPr/>
              <p:nvPr/>
            </p:nvSpPr>
            <p:spPr>
              <a:xfrm>
                <a:off x="4218630" y="2371316"/>
                <a:ext cx="1735779" cy="7732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algn="ctr">
                  <a:spcBef>
                    <a:spcPts val="600"/>
                  </a:spcBef>
                  <a:spcAft>
                    <a:spcPts val="600"/>
                  </a:spcAft>
                </a:pPr>
                <a14:m>
                  <m:oMath xmlns:m="http://schemas.openxmlformats.org/officeDocument/2006/math">
                    <m:r>
                      <a:rPr lang="fr-FR" sz="2400" i="1">
                        <a:latin typeface="Cambria Math" panose="02040503050406030204" pitchFamily="18" charset="0"/>
                        <a:ea typeface="Times New Roman" panose="02020603050405020304" pitchFamily="18" charset="0"/>
                        <a:cs typeface="Times New Roman" panose="02020603050405020304" pitchFamily="18" charset="0"/>
                      </a:rPr>
                      <m:t>𝑄</m:t>
                    </m:r>
                    <m:r>
                      <a:rPr lang="fr-FR"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en-US" sz="2000" smtClean="0">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mc:Choice>
        <mc:Fallback>
          <p:sp>
            <p:nvSpPr>
              <p:cNvPr id="32" name="Rectangle 31"/>
              <p:cNvSpPr>
                <a:spLocks noRot="1" noChangeAspect="1" noMove="1" noResize="1" noEditPoints="1" noAdjustHandles="1" noChangeArrowheads="1" noChangeShapeType="1" noTextEdit="1"/>
              </p:cNvSpPr>
              <p:nvPr/>
            </p:nvSpPr>
            <p:spPr>
              <a:xfrm>
                <a:off x="4218630" y="2371316"/>
                <a:ext cx="1735779" cy="7732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4235301" y="3607219"/>
                <a:ext cx="1735779" cy="76256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R="30480" lvl="0" algn="ctr">
                  <a:spcBef>
                    <a:spcPts val="600"/>
                  </a:spcBef>
                  <a:spcAft>
                    <a:spcPts val="600"/>
                  </a:spcAft>
                </a:pPr>
                <a14:m>
                  <m:oMath xmlns:m="http://schemas.openxmlformats.org/officeDocument/2006/math">
                    <m:r>
                      <a:rPr lang="fr-FR" sz="2400" i="1">
                        <a:latin typeface="Cambria Math" panose="02040503050406030204" pitchFamily="18" charset="0"/>
                        <a:ea typeface="Arial" panose="020B0604020202020204" pitchFamily="34" charset="0"/>
                        <a:cs typeface="Times New Roman" panose="02020603050405020304" pitchFamily="18" charset="0"/>
                      </a:rPr>
                      <m:t>𝑄</m:t>
                    </m:r>
                    <m:r>
                      <a:rPr lang="fr-FR" sz="2400" i="1">
                        <a:latin typeface="Cambria Math" panose="02040503050406030204" pitchFamily="18" charset="0"/>
                        <a:ea typeface="Arial" panose="020B0604020202020204" pitchFamily="34" charset="0"/>
                        <a:cs typeface="Times New Roman" panose="02020603050405020304" pitchFamily="18" charset="0"/>
                      </a:rPr>
                      <m:t>=</m:t>
                    </m:r>
                    <m:f>
                      <m:fPr>
                        <m:ctrlPr>
                          <a:rPr lang="en-US" sz="2400" i="1">
                            <a:effectLst/>
                            <a:latin typeface="Cambria Math" panose="02040503050406030204" pitchFamily="18" charset="0"/>
                            <a:cs typeface="Times New Roman" panose="02020603050405020304" pitchFamily="18" charset="0"/>
                          </a:rPr>
                        </m:ctrlPr>
                      </m:fPr>
                      <m:num>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r>
                          <a:rPr lang="fr-FR" sz="2400" i="1">
                            <a:effectLst/>
                            <a:latin typeface="Cambria Math" panose="02040503050406030204" pitchFamily="18" charset="0"/>
                            <a:ea typeface="Arial" panose="020B0604020202020204" pitchFamily="34" charset="0"/>
                            <a:cs typeface="Times New Roman" panose="02020603050405020304" pitchFamily="18" charset="0"/>
                          </a:rPr>
                          <m:t>−5</m:t>
                        </m:r>
                      </m:num>
                      <m:den>
                        <m:sSup>
                          <m:sSupPr>
                            <m:ctrlPr>
                              <a:rPr lang="en-US" sz="2400" i="1">
                                <a:effectLst/>
                                <a:latin typeface="Cambria Math" panose="02040503050406030204" pitchFamily="18" charset="0"/>
                                <a:cs typeface="Times New Roman" panose="02020603050405020304" pitchFamily="18" charset="0"/>
                              </a:rPr>
                            </m:ctrlPr>
                          </m:sSupPr>
                          <m:e>
                            <m:r>
                              <a:rPr lang="fr-FR" sz="2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a14:m>
                <a:r>
                  <a:rPr kumimoji="0" lang="en-US" sz="2000" b="0" i="0" u="none" strike="noStrike" kern="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rPr>
                  <a:t> </a:t>
                </a:r>
                <a:endParaRPr kumimoji="0" lang="en-US" sz="2000" b="0" i="0" u="none" strike="noStrike" kern="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sym typeface="Arial"/>
                </a:endParaRPr>
              </a:p>
            </p:txBody>
          </p:sp>
        </mc:Choice>
        <mc:Fallback>
          <p:sp>
            <p:nvSpPr>
              <p:cNvPr id="33" name="Rectangle 32"/>
              <p:cNvSpPr>
                <a:spLocks noRot="1" noChangeAspect="1" noMove="1" noResize="1" noEditPoints="1" noAdjustHandles="1" noChangeArrowheads="1" noChangeShapeType="1" noTextEdit="1"/>
              </p:cNvSpPr>
              <p:nvPr/>
            </p:nvSpPr>
            <p:spPr>
              <a:xfrm>
                <a:off x="4235301" y="3607219"/>
                <a:ext cx="1735779" cy="762569"/>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1776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8" presetClass="emph" presetSubtype="0" fill="hold" nodeType="afterEffect">
                                  <p:stCondLst>
                                    <p:cond delay="0"/>
                                  </p:stCondLst>
                                  <p:childTnLst>
                                    <p:animRot by="-21600000">
                                      <p:cBhvr>
                                        <p:cTn id="13" dur="15000" fill="hold"/>
                                        <p:tgtEl>
                                          <p:spTgt spid="4"/>
                                        </p:tgtEl>
                                        <p:attrNameLst>
                                          <p:attrName>r</p:attrName>
                                        </p:attrNameLst>
                                      </p:cBhvr>
                                    </p:animRot>
                                  </p:childTnLst>
                                </p:cTn>
                              </p:par>
                              <p:par>
                                <p:cTn id="14" presetID="10" presetClass="exit" presetSubtype="0" fill="hold" nodeType="withEffect">
                                  <p:stCondLst>
                                    <p:cond delay="6050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ntr" presetSubtype="0" fill="hold" nodeType="withEffect">
                                  <p:stCondLst>
                                    <p:cond delay="60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27"/>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22"/>
                                        </p:tgtEl>
                                        <p:attrNameLst>
                                          <p:attrName>fillcolor</p:attrName>
                                        </p:attrNameLst>
                                      </p:cBhvr>
                                      <p:to>
                                        <a:srgbClr val="3399FF"/>
                                      </p:to>
                                    </p:animClr>
                                    <p:set>
                                      <p:cBhvr>
                                        <p:cTn id="25" dur="2000" fill="hold"/>
                                        <p:tgtEl>
                                          <p:spTgt spid="22"/>
                                        </p:tgtEl>
                                        <p:attrNameLst>
                                          <p:attrName>fill.type</p:attrName>
                                        </p:attrNameLst>
                                      </p:cBhvr>
                                      <p:to>
                                        <p:strVal val="solid"/>
                                      </p:to>
                                    </p:set>
                                    <p:set>
                                      <p:cBhvr>
                                        <p:cTn id="26" dur="2000" fill="hold"/>
                                        <p:tgtEl>
                                          <p:spTgt spid="2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3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25"/>
                                        </p:tgtEl>
                                        <p:attrNameLst>
                                          <p:attrName>fillcolor</p:attrName>
                                        </p:attrNameLst>
                                      </p:cBhvr>
                                      <p:to>
                                        <a:schemeClr val="accent2"/>
                                      </p:to>
                                    </p:animClr>
                                    <p:set>
                                      <p:cBhvr>
                                        <p:cTn id="32" dur="2000" fill="hold"/>
                                        <p:tgtEl>
                                          <p:spTgt spid="25"/>
                                        </p:tgtEl>
                                        <p:attrNameLst>
                                          <p:attrName>fill.type</p:attrName>
                                        </p:attrNameLst>
                                      </p:cBhvr>
                                      <p:to>
                                        <p:strVal val="solid"/>
                                      </p:to>
                                    </p:set>
                                    <p:set>
                                      <p:cBhvr>
                                        <p:cTn id="33" dur="2000" fill="hold"/>
                                        <p:tgtEl>
                                          <p:spTgt spid="25"/>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0"/>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24"/>
                                        </p:tgtEl>
                                        <p:attrNameLst>
                                          <p:attrName>fillcolor</p:attrName>
                                        </p:attrNameLst>
                                      </p:cBhvr>
                                      <p:to>
                                        <a:schemeClr val="accent2"/>
                                      </p:to>
                                    </p:animClr>
                                    <p:set>
                                      <p:cBhvr>
                                        <p:cTn id="39" dur="2000" fill="hold"/>
                                        <p:tgtEl>
                                          <p:spTgt spid="24"/>
                                        </p:tgtEl>
                                        <p:attrNameLst>
                                          <p:attrName>fill.type</p:attrName>
                                        </p:attrNameLst>
                                      </p:cBhvr>
                                      <p:to>
                                        <p:strVal val="solid"/>
                                      </p:to>
                                    </p:set>
                                    <p:set>
                                      <p:cBhvr>
                                        <p:cTn id="40" dur="2000" fill="hold"/>
                                        <p:tgtEl>
                                          <p:spTgt spid="24"/>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26"/>
                                        </p:tgtEl>
                                        <p:attrNameLst>
                                          <p:attrName>fillcolor</p:attrName>
                                        </p:attrNameLst>
                                      </p:cBhvr>
                                      <p:to>
                                        <a:schemeClr val="accent2"/>
                                      </p:to>
                                    </p:animClr>
                                    <p:set>
                                      <p:cBhvr>
                                        <p:cTn id="46" dur="2000" fill="hold"/>
                                        <p:tgtEl>
                                          <p:spTgt spid="26"/>
                                        </p:tgtEl>
                                        <p:attrNameLst>
                                          <p:attrName>fill.type</p:attrName>
                                        </p:attrNameLst>
                                      </p:cBhvr>
                                      <p:to>
                                        <p:strVal val="solid"/>
                                      </p:to>
                                    </p:set>
                                    <p:set>
                                      <p:cBhvr>
                                        <p:cTn id="47" dur="200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8"/>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grpSp>
        <p:nvGrpSpPr>
          <p:cNvPr id="1558" name="Google Shape;1558;p53"/>
          <p:cNvGrpSpPr/>
          <p:nvPr/>
        </p:nvGrpSpPr>
        <p:grpSpPr>
          <a:xfrm rot="20796680">
            <a:off x="77752" y="169648"/>
            <a:ext cx="1566931" cy="855486"/>
            <a:chOff x="4509" y="351246"/>
            <a:chExt cx="1566931" cy="855486"/>
          </a:xfrm>
        </p:grpSpPr>
        <p:sp>
          <p:nvSpPr>
            <p:cNvPr id="1559" name="Google Shape;1559;p53"/>
            <p:cNvSpPr/>
            <p:nvPr/>
          </p:nvSpPr>
          <p:spPr>
            <a:xfrm rot="9227968">
              <a:off x="48872" y="767835"/>
              <a:ext cx="562299" cy="3318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3"/>
            <p:cNvSpPr/>
            <p:nvPr/>
          </p:nvSpPr>
          <p:spPr>
            <a:xfrm rot="9227968">
              <a:off x="399410" y="610079"/>
              <a:ext cx="411239" cy="137977"/>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3"/>
            <p:cNvSpPr/>
            <p:nvPr/>
          </p:nvSpPr>
          <p:spPr>
            <a:xfrm rot="9227968">
              <a:off x="99316" y="914627"/>
              <a:ext cx="128512" cy="159318"/>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3"/>
            <p:cNvSpPr/>
            <p:nvPr/>
          </p:nvSpPr>
          <p:spPr>
            <a:xfrm rot="9227968">
              <a:off x="785421" y="718095"/>
              <a:ext cx="614818" cy="175742"/>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3"/>
            <p:cNvSpPr/>
            <p:nvPr/>
          </p:nvSpPr>
          <p:spPr>
            <a:xfrm rot="9227968">
              <a:off x="527160" y="552973"/>
              <a:ext cx="1007313" cy="401868"/>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p:cNvPicPr>
            <a:picLocks noChangeAspect="1"/>
          </p:cNvPicPr>
          <p:nvPr/>
        </p:nvPicPr>
        <p:blipFill>
          <a:blip r:embed="rId3"/>
          <a:stretch>
            <a:fillRect/>
          </a:stretch>
        </p:blipFill>
        <p:spPr>
          <a:xfrm>
            <a:off x="7790688" y="476589"/>
            <a:ext cx="820818" cy="368319"/>
          </a:xfrm>
          <a:prstGeom prst="rect">
            <a:avLst/>
          </a:prstGeom>
        </p:spPr>
      </p:pic>
      <p:sp>
        <p:nvSpPr>
          <p:cNvPr id="43" name="Google Shape;3331;p61"/>
          <p:cNvSpPr txBox="1"/>
          <p:nvPr/>
        </p:nvSpPr>
        <p:spPr>
          <a:xfrm flipH="1">
            <a:off x="1554131" y="832509"/>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6.26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tr.22)</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p:cNvSpPr/>
          <p:nvPr/>
        </p:nvSpPr>
        <p:spPr>
          <a:xfrm>
            <a:off x="4570061" y="794164"/>
            <a:ext cx="3762577" cy="496996"/>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smtClean="0">
                <a:ln>
                  <a:noFill/>
                </a:ln>
                <a:solidFill>
                  <a:sysClr val="windowText" lastClr="000000"/>
                </a:solidFill>
                <a:effectLst/>
                <a:uLnTx/>
                <a:uFillTx/>
              </a:rPr>
              <a:t>Làm</a:t>
            </a:r>
            <a:r>
              <a:rPr kumimoji="0" lang="en-US" sz="2000" b="0" i="0" u="none" strike="noStrike" kern="0" cap="none" spc="0" normalizeH="0" noProof="0" smtClean="0">
                <a:ln>
                  <a:noFill/>
                </a:ln>
                <a:solidFill>
                  <a:sysClr val="windowText" lastClr="000000"/>
                </a:solidFill>
                <a:effectLst/>
                <a:uLnTx/>
                <a:uFillTx/>
              </a:rPr>
              <a:t> tính nhân phân thức:</a:t>
            </a:r>
            <a:endParaRPr kumimoji="0" lang="en-US" sz="2000" b="0" i="0" u="none" strike="noStrike" kern="0" cap="none" spc="0" normalizeH="0" baseline="0" noProof="0" smtClean="0">
              <a:ln>
                <a:noFill/>
              </a:ln>
              <a:solidFill>
                <a:sysClr val="windowText" lastClr="000000"/>
              </a:solidFill>
              <a:effectLst/>
              <a:uLnTx/>
              <a:uFillTx/>
            </a:endParaRPr>
          </a:p>
        </p:txBody>
      </p:sp>
      <mc:AlternateContent xmlns:mc="http://schemas.openxmlformats.org/markup-compatibility/2006">
        <mc:Choice xmlns:a14="http://schemas.microsoft.com/office/drawing/2010/main" Requires="a14">
          <p:sp>
            <p:nvSpPr>
              <p:cNvPr id="6" name="Rectangle 5"/>
              <p:cNvSpPr/>
              <p:nvPr/>
            </p:nvSpPr>
            <p:spPr>
              <a:xfrm>
                <a:off x="644272" y="1349613"/>
                <a:ext cx="7688366" cy="2841675"/>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3</m:t>
                              </m:r>
                              <m:r>
                                <a:rPr lang="fr-FR" sz="2000" i="1">
                                  <a:effectLst/>
                                  <a:latin typeface="+mn-lt"/>
                                  <a:ea typeface="Calibri" panose="020F0502020204030204" pitchFamily="34" charset="0"/>
                                  <a:cs typeface="Times New Roman" panose="02020603050405020304" pitchFamily="18" charset="0"/>
                                </a:rPr>
                                <m:t>𝑥</m:t>
                              </m:r>
                            </m:num>
                            <m:den>
                              <m:r>
                                <a:rPr lang="fr-FR" sz="2000" i="1">
                                  <a:effectLst/>
                                  <a:latin typeface="+mn-lt"/>
                                  <a:ea typeface="Calibri" panose="020F0502020204030204" pitchFamily="34" charset="0"/>
                                  <a:cs typeface="Times New Roman" panose="02020603050405020304" pitchFamily="18" charset="0"/>
                                </a:rPr>
                                <m:t>5</m:t>
                              </m:r>
                              <m:r>
                                <a:rPr lang="fr-FR" sz="2000" i="1">
                                  <a:effectLst/>
                                  <a:latin typeface="+mn-lt"/>
                                  <a:ea typeface="Calibri" panose="020F0502020204030204" pitchFamily="34" charset="0"/>
                                  <a:cs typeface="Times New Roman" panose="02020603050405020304" pitchFamily="18" charset="0"/>
                                </a:rPr>
                                <m:t>𝑥</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𝑦</m:t>
                                  </m:r>
                                </m:e>
                                <m:sup>
                                  <m:r>
                                    <a:rPr lang="fr-FR" sz="2000" i="1">
                                      <a:effectLst/>
                                      <a:latin typeface="+mn-lt"/>
                                      <a:ea typeface="Calibri" panose="020F0502020204030204" pitchFamily="34" charset="0"/>
                                      <a:cs typeface="Times New Roman" panose="02020603050405020304" pitchFamily="18" charset="0"/>
                                    </a:rPr>
                                    <m:t>2</m:t>
                                  </m:r>
                                </m:sup>
                              </m:sSup>
                            </m:den>
                          </m:f>
                        </m:e>
                      </m:d>
                      <m:r>
                        <a:rPr lang="fr-FR" sz="2000" i="1">
                          <a:effectLst/>
                          <a:latin typeface="+mn-lt"/>
                          <a:ea typeface="Calibri" panose="020F0502020204030204" pitchFamily="34" charset="0"/>
                          <a:cs typeface="Times New Roman" panose="02020603050405020304" pitchFamily="18" charset="0"/>
                        </a:rPr>
                        <m:t> . </m:t>
                      </m:r>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5</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𝑦</m:t>
                                  </m:r>
                                </m:e>
                                <m:sup>
                                  <m:r>
                                    <a:rPr lang="fr-FR" sz="2000" i="1">
                                      <a:effectLst/>
                                      <a:latin typeface="+mn-lt"/>
                                      <a:ea typeface="Calibri" panose="020F0502020204030204" pitchFamily="34" charset="0"/>
                                      <a:cs typeface="Times New Roman" panose="02020603050405020304" pitchFamily="18" charset="0"/>
                                    </a:rPr>
                                    <m:t>2</m:t>
                                  </m:r>
                                </m:sup>
                              </m:sSup>
                            </m:num>
                            <m:den>
                              <m:r>
                                <a:rPr lang="fr-FR" sz="2000" i="1">
                                  <a:effectLst/>
                                  <a:latin typeface="+mn-lt"/>
                                  <a:ea typeface="Calibri" panose="020F0502020204030204" pitchFamily="34" charset="0"/>
                                  <a:cs typeface="Times New Roman" panose="02020603050405020304" pitchFamily="18" charset="0"/>
                                </a:rPr>
                                <m:t>12</m:t>
                              </m:r>
                              <m:r>
                                <a:rPr lang="fr-FR" sz="2000" i="1">
                                  <a:effectLst/>
                                  <a:latin typeface="+mn-lt"/>
                                  <a:ea typeface="Calibri" panose="020F0502020204030204" pitchFamily="34" charset="0"/>
                                  <a:cs typeface="Times New Roman" panose="02020603050405020304" pitchFamily="18" charset="0"/>
                                </a:rPr>
                                <m:t>𝑥𝑦</m:t>
                              </m:r>
                            </m:den>
                          </m:f>
                        </m:e>
                      </m:d>
                    </m:oMath>
                  </m:oMathPara>
                </a14:m>
                <a:endParaRPr lang="en-US" sz="2000">
                  <a:effectLst/>
                  <a:latin typeface="+mn-lt"/>
                  <a:ea typeface="Arial" panose="020B0604020202020204" pitchFamily="34" charset="0"/>
                  <a:cs typeface="Times New Roman" panose="02020603050405020304" pitchFamily="18"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effectLst/>
                              <a:latin typeface="+mn-lt"/>
                              <a:ea typeface="Calibri" panose="020F0502020204030204" pitchFamily="34" charset="0"/>
                              <a:cs typeface="Times New Roman" panose="02020603050405020304" pitchFamily="18" charset="0"/>
                            </a:rPr>
                          </m:ctrlPr>
                        </m:fPr>
                        <m:num>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m:t>
                          </m:r>
                          <m:r>
                            <a:rPr lang="fr-FR" sz="2000" i="1">
                              <a:effectLst/>
                              <a:latin typeface="+mn-lt"/>
                              <a:ea typeface="Calibri" panose="020F0502020204030204" pitchFamily="34" charset="0"/>
                              <a:cs typeface="Times New Roman" panose="02020603050405020304" pitchFamily="18" charset="0"/>
                            </a:rPr>
                            <m:t>𝑥</m:t>
                          </m:r>
                        </m:num>
                        <m:den>
                          <m:r>
                            <a:rPr lang="fr-FR" sz="2000" i="1">
                              <a:effectLst/>
                              <a:latin typeface="+mn-lt"/>
                              <a:ea typeface="Calibri" panose="020F0502020204030204" pitchFamily="34" charset="0"/>
                              <a:cs typeface="Times New Roman" panose="02020603050405020304" pitchFamily="18" charset="0"/>
                            </a:rPr>
                            <m:t>2</m:t>
                          </m:r>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+1</m:t>
                          </m:r>
                        </m:den>
                      </m:f>
                      <m:r>
                        <a:rPr lang="fr-FR" sz="2000" i="1">
                          <a:effectLst/>
                          <a:latin typeface="+mn-lt"/>
                          <a:ea typeface="Calibri" panose="020F0502020204030204" pitchFamily="34" charset="0"/>
                          <a:cs typeface="Times New Roman" panose="02020603050405020304" pitchFamily="18" charset="0"/>
                        </a:rPr>
                        <m:t> .</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4</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−1</m:t>
                          </m:r>
                        </m:num>
                        <m:den>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3</m:t>
                              </m:r>
                            </m:sup>
                          </m:sSup>
                          <m:r>
                            <a:rPr lang="fr-FR" sz="2000" i="1">
                              <a:effectLst/>
                              <a:latin typeface="+mn-lt"/>
                              <a:ea typeface="Calibri" panose="020F050202020403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644272" y="1349613"/>
                <a:ext cx="7688366" cy="28416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3394551" y="1887208"/>
                <a:ext cx="4622611" cy="78386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2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e>
                      </m:d>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 . </m:t>
                      </m:r>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e>
                      </m:d>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3.5</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5.12</m:t>
                          </m:r>
                          <m:sSup>
                            <m:sSup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𝑦𝑥</m:t>
                          </m:r>
                        </m:den>
                      </m:f>
                    </m:oMath>
                  </m:oMathPara>
                </a14:m>
                <a:endParaRPr lang="en-US">
                  <a:solidFill>
                    <a:srgbClr val="C00000"/>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3394551" y="1887208"/>
                <a:ext cx="4622611" cy="78386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783080" y="2767810"/>
                <a:ext cx="7278624" cy="1450910"/>
              </a:xfrm>
              <a:prstGeom prst="rect">
                <a:avLst/>
              </a:prstGeom>
            </p:spPr>
            <p:txBody>
              <a:bodyPr wrap="square">
                <a:spAutoFit/>
              </a:bodyPr>
              <a:lstStyle/>
              <a:p>
                <a:pPr lvl="0" algn="just">
                  <a:lnSpc>
                    <a:spcPct val="20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2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num>
                        <m:den>
                          <m:sSup>
                            <m:sSup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1783080" y="2767810"/>
                <a:ext cx="7278624" cy="1450910"/>
              </a:xfrm>
              <a:prstGeom prst="rect">
                <a:avLst/>
              </a:prstGeom>
              <a:blipFill>
                <a:blip r:embed="rId6"/>
                <a:stretch>
                  <a:fillRect/>
                </a:stretch>
              </a:blipFill>
            </p:spPr>
            <p:txBody>
              <a:bodyPr/>
              <a:lstStyle/>
              <a:p>
                <a:r>
                  <a:rPr lang="en-US">
                    <a:noFill/>
                  </a:rPr>
                  <a:t> </a:t>
                </a:r>
              </a:p>
            </p:txBody>
          </p:sp>
        </mc:Fallback>
      </mc:AlternateContent>
      <p:pic>
        <p:nvPicPr>
          <p:cNvPr id="9" name="Picture 8"/>
          <p:cNvPicPr>
            <a:picLocks noChangeAspect="1"/>
          </p:cNvPicPr>
          <p:nvPr/>
        </p:nvPicPr>
        <p:blipFill>
          <a:blip r:embed="rId7"/>
          <a:stretch>
            <a:fillRect/>
          </a:stretch>
        </p:blipFill>
        <p:spPr>
          <a:xfrm rot="20628694">
            <a:off x="8017937" y="4160064"/>
            <a:ext cx="772035" cy="7765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anim calcmode="lin" valueType="num">
                                      <p:cBhvr>
                                        <p:cTn id="13" dur="500" fill="hold"/>
                                        <p:tgtEl>
                                          <p:spTgt spid="44"/>
                                        </p:tgtEl>
                                        <p:attrNameLst>
                                          <p:attrName>ppt_x</p:attrName>
                                        </p:attrNameLst>
                                      </p:cBhvr>
                                      <p:tavLst>
                                        <p:tav tm="0">
                                          <p:val>
                                            <p:strVal val="#ppt_x"/>
                                          </p:val>
                                        </p:tav>
                                        <p:tav tm="100000">
                                          <p:val>
                                            <p:strVal val="#ppt_x"/>
                                          </p:val>
                                        </p:tav>
                                      </p:tavLst>
                                    </p:anim>
                                    <p:anim calcmode="lin" valueType="num">
                                      <p:cBhvr>
                                        <p:cTn id="14" dur="5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052934" y="4316974"/>
            <a:ext cx="1012842" cy="368319"/>
          </a:xfrm>
          <a:prstGeom prst="rect">
            <a:avLst/>
          </a:prstGeom>
        </p:spPr>
      </p:pic>
      <p:sp>
        <p:nvSpPr>
          <p:cNvPr id="15" name="Google Shape;3331;p61"/>
          <p:cNvSpPr txBox="1"/>
          <p:nvPr/>
        </p:nvSpPr>
        <p:spPr>
          <a:xfrm flipH="1">
            <a:off x="1663547" y="523072"/>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6.27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tr.22)</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4679477" y="493871"/>
            <a:ext cx="3762577" cy="553998"/>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smtClean="0">
                <a:ln>
                  <a:noFill/>
                </a:ln>
                <a:solidFill>
                  <a:sysClr val="windowText" lastClr="000000"/>
                </a:solidFill>
                <a:effectLst/>
                <a:uLnTx/>
                <a:uFillTx/>
              </a:rPr>
              <a:t>Làm</a:t>
            </a:r>
            <a:r>
              <a:rPr kumimoji="0" lang="en-US" sz="2000" b="0" i="0" u="none" strike="noStrike" kern="0" cap="none" spc="0" normalizeH="0" noProof="0" smtClean="0">
                <a:ln>
                  <a:noFill/>
                </a:ln>
                <a:solidFill>
                  <a:sysClr val="windowText" lastClr="000000"/>
                </a:solidFill>
                <a:effectLst/>
                <a:uLnTx/>
                <a:uFillTx/>
              </a:rPr>
              <a:t> tính chia phân thức:</a:t>
            </a:r>
            <a:endParaRPr kumimoji="0" lang="en-US" sz="2000" b="0" i="0" u="none" strike="noStrike" kern="0" cap="none" spc="0" normalizeH="0" baseline="0" noProof="0" smtClean="0">
              <a:ln>
                <a:noFill/>
              </a:ln>
              <a:solidFill>
                <a:sysClr val="windowText" lastClr="000000"/>
              </a:solidFill>
              <a:effectLst/>
              <a:uLnTx/>
              <a:uFillTx/>
            </a:endParaRPr>
          </a:p>
        </p:txBody>
      </p:sp>
      <mc:AlternateContent xmlns:mc="http://schemas.openxmlformats.org/markup-compatibility/2006">
        <mc:Choice xmlns:a14="http://schemas.microsoft.com/office/drawing/2010/main" Requires="a14">
          <p:sp>
            <p:nvSpPr>
              <p:cNvPr id="4" name="Rectangle 3"/>
              <p:cNvSpPr/>
              <p:nvPr/>
            </p:nvSpPr>
            <p:spPr>
              <a:xfrm>
                <a:off x="1060704" y="1121891"/>
                <a:ext cx="7571232" cy="1562992"/>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800" i="1">
                              <a:effectLst/>
                              <a:latin typeface="+mn-lt"/>
                              <a:ea typeface="Calibri" panose="020F0502020204030204" pitchFamily="34" charset="0"/>
                              <a:cs typeface="Times New Roman" panose="02020603050405020304" pitchFamily="18" charset="0"/>
                            </a:rPr>
                          </m:ctrlPr>
                        </m:dPr>
                        <m:e>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3</m:t>
                              </m:r>
                              <m:r>
                                <a:rPr lang="fr-FR" sz="1800" i="1">
                                  <a:effectLst/>
                                  <a:latin typeface="+mn-lt"/>
                                  <a:ea typeface="Calibri" panose="020F0502020204030204" pitchFamily="34" charset="0"/>
                                  <a:cs typeface="Times New Roman" panose="02020603050405020304" pitchFamily="18" charset="0"/>
                                </a:rPr>
                                <m:t>𝑥</m:t>
                              </m:r>
                            </m:num>
                            <m:den>
                              <m:r>
                                <a:rPr lang="fr-FR" sz="1800" i="1">
                                  <a:effectLst/>
                                  <a:latin typeface="+mn-lt"/>
                                  <a:ea typeface="Calibri" panose="020F0502020204030204" pitchFamily="34" charset="0"/>
                                  <a:cs typeface="Times New Roman" panose="02020603050405020304" pitchFamily="18" charset="0"/>
                                </a:rPr>
                                <m:t>5</m:t>
                              </m:r>
                              <m:r>
                                <a:rPr lang="fr-FR" sz="1800" i="1">
                                  <a:effectLst/>
                                  <a:latin typeface="+mn-lt"/>
                                  <a:ea typeface="Calibri" panose="020F0502020204030204" pitchFamily="34" charset="0"/>
                                  <a:cs typeface="Times New Roman" panose="02020603050405020304" pitchFamily="18" charset="0"/>
                                </a:rPr>
                                <m:t>𝑥</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𝑦</m:t>
                                  </m:r>
                                </m:e>
                                <m:sup>
                                  <m:r>
                                    <a:rPr lang="fr-FR" sz="1800" i="1">
                                      <a:effectLst/>
                                      <a:latin typeface="+mn-lt"/>
                                      <a:ea typeface="Calibri" panose="020F0502020204030204" pitchFamily="34" charset="0"/>
                                      <a:cs typeface="Times New Roman" panose="02020603050405020304" pitchFamily="18" charset="0"/>
                                    </a:rPr>
                                    <m:t>2</m:t>
                                  </m:r>
                                </m:sup>
                              </m:sSup>
                            </m:den>
                          </m:f>
                        </m:e>
                      </m:d>
                      <m:r>
                        <a:rPr lang="fr-FR" sz="1800" i="1">
                          <a:effectLst/>
                          <a:latin typeface="+mn-lt"/>
                          <a:ea typeface="Calibri" panose="020F0502020204030204" pitchFamily="34" charset="0"/>
                          <a:cs typeface="Times New Roman" panose="02020603050405020304" pitchFamily="18" charset="0"/>
                        </a:rPr>
                        <m:t> :</m:t>
                      </m:r>
                      <m:d>
                        <m:dPr>
                          <m:ctrlPr>
                            <a:rPr lang="en-US" sz="1800" i="1">
                              <a:effectLst/>
                              <a:latin typeface="+mn-lt"/>
                              <a:ea typeface="Calibri" panose="020F0502020204030204" pitchFamily="34" charset="0"/>
                              <a:cs typeface="Times New Roman" panose="02020603050405020304" pitchFamily="18" charset="0"/>
                            </a:rPr>
                          </m:ctrlPr>
                        </m:dPr>
                        <m:e>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5</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𝑦</m:t>
                                  </m:r>
                                </m:e>
                                <m:sup>
                                  <m:r>
                                    <a:rPr lang="fr-FR" sz="1800" i="1">
                                      <a:effectLst/>
                                      <a:latin typeface="+mn-lt"/>
                                      <a:ea typeface="Calibri" panose="020F0502020204030204" pitchFamily="34" charset="0"/>
                                      <a:cs typeface="Times New Roman" panose="02020603050405020304" pitchFamily="18" charset="0"/>
                                    </a:rPr>
                                    <m:t>2</m:t>
                                  </m:r>
                                </m:sup>
                              </m:sSup>
                            </m:num>
                            <m:den>
                              <m:r>
                                <a:rPr lang="fr-FR" sz="1800" i="1">
                                  <a:effectLst/>
                                  <a:latin typeface="+mn-lt"/>
                                  <a:ea typeface="Calibri" panose="020F0502020204030204" pitchFamily="34" charset="0"/>
                                  <a:cs typeface="Times New Roman" panose="02020603050405020304" pitchFamily="18" charset="0"/>
                                </a:rPr>
                                <m:t>12</m:t>
                              </m:r>
                              <m:r>
                                <a:rPr lang="fr-FR" sz="1800" i="1">
                                  <a:effectLst/>
                                  <a:latin typeface="+mn-lt"/>
                                  <a:ea typeface="Calibri" panose="020F0502020204030204" pitchFamily="34" charset="0"/>
                                  <a:cs typeface="Times New Roman" panose="02020603050405020304" pitchFamily="18" charset="0"/>
                                </a:rPr>
                                <m:t>𝑥𝑦</m:t>
                              </m:r>
                            </m:den>
                          </m:f>
                        </m:e>
                      </m:d>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endParaRPr lang="en-US" sz="18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060704" y="1121891"/>
                <a:ext cx="7571232" cy="156299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769470" y="1131035"/>
                <a:ext cx="4572000" cy="1877437"/>
              </a:xfrm>
              <a:prstGeom prst="rect">
                <a:avLst/>
              </a:prstGeom>
            </p:spPr>
            <p:txBody>
              <a:bodyPr>
                <a:spAutoFit/>
              </a:bodyPr>
              <a:lstStyle/>
              <a:p>
                <a:pPr>
                  <a:lnSpc>
                    <a:spcPct val="150000"/>
                  </a:lnSpc>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 . </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en>
                          </m:f>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3.12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36</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sz="1800">
                  <a:solidFill>
                    <a:srgbClr val="C00000"/>
                  </a:solidFill>
                </a:endParaRPr>
              </a:p>
            </p:txBody>
          </p:sp>
        </mc:Choice>
        <mc:Fallback>
          <p:sp>
            <p:nvSpPr>
              <p:cNvPr id="5" name="Rectangle 4"/>
              <p:cNvSpPr>
                <a:spLocks noRot="1" noChangeAspect="1" noMove="1" noResize="1" noEditPoints="1" noAdjustHandles="1" noChangeArrowheads="1" noChangeShapeType="1" noTextEdit="1"/>
              </p:cNvSpPr>
              <p:nvPr/>
            </p:nvSpPr>
            <p:spPr>
              <a:xfrm>
                <a:off x="3769470" y="1131035"/>
                <a:ext cx="4572000" cy="187743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1060704" y="3189246"/>
                <a:ext cx="2992230" cy="65274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8</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+4</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p>
            </p:txBody>
          </p:sp>
        </mc:Choice>
        <mc:Fallback>
          <p:sp>
            <p:nvSpPr>
              <p:cNvPr id="6" name="Rectangle 5"/>
              <p:cNvSpPr>
                <a:spLocks noRot="1" noChangeAspect="1" noMove="1" noResize="1" noEditPoints="1" noAdjustHandles="1" noChangeArrowheads="1" noChangeShapeType="1" noTextEdit="1"/>
              </p:cNvSpPr>
              <p:nvPr/>
            </p:nvSpPr>
            <p:spPr>
              <a:xfrm>
                <a:off x="1060704" y="3189246"/>
                <a:ext cx="2992230" cy="65274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3641454" y="2964929"/>
                <a:ext cx="4572000" cy="1772408"/>
              </a:xfrm>
              <a:prstGeom prst="rect">
                <a:avLst/>
              </a:prstGeom>
            </p:spPr>
            <p:txBody>
              <a:bodyPr>
                <a:spAutoFit/>
              </a:bodyPr>
              <a:lstStyle/>
              <a:p>
                <a:pPr lvl="0">
                  <a:lnSpc>
                    <a:spcPct val="150000"/>
                  </a:lnSpc>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solidFill>
                    <a:srgbClr val="C00000"/>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3641454" y="2964929"/>
                <a:ext cx="4572000" cy="1772408"/>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randombar(horizontal)">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grpSp>
        <p:nvGrpSpPr>
          <p:cNvPr id="1915" name="Google Shape;1915;p59"/>
          <p:cNvGrpSpPr/>
          <p:nvPr/>
        </p:nvGrpSpPr>
        <p:grpSpPr>
          <a:xfrm rot="9650293" flipH="1">
            <a:off x="7913937" y="3530013"/>
            <a:ext cx="1021529" cy="855769"/>
            <a:chOff x="8986183" y="-4150167"/>
            <a:chExt cx="1073065" cy="898943"/>
          </a:xfrm>
        </p:grpSpPr>
        <p:sp>
          <p:nvSpPr>
            <p:cNvPr id="1916" name="Google Shape;1916;p59"/>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9"/>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9"/>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9"/>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9"/>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9"/>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9"/>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59"/>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59"/>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3"/>
          <a:stretch>
            <a:fillRect/>
          </a:stretch>
        </p:blipFill>
        <p:spPr>
          <a:xfrm>
            <a:off x="7478116" y="538701"/>
            <a:ext cx="1240456" cy="698509"/>
          </a:xfrm>
          <a:prstGeom prst="rect">
            <a:avLst/>
          </a:prstGeom>
        </p:spPr>
      </p:pic>
      <p:pic>
        <p:nvPicPr>
          <p:cNvPr id="34" name="Picture 33"/>
          <p:cNvPicPr>
            <a:picLocks noChangeAspect="1"/>
          </p:cNvPicPr>
          <p:nvPr/>
        </p:nvPicPr>
        <p:blipFill>
          <a:blip r:embed="rId3"/>
          <a:stretch>
            <a:fillRect/>
          </a:stretch>
        </p:blipFill>
        <p:spPr>
          <a:xfrm>
            <a:off x="591523" y="3754678"/>
            <a:ext cx="917296" cy="890474"/>
          </a:xfrm>
          <a:prstGeom prst="rect">
            <a:avLst/>
          </a:prstGeom>
        </p:spPr>
      </p:pic>
      <p:sp>
        <p:nvSpPr>
          <p:cNvPr id="35" name="Google Shape;3331;p61"/>
          <p:cNvSpPr txBox="1"/>
          <p:nvPr/>
        </p:nvSpPr>
        <p:spPr>
          <a:xfrm flipH="1">
            <a:off x="947647" y="796864"/>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6.28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tr.22)</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6" name="Rectangle 35"/>
              <p:cNvSpPr/>
              <p:nvPr/>
            </p:nvSpPr>
            <p:spPr>
              <a:xfrm>
                <a:off x="3963577" y="774623"/>
                <a:ext cx="4308154" cy="553998"/>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smtClean="0">
                    <a:ln>
                      <a:noFill/>
                    </a:ln>
                    <a:solidFill>
                      <a:sysClr val="windowText" lastClr="000000"/>
                    </a:solidFill>
                    <a:effectLst/>
                    <a:uLnTx/>
                    <a:uFillTx/>
                  </a:rPr>
                  <a:t>Tìm</a:t>
                </a:r>
                <a:r>
                  <a:rPr kumimoji="0" lang="en-US" sz="2000" b="0" i="0" u="none" strike="noStrike" kern="0" cap="none" spc="0" normalizeH="0" noProof="0" smtClean="0">
                    <a:ln>
                      <a:noFill/>
                    </a:ln>
                    <a:solidFill>
                      <a:sysClr val="windowText" lastClr="000000"/>
                    </a:solidFill>
                    <a:effectLst/>
                    <a:uLnTx/>
                    <a:uFillTx/>
                  </a:rPr>
                  <a:t> hai phân thức </a:t>
                </a:r>
                <a14:m>
                  <m:oMath xmlns:m="http://schemas.openxmlformats.org/officeDocument/2006/math">
                    <m:r>
                      <a:rPr kumimoji="0" lang="en-US" sz="2000" b="0" i="1" u="none" strike="noStrike" kern="0" cap="none" spc="0" normalizeH="0" noProof="0" smtClean="0">
                        <a:ln>
                          <a:noFill/>
                        </a:ln>
                        <a:solidFill>
                          <a:sysClr val="windowText" lastClr="000000"/>
                        </a:solidFill>
                        <a:effectLst/>
                        <a:uLnTx/>
                        <a:uFillTx/>
                        <a:latin typeface="Cambria Math" panose="02040503050406030204" pitchFamily="18" charset="0"/>
                      </a:rPr>
                      <m:t>𝑃</m:t>
                    </m:r>
                  </m:oMath>
                </a14:m>
                <a:r>
                  <a:rPr kumimoji="0" lang="en-US" sz="2000" b="0" i="0" u="none" strike="noStrike" kern="0" cap="none" spc="0" normalizeH="0" noProof="0" smtClean="0">
                    <a:ln>
                      <a:noFill/>
                    </a:ln>
                    <a:solidFill>
                      <a:sysClr val="windowText" lastClr="000000"/>
                    </a:solidFill>
                    <a:effectLst/>
                    <a:uLnTx/>
                    <a:uFillTx/>
                  </a:rPr>
                  <a:t> và </a:t>
                </a:r>
                <a14:m>
                  <m:oMath xmlns:m="http://schemas.openxmlformats.org/officeDocument/2006/math">
                    <m:r>
                      <a:rPr kumimoji="0" lang="en-US" sz="2000" b="0" i="1" u="none" strike="noStrike" kern="0" cap="none" spc="0" normalizeH="0" noProof="0" smtClean="0">
                        <a:ln>
                          <a:noFill/>
                        </a:ln>
                        <a:solidFill>
                          <a:sysClr val="windowText" lastClr="000000"/>
                        </a:solidFill>
                        <a:effectLst/>
                        <a:uLnTx/>
                        <a:uFillTx/>
                        <a:latin typeface="Cambria Math" panose="02040503050406030204" pitchFamily="18" charset="0"/>
                      </a:rPr>
                      <m:t>𝑄</m:t>
                    </m:r>
                  </m:oMath>
                </a14:m>
                <a:r>
                  <a:rPr kumimoji="0" lang="en-US" sz="2000" b="0" i="0" u="none" strike="noStrike" kern="0" cap="none" spc="0" normalizeH="0" noProof="0" smtClean="0">
                    <a:ln>
                      <a:noFill/>
                    </a:ln>
                    <a:solidFill>
                      <a:sysClr val="windowText" lastClr="000000"/>
                    </a:solidFill>
                    <a:effectLst/>
                    <a:uLnTx/>
                    <a:uFillTx/>
                  </a:rPr>
                  <a:t> thoả mãn:</a:t>
                </a:r>
                <a:endParaRPr kumimoji="0" lang="en-US" sz="2000" b="0" i="0" u="none" strike="noStrike" kern="0" cap="none" spc="0" normalizeH="0" baseline="0" noProof="0" smtClean="0">
                  <a:ln>
                    <a:noFill/>
                  </a:ln>
                  <a:solidFill>
                    <a:sysClr val="windowText" lastClr="000000"/>
                  </a:solidFill>
                  <a:effectLst/>
                  <a:uLnTx/>
                  <a:uFillTx/>
                </a:endParaRPr>
              </a:p>
            </p:txBody>
          </p:sp>
        </mc:Choice>
        <mc:Fallback>
          <p:sp>
            <p:nvSpPr>
              <p:cNvPr id="36" name="Rectangle 35"/>
              <p:cNvSpPr>
                <a:spLocks noRot="1" noChangeAspect="1" noMove="1" noResize="1" noEditPoints="1" noAdjustHandles="1" noChangeArrowheads="1" noChangeShapeType="1" noTextEdit="1"/>
              </p:cNvSpPr>
              <p:nvPr/>
            </p:nvSpPr>
            <p:spPr>
              <a:xfrm>
                <a:off x="3963577" y="774623"/>
                <a:ext cx="4308154" cy="553998"/>
              </a:xfrm>
              <a:prstGeom prst="rect">
                <a:avLst/>
              </a:prstGeom>
              <a:blipFill>
                <a:blip r:embed="rId4"/>
                <a:stretch>
                  <a:fillRect l="-1414" r="-566" b="-879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941294" y="1409484"/>
                <a:ext cx="7141464" cy="2345194"/>
              </a:xfrm>
              <a:prstGeom prst="rect">
                <a:avLst/>
              </a:prstGeom>
            </p:spPr>
            <p:txBody>
              <a:bodyPr wrap="square">
                <a:spAutoFit/>
              </a:bodyPr>
              <a:lstStyle/>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fr-FR" sz="1900" i="1">
                          <a:effectLst/>
                          <a:latin typeface="+mn-lt"/>
                          <a:ea typeface="Times New Roman" panose="02020603050405020304" pitchFamily="18" charset="0"/>
                          <a:cs typeface="Times New Roman" panose="02020603050405020304" pitchFamily="18" charset="0"/>
                        </a:rPr>
                        <m:t>𝑃</m:t>
                      </m:r>
                      <m:r>
                        <a:rPr lang="fr-FR" sz="1900" i="1">
                          <a:effectLst/>
                          <a:latin typeface="+mn-lt"/>
                          <a:ea typeface="Times New Roman" panose="02020603050405020304" pitchFamily="18" charset="0"/>
                          <a:cs typeface="Times New Roman" panose="02020603050405020304" pitchFamily="18" charset="0"/>
                        </a:rPr>
                        <m:t> .</m:t>
                      </m:r>
                      <m:f>
                        <m:fPr>
                          <m:ctrlPr>
                            <a:rPr lang="en-US" sz="1900" i="1">
                              <a:effectLst/>
                              <a:latin typeface="+mn-lt"/>
                              <a:ea typeface="Times New Roman" panose="02020603050405020304" pitchFamily="18" charset="0"/>
                              <a:cs typeface="Times New Roman" panose="02020603050405020304" pitchFamily="18" charset="0"/>
                            </a:rPr>
                          </m:ctrlPr>
                        </m:fPr>
                        <m:num>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num>
                        <m:den>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den>
                      </m:f>
                      <m:r>
                        <a:rPr lang="fr-FR" sz="1900" i="1">
                          <a:effectLst/>
                          <a:latin typeface="+mn-lt"/>
                          <a:ea typeface="Times New Roman" panose="02020603050405020304" pitchFamily="18" charset="0"/>
                          <a:cs typeface="Times New Roman" panose="02020603050405020304" pitchFamily="18" charset="0"/>
                        </a:rPr>
                        <m:t>=</m:t>
                      </m:r>
                      <m:f>
                        <m:fPr>
                          <m:ctrlPr>
                            <a:rPr lang="en-US" sz="1900" i="1">
                              <a:effectLst/>
                              <a:latin typeface="+mn-lt"/>
                              <a:ea typeface="Times New Roman" panose="02020603050405020304" pitchFamily="18" charset="0"/>
                              <a:cs typeface="Times New Roman" panose="02020603050405020304" pitchFamily="18" charset="0"/>
                            </a:rPr>
                          </m:ctrlPr>
                        </m:fPr>
                        <m:num>
                          <m:sSup>
                            <m:sSupPr>
                              <m:ctrlPr>
                                <a:rPr lang="en-US" sz="1900" i="1">
                                  <a:effectLst/>
                                  <a:latin typeface="+mn-lt"/>
                                  <a:ea typeface="Times New Roman" panose="02020603050405020304" pitchFamily="18" charset="0"/>
                                  <a:cs typeface="Times New Roman" panose="02020603050405020304" pitchFamily="18" charset="0"/>
                                </a:rPr>
                              </m:ctrlPr>
                            </m:sSupPr>
                            <m:e>
                              <m:r>
                                <a:rPr lang="fr-FR" sz="1900" i="1">
                                  <a:effectLst/>
                                  <a:latin typeface="+mn-lt"/>
                                  <a:ea typeface="Times New Roman" panose="02020603050405020304" pitchFamily="18" charset="0"/>
                                  <a:cs typeface="Times New Roman" panose="02020603050405020304" pitchFamily="18" charset="0"/>
                                </a:rPr>
                                <m:t>𝑥</m:t>
                              </m:r>
                            </m:e>
                            <m:sup>
                              <m:r>
                                <a:rPr lang="fr-FR" sz="1900" i="1">
                                  <a:effectLst/>
                                  <a:latin typeface="+mn-lt"/>
                                  <a:ea typeface="Times New Roman" panose="02020603050405020304" pitchFamily="18" charset="0"/>
                                  <a:cs typeface="Times New Roman" panose="02020603050405020304" pitchFamily="18" charset="0"/>
                                </a:rPr>
                                <m:t>2</m:t>
                              </m:r>
                            </m:sup>
                          </m:sSup>
                          <m:r>
                            <a:rPr lang="fr-FR" sz="1900" i="1">
                              <a:effectLst/>
                              <a:latin typeface="+mn-lt"/>
                              <a:ea typeface="Times New Roman" panose="02020603050405020304" pitchFamily="18" charset="0"/>
                              <a:cs typeface="Times New Roman" panose="02020603050405020304" pitchFamily="18" charset="0"/>
                            </a:rPr>
                            <m:t>+</m:t>
                          </m:r>
                          <m:r>
                            <a:rPr lang="fr-FR" sz="1900" i="1">
                              <a:effectLst/>
                              <a:latin typeface="+mn-lt"/>
                              <a:ea typeface="Times New Roman" panose="02020603050405020304" pitchFamily="18" charset="0"/>
                              <a:cs typeface="Times New Roman" panose="02020603050405020304" pitchFamily="18" charset="0"/>
                            </a:rPr>
                            <m:t>𝑥</m:t>
                          </m:r>
                        </m:num>
                        <m:den>
                          <m:r>
                            <a:rPr lang="fr-FR" sz="1900" i="1">
                              <a:effectLst/>
                              <a:latin typeface="+mn-lt"/>
                              <a:ea typeface="Times New Roman" panose="02020603050405020304" pitchFamily="18" charset="0"/>
                              <a:cs typeface="Times New Roman" panose="02020603050405020304" pitchFamily="18" charset="0"/>
                            </a:rPr>
                            <m:t>4</m:t>
                          </m:r>
                          <m:sSup>
                            <m:sSupPr>
                              <m:ctrlPr>
                                <a:rPr lang="en-US" sz="1900" i="1">
                                  <a:effectLst/>
                                  <a:latin typeface="+mn-lt"/>
                                  <a:ea typeface="Times New Roman" panose="02020603050405020304" pitchFamily="18" charset="0"/>
                                  <a:cs typeface="Times New Roman" panose="02020603050405020304" pitchFamily="18" charset="0"/>
                                </a:rPr>
                              </m:ctrlPr>
                            </m:sSupPr>
                            <m:e>
                              <m:r>
                                <a:rPr lang="fr-FR" sz="1900" i="1">
                                  <a:effectLst/>
                                  <a:latin typeface="+mn-lt"/>
                                  <a:ea typeface="Times New Roman" panose="02020603050405020304" pitchFamily="18" charset="0"/>
                                  <a:cs typeface="Times New Roman" panose="02020603050405020304" pitchFamily="18" charset="0"/>
                                </a:rPr>
                                <m:t>𝑥</m:t>
                              </m:r>
                            </m:e>
                            <m:sup>
                              <m:r>
                                <a:rPr lang="fr-FR" sz="1900" i="1">
                                  <a:effectLst/>
                                  <a:latin typeface="+mn-lt"/>
                                  <a:ea typeface="Times New Roman" panose="02020603050405020304" pitchFamily="18" charset="0"/>
                                  <a:cs typeface="Times New Roman" panose="02020603050405020304" pitchFamily="18" charset="0"/>
                                </a:rPr>
                                <m:t>2</m:t>
                              </m:r>
                            </m:sup>
                          </m:sSup>
                          <m:r>
                            <a:rPr lang="fr-FR" sz="1900" i="1">
                              <a:effectLst/>
                              <a:latin typeface="+mn-lt"/>
                              <a:ea typeface="Times New Roman" panose="02020603050405020304" pitchFamily="18" charset="0"/>
                              <a:cs typeface="Times New Roman" panose="02020603050405020304" pitchFamily="18" charset="0"/>
                            </a:rPr>
                            <m:t>−1</m:t>
                          </m:r>
                        </m:den>
                      </m:f>
                    </m:oMath>
                  </m:oMathPara>
                </a14:m>
                <a:endParaRPr lang="fr-FR" sz="1900" smtClean="0">
                  <a:effectLst/>
                  <a:latin typeface="+mn-lt"/>
                  <a:ea typeface="Times New Roman" panose="02020603050405020304" pitchFamily="18"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1900" i="1">
                          <a:effectLst/>
                          <a:latin typeface="+mn-lt"/>
                          <a:ea typeface="Times New Roman" panose="02020603050405020304" pitchFamily="18" charset="0"/>
                          <a:cs typeface="Times New Roman" panose="02020603050405020304" pitchFamily="18" charset="0"/>
                        </a:rPr>
                        <m:t>𝑃</m:t>
                      </m:r>
                      <m:r>
                        <a:rPr lang="fr-FR" sz="1900" i="1">
                          <a:effectLst/>
                          <a:latin typeface="+mn-lt"/>
                          <a:ea typeface="Times New Roman" panose="02020603050405020304" pitchFamily="18" charset="0"/>
                          <a:cs typeface="Times New Roman" panose="02020603050405020304" pitchFamily="18" charset="0"/>
                        </a:rPr>
                        <m:t>= </m:t>
                      </m:r>
                      <m:f>
                        <m:fPr>
                          <m:ctrlPr>
                            <a:rPr lang="en-US" sz="1900" i="1">
                              <a:effectLst/>
                              <a:latin typeface="+mn-lt"/>
                              <a:ea typeface="Times New Roman" panose="02020603050405020304" pitchFamily="18" charset="0"/>
                              <a:cs typeface="Times New Roman" panose="02020603050405020304" pitchFamily="18" charset="0"/>
                            </a:rPr>
                          </m:ctrlPr>
                        </m:fPr>
                        <m:num>
                          <m:sSup>
                            <m:sSupPr>
                              <m:ctrlPr>
                                <a:rPr lang="en-US" sz="1900" i="1">
                                  <a:effectLst/>
                                  <a:latin typeface="+mn-lt"/>
                                  <a:ea typeface="Times New Roman" panose="02020603050405020304" pitchFamily="18" charset="0"/>
                                  <a:cs typeface="Times New Roman" panose="02020603050405020304" pitchFamily="18" charset="0"/>
                                </a:rPr>
                              </m:ctrlPr>
                            </m:sSupPr>
                            <m:e>
                              <m:r>
                                <a:rPr lang="fr-FR" sz="1900" i="1">
                                  <a:effectLst/>
                                  <a:latin typeface="+mn-lt"/>
                                  <a:ea typeface="Times New Roman" panose="02020603050405020304" pitchFamily="18" charset="0"/>
                                  <a:cs typeface="Times New Roman" panose="02020603050405020304" pitchFamily="18" charset="0"/>
                                </a:rPr>
                                <m:t>𝑥</m:t>
                              </m:r>
                            </m:e>
                            <m:sup>
                              <m:r>
                                <a:rPr lang="fr-FR" sz="1900" i="1">
                                  <a:effectLst/>
                                  <a:latin typeface="+mn-lt"/>
                                  <a:ea typeface="Times New Roman" panose="02020603050405020304" pitchFamily="18" charset="0"/>
                                  <a:cs typeface="Times New Roman" panose="02020603050405020304" pitchFamily="18" charset="0"/>
                                </a:rPr>
                                <m:t>2</m:t>
                              </m:r>
                            </m:sup>
                          </m:sSup>
                          <m:r>
                            <a:rPr lang="fr-FR" sz="1900" i="1">
                              <a:effectLst/>
                              <a:latin typeface="+mn-lt"/>
                              <a:ea typeface="Times New Roman" panose="02020603050405020304" pitchFamily="18" charset="0"/>
                              <a:cs typeface="Times New Roman" panose="02020603050405020304" pitchFamily="18" charset="0"/>
                            </a:rPr>
                            <m:t>+</m:t>
                          </m:r>
                          <m:r>
                            <a:rPr lang="fr-FR" sz="1900" i="1">
                              <a:effectLst/>
                              <a:latin typeface="+mn-lt"/>
                              <a:ea typeface="Times New Roman" panose="02020603050405020304" pitchFamily="18" charset="0"/>
                              <a:cs typeface="Times New Roman" panose="02020603050405020304" pitchFamily="18" charset="0"/>
                            </a:rPr>
                            <m:t>𝑥</m:t>
                          </m:r>
                        </m:num>
                        <m:den>
                          <m:r>
                            <a:rPr lang="fr-FR" sz="1900" i="1">
                              <a:effectLst/>
                              <a:latin typeface="+mn-lt"/>
                              <a:ea typeface="Times New Roman" panose="02020603050405020304" pitchFamily="18" charset="0"/>
                              <a:cs typeface="Times New Roman" panose="02020603050405020304" pitchFamily="18" charset="0"/>
                            </a:rPr>
                            <m:t>4</m:t>
                          </m:r>
                          <m:sSup>
                            <m:sSupPr>
                              <m:ctrlPr>
                                <a:rPr lang="en-US" sz="1900" i="1">
                                  <a:effectLst/>
                                  <a:latin typeface="+mn-lt"/>
                                  <a:ea typeface="Times New Roman" panose="02020603050405020304" pitchFamily="18" charset="0"/>
                                  <a:cs typeface="Times New Roman" panose="02020603050405020304" pitchFamily="18" charset="0"/>
                                </a:rPr>
                              </m:ctrlPr>
                            </m:sSupPr>
                            <m:e>
                              <m:r>
                                <a:rPr lang="fr-FR" sz="1900" i="1">
                                  <a:effectLst/>
                                  <a:latin typeface="+mn-lt"/>
                                  <a:ea typeface="Times New Roman" panose="02020603050405020304" pitchFamily="18" charset="0"/>
                                  <a:cs typeface="Times New Roman" panose="02020603050405020304" pitchFamily="18" charset="0"/>
                                </a:rPr>
                                <m:t>𝑥</m:t>
                              </m:r>
                            </m:e>
                            <m:sup>
                              <m:r>
                                <a:rPr lang="fr-FR" sz="1900" i="1">
                                  <a:effectLst/>
                                  <a:latin typeface="+mn-lt"/>
                                  <a:ea typeface="Times New Roman" panose="02020603050405020304" pitchFamily="18" charset="0"/>
                                  <a:cs typeface="Times New Roman" panose="02020603050405020304" pitchFamily="18" charset="0"/>
                                </a:rPr>
                                <m:t>2</m:t>
                              </m:r>
                            </m:sup>
                          </m:sSup>
                          <m:r>
                            <a:rPr lang="fr-FR" sz="1900" i="1">
                              <a:effectLst/>
                              <a:latin typeface="+mn-lt"/>
                              <a:ea typeface="Times New Roman" panose="02020603050405020304" pitchFamily="18" charset="0"/>
                              <a:cs typeface="Times New Roman" panose="02020603050405020304" pitchFamily="18" charset="0"/>
                            </a:rPr>
                            <m:t>−1</m:t>
                          </m:r>
                        </m:den>
                      </m:f>
                      <m:r>
                        <a:rPr lang="fr-FR" sz="1900" i="1">
                          <a:effectLst/>
                          <a:latin typeface="+mn-lt"/>
                          <a:ea typeface="Times New Roman" panose="02020603050405020304" pitchFamily="18" charset="0"/>
                          <a:cs typeface="Times New Roman" panose="02020603050405020304" pitchFamily="18" charset="0"/>
                        </a:rPr>
                        <m:t> : </m:t>
                      </m:r>
                      <m:f>
                        <m:fPr>
                          <m:ctrlPr>
                            <a:rPr lang="en-US" sz="1900" i="1">
                              <a:effectLst/>
                              <a:latin typeface="+mn-lt"/>
                              <a:ea typeface="Times New Roman" panose="02020603050405020304" pitchFamily="18" charset="0"/>
                              <a:cs typeface="Times New Roman" panose="02020603050405020304" pitchFamily="18" charset="0"/>
                            </a:rPr>
                          </m:ctrlPr>
                        </m:fPr>
                        <m:num>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num>
                        <m:den>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den>
                      </m:f>
                      <m:r>
                        <a:rPr lang="fr-FR" sz="1900" i="1">
                          <a:effectLst/>
                          <a:latin typeface="+mn-lt"/>
                          <a:ea typeface="Times New Roman" panose="02020603050405020304" pitchFamily="18" charset="0"/>
                          <a:cs typeface="Times New Roman" panose="02020603050405020304" pitchFamily="18" charset="0"/>
                        </a:rPr>
                        <m:t>=</m:t>
                      </m:r>
                      <m:f>
                        <m:fPr>
                          <m:ctrlPr>
                            <a:rPr lang="en-US" sz="1900" i="1">
                              <a:effectLst/>
                              <a:latin typeface="+mn-lt"/>
                              <a:ea typeface="Times New Roman" panose="02020603050405020304" pitchFamily="18" charset="0"/>
                              <a:cs typeface="Times New Roman" panose="02020603050405020304" pitchFamily="18" charset="0"/>
                            </a:rPr>
                          </m:ctrlPr>
                        </m:fPr>
                        <m:num>
                          <m:r>
                            <a:rPr lang="fr-FR" sz="1900" i="1">
                              <a:effectLst/>
                              <a:latin typeface="+mn-lt"/>
                              <a:ea typeface="Times New Roman" panose="02020603050405020304" pitchFamily="18" charset="0"/>
                              <a:cs typeface="Times New Roman" panose="02020603050405020304" pitchFamily="18" charset="0"/>
                            </a:rPr>
                            <m:t>𝑥</m:t>
                          </m:r>
                          <m:d>
                            <m:dPr>
                              <m:ctrlPr>
                                <a:rPr lang="en-US" sz="1900" i="1">
                                  <a:effectLst/>
                                  <a:latin typeface="+mn-lt"/>
                                  <a:ea typeface="Times New Roman" panose="02020603050405020304" pitchFamily="18" charset="0"/>
                                  <a:cs typeface="Times New Roman" panose="02020603050405020304" pitchFamily="18" charset="0"/>
                                </a:rPr>
                              </m:ctrlPr>
                            </m:dPr>
                            <m:e>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e>
                          </m:d>
                        </m:num>
                        <m:den>
                          <m:d>
                            <m:dPr>
                              <m:ctrlPr>
                                <a:rPr lang="en-US" sz="1900" i="1">
                                  <a:effectLst/>
                                  <a:latin typeface="+mn-lt"/>
                                  <a:ea typeface="Times New Roman" panose="02020603050405020304" pitchFamily="18" charset="0"/>
                                  <a:cs typeface="Times New Roman" panose="02020603050405020304" pitchFamily="18" charset="0"/>
                                </a:rPr>
                              </m:ctrlPr>
                            </m:dPr>
                            <m:e>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e>
                          </m:d>
                          <m:d>
                            <m:dPr>
                              <m:ctrlPr>
                                <a:rPr lang="en-US" sz="1900" i="1">
                                  <a:effectLst/>
                                  <a:latin typeface="+mn-lt"/>
                                  <a:ea typeface="Times New Roman" panose="02020603050405020304" pitchFamily="18" charset="0"/>
                                  <a:cs typeface="Times New Roman" panose="02020603050405020304" pitchFamily="18" charset="0"/>
                                </a:rPr>
                              </m:ctrlPr>
                            </m:dPr>
                            <m:e>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e>
                          </m:d>
                        </m:den>
                      </m:f>
                      <m:r>
                        <a:rPr lang="fr-FR" sz="1900" i="1">
                          <a:effectLst/>
                          <a:latin typeface="+mn-lt"/>
                          <a:ea typeface="Times New Roman" panose="02020603050405020304" pitchFamily="18" charset="0"/>
                          <a:cs typeface="Times New Roman" panose="02020603050405020304" pitchFamily="18" charset="0"/>
                        </a:rPr>
                        <m:t> .</m:t>
                      </m:r>
                      <m:f>
                        <m:fPr>
                          <m:ctrlPr>
                            <a:rPr lang="en-US" sz="1900" i="1">
                              <a:effectLst/>
                              <a:latin typeface="+mn-lt"/>
                              <a:ea typeface="Times New Roman" panose="02020603050405020304" pitchFamily="18" charset="0"/>
                              <a:cs typeface="Times New Roman" panose="02020603050405020304" pitchFamily="18" charset="0"/>
                            </a:rPr>
                          </m:ctrlPr>
                        </m:fPr>
                        <m:num>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num>
                        <m:den>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den>
                      </m:f>
                      <m:r>
                        <a:rPr lang="fr-FR" sz="1900" i="1">
                          <a:effectLst/>
                          <a:latin typeface="+mn-lt"/>
                          <a:ea typeface="Times New Roman" panose="02020603050405020304" pitchFamily="18" charset="0"/>
                          <a:cs typeface="Times New Roman" panose="02020603050405020304" pitchFamily="18" charset="0"/>
                        </a:rPr>
                        <m:t>=</m:t>
                      </m:r>
                      <m:f>
                        <m:fPr>
                          <m:ctrlPr>
                            <a:rPr lang="en-US" sz="1900" i="1">
                              <a:effectLst/>
                              <a:latin typeface="+mn-lt"/>
                              <a:ea typeface="Times New Roman" panose="02020603050405020304" pitchFamily="18" charset="0"/>
                              <a:cs typeface="Times New Roman" panose="02020603050405020304" pitchFamily="18" charset="0"/>
                            </a:rPr>
                          </m:ctrlPr>
                        </m:fPr>
                        <m:num>
                          <m:r>
                            <a:rPr lang="fr-FR" sz="1900" i="1">
                              <a:effectLst/>
                              <a:latin typeface="+mn-lt"/>
                              <a:ea typeface="Times New Roman" panose="02020603050405020304" pitchFamily="18" charset="0"/>
                              <a:cs typeface="Times New Roman" panose="02020603050405020304" pitchFamily="18" charset="0"/>
                            </a:rPr>
                            <m:t>𝑥</m:t>
                          </m:r>
                        </m:num>
                        <m:den>
                          <m:r>
                            <a:rPr lang="fr-FR" sz="1900" i="1">
                              <a:effectLst/>
                              <a:latin typeface="+mn-lt"/>
                              <a:ea typeface="Times New Roman" panose="02020603050405020304" pitchFamily="18" charset="0"/>
                              <a:cs typeface="Times New Roman" panose="02020603050405020304" pitchFamily="18" charset="0"/>
                            </a:rPr>
                            <m:t>2</m:t>
                          </m:r>
                          <m:r>
                            <a:rPr lang="fr-FR" sz="1900" i="1">
                              <a:effectLst/>
                              <a:latin typeface="+mn-lt"/>
                              <a:ea typeface="Times New Roman" panose="02020603050405020304" pitchFamily="18" charset="0"/>
                              <a:cs typeface="Times New Roman" panose="02020603050405020304" pitchFamily="18" charset="0"/>
                            </a:rPr>
                            <m:t>𝑥</m:t>
                          </m:r>
                          <m:r>
                            <a:rPr lang="fr-FR" sz="1900" i="1">
                              <a:effectLst/>
                              <a:latin typeface="+mn-lt"/>
                              <a:ea typeface="Times New Roman" panose="02020603050405020304" pitchFamily="18" charset="0"/>
                              <a:cs typeface="Times New Roman" panose="02020603050405020304" pitchFamily="18" charset="0"/>
                            </a:rPr>
                            <m:t>−1</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941294" y="1409484"/>
                <a:ext cx="7141464" cy="2345194"/>
              </a:xfrm>
              <a:prstGeom prst="rect">
                <a:avLst/>
              </a:prstGeom>
              <a:blipFill>
                <a:blip r:embed="rId5"/>
                <a:stretch>
                  <a:fillRect/>
                </a:stretch>
              </a:blipFill>
            </p:spPr>
            <p:txBody>
              <a:bodyPr/>
              <a:lstStyle/>
              <a:p>
                <a:r>
                  <a:rPr lang="en-US">
                    <a:noFill/>
                  </a:rPr>
                  <a:t> </a:t>
                </a:r>
              </a:p>
            </p:txBody>
          </p:sp>
        </mc:Fallback>
      </mc:AlternateContent>
      <p:pic>
        <p:nvPicPr>
          <p:cNvPr id="6" name="Picture 5"/>
          <p:cNvPicPr>
            <a:picLocks noChangeAspect="1"/>
          </p:cNvPicPr>
          <p:nvPr/>
        </p:nvPicPr>
        <p:blipFill>
          <a:blip r:embed="rId6"/>
          <a:stretch>
            <a:fillRect/>
          </a:stretch>
        </p:blipFill>
        <p:spPr>
          <a:xfrm>
            <a:off x="326092" y="3973889"/>
            <a:ext cx="1182727" cy="7315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randombar(horizontal)">
                                      <p:cBhvr>
                                        <p:cTn id="10" dur="500"/>
                                        <p:tgtEl>
                                          <p:spTgt spid="3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wipe(left)">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grpSp>
        <p:nvGrpSpPr>
          <p:cNvPr id="1915" name="Google Shape;1915;p59"/>
          <p:cNvGrpSpPr/>
          <p:nvPr/>
        </p:nvGrpSpPr>
        <p:grpSpPr>
          <a:xfrm rot="9650293" flipH="1">
            <a:off x="7913937" y="3530013"/>
            <a:ext cx="1021529" cy="855769"/>
            <a:chOff x="8986183" y="-4150167"/>
            <a:chExt cx="1073065" cy="898943"/>
          </a:xfrm>
        </p:grpSpPr>
        <p:sp>
          <p:nvSpPr>
            <p:cNvPr id="1916" name="Google Shape;1916;p59"/>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7" name="Google Shape;1917;p59"/>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8" name="Google Shape;1918;p59"/>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9" name="Google Shape;1919;p59"/>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0" name="Google Shape;1920;p59"/>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1" name="Google Shape;1921;p59"/>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2" name="Google Shape;1922;p59"/>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3" name="Google Shape;1923;p59"/>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4" name="Google Shape;1924;p59"/>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4" name="Picture 3"/>
          <p:cNvPicPr>
            <a:picLocks noChangeAspect="1"/>
          </p:cNvPicPr>
          <p:nvPr/>
        </p:nvPicPr>
        <p:blipFill>
          <a:blip r:embed="rId3"/>
          <a:stretch>
            <a:fillRect/>
          </a:stretch>
        </p:blipFill>
        <p:spPr>
          <a:xfrm>
            <a:off x="7478116" y="538701"/>
            <a:ext cx="1240456" cy="698509"/>
          </a:xfrm>
          <a:prstGeom prst="rect">
            <a:avLst/>
          </a:prstGeom>
        </p:spPr>
      </p:pic>
      <p:pic>
        <p:nvPicPr>
          <p:cNvPr id="34" name="Picture 33"/>
          <p:cNvPicPr>
            <a:picLocks noChangeAspect="1"/>
          </p:cNvPicPr>
          <p:nvPr/>
        </p:nvPicPr>
        <p:blipFill>
          <a:blip r:embed="rId3"/>
          <a:stretch>
            <a:fillRect/>
          </a:stretch>
        </p:blipFill>
        <p:spPr>
          <a:xfrm>
            <a:off x="591523" y="3754678"/>
            <a:ext cx="917296" cy="890474"/>
          </a:xfrm>
          <a:prstGeom prst="rect">
            <a:avLst/>
          </a:prstGeom>
        </p:spPr>
      </p:pic>
      <p:sp>
        <p:nvSpPr>
          <p:cNvPr id="35" name="Google Shape;3331;p61"/>
          <p:cNvSpPr txBox="1"/>
          <p:nvPr/>
        </p:nvSpPr>
        <p:spPr>
          <a:xfrm flipH="1">
            <a:off x="947647" y="796864"/>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6.28 (SGK – tr.22)</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36" name="Rectangle 35"/>
              <p:cNvSpPr/>
              <p:nvPr/>
            </p:nvSpPr>
            <p:spPr>
              <a:xfrm>
                <a:off x="3963577" y="774623"/>
                <a:ext cx="4308154" cy="553998"/>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smtClean="0">
                    <a:ln>
                      <a:noFill/>
                    </a:ln>
                    <a:solidFill>
                      <a:sysClr val="windowText" lastClr="000000"/>
                    </a:solidFill>
                    <a:effectLst/>
                    <a:uLnTx/>
                    <a:uFillTx/>
                    <a:latin typeface="Arial"/>
                    <a:cs typeface="Arial"/>
                    <a:sym typeface="Arial"/>
                  </a:rPr>
                  <a:t>Tìm hai phân thức </a:t>
                </a:r>
                <a14:m>
                  <m:oMath xmlns:m="http://schemas.openxmlformats.org/officeDocument/2006/math">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sym typeface="Arial"/>
                      </a:rPr>
                      <m:t>𝑃</m:t>
                    </m:r>
                  </m:oMath>
                </a14:m>
                <a:r>
                  <a:rPr kumimoji="0" lang="en-US" sz="2000" b="0" i="0" u="none" strike="noStrike" kern="0" cap="none" spc="0" normalizeH="0" baseline="0" noProof="0" smtClean="0">
                    <a:ln>
                      <a:noFill/>
                    </a:ln>
                    <a:solidFill>
                      <a:sysClr val="windowText" lastClr="000000"/>
                    </a:solidFill>
                    <a:effectLst/>
                    <a:uLnTx/>
                    <a:uFillTx/>
                    <a:latin typeface="Arial"/>
                    <a:cs typeface="Arial"/>
                    <a:sym typeface="Arial"/>
                  </a:rPr>
                  <a:t> và </a:t>
                </a:r>
                <a14:m>
                  <m:oMath xmlns:m="http://schemas.openxmlformats.org/officeDocument/2006/math">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sym typeface="Arial"/>
                      </a:rPr>
                      <m:t>𝑄</m:t>
                    </m:r>
                  </m:oMath>
                </a14:m>
                <a:r>
                  <a:rPr kumimoji="0" lang="en-US" sz="2000" b="0" i="0" u="none" strike="noStrike" kern="0" cap="none" spc="0" normalizeH="0" baseline="0" noProof="0" smtClean="0">
                    <a:ln>
                      <a:noFill/>
                    </a:ln>
                    <a:solidFill>
                      <a:sysClr val="windowText" lastClr="000000"/>
                    </a:solidFill>
                    <a:effectLst/>
                    <a:uLnTx/>
                    <a:uFillTx/>
                    <a:latin typeface="Arial"/>
                    <a:cs typeface="Arial"/>
                    <a:sym typeface="Arial"/>
                  </a:rPr>
                  <a:t> thoả mãn:</a:t>
                </a:r>
              </a:p>
            </p:txBody>
          </p:sp>
        </mc:Choice>
        <mc:Fallback>
          <p:sp>
            <p:nvSpPr>
              <p:cNvPr id="36" name="Rectangle 35"/>
              <p:cNvSpPr>
                <a:spLocks noRot="1" noChangeAspect="1" noMove="1" noResize="1" noEditPoints="1" noAdjustHandles="1" noChangeArrowheads="1" noChangeShapeType="1" noTextEdit="1"/>
              </p:cNvSpPr>
              <p:nvPr/>
            </p:nvSpPr>
            <p:spPr>
              <a:xfrm>
                <a:off x="3963577" y="774623"/>
                <a:ext cx="4308154" cy="553998"/>
              </a:xfrm>
              <a:prstGeom prst="rect">
                <a:avLst/>
              </a:prstGeom>
              <a:blipFill>
                <a:blip r:embed="rId4"/>
                <a:stretch>
                  <a:fillRect l="-1414" r="-566" b="-879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941294" y="1382052"/>
                <a:ext cx="7141464" cy="1174937"/>
              </a:xfrm>
              <a:prstGeom prst="rect">
                <a:avLst/>
              </a:prstGeom>
            </p:spPr>
            <p:txBody>
              <a:bodyPr wrap="square">
                <a:spAutoFit/>
              </a:bodyPr>
              <a:lstStyle/>
              <a:p>
                <a:pPr lvl="0"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900" i="1">
                          <a:latin typeface="Cambria Math" panose="02040503050406030204" pitchFamily="18" charset="0"/>
                          <a:ea typeface="Times New Roman" panose="02020603050405020304" pitchFamily="18" charset="0"/>
                          <a:cs typeface="Times New Roman" panose="02020603050405020304" pitchFamily="18" charset="0"/>
                        </a:rPr>
                        <m:t>𝑏</m:t>
                      </m:r>
                      <m:r>
                        <a:rPr lang="en-US" sz="1900" i="1">
                          <a:latin typeface="Cambria Math" panose="02040503050406030204" pitchFamily="18" charset="0"/>
                          <a:ea typeface="Times New Roman" panose="02020603050405020304" pitchFamily="18" charset="0"/>
                          <a:cs typeface="Times New Roman" panose="02020603050405020304" pitchFamily="18" charset="0"/>
                        </a:rPr>
                        <m:t>) </m:t>
                      </m:r>
                      <m:r>
                        <a:rPr lang="fr-FR" sz="1900" i="1">
                          <a:latin typeface="Cambria Math" panose="02040503050406030204" pitchFamily="18" charset="0"/>
                          <a:ea typeface="Times New Roman" panose="02020603050405020304" pitchFamily="18" charset="0"/>
                          <a:cs typeface="Times New Roman" panose="02020603050405020304" pitchFamily="18" charset="0"/>
                        </a:rPr>
                        <m:t>𝑄</m:t>
                      </m:r>
                      <m:r>
                        <a:rPr lang="fr-FR" sz="1900" i="1">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4</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4</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num>
                        <m:den>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den>
                      </m:f>
                    </m:oMath>
                  </m:oMathPara>
                </a14:m>
                <a:endParaRPr kumimoji="0" lang="en-US" sz="19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p:sp>
            <p:nvSpPr>
              <p:cNvPr id="5" name="Rectangle 4"/>
              <p:cNvSpPr>
                <a:spLocks noRot="1" noChangeAspect="1" noMove="1" noResize="1" noEditPoints="1" noAdjustHandles="1" noChangeArrowheads="1" noChangeShapeType="1" noTextEdit="1"/>
              </p:cNvSpPr>
              <p:nvPr/>
            </p:nvSpPr>
            <p:spPr>
              <a:xfrm>
                <a:off x="941294" y="1382052"/>
                <a:ext cx="7141464" cy="1174937"/>
              </a:xfrm>
              <a:prstGeom prst="rect">
                <a:avLst/>
              </a:prstGeom>
              <a:blipFill>
                <a:blip r:embed="rId5"/>
                <a:stretch>
                  <a:fillRect/>
                </a:stretch>
              </a:blipFill>
            </p:spPr>
            <p:txBody>
              <a:bodyPr/>
              <a:lstStyle/>
              <a:p>
                <a:r>
                  <a:rPr lang="en-US">
                    <a:noFill/>
                  </a:rPr>
                  <a:t> </a:t>
                </a:r>
              </a:p>
            </p:txBody>
          </p:sp>
        </mc:Fallback>
      </mc:AlternateContent>
      <p:pic>
        <p:nvPicPr>
          <p:cNvPr id="17" name="Picture 16"/>
          <p:cNvPicPr>
            <a:picLocks noChangeAspect="1"/>
          </p:cNvPicPr>
          <p:nvPr/>
        </p:nvPicPr>
        <p:blipFill>
          <a:blip r:embed="rId6"/>
          <a:stretch>
            <a:fillRect/>
          </a:stretch>
        </p:blipFill>
        <p:spPr>
          <a:xfrm>
            <a:off x="326092" y="3973889"/>
            <a:ext cx="1182727" cy="731583"/>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083983" y="2489734"/>
                <a:ext cx="7223100" cy="1947777"/>
              </a:xfrm>
              <a:prstGeom prst="rect">
                <a:avLst/>
              </a:prstGeom>
            </p:spPr>
            <p:txBody>
              <a:bodyPr wrap="square">
                <a:spAutoFit/>
              </a:bodyPr>
              <a:lstStyle/>
              <a:p>
                <a:pPr lvl="0" algn="just">
                  <a:lnSpc>
                    <a:spcPct val="150000"/>
                  </a:lnSpc>
                  <a:spcBef>
                    <a:spcPts val="600"/>
                  </a:spcBef>
                  <a:spcAft>
                    <a:spcPts val="600"/>
                  </a:spcAft>
                  <a:defRPr/>
                </a:pPr>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𝑄</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num>
                        <m:den>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4</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4</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sSup>
                            <m:sSup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e>
                            <m:sup>
                              <m:r>
                                <a:rPr lang="fr-FR" sz="1900" i="1">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1</m:t>
                              </m:r>
                            </m:e>
                          </m:d>
                        </m:num>
                        <m:den>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d>
                            <m:d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2</m:t>
                              </m:r>
                            </m:e>
                          </m:d>
                        </m:den>
                      </m:f>
                    </m:oMath>
                  </m:oMathPara>
                </a14:m>
                <a:endParaRPr lang="en-US" sz="1900">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83983" y="2489734"/>
                <a:ext cx="7223100" cy="1947777"/>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89186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40"/>
          <p:cNvSpPr txBox="1">
            <a:spLocks noGrp="1"/>
          </p:cNvSpPr>
          <p:nvPr>
            <p:ph type="title"/>
          </p:nvPr>
        </p:nvSpPr>
        <p:spPr>
          <a:xfrm>
            <a:off x="1643770" y="262613"/>
            <a:ext cx="5744322" cy="1108200"/>
          </a:xfrm>
          <a:prstGeom prst="rect">
            <a:avLst/>
          </a:prstGeom>
        </p:spPr>
        <p:txBody>
          <a:bodyPr spcFirstLastPara="1" wrap="square" lIns="91425" tIns="91425" rIns="91425" bIns="91425" anchor="t" anchorCtr="0">
            <a:noAutofit/>
          </a:bodyPr>
          <a:lstStyle/>
          <a:p>
            <a:pPr lvl="0">
              <a:lnSpc>
                <a:spcPct val="150000"/>
              </a:lnSpc>
            </a:pPr>
            <a:r>
              <a:rPr lang="vi-VN" sz="3800" b="1">
                <a:latin typeface="+mn-lt"/>
              </a:rPr>
              <a:t>CHƯƠNG VI.</a:t>
            </a:r>
            <a:br>
              <a:rPr lang="vi-VN" sz="3800" b="1">
                <a:latin typeface="+mn-lt"/>
              </a:rPr>
            </a:br>
            <a:r>
              <a:rPr lang="vi-VN" sz="3800" b="1">
                <a:latin typeface="+mn-lt"/>
              </a:rPr>
              <a:t> PHÂN THỨC ĐẠI SỐ</a:t>
            </a:r>
            <a:endParaRPr lang="vi-VN" sz="3800" b="1">
              <a:latin typeface="+mn-lt"/>
            </a:endParaRPr>
          </a:p>
        </p:txBody>
      </p:sp>
      <p:grpSp>
        <p:nvGrpSpPr>
          <p:cNvPr id="940" name="Google Shape;940;p40"/>
          <p:cNvGrpSpPr/>
          <p:nvPr/>
        </p:nvGrpSpPr>
        <p:grpSpPr>
          <a:xfrm>
            <a:off x="436374" y="4177598"/>
            <a:ext cx="1210793" cy="370444"/>
            <a:chOff x="9820600" y="783150"/>
            <a:chExt cx="182450" cy="55825"/>
          </a:xfrm>
        </p:grpSpPr>
        <p:sp>
          <p:nvSpPr>
            <p:cNvPr id="941" name="Google Shape;941;p40"/>
            <p:cNvSpPr/>
            <p:nvPr/>
          </p:nvSpPr>
          <p:spPr>
            <a:xfrm>
              <a:off x="9820600" y="807975"/>
              <a:ext cx="15425" cy="13725"/>
            </a:xfrm>
            <a:custGeom>
              <a:avLst/>
              <a:gdLst/>
              <a:ahLst/>
              <a:cxnLst/>
              <a:rect l="l" t="t" r="r" b="b"/>
              <a:pathLst>
                <a:path w="617" h="549" extrusionOk="0">
                  <a:moveTo>
                    <a:pt x="101" y="0"/>
                  </a:moveTo>
                  <a:cubicBezTo>
                    <a:pt x="67" y="0"/>
                    <a:pt x="40" y="36"/>
                    <a:pt x="73" y="60"/>
                  </a:cubicBezTo>
                  <a:cubicBezTo>
                    <a:pt x="139" y="137"/>
                    <a:pt x="204" y="214"/>
                    <a:pt x="270" y="280"/>
                  </a:cubicBezTo>
                  <a:cubicBezTo>
                    <a:pt x="194" y="346"/>
                    <a:pt x="95" y="401"/>
                    <a:pt x="29" y="467"/>
                  </a:cubicBezTo>
                  <a:cubicBezTo>
                    <a:pt x="0" y="496"/>
                    <a:pt x="21" y="549"/>
                    <a:pt x="55" y="549"/>
                  </a:cubicBezTo>
                  <a:cubicBezTo>
                    <a:pt x="61" y="549"/>
                    <a:pt x="66" y="547"/>
                    <a:pt x="73" y="544"/>
                  </a:cubicBezTo>
                  <a:cubicBezTo>
                    <a:pt x="172" y="511"/>
                    <a:pt x="259" y="423"/>
                    <a:pt x="347" y="357"/>
                  </a:cubicBezTo>
                  <a:cubicBezTo>
                    <a:pt x="391" y="401"/>
                    <a:pt x="435" y="445"/>
                    <a:pt x="490" y="478"/>
                  </a:cubicBezTo>
                  <a:cubicBezTo>
                    <a:pt x="501" y="486"/>
                    <a:pt x="512" y="490"/>
                    <a:pt x="522" y="490"/>
                  </a:cubicBezTo>
                  <a:cubicBezTo>
                    <a:pt x="551" y="490"/>
                    <a:pt x="570" y="457"/>
                    <a:pt x="545" y="423"/>
                  </a:cubicBezTo>
                  <a:cubicBezTo>
                    <a:pt x="501" y="368"/>
                    <a:pt x="457" y="324"/>
                    <a:pt x="402" y="291"/>
                  </a:cubicBezTo>
                  <a:cubicBezTo>
                    <a:pt x="479" y="214"/>
                    <a:pt x="545" y="137"/>
                    <a:pt x="600" y="49"/>
                  </a:cubicBezTo>
                  <a:cubicBezTo>
                    <a:pt x="617" y="33"/>
                    <a:pt x="597" y="5"/>
                    <a:pt x="576" y="5"/>
                  </a:cubicBezTo>
                  <a:cubicBezTo>
                    <a:pt x="569" y="5"/>
                    <a:pt x="562" y="8"/>
                    <a:pt x="556" y="16"/>
                  </a:cubicBezTo>
                  <a:cubicBezTo>
                    <a:pt x="490" y="82"/>
                    <a:pt x="413" y="159"/>
                    <a:pt x="336" y="225"/>
                  </a:cubicBezTo>
                  <a:cubicBezTo>
                    <a:pt x="270" y="159"/>
                    <a:pt x="204" y="93"/>
                    <a:pt x="139" y="16"/>
                  </a:cubicBezTo>
                  <a:cubicBezTo>
                    <a:pt x="127" y="5"/>
                    <a:pt x="114" y="0"/>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0"/>
            <p:cNvSpPr/>
            <p:nvPr/>
          </p:nvSpPr>
          <p:spPr>
            <a:xfrm>
              <a:off x="9842750" y="810300"/>
              <a:ext cx="15150" cy="3025"/>
            </a:xfrm>
            <a:custGeom>
              <a:avLst/>
              <a:gdLst/>
              <a:ahLst/>
              <a:cxnLst/>
              <a:rect l="l" t="t" r="r" b="b"/>
              <a:pathLst>
                <a:path w="606" h="121" extrusionOk="0">
                  <a:moveTo>
                    <a:pt x="44" y="0"/>
                  </a:moveTo>
                  <a:cubicBezTo>
                    <a:pt x="0" y="0"/>
                    <a:pt x="11" y="77"/>
                    <a:pt x="55" y="88"/>
                  </a:cubicBezTo>
                  <a:cubicBezTo>
                    <a:pt x="132" y="88"/>
                    <a:pt x="220" y="99"/>
                    <a:pt x="308" y="110"/>
                  </a:cubicBezTo>
                  <a:cubicBezTo>
                    <a:pt x="360" y="110"/>
                    <a:pt x="416" y="120"/>
                    <a:pt x="470" y="120"/>
                  </a:cubicBezTo>
                  <a:cubicBezTo>
                    <a:pt x="498" y="120"/>
                    <a:pt x="525" y="118"/>
                    <a:pt x="550" y="110"/>
                  </a:cubicBezTo>
                  <a:cubicBezTo>
                    <a:pt x="605" y="99"/>
                    <a:pt x="583" y="22"/>
                    <a:pt x="539" y="11"/>
                  </a:cubicBezTo>
                  <a:cubicBezTo>
                    <a:pt x="462" y="0"/>
                    <a:pt x="374" y="0"/>
                    <a:pt x="2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0"/>
            <p:cNvSpPr/>
            <p:nvPr/>
          </p:nvSpPr>
          <p:spPr>
            <a:xfrm>
              <a:off x="9840300" y="815450"/>
              <a:ext cx="16500" cy="3150"/>
            </a:xfrm>
            <a:custGeom>
              <a:avLst/>
              <a:gdLst/>
              <a:ahLst/>
              <a:cxnLst/>
              <a:rect l="l" t="t" r="r" b="b"/>
              <a:pathLst>
                <a:path w="660" h="126" extrusionOk="0">
                  <a:moveTo>
                    <a:pt x="570" y="0"/>
                  </a:moveTo>
                  <a:cubicBezTo>
                    <a:pt x="505" y="0"/>
                    <a:pt x="436" y="16"/>
                    <a:pt x="373" y="25"/>
                  </a:cubicBezTo>
                  <a:cubicBezTo>
                    <a:pt x="263" y="25"/>
                    <a:pt x="164" y="25"/>
                    <a:pt x="65" y="3"/>
                  </a:cubicBezTo>
                  <a:cubicBezTo>
                    <a:pt x="61" y="3"/>
                    <a:pt x="58" y="2"/>
                    <a:pt x="55" y="2"/>
                  </a:cubicBezTo>
                  <a:cubicBezTo>
                    <a:pt x="1" y="2"/>
                    <a:pt x="14" y="81"/>
                    <a:pt x="65" y="91"/>
                  </a:cubicBezTo>
                  <a:cubicBezTo>
                    <a:pt x="164" y="113"/>
                    <a:pt x="263" y="124"/>
                    <a:pt x="373" y="124"/>
                  </a:cubicBezTo>
                  <a:cubicBezTo>
                    <a:pt x="395" y="124"/>
                    <a:pt x="419" y="125"/>
                    <a:pt x="442" y="125"/>
                  </a:cubicBezTo>
                  <a:cubicBezTo>
                    <a:pt x="513" y="125"/>
                    <a:pt x="588" y="119"/>
                    <a:pt x="637" y="69"/>
                  </a:cubicBezTo>
                  <a:cubicBezTo>
                    <a:pt x="659" y="47"/>
                    <a:pt x="648" y="14"/>
                    <a:pt x="615" y="3"/>
                  </a:cubicBezTo>
                  <a:cubicBezTo>
                    <a:pt x="600" y="1"/>
                    <a:pt x="585" y="0"/>
                    <a:pt x="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0"/>
            <p:cNvSpPr/>
            <p:nvPr/>
          </p:nvSpPr>
          <p:spPr>
            <a:xfrm>
              <a:off x="9862275" y="789500"/>
              <a:ext cx="14750" cy="16550"/>
            </a:xfrm>
            <a:custGeom>
              <a:avLst/>
              <a:gdLst/>
              <a:ahLst/>
              <a:cxnLst/>
              <a:rect l="l" t="t" r="r" b="b"/>
              <a:pathLst>
                <a:path w="590" h="662" extrusionOk="0">
                  <a:moveTo>
                    <a:pt x="163" y="0"/>
                  </a:moveTo>
                  <a:cubicBezTo>
                    <a:pt x="149" y="0"/>
                    <a:pt x="136" y="8"/>
                    <a:pt x="132" y="30"/>
                  </a:cubicBezTo>
                  <a:cubicBezTo>
                    <a:pt x="132" y="162"/>
                    <a:pt x="132" y="305"/>
                    <a:pt x="121" y="437"/>
                  </a:cubicBezTo>
                  <a:cubicBezTo>
                    <a:pt x="121" y="461"/>
                    <a:pt x="146" y="492"/>
                    <a:pt x="172" y="492"/>
                  </a:cubicBezTo>
                  <a:cubicBezTo>
                    <a:pt x="181" y="492"/>
                    <a:pt x="190" y="489"/>
                    <a:pt x="198" y="481"/>
                  </a:cubicBezTo>
                  <a:cubicBezTo>
                    <a:pt x="242" y="448"/>
                    <a:pt x="286" y="415"/>
                    <a:pt x="341" y="404"/>
                  </a:cubicBezTo>
                  <a:cubicBezTo>
                    <a:pt x="360" y="394"/>
                    <a:pt x="378" y="389"/>
                    <a:pt x="393" y="389"/>
                  </a:cubicBezTo>
                  <a:cubicBezTo>
                    <a:pt x="431" y="389"/>
                    <a:pt x="457" y="418"/>
                    <a:pt x="473" y="481"/>
                  </a:cubicBezTo>
                  <a:cubicBezTo>
                    <a:pt x="451" y="503"/>
                    <a:pt x="418" y="525"/>
                    <a:pt x="396" y="525"/>
                  </a:cubicBezTo>
                  <a:cubicBezTo>
                    <a:pt x="323" y="554"/>
                    <a:pt x="245" y="559"/>
                    <a:pt x="168" y="559"/>
                  </a:cubicBezTo>
                  <a:cubicBezTo>
                    <a:pt x="130" y="559"/>
                    <a:pt x="92" y="557"/>
                    <a:pt x="55" y="557"/>
                  </a:cubicBezTo>
                  <a:cubicBezTo>
                    <a:pt x="0" y="557"/>
                    <a:pt x="11" y="645"/>
                    <a:pt x="66" y="656"/>
                  </a:cubicBezTo>
                  <a:cubicBezTo>
                    <a:pt x="95" y="659"/>
                    <a:pt x="136" y="661"/>
                    <a:pt x="183" y="661"/>
                  </a:cubicBezTo>
                  <a:cubicBezTo>
                    <a:pt x="351" y="661"/>
                    <a:pt x="589" y="630"/>
                    <a:pt x="572" y="459"/>
                  </a:cubicBezTo>
                  <a:cubicBezTo>
                    <a:pt x="561" y="371"/>
                    <a:pt x="495" y="305"/>
                    <a:pt x="418" y="294"/>
                  </a:cubicBezTo>
                  <a:cubicBezTo>
                    <a:pt x="408" y="292"/>
                    <a:pt x="398" y="291"/>
                    <a:pt x="388" y="291"/>
                  </a:cubicBezTo>
                  <a:cubicBezTo>
                    <a:pt x="324" y="291"/>
                    <a:pt x="266" y="321"/>
                    <a:pt x="209" y="360"/>
                  </a:cubicBezTo>
                  <a:cubicBezTo>
                    <a:pt x="209" y="250"/>
                    <a:pt x="209" y="151"/>
                    <a:pt x="209" y="41"/>
                  </a:cubicBezTo>
                  <a:cubicBezTo>
                    <a:pt x="209" y="20"/>
                    <a:pt x="184" y="0"/>
                    <a:pt x="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0"/>
            <p:cNvSpPr/>
            <p:nvPr/>
          </p:nvSpPr>
          <p:spPr>
            <a:xfrm>
              <a:off x="9852725" y="797100"/>
              <a:ext cx="9850" cy="3225"/>
            </a:xfrm>
            <a:custGeom>
              <a:avLst/>
              <a:gdLst/>
              <a:ahLst/>
              <a:cxnLst/>
              <a:rect l="l" t="t" r="r" b="b"/>
              <a:pathLst>
                <a:path w="394" h="129" extrusionOk="0">
                  <a:moveTo>
                    <a:pt x="200" y="1"/>
                  </a:moveTo>
                  <a:cubicBezTo>
                    <a:pt x="149" y="1"/>
                    <a:pt x="99" y="7"/>
                    <a:pt x="63" y="12"/>
                  </a:cubicBezTo>
                  <a:cubicBezTo>
                    <a:pt x="1" y="22"/>
                    <a:pt x="17" y="111"/>
                    <a:pt x="75" y="111"/>
                  </a:cubicBezTo>
                  <a:cubicBezTo>
                    <a:pt x="78" y="111"/>
                    <a:pt x="82" y="111"/>
                    <a:pt x="85" y="111"/>
                  </a:cubicBezTo>
                  <a:cubicBezTo>
                    <a:pt x="140" y="111"/>
                    <a:pt x="206" y="111"/>
                    <a:pt x="272" y="122"/>
                  </a:cubicBezTo>
                  <a:cubicBezTo>
                    <a:pt x="297" y="122"/>
                    <a:pt x="315" y="129"/>
                    <a:pt x="334" y="129"/>
                  </a:cubicBezTo>
                  <a:cubicBezTo>
                    <a:pt x="348" y="129"/>
                    <a:pt x="363" y="125"/>
                    <a:pt x="382" y="111"/>
                  </a:cubicBezTo>
                  <a:cubicBezTo>
                    <a:pt x="393" y="100"/>
                    <a:pt x="393" y="78"/>
                    <a:pt x="382" y="67"/>
                  </a:cubicBezTo>
                  <a:cubicBezTo>
                    <a:pt x="349" y="14"/>
                    <a:pt x="274" y="1"/>
                    <a:pt x="2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0"/>
            <p:cNvSpPr/>
            <p:nvPr/>
          </p:nvSpPr>
          <p:spPr>
            <a:xfrm>
              <a:off x="9878850" y="796100"/>
              <a:ext cx="12025" cy="12125"/>
            </a:xfrm>
            <a:custGeom>
              <a:avLst/>
              <a:gdLst/>
              <a:ahLst/>
              <a:cxnLst/>
              <a:rect l="l" t="t" r="r" b="b"/>
              <a:pathLst>
                <a:path w="481" h="485" extrusionOk="0">
                  <a:moveTo>
                    <a:pt x="294" y="0"/>
                  </a:moveTo>
                  <a:cubicBezTo>
                    <a:pt x="282" y="0"/>
                    <a:pt x="272" y="8"/>
                    <a:pt x="272" y="30"/>
                  </a:cubicBezTo>
                  <a:cubicBezTo>
                    <a:pt x="261" y="107"/>
                    <a:pt x="239" y="184"/>
                    <a:pt x="217" y="261"/>
                  </a:cubicBezTo>
                  <a:cubicBezTo>
                    <a:pt x="162" y="261"/>
                    <a:pt x="107" y="272"/>
                    <a:pt x="52" y="283"/>
                  </a:cubicBezTo>
                  <a:cubicBezTo>
                    <a:pt x="0" y="283"/>
                    <a:pt x="17" y="360"/>
                    <a:pt x="55" y="360"/>
                  </a:cubicBezTo>
                  <a:cubicBezTo>
                    <a:pt x="58" y="360"/>
                    <a:pt x="60" y="360"/>
                    <a:pt x="63" y="359"/>
                  </a:cubicBezTo>
                  <a:cubicBezTo>
                    <a:pt x="107" y="359"/>
                    <a:pt x="140" y="348"/>
                    <a:pt x="184" y="348"/>
                  </a:cubicBezTo>
                  <a:cubicBezTo>
                    <a:pt x="173" y="381"/>
                    <a:pt x="162" y="414"/>
                    <a:pt x="173" y="447"/>
                  </a:cubicBezTo>
                  <a:cubicBezTo>
                    <a:pt x="173" y="472"/>
                    <a:pt x="191" y="485"/>
                    <a:pt x="210" y="485"/>
                  </a:cubicBezTo>
                  <a:cubicBezTo>
                    <a:pt x="216" y="485"/>
                    <a:pt x="222" y="483"/>
                    <a:pt x="228" y="480"/>
                  </a:cubicBezTo>
                  <a:cubicBezTo>
                    <a:pt x="272" y="447"/>
                    <a:pt x="294" y="392"/>
                    <a:pt x="305" y="337"/>
                  </a:cubicBezTo>
                  <a:cubicBezTo>
                    <a:pt x="360" y="326"/>
                    <a:pt x="426" y="337"/>
                    <a:pt x="470" y="293"/>
                  </a:cubicBezTo>
                  <a:cubicBezTo>
                    <a:pt x="481" y="283"/>
                    <a:pt x="481" y="261"/>
                    <a:pt x="459" y="250"/>
                  </a:cubicBezTo>
                  <a:cubicBezTo>
                    <a:pt x="440" y="240"/>
                    <a:pt x="422" y="237"/>
                    <a:pt x="403" y="237"/>
                  </a:cubicBezTo>
                  <a:cubicBezTo>
                    <a:pt x="378" y="237"/>
                    <a:pt x="352" y="243"/>
                    <a:pt x="327" y="250"/>
                  </a:cubicBezTo>
                  <a:cubicBezTo>
                    <a:pt x="338" y="184"/>
                    <a:pt x="338" y="107"/>
                    <a:pt x="338" y="41"/>
                  </a:cubicBezTo>
                  <a:cubicBezTo>
                    <a:pt x="338" y="20"/>
                    <a:pt x="313" y="0"/>
                    <a:pt x="2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0"/>
            <p:cNvSpPr/>
            <p:nvPr/>
          </p:nvSpPr>
          <p:spPr>
            <a:xfrm>
              <a:off x="9893700" y="783150"/>
              <a:ext cx="90100" cy="25700"/>
            </a:xfrm>
            <a:custGeom>
              <a:avLst/>
              <a:gdLst/>
              <a:ahLst/>
              <a:cxnLst/>
              <a:rect l="l" t="t" r="r" b="b"/>
              <a:pathLst>
                <a:path w="3604" h="1028" extrusionOk="0">
                  <a:moveTo>
                    <a:pt x="701" y="0"/>
                  </a:moveTo>
                  <a:cubicBezTo>
                    <a:pt x="563" y="0"/>
                    <a:pt x="431" y="20"/>
                    <a:pt x="360" y="97"/>
                  </a:cubicBezTo>
                  <a:cubicBezTo>
                    <a:pt x="294" y="174"/>
                    <a:pt x="294" y="306"/>
                    <a:pt x="283" y="394"/>
                  </a:cubicBezTo>
                  <a:cubicBezTo>
                    <a:pt x="272" y="548"/>
                    <a:pt x="250" y="713"/>
                    <a:pt x="239" y="866"/>
                  </a:cubicBezTo>
                  <a:cubicBezTo>
                    <a:pt x="184" y="768"/>
                    <a:pt x="118" y="680"/>
                    <a:pt x="63" y="581"/>
                  </a:cubicBezTo>
                  <a:cubicBezTo>
                    <a:pt x="55" y="569"/>
                    <a:pt x="45" y="564"/>
                    <a:pt x="35" y="564"/>
                  </a:cubicBezTo>
                  <a:cubicBezTo>
                    <a:pt x="17" y="564"/>
                    <a:pt x="1" y="581"/>
                    <a:pt x="8" y="603"/>
                  </a:cubicBezTo>
                  <a:cubicBezTo>
                    <a:pt x="85" y="735"/>
                    <a:pt x="151" y="866"/>
                    <a:pt x="228" y="998"/>
                  </a:cubicBezTo>
                  <a:cubicBezTo>
                    <a:pt x="240" y="1016"/>
                    <a:pt x="261" y="1027"/>
                    <a:pt x="278" y="1027"/>
                  </a:cubicBezTo>
                  <a:cubicBezTo>
                    <a:pt x="293" y="1027"/>
                    <a:pt x="305" y="1019"/>
                    <a:pt x="305" y="998"/>
                  </a:cubicBezTo>
                  <a:cubicBezTo>
                    <a:pt x="338" y="691"/>
                    <a:pt x="283" y="240"/>
                    <a:pt x="624" y="108"/>
                  </a:cubicBezTo>
                  <a:cubicBezTo>
                    <a:pt x="663" y="90"/>
                    <a:pt x="718" y="84"/>
                    <a:pt x="779" y="84"/>
                  </a:cubicBezTo>
                  <a:cubicBezTo>
                    <a:pt x="907" y="84"/>
                    <a:pt x="1062" y="111"/>
                    <a:pt x="1151" y="119"/>
                  </a:cubicBezTo>
                  <a:lnTo>
                    <a:pt x="1624" y="119"/>
                  </a:lnTo>
                  <a:cubicBezTo>
                    <a:pt x="2109" y="127"/>
                    <a:pt x="2593" y="148"/>
                    <a:pt x="3078" y="148"/>
                  </a:cubicBezTo>
                  <a:cubicBezTo>
                    <a:pt x="3231" y="148"/>
                    <a:pt x="3384" y="146"/>
                    <a:pt x="3538" y="141"/>
                  </a:cubicBezTo>
                  <a:cubicBezTo>
                    <a:pt x="3604" y="141"/>
                    <a:pt x="3582" y="42"/>
                    <a:pt x="3538" y="42"/>
                  </a:cubicBezTo>
                  <a:cubicBezTo>
                    <a:pt x="3125" y="20"/>
                    <a:pt x="2713" y="14"/>
                    <a:pt x="2302" y="14"/>
                  </a:cubicBezTo>
                  <a:cubicBezTo>
                    <a:pt x="1891" y="14"/>
                    <a:pt x="1481" y="20"/>
                    <a:pt x="1075" y="20"/>
                  </a:cubicBezTo>
                  <a:cubicBezTo>
                    <a:pt x="981" y="20"/>
                    <a:pt x="838" y="0"/>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0"/>
            <p:cNvSpPr/>
            <p:nvPr/>
          </p:nvSpPr>
          <p:spPr>
            <a:xfrm>
              <a:off x="9914100" y="794100"/>
              <a:ext cx="14175" cy="16950"/>
            </a:xfrm>
            <a:custGeom>
              <a:avLst/>
              <a:gdLst/>
              <a:ahLst/>
              <a:cxnLst/>
              <a:rect l="l" t="t" r="r" b="b"/>
              <a:pathLst>
                <a:path w="567" h="678" extrusionOk="0">
                  <a:moveTo>
                    <a:pt x="139" y="1"/>
                  </a:moveTo>
                  <a:cubicBezTo>
                    <a:pt x="127" y="1"/>
                    <a:pt x="116" y="7"/>
                    <a:pt x="116" y="22"/>
                  </a:cubicBezTo>
                  <a:cubicBezTo>
                    <a:pt x="116" y="176"/>
                    <a:pt x="105" y="319"/>
                    <a:pt x="94" y="472"/>
                  </a:cubicBezTo>
                  <a:cubicBezTo>
                    <a:pt x="94" y="504"/>
                    <a:pt x="127" y="535"/>
                    <a:pt x="154" y="535"/>
                  </a:cubicBezTo>
                  <a:cubicBezTo>
                    <a:pt x="165" y="535"/>
                    <a:pt x="175" y="529"/>
                    <a:pt x="182" y="516"/>
                  </a:cubicBezTo>
                  <a:cubicBezTo>
                    <a:pt x="215" y="461"/>
                    <a:pt x="237" y="406"/>
                    <a:pt x="292" y="384"/>
                  </a:cubicBezTo>
                  <a:cubicBezTo>
                    <a:pt x="317" y="367"/>
                    <a:pt x="338" y="358"/>
                    <a:pt x="357" y="358"/>
                  </a:cubicBezTo>
                  <a:cubicBezTo>
                    <a:pt x="396" y="358"/>
                    <a:pt x="423" y="395"/>
                    <a:pt x="445" y="461"/>
                  </a:cubicBezTo>
                  <a:cubicBezTo>
                    <a:pt x="434" y="494"/>
                    <a:pt x="412" y="516"/>
                    <a:pt x="390" y="538"/>
                  </a:cubicBezTo>
                  <a:cubicBezTo>
                    <a:pt x="350" y="559"/>
                    <a:pt x="264" y="579"/>
                    <a:pt x="191" y="579"/>
                  </a:cubicBezTo>
                  <a:cubicBezTo>
                    <a:pt x="145" y="579"/>
                    <a:pt x="104" y="571"/>
                    <a:pt x="83" y="549"/>
                  </a:cubicBezTo>
                  <a:cubicBezTo>
                    <a:pt x="73" y="540"/>
                    <a:pt x="62" y="536"/>
                    <a:pt x="51" y="536"/>
                  </a:cubicBezTo>
                  <a:cubicBezTo>
                    <a:pt x="25" y="536"/>
                    <a:pt x="1" y="562"/>
                    <a:pt x="17" y="593"/>
                  </a:cubicBezTo>
                  <a:cubicBezTo>
                    <a:pt x="54" y="661"/>
                    <a:pt x="123" y="677"/>
                    <a:pt x="194" y="677"/>
                  </a:cubicBezTo>
                  <a:cubicBezTo>
                    <a:pt x="227" y="677"/>
                    <a:pt x="260" y="674"/>
                    <a:pt x="292" y="670"/>
                  </a:cubicBezTo>
                  <a:cubicBezTo>
                    <a:pt x="412" y="659"/>
                    <a:pt x="533" y="593"/>
                    <a:pt x="555" y="472"/>
                  </a:cubicBezTo>
                  <a:cubicBezTo>
                    <a:pt x="566" y="363"/>
                    <a:pt x="500" y="286"/>
                    <a:pt x="401" y="264"/>
                  </a:cubicBezTo>
                  <a:cubicBezTo>
                    <a:pt x="386" y="260"/>
                    <a:pt x="370" y="258"/>
                    <a:pt x="355" y="258"/>
                  </a:cubicBezTo>
                  <a:cubicBezTo>
                    <a:pt x="286" y="258"/>
                    <a:pt x="227" y="295"/>
                    <a:pt x="182" y="341"/>
                  </a:cubicBezTo>
                  <a:cubicBezTo>
                    <a:pt x="182" y="231"/>
                    <a:pt x="171" y="132"/>
                    <a:pt x="171" y="22"/>
                  </a:cubicBezTo>
                  <a:cubicBezTo>
                    <a:pt x="171" y="10"/>
                    <a:pt x="154" y="1"/>
                    <a:pt x="1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0"/>
            <p:cNvSpPr/>
            <p:nvPr/>
          </p:nvSpPr>
          <p:spPr>
            <a:xfrm>
              <a:off x="9927500" y="791150"/>
              <a:ext cx="11500" cy="9050"/>
            </a:xfrm>
            <a:custGeom>
              <a:avLst/>
              <a:gdLst/>
              <a:ahLst/>
              <a:cxnLst/>
              <a:rect l="l" t="t" r="r" b="b"/>
              <a:pathLst>
                <a:path w="460" h="362" extrusionOk="0">
                  <a:moveTo>
                    <a:pt x="79" y="0"/>
                  </a:moveTo>
                  <a:cubicBezTo>
                    <a:pt x="52" y="0"/>
                    <a:pt x="27" y="15"/>
                    <a:pt x="8" y="52"/>
                  </a:cubicBezTo>
                  <a:cubicBezTo>
                    <a:pt x="1" y="75"/>
                    <a:pt x="20" y="98"/>
                    <a:pt x="40" y="98"/>
                  </a:cubicBezTo>
                  <a:cubicBezTo>
                    <a:pt x="49" y="98"/>
                    <a:pt x="57" y="94"/>
                    <a:pt x="63" y="85"/>
                  </a:cubicBezTo>
                  <a:cubicBezTo>
                    <a:pt x="69" y="79"/>
                    <a:pt x="74" y="77"/>
                    <a:pt x="78" y="77"/>
                  </a:cubicBezTo>
                  <a:cubicBezTo>
                    <a:pt x="107" y="77"/>
                    <a:pt x="107" y="195"/>
                    <a:pt x="107" y="195"/>
                  </a:cubicBezTo>
                  <a:cubicBezTo>
                    <a:pt x="107" y="217"/>
                    <a:pt x="107" y="239"/>
                    <a:pt x="118" y="261"/>
                  </a:cubicBezTo>
                  <a:cubicBezTo>
                    <a:pt x="129" y="305"/>
                    <a:pt x="162" y="338"/>
                    <a:pt x="195" y="349"/>
                  </a:cubicBezTo>
                  <a:cubicBezTo>
                    <a:pt x="214" y="358"/>
                    <a:pt x="233" y="361"/>
                    <a:pt x="251" y="361"/>
                  </a:cubicBezTo>
                  <a:cubicBezTo>
                    <a:pt x="277" y="361"/>
                    <a:pt x="302" y="355"/>
                    <a:pt x="327" y="349"/>
                  </a:cubicBezTo>
                  <a:cubicBezTo>
                    <a:pt x="371" y="338"/>
                    <a:pt x="415" y="338"/>
                    <a:pt x="448" y="305"/>
                  </a:cubicBezTo>
                  <a:cubicBezTo>
                    <a:pt x="459" y="294"/>
                    <a:pt x="459" y="272"/>
                    <a:pt x="448" y="261"/>
                  </a:cubicBezTo>
                  <a:cubicBezTo>
                    <a:pt x="429" y="235"/>
                    <a:pt x="402" y="224"/>
                    <a:pt x="374" y="224"/>
                  </a:cubicBezTo>
                  <a:cubicBezTo>
                    <a:pt x="355" y="224"/>
                    <a:pt x="335" y="229"/>
                    <a:pt x="316" y="239"/>
                  </a:cubicBezTo>
                  <a:cubicBezTo>
                    <a:pt x="294" y="244"/>
                    <a:pt x="270" y="252"/>
                    <a:pt x="249" y="252"/>
                  </a:cubicBezTo>
                  <a:cubicBezTo>
                    <a:pt x="228" y="252"/>
                    <a:pt x="212" y="244"/>
                    <a:pt x="206" y="217"/>
                  </a:cubicBezTo>
                  <a:cubicBezTo>
                    <a:pt x="195" y="184"/>
                    <a:pt x="206" y="151"/>
                    <a:pt x="195" y="118"/>
                  </a:cubicBezTo>
                  <a:cubicBezTo>
                    <a:pt x="188" y="59"/>
                    <a:pt x="132" y="0"/>
                    <a:pt x="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0"/>
            <p:cNvSpPr/>
            <p:nvPr/>
          </p:nvSpPr>
          <p:spPr>
            <a:xfrm>
              <a:off x="9941250" y="804675"/>
              <a:ext cx="17275" cy="4025"/>
            </a:xfrm>
            <a:custGeom>
              <a:avLst/>
              <a:gdLst/>
              <a:ahLst/>
              <a:cxnLst/>
              <a:rect l="l" t="t" r="r" b="b"/>
              <a:pathLst>
                <a:path w="691" h="161" extrusionOk="0">
                  <a:moveTo>
                    <a:pt x="477" y="0"/>
                  </a:moveTo>
                  <a:cubicBezTo>
                    <a:pt x="335" y="0"/>
                    <a:pt x="184" y="36"/>
                    <a:pt x="63" y="60"/>
                  </a:cubicBezTo>
                  <a:cubicBezTo>
                    <a:pt x="1" y="71"/>
                    <a:pt x="17" y="160"/>
                    <a:pt x="66" y="160"/>
                  </a:cubicBezTo>
                  <a:cubicBezTo>
                    <a:pt x="69" y="160"/>
                    <a:pt x="71" y="160"/>
                    <a:pt x="74" y="159"/>
                  </a:cubicBezTo>
                  <a:cubicBezTo>
                    <a:pt x="173" y="148"/>
                    <a:pt x="261" y="137"/>
                    <a:pt x="349" y="126"/>
                  </a:cubicBezTo>
                  <a:cubicBezTo>
                    <a:pt x="448" y="126"/>
                    <a:pt x="547" y="126"/>
                    <a:pt x="635" y="104"/>
                  </a:cubicBezTo>
                  <a:cubicBezTo>
                    <a:pt x="690" y="93"/>
                    <a:pt x="657" y="27"/>
                    <a:pt x="624" y="16"/>
                  </a:cubicBezTo>
                  <a:cubicBezTo>
                    <a:pt x="577" y="5"/>
                    <a:pt x="528" y="0"/>
                    <a:pt x="4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0"/>
            <p:cNvSpPr/>
            <p:nvPr/>
          </p:nvSpPr>
          <p:spPr>
            <a:xfrm>
              <a:off x="9960150" y="795650"/>
              <a:ext cx="12025" cy="16075"/>
            </a:xfrm>
            <a:custGeom>
              <a:avLst/>
              <a:gdLst/>
              <a:ahLst/>
              <a:cxnLst/>
              <a:rect l="l" t="t" r="r" b="b"/>
              <a:pathLst>
                <a:path w="481" h="643" extrusionOk="0">
                  <a:moveTo>
                    <a:pt x="30" y="1"/>
                  </a:moveTo>
                  <a:cubicBezTo>
                    <a:pt x="20" y="1"/>
                    <a:pt x="11" y="8"/>
                    <a:pt x="11" y="26"/>
                  </a:cubicBezTo>
                  <a:cubicBezTo>
                    <a:pt x="0" y="125"/>
                    <a:pt x="44" y="246"/>
                    <a:pt x="143" y="290"/>
                  </a:cubicBezTo>
                  <a:cubicBezTo>
                    <a:pt x="177" y="303"/>
                    <a:pt x="219" y="312"/>
                    <a:pt x="262" y="312"/>
                  </a:cubicBezTo>
                  <a:cubicBezTo>
                    <a:pt x="289" y="312"/>
                    <a:pt x="316" y="309"/>
                    <a:pt x="341" y="301"/>
                  </a:cubicBezTo>
                  <a:lnTo>
                    <a:pt x="341" y="301"/>
                  </a:lnTo>
                  <a:cubicBezTo>
                    <a:pt x="330" y="311"/>
                    <a:pt x="330" y="333"/>
                    <a:pt x="319" y="355"/>
                  </a:cubicBezTo>
                  <a:cubicBezTo>
                    <a:pt x="297" y="432"/>
                    <a:pt x="264" y="509"/>
                    <a:pt x="264" y="597"/>
                  </a:cubicBezTo>
                  <a:cubicBezTo>
                    <a:pt x="264" y="614"/>
                    <a:pt x="288" y="642"/>
                    <a:pt x="310" y="642"/>
                  </a:cubicBezTo>
                  <a:cubicBezTo>
                    <a:pt x="317" y="642"/>
                    <a:pt x="324" y="639"/>
                    <a:pt x="330" y="630"/>
                  </a:cubicBezTo>
                  <a:cubicBezTo>
                    <a:pt x="374" y="553"/>
                    <a:pt x="385" y="465"/>
                    <a:pt x="407" y="388"/>
                  </a:cubicBezTo>
                  <a:cubicBezTo>
                    <a:pt x="429" y="301"/>
                    <a:pt x="451" y="213"/>
                    <a:pt x="473" y="114"/>
                  </a:cubicBezTo>
                  <a:cubicBezTo>
                    <a:pt x="481" y="90"/>
                    <a:pt x="451" y="62"/>
                    <a:pt x="428" y="62"/>
                  </a:cubicBezTo>
                  <a:cubicBezTo>
                    <a:pt x="419" y="62"/>
                    <a:pt x="410" y="67"/>
                    <a:pt x="407" y="81"/>
                  </a:cubicBezTo>
                  <a:cubicBezTo>
                    <a:pt x="396" y="103"/>
                    <a:pt x="385" y="136"/>
                    <a:pt x="374" y="158"/>
                  </a:cubicBezTo>
                  <a:cubicBezTo>
                    <a:pt x="325" y="167"/>
                    <a:pt x="285" y="203"/>
                    <a:pt x="230" y="203"/>
                  </a:cubicBezTo>
                  <a:cubicBezTo>
                    <a:pt x="223" y="203"/>
                    <a:pt x="216" y="203"/>
                    <a:pt x="209" y="202"/>
                  </a:cubicBezTo>
                  <a:cubicBezTo>
                    <a:pt x="121" y="202"/>
                    <a:pt x="66" y="125"/>
                    <a:pt x="66" y="37"/>
                  </a:cubicBezTo>
                  <a:cubicBezTo>
                    <a:pt x="66" y="17"/>
                    <a:pt x="46" y="1"/>
                    <a:pt x="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0"/>
            <p:cNvSpPr/>
            <p:nvPr/>
          </p:nvSpPr>
          <p:spPr>
            <a:xfrm>
              <a:off x="9974975" y="801200"/>
              <a:ext cx="12125" cy="9475"/>
            </a:xfrm>
            <a:custGeom>
              <a:avLst/>
              <a:gdLst/>
              <a:ahLst/>
              <a:cxnLst/>
              <a:rect l="l" t="t" r="r" b="b"/>
              <a:pathLst>
                <a:path w="485" h="379" extrusionOk="0">
                  <a:moveTo>
                    <a:pt x="333" y="0"/>
                  </a:moveTo>
                  <a:cubicBezTo>
                    <a:pt x="202" y="0"/>
                    <a:pt x="84" y="65"/>
                    <a:pt x="23" y="177"/>
                  </a:cubicBezTo>
                  <a:cubicBezTo>
                    <a:pt x="1" y="199"/>
                    <a:pt x="12" y="221"/>
                    <a:pt x="23" y="232"/>
                  </a:cubicBezTo>
                  <a:cubicBezTo>
                    <a:pt x="54" y="278"/>
                    <a:pt x="95" y="298"/>
                    <a:pt x="140" y="298"/>
                  </a:cubicBezTo>
                  <a:cubicBezTo>
                    <a:pt x="159" y="298"/>
                    <a:pt x="179" y="294"/>
                    <a:pt x="199" y="287"/>
                  </a:cubicBezTo>
                  <a:cubicBezTo>
                    <a:pt x="265" y="265"/>
                    <a:pt x="309" y="221"/>
                    <a:pt x="353" y="188"/>
                  </a:cubicBezTo>
                  <a:cubicBezTo>
                    <a:pt x="353" y="243"/>
                    <a:pt x="353" y="309"/>
                    <a:pt x="386" y="353"/>
                  </a:cubicBezTo>
                  <a:cubicBezTo>
                    <a:pt x="392" y="366"/>
                    <a:pt x="410" y="379"/>
                    <a:pt x="425" y="379"/>
                  </a:cubicBezTo>
                  <a:cubicBezTo>
                    <a:pt x="437" y="379"/>
                    <a:pt x="447" y="372"/>
                    <a:pt x="452" y="353"/>
                  </a:cubicBezTo>
                  <a:cubicBezTo>
                    <a:pt x="485" y="287"/>
                    <a:pt x="452" y="188"/>
                    <a:pt x="452" y="111"/>
                  </a:cubicBezTo>
                  <a:cubicBezTo>
                    <a:pt x="452" y="83"/>
                    <a:pt x="427" y="54"/>
                    <a:pt x="399" y="54"/>
                  </a:cubicBezTo>
                  <a:cubicBezTo>
                    <a:pt x="395" y="54"/>
                    <a:pt x="390" y="55"/>
                    <a:pt x="386" y="57"/>
                  </a:cubicBezTo>
                  <a:cubicBezTo>
                    <a:pt x="331" y="79"/>
                    <a:pt x="287" y="111"/>
                    <a:pt x="243" y="144"/>
                  </a:cubicBezTo>
                  <a:cubicBezTo>
                    <a:pt x="223" y="164"/>
                    <a:pt x="177" y="201"/>
                    <a:pt x="137" y="201"/>
                  </a:cubicBezTo>
                  <a:cubicBezTo>
                    <a:pt x="132" y="201"/>
                    <a:pt x="127" y="201"/>
                    <a:pt x="122" y="199"/>
                  </a:cubicBezTo>
                  <a:cubicBezTo>
                    <a:pt x="177" y="111"/>
                    <a:pt x="265" y="57"/>
                    <a:pt x="375" y="57"/>
                  </a:cubicBezTo>
                  <a:cubicBezTo>
                    <a:pt x="408" y="46"/>
                    <a:pt x="397" y="2"/>
                    <a:pt x="364" y="2"/>
                  </a:cubicBezTo>
                  <a:cubicBezTo>
                    <a:pt x="354" y="1"/>
                    <a:pt x="343" y="0"/>
                    <a:pt x="3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0"/>
            <p:cNvSpPr/>
            <p:nvPr/>
          </p:nvSpPr>
          <p:spPr>
            <a:xfrm>
              <a:off x="9990375" y="800125"/>
              <a:ext cx="12675" cy="11575"/>
            </a:xfrm>
            <a:custGeom>
              <a:avLst/>
              <a:gdLst/>
              <a:ahLst/>
              <a:cxnLst/>
              <a:rect l="l" t="t" r="r" b="b"/>
              <a:pathLst>
                <a:path w="507" h="463" extrusionOk="0">
                  <a:moveTo>
                    <a:pt x="342" y="1"/>
                  </a:moveTo>
                  <a:cubicBezTo>
                    <a:pt x="177" y="1"/>
                    <a:pt x="1" y="143"/>
                    <a:pt x="34" y="319"/>
                  </a:cubicBezTo>
                  <a:cubicBezTo>
                    <a:pt x="45" y="407"/>
                    <a:pt x="111" y="451"/>
                    <a:pt x="199" y="462"/>
                  </a:cubicBezTo>
                  <a:cubicBezTo>
                    <a:pt x="287" y="462"/>
                    <a:pt x="430" y="462"/>
                    <a:pt x="485" y="385"/>
                  </a:cubicBezTo>
                  <a:cubicBezTo>
                    <a:pt x="507" y="363"/>
                    <a:pt x="485" y="319"/>
                    <a:pt x="463" y="319"/>
                  </a:cubicBezTo>
                  <a:cubicBezTo>
                    <a:pt x="459" y="319"/>
                    <a:pt x="455" y="319"/>
                    <a:pt x="450" y="319"/>
                  </a:cubicBezTo>
                  <a:cubicBezTo>
                    <a:pt x="402" y="319"/>
                    <a:pt x="300" y="347"/>
                    <a:pt x="225" y="347"/>
                  </a:cubicBezTo>
                  <a:cubicBezTo>
                    <a:pt x="172" y="347"/>
                    <a:pt x="133" y="333"/>
                    <a:pt x="133" y="286"/>
                  </a:cubicBezTo>
                  <a:cubicBezTo>
                    <a:pt x="133" y="187"/>
                    <a:pt x="254" y="89"/>
                    <a:pt x="353" y="78"/>
                  </a:cubicBezTo>
                  <a:cubicBezTo>
                    <a:pt x="397" y="67"/>
                    <a:pt x="386" y="1"/>
                    <a:pt x="3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0"/>
            <p:cNvSpPr/>
            <p:nvPr/>
          </p:nvSpPr>
          <p:spPr>
            <a:xfrm>
              <a:off x="9866125" y="815250"/>
              <a:ext cx="117125" cy="6975"/>
            </a:xfrm>
            <a:custGeom>
              <a:avLst/>
              <a:gdLst/>
              <a:ahLst/>
              <a:cxnLst/>
              <a:rect l="l" t="t" r="r" b="b"/>
              <a:pathLst>
                <a:path w="4685" h="279" extrusionOk="0">
                  <a:moveTo>
                    <a:pt x="33" y="0"/>
                  </a:moveTo>
                  <a:cubicBezTo>
                    <a:pt x="0" y="0"/>
                    <a:pt x="0" y="66"/>
                    <a:pt x="44" y="66"/>
                  </a:cubicBezTo>
                  <a:cubicBezTo>
                    <a:pt x="825" y="165"/>
                    <a:pt x="1617" y="209"/>
                    <a:pt x="2408" y="231"/>
                  </a:cubicBezTo>
                  <a:cubicBezTo>
                    <a:pt x="2881" y="246"/>
                    <a:pt x="3377" y="279"/>
                    <a:pt x="3866" y="279"/>
                  </a:cubicBezTo>
                  <a:cubicBezTo>
                    <a:pt x="4128" y="279"/>
                    <a:pt x="4388" y="269"/>
                    <a:pt x="4641" y="242"/>
                  </a:cubicBezTo>
                  <a:cubicBezTo>
                    <a:pt x="4685" y="231"/>
                    <a:pt x="4674" y="165"/>
                    <a:pt x="4641" y="165"/>
                  </a:cubicBezTo>
                  <a:cubicBezTo>
                    <a:pt x="4261" y="127"/>
                    <a:pt x="3877" y="121"/>
                    <a:pt x="3492" y="121"/>
                  </a:cubicBezTo>
                  <a:cubicBezTo>
                    <a:pt x="3338" y="121"/>
                    <a:pt x="3184" y="122"/>
                    <a:pt x="3030" y="122"/>
                  </a:cubicBezTo>
                  <a:cubicBezTo>
                    <a:pt x="2800" y="122"/>
                    <a:pt x="2570" y="120"/>
                    <a:pt x="2342" y="110"/>
                  </a:cubicBezTo>
                  <a:cubicBezTo>
                    <a:pt x="1573" y="88"/>
                    <a:pt x="803" y="33"/>
                    <a:pt x="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0"/>
            <p:cNvSpPr/>
            <p:nvPr/>
          </p:nvSpPr>
          <p:spPr>
            <a:xfrm>
              <a:off x="9901025" y="825350"/>
              <a:ext cx="24850" cy="13300"/>
            </a:xfrm>
            <a:custGeom>
              <a:avLst/>
              <a:gdLst/>
              <a:ahLst/>
              <a:cxnLst/>
              <a:rect l="l" t="t" r="r" b="b"/>
              <a:pathLst>
                <a:path w="994" h="532" extrusionOk="0">
                  <a:moveTo>
                    <a:pt x="386" y="0"/>
                  </a:moveTo>
                  <a:cubicBezTo>
                    <a:pt x="318" y="0"/>
                    <a:pt x="239" y="35"/>
                    <a:pt x="188" y="69"/>
                  </a:cubicBezTo>
                  <a:cubicBezTo>
                    <a:pt x="149" y="89"/>
                    <a:pt x="178" y="150"/>
                    <a:pt x="216" y="150"/>
                  </a:cubicBezTo>
                  <a:cubicBezTo>
                    <a:pt x="221" y="150"/>
                    <a:pt x="226" y="149"/>
                    <a:pt x="232" y="146"/>
                  </a:cubicBezTo>
                  <a:cubicBezTo>
                    <a:pt x="254" y="129"/>
                    <a:pt x="274" y="120"/>
                    <a:pt x="294" y="120"/>
                  </a:cubicBezTo>
                  <a:cubicBezTo>
                    <a:pt x="324" y="120"/>
                    <a:pt x="353" y="140"/>
                    <a:pt x="386" y="179"/>
                  </a:cubicBezTo>
                  <a:cubicBezTo>
                    <a:pt x="342" y="212"/>
                    <a:pt x="309" y="234"/>
                    <a:pt x="265" y="256"/>
                  </a:cubicBezTo>
                  <a:cubicBezTo>
                    <a:pt x="199" y="289"/>
                    <a:pt x="133" y="311"/>
                    <a:pt x="67" y="333"/>
                  </a:cubicBezTo>
                  <a:cubicBezTo>
                    <a:pt x="1" y="344"/>
                    <a:pt x="45" y="421"/>
                    <a:pt x="89" y="432"/>
                  </a:cubicBezTo>
                  <a:cubicBezTo>
                    <a:pt x="254" y="476"/>
                    <a:pt x="430" y="498"/>
                    <a:pt x="617" y="520"/>
                  </a:cubicBezTo>
                  <a:cubicBezTo>
                    <a:pt x="664" y="525"/>
                    <a:pt x="714" y="532"/>
                    <a:pt x="762" y="532"/>
                  </a:cubicBezTo>
                  <a:cubicBezTo>
                    <a:pt x="827" y="532"/>
                    <a:pt x="890" y="520"/>
                    <a:pt x="946" y="476"/>
                  </a:cubicBezTo>
                  <a:cubicBezTo>
                    <a:pt x="993" y="439"/>
                    <a:pt x="945" y="370"/>
                    <a:pt x="896" y="370"/>
                  </a:cubicBezTo>
                  <a:cubicBezTo>
                    <a:pt x="887" y="370"/>
                    <a:pt x="878" y="372"/>
                    <a:pt x="869" y="377"/>
                  </a:cubicBezTo>
                  <a:cubicBezTo>
                    <a:pt x="820" y="417"/>
                    <a:pt x="754" y="430"/>
                    <a:pt x="685" y="430"/>
                  </a:cubicBezTo>
                  <a:cubicBezTo>
                    <a:pt x="601" y="430"/>
                    <a:pt x="513" y="411"/>
                    <a:pt x="441" y="399"/>
                  </a:cubicBezTo>
                  <a:cubicBezTo>
                    <a:pt x="386" y="388"/>
                    <a:pt x="342" y="388"/>
                    <a:pt x="287" y="377"/>
                  </a:cubicBezTo>
                  <a:cubicBezTo>
                    <a:pt x="419" y="322"/>
                    <a:pt x="551" y="234"/>
                    <a:pt x="518" y="113"/>
                  </a:cubicBezTo>
                  <a:cubicBezTo>
                    <a:pt x="502" y="29"/>
                    <a:pt x="448"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0"/>
            <p:cNvSpPr/>
            <p:nvPr/>
          </p:nvSpPr>
          <p:spPr>
            <a:xfrm>
              <a:off x="9928525" y="828050"/>
              <a:ext cx="14525" cy="10925"/>
            </a:xfrm>
            <a:custGeom>
              <a:avLst/>
              <a:gdLst/>
              <a:ahLst/>
              <a:cxnLst/>
              <a:rect l="l" t="t" r="r" b="b"/>
              <a:pathLst>
                <a:path w="581" h="437" extrusionOk="0">
                  <a:moveTo>
                    <a:pt x="323" y="0"/>
                  </a:moveTo>
                  <a:cubicBezTo>
                    <a:pt x="270" y="0"/>
                    <a:pt x="214" y="24"/>
                    <a:pt x="165" y="60"/>
                  </a:cubicBezTo>
                  <a:cubicBezTo>
                    <a:pt x="99" y="115"/>
                    <a:pt x="0" y="225"/>
                    <a:pt x="66" y="313"/>
                  </a:cubicBezTo>
                  <a:cubicBezTo>
                    <a:pt x="99" y="359"/>
                    <a:pt x="150" y="373"/>
                    <a:pt x="203" y="373"/>
                  </a:cubicBezTo>
                  <a:cubicBezTo>
                    <a:pt x="240" y="373"/>
                    <a:pt x="277" y="366"/>
                    <a:pt x="308" y="357"/>
                  </a:cubicBezTo>
                  <a:cubicBezTo>
                    <a:pt x="352" y="335"/>
                    <a:pt x="396" y="313"/>
                    <a:pt x="429" y="280"/>
                  </a:cubicBezTo>
                  <a:cubicBezTo>
                    <a:pt x="429" y="346"/>
                    <a:pt x="451" y="401"/>
                    <a:pt x="517" y="434"/>
                  </a:cubicBezTo>
                  <a:cubicBezTo>
                    <a:pt x="522" y="436"/>
                    <a:pt x="526" y="436"/>
                    <a:pt x="530" y="436"/>
                  </a:cubicBezTo>
                  <a:cubicBezTo>
                    <a:pt x="558" y="436"/>
                    <a:pt x="580" y="408"/>
                    <a:pt x="561" y="379"/>
                  </a:cubicBezTo>
                  <a:cubicBezTo>
                    <a:pt x="528" y="291"/>
                    <a:pt x="517" y="225"/>
                    <a:pt x="539" y="126"/>
                  </a:cubicBezTo>
                  <a:cubicBezTo>
                    <a:pt x="547" y="97"/>
                    <a:pt x="515" y="63"/>
                    <a:pt x="490" y="63"/>
                  </a:cubicBezTo>
                  <a:cubicBezTo>
                    <a:pt x="477" y="63"/>
                    <a:pt x="466" y="71"/>
                    <a:pt x="462" y="93"/>
                  </a:cubicBezTo>
                  <a:cubicBezTo>
                    <a:pt x="429" y="192"/>
                    <a:pt x="308" y="269"/>
                    <a:pt x="198" y="280"/>
                  </a:cubicBezTo>
                  <a:cubicBezTo>
                    <a:pt x="165" y="280"/>
                    <a:pt x="132" y="280"/>
                    <a:pt x="154" y="225"/>
                  </a:cubicBezTo>
                  <a:cubicBezTo>
                    <a:pt x="165" y="203"/>
                    <a:pt x="198" y="170"/>
                    <a:pt x="209" y="159"/>
                  </a:cubicBezTo>
                  <a:cubicBezTo>
                    <a:pt x="248" y="120"/>
                    <a:pt x="298" y="81"/>
                    <a:pt x="351" y="81"/>
                  </a:cubicBezTo>
                  <a:cubicBezTo>
                    <a:pt x="373" y="81"/>
                    <a:pt x="396" y="88"/>
                    <a:pt x="418" y="104"/>
                  </a:cubicBezTo>
                  <a:cubicBezTo>
                    <a:pt x="424" y="108"/>
                    <a:pt x="428" y="109"/>
                    <a:pt x="433" y="109"/>
                  </a:cubicBezTo>
                  <a:cubicBezTo>
                    <a:pt x="454" y="109"/>
                    <a:pt x="459" y="68"/>
                    <a:pt x="440" y="49"/>
                  </a:cubicBezTo>
                  <a:cubicBezTo>
                    <a:pt x="406" y="15"/>
                    <a:pt x="366" y="0"/>
                    <a:pt x="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7" name="Google Shape;957;p40"/>
          <p:cNvGrpSpPr/>
          <p:nvPr/>
        </p:nvGrpSpPr>
        <p:grpSpPr>
          <a:xfrm rot="265" flipH="1">
            <a:off x="567163" y="649629"/>
            <a:ext cx="997131" cy="1414655"/>
            <a:chOff x="9922842" y="-1678068"/>
            <a:chExt cx="769273" cy="1091555"/>
          </a:xfrm>
        </p:grpSpPr>
        <p:sp>
          <p:nvSpPr>
            <p:cNvPr id="958" name="Google Shape;958;p40"/>
            <p:cNvSpPr/>
            <p:nvPr/>
          </p:nvSpPr>
          <p:spPr>
            <a:xfrm>
              <a:off x="9924450" y="-1481725"/>
              <a:ext cx="80575" cy="62425"/>
            </a:xfrm>
            <a:custGeom>
              <a:avLst/>
              <a:gdLst/>
              <a:ahLst/>
              <a:cxnLst/>
              <a:rect l="l" t="t" r="r" b="b"/>
              <a:pathLst>
                <a:path w="3223" h="2497" extrusionOk="0">
                  <a:moveTo>
                    <a:pt x="0" y="2214"/>
                  </a:moveTo>
                  <a:lnTo>
                    <a:pt x="19" y="1942"/>
                  </a:lnTo>
                  <a:lnTo>
                    <a:pt x="1432" y="0"/>
                  </a:lnTo>
                  <a:lnTo>
                    <a:pt x="3223" y="2119"/>
                  </a:lnTo>
                  <a:lnTo>
                    <a:pt x="675" y="2497"/>
                  </a:lnTo>
                  <a:close/>
                </a:path>
              </a:pathLst>
            </a:custGeom>
            <a:solidFill>
              <a:schemeClr val="dk1"/>
            </a:solidFill>
            <a:ln>
              <a:noFill/>
            </a:ln>
          </p:spPr>
        </p:sp>
        <p:sp>
          <p:nvSpPr>
            <p:cNvPr id="959" name="Google Shape;959;p40"/>
            <p:cNvSpPr/>
            <p:nvPr/>
          </p:nvSpPr>
          <p:spPr>
            <a:xfrm>
              <a:off x="9922842" y="-1575794"/>
              <a:ext cx="753752" cy="989281"/>
            </a:xfrm>
            <a:custGeom>
              <a:avLst/>
              <a:gdLst/>
              <a:ahLst/>
              <a:cxnLst/>
              <a:rect l="l" t="t" r="r" b="b"/>
              <a:pathLst>
                <a:path w="7479" h="9816" extrusionOk="0">
                  <a:moveTo>
                    <a:pt x="2255" y="0"/>
                  </a:moveTo>
                  <a:lnTo>
                    <a:pt x="0" y="1463"/>
                  </a:lnTo>
                  <a:lnTo>
                    <a:pt x="4014" y="7665"/>
                  </a:lnTo>
                  <a:lnTo>
                    <a:pt x="4674" y="8699"/>
                  </a:lnTo>
                  <a:cubicBezTo>
                    <a:pt x="4751" y="8814"/>
                    <a:pt x="4887" y="8879"/>
                    <a:pt x="5015" y="8879"/>
                  </a:cubicBezTo>
                  <a:cubicBezTo>
                    <a:pt x="5034" y="8879"/>
                    <a:pt x="5052" y="8878"/>
                    <a:pt x="5070" y="8875"/>
                  </a:cubicBezTo>
                  <a:lnTo>
                    <a:pt x="5367" y="9337"/>
                  </a:lnTo>
                  <a:cubicBezTo>
                    <a:pt x="5570" y="9645"/>
                    <a:pt x="5912" y="9815"/>
                    <a:pt x="6262" y="9815"/>
                  </a:cubicBezTo>
                  <a:cubicBezTo>
                    <a:pt x="6460" y="9815"/>
                    <a:pt x="6661" y="9760"/>
                    <a:pt x="6841" y="9645"/>
                  </a:cubicBezTo>
                  <a:cubicBezTo>
                    <a:pt x="7336" y="9326"/>
                    <a:pt x="7479" y="8666"/>
                    <a:pt x="7160" y="8171"/>
                  </a:cubicBezTo>
                  <a:lnTo>
                    <a:pt x="7160" y="8171"/>
                  </a:lnTo>
                  <a:lnTo>
                    <a:pt x="7160" y="8182"/>
                  </a:lnTo>
                  <a:lnTo>
                    <a:pt x="6874" y="7742"/>
                  </a:lnTo>
                  <a:cubicBezTo>
                    <a:pt x="7006" y="7610"/>
                    <a:pt x="7039" y="7401"/>
                    <a:pt x="6929" y="7236"/>
                  </a:cubicBezTo>
                  <a:lnTo>
                    <a:pt x="6588" y="6709"/>
                  </a:lnTo>
                  <a:lnTo>
                    <a:pt x="6599" y="6698"/>
                  </a:lnTo>
                  <a:lnTo>
                    <a:pt x="22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0"/>
            <p:cNvSpPr/>
            <p:nvPr/>
          </p:nvSpPr>
          <p:spPr>
            <a:xfrm>
              <a:off x="9922842" y="-1643217"/>
              <a:ext cx="227265" cy="214868"/>
            </a:xfrm>
            <a:custGeom>
              <a:avLst/>
              <a:gdLst/>
              <a:ahLst/>
              <a:cxnLst/>
              <a:rect l="l" t="t" r="r" b="b"/>
              <a:pathLst>
                <a:path w="2255" h="2132" extrusionOk="0">
                  <a:moveTo>
                    <a:pt x="322" y="1"/>
                  </a:moveTo>
                  <a:cubicBezTo>
                    <a:pt x="243" y="1"/>
                    <a:pt x="175" y="60"/>
                    <a:pt x="165" y="141"/>
                  </a:cubicBezTo>
                  <a:lnTo>
                    <a:pt x="0" y="2132"/>
                  </a:lnTo>
                  <a:lnTo>
                    <a:pt x="2255" y="669"/>
                  </a:lnTo>
                  <a:lnTo>
                    <a:pt x="374" y="9"/>
                  </a:lnTo>
                  <a:cubicBezTo>
                    <a:pt x="357" y="4"/>
                    <a:pt x="339"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0"/>
            <p:cNvSpPr/>
            <p:nvPr/>
          </p:nvSpPr>
          <p:spPr>
            <a:xfrm>
              <a:off x="10438243" y="-852075"/>
              <a:ext cx="253871" cy="231094"/>
            </a:xfrm>
            <a:custGeom>
              <a:avLst/>
              <a:gdLst/>
              <a:ahLst/>
              <a:cxnLst/>
              <a:rect l="l" t="t" r="r" b="b"/>
              <a:pathLst>
                <a:path w="2519" h="2293" extrusionOk="0">
                  <a:moveTo>
                    <a:pt x="1782" y="0"/>
                  </a:moveTo>
                  <a:lnTo>
                    <a:pt x="0" y="1155"/>
                  </a:lnTo>
                  <a:lnTo>
                    <a:pt x="418" y="1804"/>
                  </a:lnTo>
                  <a:cubicBezTo>
                    <a:pt x="622" y="2120"/>
                    <a:pt x="965" y="2293"/>
                    <a:pt x="1313" y="2293"/>
                  </a:cubicBezTo>
                  <a:cubicBezTo>
                    <a:pt x="1509" y="2293"/>
                    <a:pt x="1706" y="2238"/>
                    <a:pt x="1881" y="2123"/>
                  </a:cubicBezTo>
                  <a:cubicBezTo>
                    <a:pt x="2376" y="1804"/>
                    <a:pt x="2519" y="1144"/>
                    <a:pt x="2200" y="649"/>
                  </a:cubicBezTo>
                  <a:lnTo>
                    <a:pt x="1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0"/>
            <p:cNvSpPr/>
            <p:nvPr/>
          </p:nvSpPr>
          <p:spPr>
            <a:xfrm>
              <a:off x="10460415" y="-717933"/>
              <a:ext cx="144119" cy="90402"/>
            </a:xfrm>
            <a:custGeom>
              <a:avLst/>
              <a:gdLst/>
              <a:ahLst/>
              <a:cxnLst/>
              <a:rect l="l" t="t" r="r" b="b"/>
              <a:pathLst>
                <a:path w="1430" h="897" extrusionOk="0">
                  <a:moveTo>
                    <a:pt x="110" y="0"/>
                  </a:moveTo>
                  <a:lnTo>
                    <a:pt x="0" y="66"/>
                  </a:lnTo>
                  <a:cubicBezTo>
                    <a:pt x="0" y="66"/>
                    <a:pt x="253" y="451"/>
                    <a:pt x="308" y="539"/>
                  </a:cubicBezTo>
                  <a:cubicBezTo>
                    <a:pt x="352" y="601"/>
                    <a:pt x="638" y="897"/>
                    <a:pt x="1079" y="897"/>
                  </a:cubicBezTo>
                  <a:cubicBezTo>
                    <a:pt x="1187" y="897"/>
                    <a:pt x="1304" y="879"/>
                    <a:pt x="1430" y="836"/>
                  </a:cubicBezTo>
                  <a:lnTo>
                    <a:pt x="1430" y="836"/>
                  </a:lnTo>
                  <a:cubicBezTo>
                    <a:pt x="1430" y="836"/>
                    <a:pt x="1379" y="842"/>
                    <a:pt x="1299" y="842"/>
                  </a:cubicBezTo>
                  <a:cubicBezTo>
                    <a:pt x="1092" y="842"/>
                    <a:pt x="692" y="802"/>
                    <a:pt x="462" y="517"/>
                  </a:cubicBezTo>
                  <a:cubicBezTo>
                    <a:pt x="242" y="242"/>
                    <a:pt x="110" y="0"/>
                    <a:pt x="110"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0"/>
            <p:cNvSpPr/>
            <p:nvPr/>
          </p:nvSpPr>
          <p:spPr>
            <a:xfrm>
              <a:off x="9938362" y="-1678068"/>
              <a:ext cx="228373" cy="214969"/>
            </a:xfrm>
            <a:custGeom>
              <a:avLst/>
              <a:gdLst/>
              <a:ahLst/>
              <a:cxnLst/>
              <a:rect l="l" t="t" r="r" b="b"/>
              <a:pathLst>
                <a:path w="2266" h="2133" extrusionOk="0">
                  <a:moveTo>
                    <a:pt x="322" y="1"/>
                  </a:moveTo>
                  <a:cubicBezTo>
                    <a:pt x="243" y="1"/>
                    <a:pt x="176" y="60"/>
                    <a:pt x="176" y="142"/>
                  </a:cubicBezTo>
                  <a:lnTo>
                    <a:pt x="165" y="142"/>
                  </a:lnTo>
                  <a:lnTo>
                    <a:pt x="0" y="2132"/>
                  </a:lnTo>
                  <a:lnTo>
                    <a:pt x="0" y="2132"/>
                  </a:lnTo>
                  <a:lnTo>
                    <a:pt x="2266" y="669"/>
                  </a:lnTo>
                  <a:lnTo>
                    <a:pt x="374" y="10"/>
                  </a:lnTo>
                  <a:cubicBezTo>
                    <a:pt x="357" y="4"/>
                    <a:pt x="339" y="1"/>
                    <a:pt x="3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0"/>
            <p:cNvSpPr/>
            <p:nvPr/>
          </p:nvSpPr>
          <p:spPr>
            <a:xfrm>
              <a:off x="9958317" y="-1671134"/>
              <a:ext cx="58857" cy="55531"/>
            </a:xfrm>
            <a:custGeom>
              <a:avLst/>
              <a:gdLst/>
              <a:ahLst/>
              <a:cxnLst/>
              <a:rect l="l" t="t" r="r" b="b"/>
              <a:pathLst>
                <a:path w="584" h="551" extrusionOk="0">
                  <a:moveTo>
                    <a:pt x="121" y="0"/>
                  </a:moveTo>
                  <a:cubicBezTo>
                    <a:pt x="98" y="0"/>
                    <a:pt x="44" y="7"/>
                    <a:pt x="44" y="67"/>
                  </a:cubicBezTo>
                  <a:cubicBezTo>
                    <a:pt x="33" y="144"/>
                    <a:pt x="0" y="550"/>
                    <a:pt x="0" y="550"/>
                  </a:cubicBezTo>
                  <a:lnTo>
                    <a:pt x="583" y="155"/>
                  </a:lnTo>
                  <a:lnTo>
                    <a:pt x="132" y="1"/>
                  </a:lnTo>
                  <a:cubicBezTo>
                    <a:pt x="132" y="1"/>
                    <a:pt x="128" y="0"/>
                    <a:pt x="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0"/>
            <p:cNvSpPr/>
            <p:nvPr/>
          </p:nvSpPr>
          <p:spPr>
            <a:xfrm>
              <a:off x="10342903" y="-985107"/>
              <a:ext cx="307084" cy="269291"/>
            </a:xfrm>
            <a:custGeom>
              <a:avLst/>
              <a:gdLst/>
              <a:ahLst/>
              <a:cxnLst/>
              <a:rect l="l" t="t" r="r" b="b"/>
              <a:pathLst>
                <a:path w="3047" h="2672" extrusionOk="0">
                  <a:moveTo>
                    <a:pt x="2255" y="1"/>
                  </a:moveTo>
                  <a:lnTo>
                    <a:pt x="0" y="1463"/>
                  </a:lnTo>
                  <a:lnTo>
                    <a:pt x="671" y="2497"/>
                  </a:lnTo>
                  <a:cubicBezTo>
                    <a:pt x="748" y="2609"/>
                    <a:pt x="874" y="2672"/>
                    <a:pt x="1003" y="2672"/>
                  </a:cubicBezTo>
                  <a:cubicBezTo>
                    <a:pt x="1078" y="2672"/>
                    <a:pt x="1153" y="2651"/>
                    <a:pt x="1221" y="2607"/>
                  </a:cubicBezTo>
                  <a:lnTo>
                    <a:pt x="2805" y="1584"/>
                  </a:lnTo>
                  <a:cubicBezTo>
                    <a:pt x="2992" y="1463"/>
                    <a:pt x="3047" y="1221"/>
                    <a:pt x="2926" y="1034"/>
                  </a:cubicBezTo>
                  <a:lnTo>
                    <a:pt x="22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0"/>
            <p:cNvSpPr/>
            <p:nvPr/>
          </p:nvSpPr>
          <p:spPr>
            <a:xfrm>
              <a:off x="10397225" y="-899745"/>
              <a:ext cx="222830" cy="140894"/>
            </a:xfrm>
            <a:custGeom>
              <a:avLst/>
              <a:gdLst/>
              <a:ahLst/>
              <a:cxnLst/>
              <a:rect l="l" t="t" r="r" b="b"/>
              <a:pathLst>
                <a:path w="2211" h="1398" fill="none" extrusionOk="0">
                  <a:moveTo>
                    <a:pt x="0" y="1397"/>
                  </a:moveTo>
                  <a:lnTo>
                    <a:pt x="22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0"/>
            <p:cNvSpPr/>
            <p:nvPr/>
          </p:nvSpPr>
          <p:spPr>
            <a:xfrm>
              <a:off x="9938362" y="-1611269"/>
              <a:ext cx="666172" cy="823595"/>
            </a:xfrm>
            <a:custGeom>
              <a:avLst/>
              <a:gdLst/>
              <a:ahLst/>
              <a:cxnLst/>
              <a:rect l="l" t="t" r="r" b="b"/>
              <a:pathLst>
                <a:path w="6610" h="8172" extrusionOk="0">
                  <a:moveTo>
                    <a:pt x="2266" y="0"/>
                  </a:moveTo>
                  <a:lnTo>
                    <a:pt x="0" y="1474"/>
                  </a:lnTo>
                  <a:lnTo>
                    <a:pt x="4344" y="8171"/>
                  </a:lnTo>
                  <a:lnTo>
                    <a:pt x="6610" y="6709"/>
                  </a:lnTo>
                  <a:lnTo>
                    <a:pt x="22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0"/>
            <p:cNvSpPr/>
            <p:nvPr/>
          </p:nvSpPr>
          <p:spPr>
            <a:xfrm>
              <a:off x="10592440" y="-793419"/>
              <a:ext cx="65307" cy="128699"/>
            </a:xfrm>
            <a:custGeom>
              <a:avLst/>
              <a:gdLst/>
              <a:ahLst/>
              <a:cxnLst/>
              <a:rect l="l" t="t" r="r" b="b"/>
              <a:pathLst>
                <a:path w="648" h="1277" extrusionOk="0">
                  <a:moveTo>
                    <a:pt x="363" y="0"/>
                  </a:moveTo>
                  <a:cubicBezTo>
                    <a:pt x="282" y="0"/>
                    <a:pt x="211" y="53"/>
                    <a:pt x="241" y="155"/>
                  </a:cubicBezTo>
                  <a:cubicBezTo>
                    <a:pt x="318" y="485"/>
                    <a:pt x="219" y="727"/>
                    <a:pt x="54" y="1002"/>
                  </a:cubicBezTo>
                  <a:cubicBezTo>
                    <a:pt x="0" y="1100"/>
                    <a:pt x="84" y="1277"/>
                    <a:pt x="193" y="1277"/>
                  </a:cubicBezTo>
                  <a:cubicBezTo>
                    <a:pt x="219" y="1277"/>
                    <a:pt x="246" y="1267"/>
                    <a:pt x="274" y="1244"/>
                  </a:cubicBezTo>
                  <a:cubicBezTo>
                    <a:pt x="593" y="969"/>
                    <a:pt x="648" y="485"/>
                    <a:pt x="527" y="111"/>
                  </a:cubicBezTo>
                  <a:cubicBezTo>
                    <a:pt x="502" y="36"/>
                    <a:pt x="429" y="0"/>
                    <a:pt x="36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0"/>
            <p:cNvSpPr/>
            <p:nvPr/>
          </p:nvSpPr>
          <p:spPr>
            <a:xfrm>
              <a:off x="10318010" y="-1287052"/>
              <a:ext cx="230086" cy="328450"/>
            </a:xfrm>
            <a:custGeom>
              <a:avLst/>
              <a:gdLst/>
              <a:ahLst/>
              <a:cxnLst/>
              <a:rect l="l" t="t" r="r" b="b"/>
              <a:pathLst>
                <a:path w="2283" h="3259" extrusionOk="0">
                  <a:moveTo>
                    <a:pt x="206" y="1"/>
                  </a:moveTo>
                  <a:cubicBezTo>
                    <a:pt x="103" y="1"/>
                    <a:pt x="1" y="95"/>
                    <a:pt x="60" y="214"/>
                  </a:cubicBezTo>
                  <a:cubicBezTo>
                    <a:pt x="401" y="830"/>
                    <a:pt x="742" y="1435"/>
                    <a:pt x="1105" y="2040"/>
                  </a:cubicBezTo>
                  <a:cubicBezTo>
                    <a:pt x="1358" y="2458"/>
                    <a:pt x="1589" y="2920"/>
                    <a:pt x="1985" y="3217"/>
                  </a:cubicBezTo>
                  <a:cubicBezTo>
                    <a:pt x="2024" y="3246"/>
                    <a:pt x="2061" y="3259"/>
                    <a:pt x="2093" y="3259"/>
                  </a:cubicBezTo>
                  <a:cubicBezTo>
                    <a:pt x="2218" y="3259"/>
                    <a:pt x="2283" y="3075"/>
                    <a:pt x="2161" y="2953"/>
                  </a:cubicBezTo>
                  <a:cubicBezTo>
                    <a:pt x="1831" y="2623"/>
                    <a:pt x="1611" y="2205"/>
                    <a:pt x="1369" y="1809"/>
                  </a:cubicBezTo>
                  <a:cubicBezTo>
                    <a:pt x="1017" y="1237"/>
                    <a:pt x="676" y="654"/>
                    <a:pt x="335" y="72"/>
                  </a:cubicBezTo>
                  <a:cubicBezTo>
                    <a:pt x="304" y="22"/>
                    <a:pt x="255" y="1"/>
                    <a:pt x="20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0"/>
            <p:cNvSpPr/>
            <p:nvPr/>
          </p:nvSpPr>
          <p:spPr>
            <a:xfrm>
              <a:off x="10023725" y="-1633542"/>
              <a:ext cx="71052" cy="49988"/>
            </a:xfrm>
            <a:custGeom>
              <a:avLst/>
              <a:gdLst/>
              <a:ahLst/>
              <a:cxnLst/>
              <a:rect l="l" t="t" r="r" b="b"/>
              <a:pathLst>
                <a:path w="705" h="496" extrusionOk="0">
                  <a:moveTo>
                    <a:pt x="165" y="0"/>
                  </a:moveTo>
                  <a:cubicBezTo>
                    <a:pt x="87" y="0"/>
                    <a:pt x="21" y="53"/>
                    <a:pt x="11" y="133"/>
                  </a:cubicBezTo>
                  <a:cubicBezTo>
                    <a:pt x="0" y="221"/>
                    <a:pt x="66" y="298"/>
                    <a:pt x="154" y="331"/>
                  </a:cubicBezTo>
                  <a:cubicBezTo>
                    <a:pt x="242" y="353"/>
                    <a:pt x="330" y="397"/>
                    <a:pt x="407" y="452"/>
                  </a:cubicBezTo>
                  <a:cubicBezTo>
                    <a:pt x="444" y="479"/>
                    <a:pt x="489" y="495"/>
                    <a:pt x="531" y="495"/>
                  </a:cubicBezTo>
                  <a:cubicBezTo>
                    <a:pt x="577" y="495"/>
                    <a:pt x="621" y="476"/>
                    <a:pt x="649" y="430"/>
                  </a:cubicBezTo>
                  <a:cubicBezTo>
                    <a:pt x="704" y="353"/>
                    <a:pt x="671" y="232"/>
                    <a:pt x="594" y="177"/>
                  </a:cubicBezTo>
                  <a:cubicBezTo>
                    <a:pt x="462" y="89"/>
                    <a:pt x="330" y="34"/>
                    <a:pt x="187" y="1"/>
                  </a:cubicBezTo>
                  <a:cubicBezTo>
                    <a:pt x="180" y="1"/>
                    <a:pt x="172" y="0"/>
                    <a:pt x="16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1" name="Google Shape;971;p40"/>
          <p:cNvGrpSpPr/>
          <p:nvPr/>
        </p:nvGrpSpPr>
        <p:grpSpPr>
          <a:xfrm rot="18778249">
            <a:off x="7990291" y="3276400"/>
            <a:ext cx="2307416" cy="3734199"/>
            <a:chOff x="6477913" y="727347"/>
            <a:chExt cx="2307416" cy="3734199"/>
          </a:xfrm>
        </p:grpSpPr>
        <p:grpSp>
          <p:nvGrpSpPr>
            <p:cNvPr id="972" name="Google Shape;972;p40"/>
            <p:cNvGrpSpPr/>
            <p:nvPr/>
          </p:nvGrpSpPr>
          <p:grpSpPr>
            <a:xfrm rot="-936507">
              <a:off x="7067187" y="3352091"/>
              <a:ext cx="1080223" cy="982242"/>
              <a:chOff x="10763551" y="-792514"/>
              <a:chExt cx="787874" cy="716411"/>
            </a:xfrm>
          </p:grpSpPr>
          <p:grpSp>
            <p:nvGrpSpPr>
              <p:cNvPr id="973" name="Google Shape;973;p40"/>
              <p:cNvGrpSpPr/>
              <p:nvPr/>
            </p:nvGrpSpPr>
            <p:grpSpPr>
              <a:xfrm>
                <a:off x="10763551" y="-787767"/>
                <a:ext cx="782196" cy="711663"/>
                <a:chOff x="9971125" y="789400"/>
                <a:chExt cx="207325" cy="188625"/>
              </a:xfrm>
            </p:grpSpPr>
            <p:sp>
              <p:nvSpPr>
                <p:cNvPr id="974" name="Google Shape;974;p40"/>
                <p:cNvSpPr/>
                <p:nvPr/>
              </p:nvSpPr>
              <p:spPr>
                <a:xfrm>
                  <a:off x="9971125" y="883700"/>
                  <a:ext cx="207325" cy="15150"/>
                </a:xfrm>
                <a:custGeom>
                  <a:avLst/>
                  <a:gdLst/>
                  <a:ahLst/>
                  <a:cxnLst/>
                  <a:rect l="l" t="t" r="r" b="b"/>
                  <a:pathLst>
                    <a:path w="8293" h="606" fill="none" extrusionOk="0">
                      <a:moveTo>
                        <a:pt x="1" y="1"/>
                      </a:moveTo>
                      <a:lnTo>
                        <a:pt x="8293" y="605"/>
                      </a:ln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0"/>
                <p:cNvSpPr/>
                <p:nvPr/>
              </p:nvSpPr>
              <p:spPr>
                <a:xfrm>
                  <a:off x="10028050" y="789400"/>
                  <a:ext cx="8825" cy="188625"/>
                </a:xfrm>
                <a:custGeom>
                  <a:avLst/>
                  <a:gdLst/>
                  <a:ahLst/>
                  <a:cxnLst/>
                  <a:rect l="l" t="t" r="r" b="b"/>
                  <a:pathLst>
                    <a:path w="353" h="7545" fill="none" extrusionOk="0">
                      <a:moveTo>
                        <a:pt x="352" y="1"/>
                      </a:moveTo>
                      <a:lnTo>
                        <a:pt x="0" y="7545"/>
                      </a:ln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0"/>
                <p:cNvSpPr/>
                <p:nvPr/>
              </p:nvSpPr>
              <p:spPr>
                <a:xfrm>
                  <a:off x="9975250" y="835050"/>
                  <a:ext cx="176550" cy="101475"/>
                </a:xfrm>
                <a:custGeom>
                  <a:avLst/>
                  <a:gdLst/>
                  <a:ahLst/>
                  <a:cxnLst/>
                  <a:rect l="l" t="t" r="r" b="b"/>
                  <a:pathLst>
                    <a:path w="7062" h="4059" fill="none" extrusionOk="0">
                      <a:moveTo>
                        <a:pt x="1" y="715"/>
                      </a:moveTo>
                      <a:cubicBezTo>
                        <a:pt x="1" y="715"/>
                        <a:pt x="276" y="3420"/>
                        <a:pt x="1178" y="3453"/>
                      </a:cubicBezTo>
                      <a:cubicBezTo>
                        <a:pt x="2079" y="3475"/>
                        <a:pt x="2926" y="0"/>
                        <a:pt x="3696" y="550"/>
                      </a:cubicBezTo>
                      <a:cubicBezTo>
                        <a:pt x="4466" y="1100"/>
                        <a:pt x="4356" y="4058"/>
                        <a:pt x="5280" y="3838"/>
                      </a:cubicBezTo>
                      <a:cubicBezTo>
                        <a:pt x="6214" y="3618"/>
                        <a:pt x="6159" y="748"/>
                        <a:pt x="7061" y="913"/>
                      </a:cubicBezTo>
                    </a:path>
                  </a:pathLst>
                </a:custGeom>
                <a:noFill/>
                <a:ln w="9525" cap="rnd" cmpd="sng">
                  <a:solidFill>
                    <a:schemeClr val="lt2"/>
                  </a:solidFill>
                  <a:prstDash val="solid"/>
                  <a:miter lim="10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7" name="Google Shape;977;p40"/>
              <p:cNvSpPr/>
              <p:nvPr/>
            </p:nvSpPr>
            <p:spPr>
              <a:xfrm>
                <a:off x="11511904" y="-394572"/>
                <a:ext cx="39520" cy="39238"/>
              </a:xfrm>
              <a:custGeom>
                <a:avLst/>
                <a:gdLst/>
                <a:ahLst/>
                <a:cxnLst/>
                <a:rect l="l" t="t" r="r" b="b"/>
                <a:pathLst>
                  <a:path w="419" h="416" extrusionOk="0">
                    <a:moveTo>
                      <a:pt x="140" y="1"/>
                    </a:moveTo>
                    <a:cubicBezTo>
                      <a:pt x="116" y="1"/>
                      <a:pt x="96" y="25"/>
                      <a:pt x="111" y="55"/>
                    </a:cubicBezTo>
                    <a:cubicBezTo>
                      <a:pt x="144" y="121"/>
                      <a:pt x="177" y="176"/>
                      <a:pt x="232" y="208"/>
                    </a:cubicBezTo>
                    <a:cubicBezTo>
                      <a:pt x="210" y="230"/>
                      <a:pt x="177" y="252"/>
                      <a:pt x="144" y="263"/>
                    </a:cubicBezTo>
                    <a:cubicBezTo>
                      <a:pt x="100" y="285"/>
                      <a:pt x="45" y="285"/>
                      <a:pt x="12" y="329"/>
                    </a:cubicBezTo>
                    <a:cubicBezTo>
                      <a:pt x="1" y="351"/>
                      <a:pt x="12" y="395"/>
                      <a:pt x="45" y="406"/>
                    </a:cubicBezTo>
                    <a:cubicBezTo>
                      <a:pt x="61" y="413"/>
                      <a:pt x="78" y="416"/>
                      <a:pt x="96" y="416"/>
                    </a:cubicBezTo>
                    <a:cubicBezTo>
                      <a:pt x="196" y="416"/>
                      <a:pt x="311" y="320"/>
                      <a:pt x="386" y="263"/>
                    </a:cubicBezTo>
                    <a:cubicBezTo>
                      <a:pt x="419" y="230"/>
                      <a:pt x="397" y="176"/>
                      <a:pt x="353" y="154"/>
                    </a:cubicBezTo>
                    <a:cubicBezTo>
                      <a:pt x="276" y="132"/>
                      <a:pt x="210" y="88"/>
                      <a:pt x="177" y="22"/>
                    </a:cubicBezTo>
                    <a:cubicBezTo>
                      <a:pt x="166" y="7"/>
                      <a:pt x="152" y="1"/>
                      <a:pt x="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0"/>
              <p:cNvSpPr/>
              <p:nvPr/>
            </p:nvSpPr>
            <p:spPr>
              <a:xfrm>
                <a:off x="10979838" y="-792514"/>
                <a:ext cx="50933" cy="46784"/>
              </a:xfrm>
              <a:custGeom>
                <a:avLst/>
                <a:gdLst/>
                <a:ahLst/>
                <a:cxnLst/>
                <a:rect l="l" t="t" r="r" b="b"/>
                <a:pathLst>
                  <a:path w="540" h="496" extrusionOk="0">
                    <a:moveTo>
                      <a:pt x="349" y="1"/>
                    </a:moveTo>
                    <a:cubicBezTo>
                      <a:pt x="343" y="1"/>
                      <a:pt x="336" y="3"/>
                      <a:pt x="330" y="7"/>
                    </a:cubicBezTo>
                    <a:cubicBezTo>
                      <a:pt x="253" y="51"/>
                      <a:pt x="198" y="139"/>
                      <a:pt x="143" y="205"/>
                    </a:cubicBezTo>
                    <a:cubicBezTo>
                      <a:pt x="99" y="271"/>
                      <a:pt x="11" y="348"/>
                      <a:pt x="0" y="425"/>
                    </a:cubicBezTo>
                    <a:cubicBezTo>
                      <a:pt x="0" y="452"/>
                      <a:pt x="16" y="496"/>
                      <a:pt x="47" y="496"/>
                    </a:cubicBezTo>
                    <a:cubicBezTo>
                      <a:pt x="53" y="496"/>
                      <a:pt x="59" y="494"/>
                      <a:pt x="66" y="491"/>
                    </a:cubicBezTo>
                    <a:cubicBezTo>
                      <a:pt x="143" y="458"/>
                      <a:pt x="187" y="359"/>
                      <a:pt x="242" y="293"/>
                    </a:cubicBezTo>
                    <a:cubicBezTo>
                      <a:pt x="264" y="260"/>
                      <a:pt x="286" y="227"/>
                      <a:pt x="308" y="194"/>
                    </a:cubicBezTo>
                    <a:cubicBezTo>
                      <a:pt x="308" y="227"/>
                      <a:pt x="319" y="249"/>
                      <a:pt x="319" y="271"/>
                    </a:cubicBezTo>
                    <a:cubicBezTo>
                      <a:pt x="330" y="337"/>
                      <a:pt x="374" y="425"/>
                      <a:pt x="440" y="458"/>
                    </a:cubicBezTo>
                    <a:cubicBezTo>
                      <a:pt x="462" y="458"/>
                      <a:pt x="495" y="458"/>
                      <a:pt x="506" y="436"/>
                    </a:cubicBezTo>
                    <a:cubicBezTo>
                      <a:pt x="539" y="403"/>
                      <a:pt x="484" y="359"/>
                      <a:pt x="473" y="337"/>
                    </a:cubicBezTo>
                    <a:cubicBezTo>
                      <a:pt x="418" y="249"/>
                      <a:pt x="407" y="194"/>
                      <a:pt x="407" y="95"/>
                    </a:cubicBezTo>
                    <a:cubicBezTo>
                      <a:pt x="407" y="84"/>
                      <a:pt x="396" y="73"/>
                      <a:pt x="385" y="73"/>
                    </a:cubicBezTo>
                    <a:cubicBezTo>
                      <a:pt x="385" y="62"/>
                      <a:pt x="385" y="62"/>
                      <a:pt x="385" y="62"/>
                    </a:cubicBezTo>
                    <a:cubicBezTo>
                      <a:pt x="394" y="35"/>
                      <a:pt x="374" y="1"/>
                      <a:pt x="3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9" name="Google Shape;979;p40"/>
            <p:cNvGrpSpPr/>
            <p:nvPr/>
          </p:nvGrpSpPr>
          <p:grpSpPr>
            <a:xfrm>
              <a:off x="6477913" y="778449"/>
              <a:ext cx="658645" cy="133451"/>
              <a:chOff x="9930175" y="1022450"/>
              <a:chExt cx="120450" cy="24400"/>
            </a:xfrm>
          </p:grpSpPr>
          <p:sp>
            <p:nvSpPr>
              <p:cNvPr id="980" name="Google Shape;980;p40"/>
              <p:cNvSpPr/>
              <p:nvPr/>
            </p:nvSpPr>
            <p:spPr>
              <a:xfrm>
                <a:off x="9930175" y="1032275"/>
                <a:ext cx="13750" cy="12575"/>
              </a:xfrm>
              <a:custGeom>
                <a:avLst/>
                <a:gdLst/>
                <a:ahLst/>
                <a:cxnLst/>
                <a:rect l="l" t="t" r="r" b="b"/>
                <a:pathLst>
                  <a:path w="550" h="503" extrusionOk="0">
                    <a:moveTo>
                      <a:pt x="308" y="84"/>
                    </a:moveTo>
                    <a:cubicBezTo>
                      <a:pt x="338" y="84"/>
                      <a:pt x="368" y="88"/>
                      <a:pt x="396" y="95"/>
                    </a:cubicBezTo>
                    <a:cubicBezTo>
                      <a:pt x="363" y="139"/>
                      <a:pt x="319" y="183"/>
                      <a:pt x="264" y="205"/>
                    </a:cubicBezTo>
                    <a:cubicBezTo>
                      <a:pt x="242" y="216"/>
                      <a:pt x="209" y="227"/>
                      <a:pt x="165" y="227"/>
                    </a:cubicBezTo>
                    <a:cubicBezTo>
                      <a:pt x="121" y="227"/>
                      <a:pt x="77" y="183"/>
                      <a:pt x="132" y="139"/>
                    </a:cubicBezTo>
                    <a:cubicBezTo>
                      <a:pt x="177" y="101"/>
                      <a:pt x="243" y="84"/>
                      <a:pt x="308" y="84"/>
                    </a:cubicBezTo>
                    <a:close/>
                    <a:moveTo>
                      <a:pt x="274" y="0"/>
                    </a:moveTo>
                    <a:cubicBezTo>
                      <a:pt x="252" y="0"/>
                      <a:pt x="231" y="2"/>
                      <a:pt x="209" y="7"/>
                    </a:cubicBezTo>
                    <a:cubicBezTo>
                      <a:pt x="121" y="29"/>
                      <a:pt x="0" y="95"/>
                      <a:pt x="11" y="194"/>
                    </a:cubicBezTo>
                    <a:cubicBezTo>
                      <a:pt x="11" y="281"/>
                      <a:pt x="105" y="317"/>
                      <a:pt x="180" y="317"/>
                    </a:cubicBezTo>
                    <a:cubicBezTo>
                      <a:pt x="190" y="317"/>
                      <a:pt x="200" y="316"/>
                      <a:pt x="209" y="315"/>
                    </a:cubicBezTo>
                    <a:cubicBezTo>
                      <a:pt x="286" y="304"/>
                      <a:pt x="363" y="271"/>
                      <a:pt x="418" y="227"/>
                    </a:cubicBezTo>
                    <a:cubicBezTo>
                      <a:pt x="418" y="293"/>
                      <a:pt x="418" y="359"/>
                      <a:pt x="418" y="436"/>
                    </a:cubicBezTo>
                    <a:cubicBezTo>
                      <a:pt x="418" y="471"/>
                      <a:pt x="459" y="502"/>
                      <a:pt x="491" y="502"/>
                    </a:cubicBezTo>
                    <a:cubicBezTo>
                      <a:pt x="509" y="502"/>
                      <a:pt x="524" y="493"/>
                      <a:pt x="528" y="469"/>
                    </a:cubicBezTo>
                    <a:cubicBezTo>
                      <a:pt x="550" y="351"/>
                      <a:pt x="529" y="233"/>
                      <a:pt x="498" y="125"/>
                    </a:cubicBezTo>
                    <a:lnTo>
                      <a:pt x="498" y="125"/>
                    </a:lnTo>
                    <a:cubicBezTo>
                      <a:pt x="508" y="112"/>
                      <a:pt x="516" y="83"/>
                      <a:pt x="495" y="73"/>
                    </a:cubicBezTo>
                    <a:cubicBezTo>
                      <a:pt x="435" y="30"/>
                      <a:pt x="354"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0"/>
              <p:cNvSpPr/>
              <p:nvPr/>
            </p:nvSpPr>
            <p:spPr>
              <a:xfrm>
                <a:off x="9946125" y="1022950"/>
                <a:ext cx="16250" cy="9000"/>
              </a:xfrm>
              <a:custGeom>
                <a:avLst/>
                <a:gdLst/>
                <a:ahLst/>
                <a:cxnLst/>
                <a:rect l="l" t="t" r="r" b="b"/>
                <a:pathLst>
                  <a:path w="650" h="360" extrusionOk="0">
                    <a:moveTo>
                      <a:pt x="72" y="1"/>
                    </a:moveTo>
                    <a:cubicBezTo>
                      <a:pt x="60" y="1"/>
                      <a:pt x="46" y="2"/>
                      <a:pt x="33" y="6"/>
                    </a:cubicBezTo>
                    <a:cubicBezTo>
                      <a:pt x="0" y="17"/>
                      <a:pt x="22" y="83"/>
                      <a:pt x="55" y="83"/>
                    </a:cubicBezTo>
                    <a:cubicBezTo>
                      <a:pt x="58" y="83"/>
                      <a:pt x="61" y="82"/>
                      <a:pt x="64" y="82"/>
                    </a:cubicBezTo>
                    <a:cubicBezTo>
                      <a:pt x="104" y="82"/>
                      <a:pt x="55" y="161"/>
                      <a:pt x="44" y="171"/>
                    </a:cubicBezTo>
                    <a:cubicBezTo>
                      <a:pt x="44" y="182"/>
                      <a:pt x="44" y="204"/>
                      <a:pt x="44" y="226"/>
                    </a:cubicBezTo>
                    <a:cubicBezTo>
                      <a:pt x="55" y="270"/>
                      <a:pt x="99" y="314"/>
                      <a:pt x="143" y="325"/>
                    </a:cubicBezTo>
                    <a:cubicBezTo>
                      <a:pt x="220" y="358"/>
                      <a:pt x="297" y="347"/>
                      <a:pt x="374" y="358"/>
                    </a:cubicBezTo>
                    <a:cubicBezTo>
                      <a:pt x="405" y="358"/>
                      <a:pt x="436" y="360"/>
                      <a:pt x="467" y="360"/>
                    </a:cubicBezTo>
                    <a:cubicBezTo>
                      <a:pt x="513" y="360"/>
                      <a:pt x="559" y="356"/>
                      <a:pt x="605" y="336"/>
                    </a:cubicBezTo>
                    <a:cubicBezTo>
                      <a:pt x="649" y="325"/>
                      <a:pt x="627" y="259"/>
                      <a:pt x="594" y="248"/>
                    </a:cubicBezTo>
                    <a:cubicBezTo>
                      <a:pt x="541" y="228"/>
                      <a:pt x="481" y="224"/>
                      <a:pt x="419" y="224"/>
                    </a:cubicBezTo>
                    <a:cubicBezTo>
                      <a:pt x="378" y="224"/>
                      <a:pt x="337" y="226"/>
                      <a:pt x="297" y="226"/>
                    </a:cubicBezTo>
                    <a:cubicBezTo>
                      <a:pt x="289" y="226"/>
                      <a:pt x="277" y="227"/>
                      <a:pt x="264" y="227"/>
                    </a:cubicBezTo>
                    <a:cubicBezTo>
                      <a:pt x="225" y="227"/>
                      <a:pt x="173" y="221"/>
                      <a:pt x="165" y="171"/>
                    </a:cubicBezTo>
                    <a:cubicBezTo>
                      <a:pt x="165" y="160"/>
                      <a:pt x="187" y="127"/>
                      <a:pt x="187" y="116"/>
                    </a:cubicBezTo>
                    <a:cubicBezTo>
                      <a:pt x="187" y="43"/>
                      <a:pt x="134"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0"/>
              <p:cNvSpPr/>
              <p:nvPr/>
            </p:nvSpPr>
            <p:spPr>
              <a:xfrm>
                <a:off x="9956575" y="1035275"/>
                <a:ext cx="13500" cy="8775"/>
              </a:xfrm>
              <a:custGeom>
                <a:avLst/>
                <a:gdLst/>
                <a:ahLst/>
                <a:cxnLst/>
                <a:rect l="l" t="t" r="r" b="b"/>
                <a:pathLst>
                  <a:path w="540" h="351" extrusionOk="0">
                    <a:moveTo>
                      <a:pt x="170" y="1"/>
                    </a:moveTo>
                    <a:cubicBezTo>
                      <a:pt x="148" y="1"/>
                      <a:pt x="124" y="26"/>
                      <a:pt x="132" y="52"/>
                    </a:cubicBezTo>
                    <a:cubicBezTo>
                      <a:pt x="143" y="74"/>
                      <a:pt x="154" y="85"/>
                      <a:pt x="165" y="107"/>
                    </a:cubicBezTo>
                    <a:cubicBezTo>
                      <a:pt x="132" y="118"/>
                      <a:pt x="99" y="118"/>
                      <a:pt x="66" y="129"/>
                    </a:cubicBezTo>
                    <a:cubicBezTo>
                      <a:pt x="0" y="129"/>
                      <a:pt x="22" y="228"/>
                      <a:pt x="88" y="228"/>
                    </a:cubicBezTo>
                    <a:cubicBezTo>
                      <a:pt x="121" y="228"/>
                      <a:pt x="154" y="217"/>
                      <a:pt x="187" y="217"/>
                    </a:cubicBezTo>
                    <a:cubicBezTo>
                      <a:pt x="187" y="250"/>
                      <a:pt x="198" y="272"/>
                      <a:pt x="198" y="305"/>
                    </a:cubicBezTo>
                    <a:cubicBezTo>
                      <a:pt x="204" y="334"/>
                      <a:pt x="231" y="350"/>
                      <a:pt x="256" y="350"/>
                    </a:cubicBezTo>
                    <a:cubicBezTo>
                      <a:pt x="280" y="350"/>
                      <a:pt x="303" y="336"/>
                      <a:pt x="308" y="305"/>
                    </a:cubicBezTo>
                    <a:cubicBezTo>
                      <a:pt x="308" y="272"/>
                      <a:pt x="308" y="239"/>
                      <a:pt x="297" y="206"/>
                    </a:cubicBezTo>
                    <a:lnTo>
                      <a:pt x="319" y="206"/>
                    </a:lnTo>
                    <a:cubicBezTo>
                      <a:pt x="385" y="195"/>
                      <a:pt x="451" y="206"/>
                      <a:pt x="506" y="162"/>
                    </a:cubicBezTo>
                    <a:cubicBezTo>
                      <a:pt x="539" y="140"/>
                      <a:pt x="506" y="96"/>
                      <a:pt x="484" y="96"/>
                    </a:cubicBezTo>
                    <a:cubicBezTo>
                      <a:pt x="456" y="87"/>
                      <a:pt x="430" y="83"/>
                      <a:pt x="405" y="83"/>
                    </a:cubicBezTo>
                    <a:cubicBezTo>
                      <a:pt x="370" y="83"/>
                      <a:pt x="335" y="90"/>
                      <a:pt x="297" y="96"/>
                    </a:cubicBezTo>
                    <a:lnTo>
                      <a:pt x="253" y="96"/>
                    </a:lnTo>
                    <a:cubicBezTo>
                      <a:pt x="231" y="74"/>
                      <a:pt x="209" y="41"/>
                      <a:pt x="187" y="8"/>
                    </a:cubicBezTo>
                    <a:cubicBezTo>
                      <a:pt x="182" y="3"/>
                      <a:pt x="176"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0"/>
              <p:cNvSpPr/>
              <p:nvPr/>
            </p:nvSpPr>
            <p:spPr>
              <a:xfrm>
                <a:off x="9972775" y="1026975"/>
                <a:ext cx="16900" cy="18450"/>
              </a:xfrm>
              <a:custGeom>
                <a:avLst/>
                <a:gdLst/>
                <a:ahLst/>
                <a:cxnLst/>
                <a:rect l="l" t="t" r="r" b="b"/>
                <a:pathLst>
                  <a:path w="676" h="738" extrusionOk="0">
                    <a:moveTo>
                      <a:pt x="353" y="450"/>
                    </a:moveTo>
                    <a:cubicBezTo>
                      <a:pt x="463" y="494"/>
                      <a:pt x="474" y="527"/>
                      <a:pt x="397" y="549"/>
                    </a:cubicBezTo>
                    <a:cubicBezTo>
                      <a:pt x="353" y="582"/>
                      <a:pt x="287" y="593"/>
                      <a:pt x="221" y="604"/>
                    </a:cubicBezTo>
                    <a:cubicBezTo>
                      <a:pt x="243" y="560"/>
                      <a:pt x="265" y="516"/>
                      <a:pt x="298" y="483"/>
                    </a:cubicBezTo>
                    <a:cubicBezTo>
                      <a:pt x="320" y="472"/>
                      <a:pt x="342" y="461"/>
                      <a:pt x="353" y="450"/>
                    </a:cubicBezTo>
                    <a:close/>
                    <a:moveTo>
                      <a:pt x="59" y="0"/>
                    </a:moveTo>
                    <a:cubicBezTo>
                      <a:pt x="38" y="0"/>
                      <a:pt x="22" y="14"/>
                      <a:pt x="34" y="43"/>
                    </a:cubicBezTo>
                    <a:cubicBezTo>
                      <a:pt x="78" y="219"/>
                      <a:pt x="100" y="395"/>
                      <a:pt x="89" y="582"/>
                    </a:cubicBezTo>
                    <a:cubicBezTo>
                      <a:pt x="89" y="593"/>
                      <a:pt x="89" y="604"/>
                      <a:pt x="100" y="615"/>
                    </a:cubicBezTo>
                    <a:lnTo>
                      <a:pt x="78" y="615"/>
                    </a:lnTo>
                    <a:cubicBezTo>
                      <a:pt x="1" y="626"/>
                      <a:pt x="23" y="725"/>
                      <a:pt x="89" y="736"/>
                    </a:cubicBezTo>
                    <a:cubicBezTo>
                      <a:pt x="101" y="737"/>
                      <a:pt x="114" y="737"/>
                      <a:pt x="129" y="737"/>
                    </a:cubicBezTo>
                    <a:cubicBezTo>
                      <a:pt x="308" y="737"/>
                      <a:pt x="675" y="672"/>
                      <a:pt x="584" y="439"/>
                    </a:cubicBezTo>
                    <a:cubicBezTo>
                      <a:pt x="546" y="364"/>
                      <a:pt x="469" y="313"/>
                      <a:pt x="386" y="313"/>
                    </a:cubicBezTo>
                    <a:cubicBezTo>
                      <a:pt x="371" y="313"/>
                      <a:pt x="357" y="315"/>
                      <a:pt x="342" y="318"/>
                    </a:cubicBezTo>
                    <a:cubicBezTo>
                      <a:pt x="287" y="329"/>
                      <a:pt x="232" y="362"/>
                      <a:pt x="199" y="406"/>
                    </a:cubicBezTo>
                    <a:cubicBezTo>
                      <a:pt x="177" y="285"/>
                      <a:pt x="155" y="153"/>
                      <a:pt x="111" y="32"/>
                    </a:cubicBezTo>
                    <a:cubicBezTo>
                      <a:pt x="101" y="11"/>
                      <a:pt x="78"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0"/>
              <p:cNvSpPr/>
              <p:nvPr/>
            </p:nvSpPr>
            <p:spPr>
              <a:xfrm>
                <a:off x="9984050" y="1022450"/>
                <a:ext cx="9100" cy="9250"/>
              </a:xfrm>
              <a:custGeom>
                <a:avLst/>
                <a:gdLst/>
                <a:ahLst/>
                <a:cxnLst/>
                <a:rect l="l" t="t" r="r" b="b"/>
                <a:pathLst>
                  <a:path w="364" h="370" extrusionOk="0">
                    <a:moveTo>
                      <a:pt x="158" y="0"/>
                    </a:moveTo>
                    <a:cubicBezTo>
                      <a:pt x="114" y="0"/>
                      <a:pt x="65" y="28"/>
                      <a:pt x="34" y="59"/>
                    </a:cubicBezTo>
                    <a:cubicBezTo>
                      <a:pt x="8" y="85"/>
                      <a:pt x="29" y="124"/>
                      <a:pt x="56" y="124"/>
                    </a:cubicBezTo>
                    <a:cubicBezTo>
                      <a:pt x="63" y="124"/>
                      <a:pt x="71" y="121"/>
                      <a:pt x="78" y="114"/>
                    </a:cubicBezTo>
                    <a:cubicBezTo>
                      <a:pt x="87" y="114"/>
                      <a:pt x="129" y="90"/>
                      <a:pt x="148" y="90"/>
                    </a:cubicBezTo>
                    <a:cubicBezTo>
                      <a:pt x="151" y="90"/>
                      <a:pt x="153" y="91"/>
                      <a:pt x="155" y="92"/>
                    </a:cubicBezTo>
                    <a:cubicBezTo>
                      <a:pt x="155" y="103"/>
                      <a:pt x="111" y="147"/>
                      <a:pt x="111" y="147"/>
                    </a:cubicBezTo>
                    <a:cubicBezTo>
                      <a:pt x="78" y="191"/>
                      <a:pt x="56" y="235"/>
                      <a:pt x="23" y="268"/>
                    </a:cubicBezTo>
                    <a:cubicBezTo>
                      <a:pt x="1" y="301"/>
                      <a:pt x="34" y="356"/>
                      <a:pt x="67" y="356"/>
                    </a:cubicBezTo>
                    <a:cubicBezTo>
                      <a:pt x="111" y="362"/>
                      <a:pt x="160" y="370"/>
                      <a:pt x="208" y="370"/>
                    </a:cubicBezTo>
                    <a:cubicBezTo>
                      <a:pt x="257" y="370"/>
                      <a:pt x="303" y="362"/>
                      <a:pt x="342" y="334"/>
                    </a:cubicBezTo>
                    <a:cubicBezTo>
                      <a:pt x="364" y="312"/>
                      <a:pt x="353" y="268"/>
                      <a:pt x="320" y="268"/>
                    </a:cubicBezTo>
                    <a:cubicBezTo>
                      <a:pt x="276" y="257"/>
                      <a:pt x="221" y="257"/>
                      <a:pt x="177" y="257"/>
                    </a:cubicBezTo>
                    <a:cubicBezTo>
                      <a:pt x="188" y="224"/>
                      <a:pt x="210" y="202"/>
                      <a:pt x="221" y="180"/>
                    </a:cubicBezTo>
                    <a:cubicBezTo>
                      <a:pt x="243" y="147"/>
                      <a:pt x="265" y="103"/>
                      <a:pt x="243" y="59"/>
                    </a:cubicBezTo>
                    <a:cubicBezTo>
                      <a:pt x="224" y="16"/>
                      <a:pt x="192" y="0"/>
                      <a:pt x="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0"/>
              <p:cNvSpPr/>
              <p:nvPr/>
            </p:nvSpPr>
            <p:spPr>
              <a:xfrm>
                <a:off x="9998625" y="1035475"/>
                <a:ext cx="15700" cy="3600"/>
              </a:xfrm>
              <a:custGeom>
                <a:avLst/>
                <a:gdLst/>
                <a:ahLst/>
                <a:cxnLst/>
                <a:rect l="l" t="t" r="r" b="b"/>
                <a:pathLst>
                  <a:path w="628" h="144" extrusionOk="0">
                    <a:moveTo>
                      <a:pt x="468" y="0"/>
                    </a:moveTo>
                    <a:cubicBezTo>
                      <a:pt x="430" y="0"/>
                      <a:pt x="391" y="6"/>
                      <a:pt x="353" y="11"/>
                    </a:cubicBezTo>
                    <a:cubicBezTo>
                      <a:pt x="254" y="22"/>
                      <a:pt x="166" y="33"/>
                      <a:pt x="67" y="44"/>
                    </a:cubicBezTo>
                    <a:cubicBezTo>
                      <a:pt x="1" y="44"/>
                      <a:pt x="34" y="143"/>
                      <a:pt x="89" y="143"/>
                    </a:cubicBezTo>
                    <a:lnTo>
                      <a:pt x="353" y="132"/>
                    </a:lnTo>
                    <a:cubicBezTo>
                      <a:pt x="382" y="132"/>
                      <a:pt x="411" y="133"/>
                      <a:pt x="440" y="133"/>
                    </a:cubicBezTo>
                    <a:cubicBezTo>
                      <a:pt x="497" y="133"/>
                      <a:pt x="551" y="128"/>
                      <a:pt x="595" y="99"/>
                    </a:cubicBezTo>
                    <a:cubicBezTo>
                      <a:pt x="628" y="77"/>
                      <a:pt x="606" y="33"/>
                      <a:pt x="584" y="22"/>
                    </a:cubicBezTo>
                    <a:cubicBezTo>
                      <a:pt x="545" y="6"/>
                      <a:pt x="507"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0"/>
              <p:cNvSpPr/>
              <p:nvPr/>
            </p:nvSpPr>
            <p:spPr>
              <a:xfrm>
                <a:off x="10000550" y="1039425"/>
                <a:ext cx="16250" cy="3250"/>
              </a:xfrm>
              <a:custGeom>
                <a:avLst/>
                <a:gdLst/>
                <a:ahLst/>
                <a:cxnLst/>
                <a:rect l="l" t="t" r="r" b="b"/>
                <a:pathLst>
                  <a:path w="650" h="130" extrusionOk="0">
                    <a:moveTo>
                      <a:pt x="511" y="1"/>
                    </a:moveTo>
                    <a:cubicBezTo>
                      <a:pt x="461" y="1"/>
                      <a:pt x="410" y="11"/>
                      <a:pt x="364" y="18"/>
                    </a:cubicBezTo>
                    <a:lnTo>
                      <a:pt x="56" y="18"/>
                    </a:lnTo>
                    <a:cubicBezTo>
                      <a:pt x="1" y="18"/>
                      <a:pt x="12" y="117"/>
                      <a:pt x="67" y="117"/>
                    </a:cubicBezTo>
                    <a:cubicBezTo>
                      <a:pt x="166" y="128"/>
                      <a:pt x="265" y="128"/>
                      <a:pt x="364" y="128"/>
                    </a:cubicBezTo>
                    <a:cubicBezTo>
                      <a:pt x="393" y="128"/>
                      <a:pt x="423" y="129"/>
                      <a:pt x="454" y="129"/>
                    </a:cubicBezTo>
                    <a:cubicBezTo>
                      <a:pt x="515" y="129"/>
                      <a:pt x="576" y="124"/>
                      <a:pt x="628" y="95"/>
                    </a:cubicBezTo>
                    <a:cubicBezTo>
                      <a:pt x="650" y="73"/>
                      <a:pt x="639" y="29"/>
                      <a:pt x="606" y="18"/>
                    </a:cubicBezTo>
                    <a:cubicBezTo>
                      <a:pt x="575" y="5"/>
                      <a:pt x="54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0"/>
              <p:cNvSpPr/>
              <p:nvPr/>
            </p:nvSpPr>
            <p:spPr>
              <a:xfrm>
                <a:off x="10021075" y="1034600"/>
                <a:ext cx="13600" cy="12250"/>
              </a:xfrm>
              <a:custGeom>
                <a:avLst/>
                <a:gdLst/>
                <a:ahLst/>
                <a:cxnLst/>
                <a:rect l="l" t="t" r="r" b="b"/>
                <a:pathLst>
                  <a:path w="544" h="490" extrusionOk="0">
                    <a:moveTo>
                      <a:pt x="337" y="1"/>
                    </a:moveTo>
                    <a:cubicBezTo>
                      <a:pt x="176" y="1"/>
                      <a:pt x="0" y="124"/>
                      <a:pt x="37" y="310"/>
                    </a:cubicBezTo>
                    <a:cubicBezTo>
                      <a:pt x="59" y="398"/>
                      <a:pt x="147" y="464"/>
                      <a:pt x="235" y="486"/>
                    </a:cubicBezTo>
                    <a:cubicBezTo>
                      <a:pt x="254" y="488"/>
                      <a:pt x="275" y="490"/>
                      <a:pt x="297" y="490"/>
                    </a:cubicBezTo>
                    <a:cubicBezTo>
                      <a:pt x="383" y="490"/>
                      <a:pt x="489" y="470"/>
                      <a:pt x="532" y="409"/>
                    </a:cubicBezTo>
                    <a:cubicBezTo>
                      <a:pt x="543" y="387"/>
                      <a:pt x="543" y="365"/>
                      <a:pt x="532" y="343"/>
                    </a:cubicBezTo>
                    <a:cubicBezTo>
                      <a:pt x="516" y="321"/>
                      <a:pt x="499" y="313"/>
                      <a:pt x="480" y="313"/>
                    </a:cubicBezTo>
                    <a:cubicBezTo>
                      <a:pt x="461" y="313"/>
                      <a:pt x="439" y="321"/>
                      <a:pt x="411" y="332"/>
                    </a:cubicBezTo>
                    <a:cubicBezTo>
                      <a:pt x="373" y="340"/>
                      <a:pt x="325" y="352"/>
                      <a:pt x="277" y="352"/>
                    </a:cubicBezTo>
                    <a:cubicBezTo>
                      <a:pt x="255" y="352"/>
                      <a:pt x="234" y="350"/>
                      <a:pt x="213" y="343"/>
                    </a:cubicBezTo>
                    <a:cubicBezTo>
                      <a:pt x="114" y="310"/>
                      <a:pt x="169" y="200"/>
                      <a:pt x="224" y="156"/>
                    </a:cubicBezTo>
                    <a:cubicBezTo>
                      <a:pt x="270" y="110"/>
                      <a:pt x="324" y="87"/>
                      <a:pt x="385" y="87"/>
                    </a:cubicBezTo>
                    <a:cubicBezTo>
                      <a:pt x="397" y="87"/>
                      <a:pt x="410" y="88"/>
                      <a:pt x="422" y="90"/>
                    </a:cubicBezTo>
                    <a:cubicBezTo>
                      <a:pt x="426" y="91"/>
                      <a:pt x="429" y="91"/>
                      <a:pt x="432" y="91"/>
                    </a:cubicBezTo>
                    <a:cubicBezTo>
                      <a:pt x="476" y="91"/>
                      <a:pt x="463" y="23"/>
                      <a:pt x="422" y="13"/>
                    </a:cubicBezTo>
                    <a:cubicBezTo>
                      <a:pt x="395" y="5"/>
                      <a:pt x="367"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0"/>
              <p:cNvSpPr/>
              <p:nvPr/>
            </p:nvSpPr>
            <p:spPr>
              <a:xfrm>
                <a:off x="10034925" y="1023800"/>
                <a:ext cx="15700" cy="11025"/>
              </a:xfrm>
              <a:custGeom>
                <a:avLst/>
                <a:gdLst/>
                <a:ahLst/>
                <a:cxnLst/>
                <a:rect l="l" t="t" r="r" b="b"/>
                <a:pathLst>
                  <a:path w="628" h="441" extrusionOk="0">
                    <a:moveTo>
                      <a:pt x="103" y="0"/>
                    </a:moveTo>
                    <a:cubicBezTo>
                      <a:pt x="87" y="0"/>
                      <a:pt x="71" y="2"/>
                      <a:pt x="55" y="5"/>
                    </a:cubicBezTo>
                    <a:cubicBezTo>
                      <a:pt x="0" y="16"/>
                      <a:pt x="33" y="93"/>
                      <a:pt x="77" y="93"/>
                    </a:cubicBezTo>
                    <a:cubicBezTo>
                      <a:pt x="84" y="92"/>
                      <a:pt x="92" y="91"/>
                      <a:pt x="101" y="91"/>
                    </a:cubicBezTo>
                    <a:cubicBezTo>
                      <a:pt x="159" y="91"/>
                      <a:pt x="244" y="125"/>
                      <a:pt x="176" y="192"/>
                    </a:cubicBezTo>
                    <a:cubicBezTo>
                      <a:pt x="165" y="214"/>
                      <a:pt x="132" y="225"/>
                      <a:pt x="121" y="247"/>
                    </a:cubicBezTo>
                    <a:cubicBezTo>
                      <a:pt x="88" y="291"/>
                      <a:pt x="99" y="346"/>
                      <a:pt x="143" y="379"/>
                    </a:cubicBezTo>
                    <a:cubicBezTo>
                      <a:pt x="186" y="422"/>
                      <a:pt x="267" y="441"/>
                      <a:pt x="349" y="441"/>
                    </a:cubicBezTo>
                    <a:cubicBezTo>
                      <a:pt x="437" y="441"/>
                      <a:pt x="527" y="419"/>
                      <a:pt x="572" y="379"/>
                    </a:cubicBezTo>
                    <a:cubicBezTo>
                      <a:pt x="627" y="335"/>
                      <a:pt x="572" y="269"/>
                      <a:pt x="517" y="269"/>
                    </a:cubicBezTo>
                    <a:cubicBezTo>
                      <a:pt x="484" y="269"/>
                      <a:pt x="440" y="280"/>
                      <a:pt x="407" y="291"/>
                    </a:cubicBezTo>
                    <a:lnTo>
                      <a:pt x="242" y="291"/>
                    </a:lnTo>
                    <a:cubicBezTo>
                      <a:pt x="253" y="280"/>
                      <a:pt x="275" y="258"/>
                      <a:pt x="275" y="258"/>
                    </a:cubicBezTo>
                    <a:cubicBezTo>
                      <a:pt x="297" y="236"/>
                      <a:pt x="308" y="203"/>
                      <a:pt x="308" y="181"/>
                    </a:cubicBezTo>
                    <a:cubicBezTo>
                      <a:pt x="308" y="58"/>
                      <a:pt x="203" y="0"/>
                      <a:pt x="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9" name="Google Shape;989;p40"/>
            <p:cNvGrpSpPr/>
            <p:nvPr/>
          </p:nvGrpSpPr>
          <p:grpSpPr>
            <a:xfrm rot="7326055" flipH="1">
              <a:off x="7309465" y="1218090"/>
              <a:ext cx="1543041" cy="694940"/>
              <a:chOff x="10048400" y="2011675"/>
              <a:chExt cx="632075" cy="286275"/>
            </a:xfrm>
          </p:grpSpPr>
          <p:sp>
            <p:nvSpPr>
              <p:cNvPr id="990" name="Google Shape;990;p40"/>
              <p:cNvSpPr/>
              <p:nvPr/>
            </p:nvSpPr>
            <p:spPr>
              <a:xfrm>
                <a:off x="10048400" y="2011675"/>
                <a:ext cx="632075" cy="286275"/>
              </a:xfrm>
              <a:custGeom>
                <a:avLst/>
                <a:gdLst/>
                <a:ahLst/>
                <a:cxnLst/>
                <a:rect l="l" t="t" r="r" b="b"/>
                <a:pathLst>
                  <a:path w="25283" h="11451" extrusionOk="0">
                    <a:moveTo>
                      <a:pt x="7809" y="4724"/>
                    </a:moveTo>
                    <a:cubicBezTo>
                      <a:pt x="7861" y="4724"/>
                      <a:pt x="7913" y="4733"/>
                      <a:pt x="7962" y="4754"/>
                    </a:cubicBezTo>
                    <a:lnTo>
                      <a:pt x="17288" y="8394"/>
                    </a:lnTo>
                    <a:cubicBezTo>
                      <a:pt x="17585" y="8504"/>
                      <a:pt x="17497" y="8965"/>
                      <a:pt x="17178" y="8965"/>
                    </a:cubicBezTo>
                    <a:lnTo>
                      <a:pt x="17178" y="8954"/>
                    </a:lnTo>
                    <a:lnTo>
                      <a:pt x="5686" y="8954"/>
                    </a:lnTo>
                    <a:cubicBezTo>
                      <a:pt x="5356" y="8954"/>
                      <a:pt x="5147" y="8581"/>
                      <a:pt x="5323" y="8295"/>
                    </a:cubicBezTo>
                    <a:lnTo>
                      <a:pt x="7445" y="4918"/>
                    </a:lnTo>
                    <a:cubicBezTo>
                      <a:pt x="7526" y="4797"/>
                      <a:pt x="7666" y="4724"/>
                      <a:pt x="7809" y="4724"/>
                    </a:cubicBezTo>
                    <a:close/>
                    <a:moveTo>
                      <a:pt x="6808" y="0"/>
                    </a:moveTo>
                    <a:cubicBezTo>
                      <a:pt x="6434" y="0"/>
                      <a:pt x="6071" y="197"/>
                      <a:pt x="5862" y="542"/>
                    </a:cubicBezTo>
                    <a:lnTo>
                      <a:pt x="440" y="9779"/>
                    </a:lnTo>
                    <a:cubicBezTo>
                      <a:pt x="0" y="10516"/>
                      <a:pt x="528" y="11451"/>
                      <a:pt x="1375" y="11451"/>
                    </a:cubicBezTo>
                    <a:lnTo>
                      <a:pt x="23765" y="11451"/>
                    </a:lnTo>
                    <a:cubicBezTo>
                      <a:pt x="24898" y="11451"/>
                      <a:pt x="25283" y="9922"/>
                      <a:pt x="24282" y="9372"/>
                    </a:cubicBezTo>
                    <a:lnTo>
                      <a:pt x="7324" y="135"/>
                    </a:lnTo>
                    <a:cubicBezTo>
                      <a:pt x="7159" y="44"/>
                      <a:pt x="6982" y="0"/>
                      <a:pt x="6808" y="0"/>
                    </a:cubicBezTo>
                    <a:close/>
                  </a:path>
                </a:pathLst>
              </a:custGeom>
              <a:solidFill>
                <a:schemeClr val="accent1"/>
              </a:solidFill>
              <a:ln>
                <a:noFill/>
              </a:ln>
              <a:effectLst>
                <a:outerShdw dist="38100" dir="28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0"/>
              <p:cNvSpPr/>
              <p:nvPr/>
            </p:nvSpPr>
            <p:spPr>
              <a:xfrm>
                <a:off x="10428450" y="2138725"/>
                <a:ext cx="224200" cy="125650"/>
              </a:xfrm>
              <a:custGeom>
                <a:avLst/>
                <a:gdLst/>
                <a:ahLst/>
                <a:cxnLst/>
                <a:rect l="l" t="t" r="r" b="b"/>
                <a:pathLst>
                  <a:path w="8968" h="5026" extrusionOk="0">
                    <a:moveTo>
                      <a:pt x="173" y="0"/>
                    </a:moveTo>
                    <a:cubicBezTo>
                      <a:pt x="42" y="0"/>
                      <a:pt x="0" y="236"/>
                      <a:pt x="150" y="320"/>
                    </a:cubicBezTo>
                    <a:cubicBezTo>
                      <a:pt x="2911" y="1992"/>
                      <a:pt x="5759" y="3696"/>
                      <a:pt x="8717" y="5005"/>
                    </a:cubicBezTo>
                    <a:cubicBezTo>
                      <a:pt x="8746" y="5019"/>
                      <a:pt x="8773" y="5025"/>
                      <a:pt x="8796" y="5025"/>
                    </a:cubicBezTo>
                    <a:cubicBezTo>
                      <a:pt x="8940" y="5025"/>
                      <a:pt x="8967" y="4793"/>
                      <a:pt x="8816" y="4708"/>
                    </a:cubicBezTo>
                    <a:cubicBezTo>
                      <a:pt x="5968" y="3136"/>
                      <a:pt x="3064" y="1684"/>
                      <a:pt x="249" y="23"/>
                    </a:cubicBezTo>
                    <a:cubicBezTo>
                      <a:pt x="222" y="7"/>
                      <a:pt x="196" y="0"/>
                      <a:pt x="17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0"/>
              <p:cNvSpPr/>
              <p:nvPr/>
            </p:nvSpPr>
            <p:spPr>
              <a:xfrm>
                <a:off x="10185050" y="2034675"/>
                <a:ext cx="51700" cy="28075"/>
              </a:xfrm>
              <a:custGeom>
                <a:avLst/>
                <a:gdLst/>
                <a:ahLst/>
                <a:cxnLst/>
                <a:rect l="l" t="t" r="r" b="b"/>
                <a:pathLst>
                  <a:path w="2068" h="1123" extrusionOk="0">
                    <a:moveTo>
                      <a:pt x="1599" y="1"/>
                    </a:moveTo>
                    <a:cubicBezTo>
                      <a:pt x="1011" y="1"/>
                      <a:pt x="358" y="327"/>
                      <a:pt x="66" y="842"/>
                    </a:cubicBezTo>
                    <a:cubicBezTo>
                      <a:pt x="0" y="973"/>
                      <a:pt x="105" y="1122"/>
                      <a:pt x="227" y="1122"/>
                    </a:cubicBezTo>
                    <a:cubicBezTo>
                      <a:pt x="268" y="1122"/>
                      <a:pt x="312" y="1105"/>
                      <a:pt x="352" y="1062"/>
                    </a:cubicBezTo>
                    <a:cubicBezTo>
                      <a:pt x="781" y="600"/>
                      <a:pt x="1220" y="391"/>
                      <a:pt x="1858" y="380"/>
                    </a:cubicBezTo>
                    <a:cubicBezTo>
                      <a:pt x="2067" y="369"/>
                      <a:pt x="2001" y="51"/>
                      <a:pt x="1825" y="18"/>
                    </a:cubicBezTo>
                    <a:cubicBezTo>
                      <a:pt x="1752" y="6"/>
                      <a:pt x="1676" y="1"/>
                      <a:pt x="1599"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2" name="Rectangle 61"/>
          <p:cNvSpPr/>
          <p:nvPr/>
        </p:nvSpPr>
        <p:spPr>
          <a:xfrm>
            <a:off x="1596285" y="2042461"/>
            <a:ext cx="6052832" cy="2723823"/>
          </a:xfrm>
          <a:prstGeom prst="rect">
            <a:avLst/>
          </a:prstGeom>
        </p:spPr>
        <p:txBody>
          <a:bodyPr wrap="square">
            <a:spAutoFit/>
          </a:bodyPr>
          <a:lstStyle/>
          <a:p>
            <a:pPr algn="ctr">
              <a:lnSpc>
                <a:spcPct val="150000"/>
              </a:lnSpc>
              <a:buClrTx/>
            </a:pPr>
            <a:r>
              <a:rPr lang="vi-VN" sz="3800" b="1">
                <a:solidFill>
                  <a:srgbClr val="C00000"/>
                </a:solidFill>
                <a:latin typeface="Arial" panose="020B0604020202020204" pitchFamily="34" charset="0"/>
                <a:ea typeface="Maven Pro"/>
                <a:cs typeface="Maven Pro"/>
                <a:sym typeface="Maven Pro"/>
              </a:rPr>
              <a:t>BÀI </a:t>
            </a:r>
            <a:r>
              <a:rPr lang="vi-VN" sz="3800" b="1" smtClean="0">
                <a:solidFill>
                  <a:srgbClr val="C00000"/>
                </a:solidFill>
                <a:latin typeface="Arial" panose="020B0604020202020204" pitchFamily="34" charset="0"/>
                <a:ea typeface="Maven Pro"/>
                <a:cs typeface="Maven Pro"/>
                <a:sym typeface="Maven Pro"/>
              </a:rPr>
              <a:t>2</a:t>
            </a:r>
            <a:r>
              <a:rPr lang="en-US" sz="3800" b="1" smtClean="0">
                <a:solidFill>
                  <a:srgbClr val="C00000"/>
                </a:solidFill>
                <a:latin typeface="Arial" panose="020B0604020202020204" pitchFamily="34" charset="0"/>
                <a:ea typeface="Maven Pro"/>
                <a:cs typeface="Maven Pro"/>
                <a:sym typeface="Maven Pro"/>
              </a:rPr>
              <a:t>4</a:t>
            </a:r>
            <a:r>
              <a:rPr lang="vi-VN" sz="3800" b="1">
                <a:solidFill>
                  <a:srgbClr val="C00000"/>
                </a:solidFill>
                <a:latin typeface="Arial" panose="020B0604020202020204" pitchFamily="34" charset="0"/>
                <a:ea typeface="Maven Pro"/>
                <a:cs typeface="Maven Pro"/>
                <a:sym typeface="Maven Pro"/>
              </a:rPr>
              <a:t>. PHÉP NHÂN VÀ PHÉP CHIA PHÂN THỨC ĐẠI SỐ </a:t>
            </a:r>
            <a:endParaRPr lang="vi-VN" sz="3800">
              <a:solidFill>
                <a:srgbClr val="C00000"/>
              </a:solidFill>
              <a:ea typeface="Maven Pro"/>
              <a:cs typeface="Maven Pro"/>
              <a:sym typeface="Maven Pro"/>
            </a:endParaRPr>
          </a:p>
        </p:txBody>
      </p:sp>
    </p:spTree>
  </p:cSld>
  <p:clrMapOvr>
    <a:masterClrMapping/>
  </p:clrMapOvr>
  <mc:AlternateContent xmlns:mc="http://schemas.openxmlformats.org/markup-compatibility/2006">
    <mc:Choice xmlns:p14="http://schemas.microsoft.com/office/powerpoint/2010/main" Requires="p14">
      <p:transition spd="med" p14:dur="700">
        <p14:prism/>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grpSp>
        <p:nvGrpSpPr>
          <p:cNvPr id="1887" name="Google Shape;1887;p58"/>
          <p:cNvGrpSpPr/>
          <p:nvPr/>
        </p:nvGrpSpPr>
        <p:grpSpPr>
          <a:xfrm rot="-6966032">
            <a:off x="156170" y="3819585"/>
            <a:ext cx="664004" cy="923425"/>
            <a:chOff x="10478963" y="-3477862"/>
            <a:chExt cx="489325" cy="680500"/>
          </a:xfrm>
        </p:grpSpPr>
        <p:sp>
          <p:nvSpPr>
            <p:cNvPr id="1888" name="Google Shape;1888;p58"/>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9" name="Google Shape;1889;p58"/>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0" name="Google Shape;1890;p58"/>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1" name="Google Shape;1891;p58"/>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2" name="Google Shape;1892;p58"/>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3" name="Google Shape;1893;p58"/>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4" name="Google Shape;1894;p58"/>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5" name="Google Shape;1895;p58"/>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6" name="Google Shape;1896;p58"/>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7" name="Google Shape;1897;p58"/>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8" name="Google Shape;1898;p58"/>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9" name="Google Shape;1899;p58"/>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0" name="Google Shape;1900;p58"/>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1" name="Google Shape;1901;p58"/>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2" name="Google Shape;1902;p58"/>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3" name="Google Shape;1903;p58"/>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4" name="Google Shape;1904;p58"/>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 name="Google Shape;3012;p73"/>
          <p:cNvGrpSpPr/>
          <p:nvPr/>
        </p:nvGrpSpPr>
        <p:grpSpPr>
          <a:xfrm rot="10800000">
            <a:off x="6112734" y="0"/>
            <a:ext cx="2574066" cy="2022776"/>
            <a:chOff x="1858956" y="3313704"/>
            <a:chExt cx="1579266" cy="1194823"/>
          </a:xfrm>
        </p:grpSpPr>
        <p:sp>
          <p:nvSpPr>
            <p:cNvPr id="82" name="Google Shape;3013;p73"/>
            <p:cNvSpPr/>
            <p:nvPr/>
          </p:nvSpPr>
          <p:spPr>
            <a:xfrm rot="-1337015">
              <a:off x="1940968" y="3555467"/>
              <a:ext cx="1415241" cy="711297"/>
            </a:xfrm>
            <a:custGeom>
              <a:avLst/>
              <a:gdLst/>
              <a:ahLst/>
              <a:cxnLst/>
              <a:rect l="l" t="t" r="r" b="b"/>
              <a:pathLst>
                <a:path w="31948" h="16057" extrusionOk="0">
                  <a:moveTo>
                    <a:pt x="1765" y="1"/>
                  </a:moveTo>
                  <a:cubicBezTo>
                    <a:pt x="1225" y="1"/>
                    <a:pt x="705" y="267"/>
                    <a:pt x="427" y="765"/>
                  </a:cubicBezTo>
                  <a:cubicBezTo>
                    <a:pt x="406" y="808"/>
                    <a:pt x="384" y="850"/>
                    <a:pt x="363" y="893"/>
                  </a:cubicBezTo>
                  <a:cubicBezTo>
                    <a:pt x="342" y="936"/>
                    <a:pt x="320" y="978"/>
                    <a:pt x="299" y="1021"/>
                  </a:cubicBezTo>
                  <a:cubicBezTo>
                    <a:pt x="1" y="1788"/>
                    <a:pt x="384" y="2661"/>
                    <a:pt x="1130" y="3023"/>
                  </a:cubicBezTo>
                  <a:lnTo>
                    <a:pt x="28263" y="16036"/>
                  </a:lnTo>
                  <a:lnTo>
                    <a:pt x="31947" y="16057"/>
                  </a:lnTo>
                  <a:lnTo>
                    <a:pt x="31947" y="16057"/>
                  </a:lnTo>
                  <a:lnTo>
                    <a:pt x="29626" y="13182"/>
                  </a:lnTo>
                  <a:lnTo>
                    <a:pt x="2493" y="169"/>
                  </a:lnTo>
                  <a:cubicBezTo>
                    <a:pt x="2260" y="56"/>
                    <a:pt x="2011" y="1"/>
                    <a:pt x="1765" y="1"/>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014;p73"/>
            <p:cNvSpPr/>
            <p:nvPr/>
          </p:nvSpPr>
          <p:spPr>
            <a:xfrm rot="-1337015">
              <a:off x="1955885" y="3585849"/>
              <a:ext cx="1273708" cy="621770"/>
            </a:xfrm>
            <a:custGeom>
              <a:avLst/>
              <a:gdLst/>
              <a:ahLst/>
              <a:cxnLst/>
              <a:rect l="l" t="t" r="r" b="b"/>
              <a:pathLst>
                <a:path w="28753" h="14036" extrusionOk="0">
                  <a:moveTo>
                    <a:pt x="384" y="1"/>
                  </a:moveTo>
                  <a:cubicBezTo>
                    <a:pt x="235" y="86"/>
                    <a:pt x="107" y="214"/>
                    <a:pt x="1" y="342"/>
                  </a:cubicBezTo>
                  <a:lnTo>
                    <a:pt x="28561" y="14036"/>
                  </a:lnTo>
                  <a:lnTo>
                    <a:pt x="28752" y="13631"/>
                  </a:lnTo>
                  <a:lnTo>
                    <a:pt x="38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015;p73"/>
            <p:cNvSpPr/>
            <p:nvPr/>
          </p:nvSpPr>
          <p:spPr>
            <a:xfrm rot="-1337015">
              <a:off x="1959189" y="3634973"/>
              <a:ext cx="1267108" cy="625536"/>
            </a:xfrm>
            <a:custGeom>
              <a:avLst/>
              <a:gdLst/>
              <a:ahLst/>
              <a:cxnLst/>
              <a:rect l="l" t="t" r="r" b="b"/>
              <a:pathLst>
                <a:path w="28604" h="14121" extrusionOk="0">
                  <a:moveTo>
                    <a:pt x="43" y="0"/>
                  </a:moveTo>
                  <a:cubicBezTo>
                    <a:pt x="1" y="170"/>
                    <a:pt x="1" y="320"/>
                    <a:pt x="22" y="490"/>
                  </a:cubicBezTo>
                  <a:lnTo>
                    <a:pt x="28390" y="14120"/>
                  </a:lnTo>
                  <a:lnTo>
                    <a:pt x="28603" y="13694"/>
                  </a:lnTo>
                  <a:lnTo>
                    <a:pt x="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016;p73"/>
            <p:cNvSpPr/>
            <p:nvPr/>
          </p:nvSpPr>
          <p:spPr>
            <a:xfrm rot="-1337015">
              <a:off x="3238703" y="3883805"/>
              <a:ext cx="182154" cy="127402"/>
            </a:xfrm>
            <a:custGeom>
              <a:avLst/>
              <a:gdLst/>
              <a:ahLst/>
              <a:cxnLst/>
              <a:rect l="l" t="t" r="r" b="b"/>
              <a:pathLst>
                <a:path w="4112" h="2876" extrusionOk="0">
                  <a:moveTo>
                    <a:pt x="1790" y="1"/>
                  </a:moveTo>
                  <a:cubicBezTo>
                    <a:pt x="1790" y="1"/>
                    <a:pt x="810" y="235"/>
                    <a:pt x="406" y="1087"/>
                  </a:cubicBezTo>
                  <a:cubicBezTo>
                    <a:pt x="1" y="1960"/>
                    <a:pt x="427" y="2855"/>
                    <a:pt x="427" y="2855"/>
                  </a:cubicBezTo>
                  <a:lnTo>
                    <a:pt x="4111" y="2876"/>
                  </a:lnTo>
                  <a:lnTo>
                    <a:pt x="4111" y="2876"/>
                  </a:lnTo>
                  <a:lnTo>
                    <a:pt x="179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017;p73"/>
            <p:cNvSpPr/>
            <p:nvPr/>
          </p:nvSpPr>
          <p:spPr>
            <a:xfrm rot="-1337015">
              <a:off x="3338070" y="3928381"/>
              <a:ext cx="91565" cy="63258"/>
            </a:xfrm>
            <a:custGeom>
              <a:avLst/>
              <a:gdLst/>
              <a:ahLst/>
              <a:cxnLst/>
              <a:rect l="l" t="t" r="r" b="b"/>
              <a:pathLst>
                <a:path w="2067" h="1428" extrusionOk="0">
                  <a:moveTo>
                    <a:pt x="916" y="1"/>
                  </a:moveTo>
                  <a:cubicBezTo>
                    <a:pt x="916" y="1"/>
                    <a:pt x="426" y="107"/>
                    <a:pt x="213" y="533"/>
                  </a:cubicBezTo>
                  <a:cubicBezTo>
                    <a:pt x="0" y="981"/>
                    <a:pt x="235" y="1428"/>
                    <a:pt x="235" y="1428"/>
                  </a:cubicBezTo>
                  <a:lnTo>
                    <a:pt x="2066" y="1428"/>
                  </a:lnTo>
                  <a:lnTo>
                    <a:pt x="91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7" name="Google Shape;997;p41"/>
          <p:cNvSpPr txBox="1">
            <a:spLocks noGrp="1"/>
          </p:cNvSpPr>
          <p:nvPr>
            <p:ph type="title"/>
          </p:nvPr>
        </p:nvSpPr>
        <p:spPr>
          <a:xfrm>
            <a:off x="412358" y="1494499"/>
            <a:ext cx="8376749" cy="877200"/>
          </a:xfrm>
          <a:prstGeom prst="rect">
            <a:avLst/>
          </a:prstGeom>
        </p:spPr>
        <p:txBody>
          <a:bodyPr spcFirstLastPara="1" wrap="square" lIns="91425" tIns="91425" rIns="91425" bIns="91425" anchor="t" anchorCtr="0">
            <a:noAutofit/>
          </a:bodyPr>
          <a:lstStyle/>
          <a:p>
            <a:pPr lvl="0" algn="ctr">
              <a:lnSpc>
                <a:spcPct val="150000"/>
              </a:lnSpc>
            </a:pPr>
            <a:r>
              <a:rPr lang="en-US" sz="6000" b="1" smtClean="0">
                <a:latin typeface="+mj-lt"/>
              </a:rPr>
              <a:t>VẬN DỤNG</a:t>
            </a:r>
            <a:endParaRPr sz="6000" b="1">
              <a:latin typeface="+mj-lt"/>
            </a:endParaRPr>
          </a:p>
        </p:txBody>
      </p:sp>
      <p:pic>
        <p:nvPicPr>
          <p:cNvPr id="89" name="Picture 88"/>
          <p:cNvPicPr>
            <a:picLocks noChangeAspect="1"/>
          </p:cNvPicPr>
          <p:nvPr/>
        </p:nvPicPr>
        <p:blipFill>
          <a:blip r:embed="rId3"/>
          <a:stretch>
            <a:fillRect/>
          </a:stretch>
        </p:blipFill>
        <p:spPr>
          <a:xfrm>
            <a:off x="470951" y="567499"/>
            <a:ext cx="820818" cy="459615"/>
          </a:xfrm>
          <a:prstGeom prst="rect">
            <a:avLst/>
          </a:prstGeom>
        </p:spPr>
      </p:pic>
      <p:pic>
        <p:nvPicPr>
          <p:cNvPr id="90" name="Picture 89"/>
          <p:cNvPicPr>
            <a:picLocks noChangeAspect="1"/>
          </p:cNvPicPr>
          <p:nvPr/>
        </p:nvPicPr>
        <p:blipFill>
          <a:blip r:embed="rId3"/>
          <a:stretch>
            <a:fillRect/>
          </a:stretch>
        </p:blipFill>
        <p:spPr>
          <a:xfrm>
            <a:off x="7783135" y="4145927"/>
            <a:ext cx="820818" cy="459615"/>
          </a:xfrm>
          <a:prstGeom prst="rect">
            <a:avLst/>
          </a:prstGeom>
        </p:spPr>
      </p:pic>
    </p:spTree>
    <p:extLst>
      <p:ext uri="{BB962C8B-B14F-4D97-AF65-F5344CB8AC3E}">
        <p14:creationId xmlns:p14="http://schemas.microsoft.com/office/powerpoint/2010/main" val="15981410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sp>
        <p:nvSpPr>
          <p:cNvPr id="271" name="Google Shape;3331;p61"/>
          <p:cNvSpPr txBox="1"/>
          <p:nvPr/>
        </p:nvSpPr>
        <p:spPr>
          <a:xfrm flipH="1">
            <a:off x="3111554" y="791157"/>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6.29 (SGK – tr.22)</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3" name="Picture 2"/>
          <p:cNvPicPr>
            <a:picLocks noChangeAspect="1"/>
          </p:cNvPicPr>
          <p:nvPr/>
        </p:nvPicPr>
        <p:blipFill>
          <a:blip r:embed="rId3"/>
          <a:stretch>
            <a:fillRect/>
          </a:stretch>
        </p:blipFill>
        <p:spPr>
          <a:xfrm>
            <a:off x="4028172" y="4279392"/>
            <a:ext cx="973596" cy="368181"/>
          </a:xfrm>
          <a:prstGeom prst="rect">
            <a:avLst/>
          </a:prstGeom>
        </p:spPr>
      </p:pic>
      <p:grpSp>
        <p:nvGrpSpPr>
          <p:cNvPr id="5" name="Group 4"/>
          <p:cNvGrpSpPr/>
          <p:nvPr/>
        </p:nvGrpSpPr>
        <p:grpSpPr>
          <a:xfrm>
            <a:off x="1482204" y="1639645"/>
            <a:ext cx="6065532" cy="715068"/>
            <a:chOff x="3963577" y="680859"/>
            <a:chExt cx="6065532" cy="715068"/>
          </a:xfrm>
        </p:grpSpPr>
        <p:sp>
          <p:nvSpPr>
            <p:cNvPr id="273" name="Rectangle 272"/>
            <p:cNvSpPr/>
            <p:nvPr/>
          </p:nvSpPr>
          <p:spPr>
            <a:xfrm>
              <a:off x="3963577" y="774623"/>
              <a:ext cx="4308154" cy="49699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smtClean="0">
                  <a:ln>
                    <a:noFill/>
                  </a:ln>
                  <a:solidFill>
                    <a:sysClr val="windowText" lastClr="000000"/>
                  </a:solidFill>
                  <a:effectLst/>
                  <a:uLnTx/>
                  <a:uFillTx/>
                  <a:latin typeface="Arial"/>
                  <a:cs typeface="Arial"/>
                  <a:sym typeface="Arial"/>
                </a:rPr>
                <a:t>Cho hai phân</a:t>
              </a:r>
              <a:r>
                <a:rPr kumimoji="0" lang="en-US" sz="2000" b="0" i="0" u="none" strike="noStrike" kern="0" cap="none" spc="0" normalizeH="0" noProof="0" smtClean="0">
                  <a:ln>
                    <a:noFill/>
                  </a:ln>
                  <a:solidFill>
                    <a:sysClr val="windowText" lastClr="000000"/>
                  </a:solidFill>
                  <a:effectLst/>
                  <a:uLnTx/>
                  <a:uFillTx/>
                  <a:latin typeface="Arial"/>
                  <a:cs typeface="Arial"/>
                  <a:sym typeface="Arial"/>
                </a:rPr>
                <a:t> thức </a:t>
              </a:r>
              <a:endParaRPr kumimoji="0" lang="en-US" sz="2000" b="0" i="0" u="none" strike="noStrike" kern="0" cap="none" spc="0" normalizeH="0" baseline="0" noProof="0" smtClean="0">
                <a:ln>
                  <a:noFill/>
                </a:ln>
                <a:solidFill>
                  <a:sysClr val="windowText" lastClr="000000"/>
                </a:solidFill>
                <a:effectLst/>
                <a:uLnTx/>
                <a:uFillTx/>
                <a:latin typeface="Arial"/>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6117654" y="680859"/>
                  <a:ext cx="3911455" cy="71506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𝑃</m:t>
                        </m:r>
                        <m:r>
                          <a:rPr lang="en-US" sz="2000">
                            <a:latin typeface="Cambria Math" panose="02040503050406030204" pitchFamily="18" charset="0"/>
                          </a:rPr>
                          <m:t>=</m:t>
                        </m:r>
                        <m:f>
                          <m:fPr>
                            <m:ctrlPr>
                              <a:rPr lang="en-US" sz="2000" i="1">
                                <a:latin typeface="Cambria Math" panose="02040503050406030204" pitchFamily="18" charset="0"/>
                              </a:rPr>
                            </m:ctrlPr>
                          </m:fPr>
                          <m:num>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a:latin typeface="Cambria Math" panose="02040503050406030204" pitchFamily="18" charset="0"/>
                                  </a:rPr>
                                  <m:t>2</m:t>
                                </m:r>
                              </m:sup>
                            </m:sSup>
                            <m:r>
                              <a:rPr lang="en-US" sz="2000">
                                <a:latin typeface="Cambria Math" panose="02040503050406030204" pitchFamily="18" charset="0"/>
                              </a:rPr>
                              <m:t>+6</m:t>
                            </m:r>
                            <m:r>
                              <a:rPr lang="en-US" sz="2000" i="1">
                                <a:latin typeface="Cambria Math" panose="02040503050406030204" pitchFamily="18" charset="0"/>
                              </a:rPr>
                              <m:t>𝑥</m:t>
                            </m:r>
                            <m:r>
                              <a:rPr lang="en-US" sz="2000">
                                <a:latin typeface="Cambria Math" panose="02040503050406030204" pitchFamily="18" charset="0"/>
                              </a:rPr>
                              <m:t>+9</m:t>
                            </m:r>
                          </m:num>
                          <m:den>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a:latin typeface="Cambria Math" panose="02040503050406030204" pitchFamily="18" charset="0"/>
                                  </a:rPr>
                                  <m:t>2</m:t>
                                </m:r>
                              </m:sup>
                            </m:sSup>
                            <m:r>
                              <a:rPr lang="en-US" sz="2000">
                                <a:latin typeface="Cambria Math" panose="02040503050406030204" pitchFamily="18" charset="0"/>
                              </a:rPr>
                              <m:t>+3</m:t>
                            </m:r>
                            <m:r>
                              <a:rPr lang="en-US" sz="2000" i="1">
                                <a:latin typeface="Cambria Math" panose="02040503050406030204" pitchFamily="18" charset="0"/>
                              </a:rPr>
                              <m:t>𝑥</m:t>
                            </m:r>
                          </m:den>
                        </m:f>
                        <m:r>
                          <a:rPr lang="en-US" sz="2000" b="0" i="1"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m:t>
                        </m:r>
                        <m:r>
                          <a:rPr lang="en-US" sz="2000" b="0" i="1" smtClean="0">
                            <a:latin typeface="Cambria Math" panose="02040503050406030204" pitchFamily="18" charset="0"/>
                          </a:rPr>
                          <m:t>  </m:t>
                        </m:r>
                        <m:r>
                          <a:rPr lang="fr-FR" sz="2000" i="1">
                            <a:latin typeface="Cambria Math" panose="02040503050406030204" pitchFamily="18" charset="0"/>
                            <a:ea typeface="Calibri" panose="020F0502020204030204" pitchFamily="34" charset="0"/>
                            <a:cs typeface="Times New Roman" panose="02020603050405020304" pitchFamily="18" charset="0"/>
                          </a:rPr>
                          <m:t>𝑄</m:t>
                        </m:r>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effectLst/>
                                <a:latin typeface="Cambria Math" panose="02040503050406030204" pitchFamily="18" charset="0"/>
                                <a:ea typeface="Calibri" panose="020F0502020204030204" pitchFamily="34" charset="0"/>
                                <a:cs typeface="Times New Roman" panose="02020603050405020304" pitchFamily="18" charset="0"/>
                              </a:rPr>
                              <m:t>+3</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effectLst/>
                                <a:latin typeface="Cambria Math" panose="02040503050406030204" pitchFamily="18" charset="0"/>
                                <a:ea typeface="Calibri" panose="020F0502020204030204" pitchFamily="34" charset="0"/>
                                <a:cs typeface="Times New Roman" panose="02020603050405020304" pitchFamily="18" charset="0"/>
                              </a:rPr>
                              <m:t>−9</m:t>
                            </m:r>
                          </m:den>
                        </m:f>
                      </m:oMath>
                    </m:oMathPara>
                  </a14:m>
                  <a:endParaRPr lang="en-US" sz="2000"/>
                </a:p>
              </p:txBody>
            </p:sp>
          </mc:Choice>
          <mc:Fallback>
            <p:sp>
              <p:nvSpPr>
                <p:cNvPr id="4" name="Rectangle 3"/>
                <p:cNvSpPr>
                  <a:spLocks noRot="1" noChangeAspect="1" noMove="1" noResize="1" noEditPoints="1" noAdjustHandles="1" noChangeArrowheads="1" noChangeShapeType="1" noTextEdit="1"/>
                </p:cNvSpPr>
                <p:nvPr/>
              </p:nvSpPr>
              <p:spPr>
                <a:xfrm>
                  <a:off x="6117654" y="680859"/>
                  <a:ext cx="3911455" cy="715068"/>
                </a:xfrm>
                <a:prstGeom prst="rect">
                  <a:avLst/>
                </a:prstGeom>
                <a:blipFill>
                  <a:blip r:embed="rId4"/>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6" name="Rectangle 5"/>
              <p:cNvSpPr/>
              <p:nvPr/>
            </p:nvSpPr>
            <p:spPr>
              <a:xfrm>
                <a:off x="1482204" y="2439333"/>
                <a:ext cx="5888736" cy="1227965"/>
              </a:xfrm>
              <a:prstGeom prst="rect">
                <a:avLst/>
              </a:prstGeom>
            </p:spPr>
            <p:txBody>
              <a:bodyPr wrap="square">
                <a:spAutoFit/>
              </a:bodyPr>
              <a:lstStyle/>
              <a:p>
                <a:pPr algn="just">
                  <a:lnSpc>
                    <a:spcPct val="200000"/>
                  </a:lnSpc>
                </a:pPr>
                <a:r>
                  <a:rPr lang="en-US" sz="2000" smtClean="0">
                    <a:latin typeface="+mn-lt"/>
                  </a:rPr>
                  <a:t>a) Rút gọn </a:t>
                </a:r>
                <a14:m>
                  <m:oMath xmlns:m="http://schemas.openxmlformats.org/officeDocument/2006/math">
                    <m:r>
                      <a:rPr lang="en-US" sz="2000" i="1" smtClean="0">
                        <a:latin typeface="Cambria Math" panose="02040503050406030204" pitchFamily="18" charset="0"/>
                      </a:rPr>
                      <m:t>𝑃</m:t>
                    </m:r>
                  </m:oMath>
                </a14:m>
                <a:r>
                  <a:rPr lang="en-US" sz="2000">
                    <a:latin typeface="+mn-lt"/>
                  </a:rPr>
                  <a:t> và </a:t>
                </a:r>
                <a14:m>
                  <m:oMath xmlns:m="http://schemas.openxmlformats.org/officeDocument/2006/math">
                    <m:r>
                      <a:rPr lang="en-US" sz="2000" i="1" smtClean="0">
                        <a:latin typeface="Cambria Math" panose="02040503050406030204" pitchFamily="18" charset="0"/>
                      </a:rPr>
                      <m:t>𝑄</m:t>
                    </m:r>
                  </m:oMath>
                </a14:m>
                <a:r>
                  <a:rPr lang="en-US" sz="2000">
                    <a:latin typeface="+mn-lt"/>
                  </a:rPr>
                  <a:t>.</a:t>
                </a:r>
              </a:p>
              <a:p>
                <a:pPr algn="just">
                  <a:lnSpc>
                    <a:spcPct val="200000"/>
                  </a:lnSpc>
                </a:pPr>
                <a:r>
                  <a:rPr lang="en-US" sz="2000">
                    <a:latin typeface="+mn-lt"/>
                  </a:rPr>
                  <a:t>b) Sử dụng kết quả của câu a, tính </a:t>
                </a:r>
                <a14:m>
                  <m:oMath xmlns:m="http://schemas.openxmlformats.org/officeDocument/2006/math">
                    <m:r>
                      <a:rPr lang="en-US" sz="2000" i="1">
                        <a:latin typeface="Cambria Math" panose="02040503050406030204" pitchFamily="18" charset="0"/>
                      </a:rPr>
                      <m:t>𝑃</m:t>
                    </m:r>
                    <m:r>
                      <a:rPr lang="en-US" sz="2000" i="1">
                        <a:latin typeface="Cambria Math" panose="02040503050406030204" pitchFamily="18" charset="0"/>
                      </a:rPr>
                      <m:t> .</m:t>
                    </m:r>
                    <m:r>
                      <a:rPr lang="en-US" sz="2000" b="0" i="1" smtClean="0">
                        <a:latin typeface="Cambria Math" panose="02040503050406030204" pitchFamily="18" charset="0"/>
                      </a:rPr>
                      <m:t>𝑄</m:t>
                    </m:r>
                  </m:oMath>
                </a14:m>
                <a:r>
                  <a:rPr lang="en-US" sz="2000" smtClean="0">
                    <a:latin typeface="+mn-lt"/>
                  </a:rPr>
                  <a:t> </a:t>
                </a:r>
                <a:r>
                  <a:rPr lang="en-US" sz="2000">
                    <a:latin typeface="+mn-lt"/>
                  </a:rPr>
                  <a:t>và </a:t>
                </a:r>
                <a14:m>
                  <m:oMath xmlns:m="http://schemas.openxmlformats.org/officeDocument/2006/math">
                    <m:r>
                      <a:rPr lang="en-US" sz="2000" i="1">
                        <a:latin typeface="Cambria Math" panose="02040503050406030204" pitchFamily="18" charset="0"/>
                      </a:rPr>
                      <m:t>𝑃</m:t>
                    </m:r>
                    <m:r>
                      <a:rPr lang="en-US" sz="2000" i="1">
                        <a:latin typeface="Cambria Math" panose="02040503050406030204" pitchFamily="18" charset="0"/>
                      </a:rPr>
                      <m:t> :</m:t>
                    </m:r>
                    <m:r>
                      <a:rPr lang="en-US" sz="2000" i="1">
                        <a:latin typeface="Cambria Math" panose="02040503050406030204" pitchFamily="18" charset="0"/>
                      </a:rPr>
                      <m:t>𝑄</m:t>
                    </m:r>
                  </m:oMath>
                </a14:m>
                <a:r>
                  <a:rPr lang="en-US" sz="2000"/>
                  <a:t> </a:t>
                </a:r>
                <a:r>
                  <a:rPr lang="en-US" sz="2000">
                    <a:latin typeface="+mn-lt"/>
                  </a:rPr>
                  <a:t>.</a:t>
                </a:r>
              </a:p>
            </p:txBody>
          </p:sp>
        </mc:Choice>
        <mc:Fallback>
          <p:sp>
            <p:nvSpPr>
              <p:cNvPr id="6" name="Rectangle 5"/>
              <p:cNvSpPr>
                <a:spLocks noRot="1" noChangeAspect="1" noMove="1" noResize="1" noEditPoints="1" noAdjustHandles="1" noChangeArrowheads="1" noChangeShapeType="1" noTextEdit="1"/>
              </p:cNvSpPr>
              <p:nvPr/>
            </p:nvSpPr>
            <p:spPr>
              <a:xfrm>
                <a:off x="1482204" y="2439333"/>
                <a:ext cx="5888736" cy="1227965"/>
              </a:xfrm>
              <a:prstGeom prst="rect">
                <a:avLst/>
              </a:prstGeom>
              <a:blipFill>
                <a:blip r:embed="rId5"/>
                <a:stretch>
                  <a:fillRect l="-1035" b="-7921"/>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500"/>
                                        <p:tgtEl>
                                          <p:spTgt spid="271"/>
                                        </p:tgtEl>
                                      </p:cBhvr>
                                    </p:animEffect>
                                    <p:anim calcmode="lin" valueType="num">
                                      <p:cBhvr>
                                        <p:cTn id="8" dur="500" fill="hold"/>
                                        <p:tgtEl>
                                          <p:spTgt spid="271"/>
                                        </p:tgtEl>
                                        <p:attrNameLst>
                                          <p:attrName>ppt_x</p:attrName>
                                        </p:attrNameLst>
                                      </p:cBhvr>
                                      <p:tavLst>
                                        <p:tav tm="0">
                                          <p:val>
                                            <p:strVal val="#ppt_x"/>
                                          </p:val>
                                        </p:tav>
                                        <p:tav tm="100000">
                                          <p:val>
                                            <p:strVal val="#ppt_x"/>
                                          </p:val>
                                        </p:tav>
                                      </p:tavLst>
                                    </p:anim>
                                    <p:anim calcmode="lin" valueType="num">
                                      <p:cBhvr>
                                        <p:cTn id="9" dur="500" fill="hold"/>
                                        <p:tgtEl>
                                          <p:spTgt spid="27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028172" y="4324157"/>
            <a:ext cx="973596" cy="368181"/>
          </a:xfrm>
          <a:prstGeom prst="rect">
            <a:avLst/>
          </a:prstGeom>
        </p:spPr>
      </p:pic>
      <p:sp>
        <p:nvSpPr>
          <p:cNvPr id="277" name="Rectangle 276"/>
          <p:cNvSpPr/>
          <p:nvPr/>
        </p:nvSpPr>
        <p:spPr>
          <a:xfrm>
            <a:off x="4277568" y="575306"/>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657476" y="3237616"/>
                <a:ext cx="7907354" cy="1095685"/>
              </a:xfrm>
              <a:prstGeom prst="rect">
                <a:avLst/>
              </a:prstGeom>
            </p:spPr>
            <p:txBody>
              <a:bodyPr wrap="squar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2000" b="0" i="1" smtClean="0">
                          <a:latin typeface="Cambria Math" panose="02040503050406030204" pitchFamily="18" charset="0"/>
                          <a:ea typeface="Calibri" panose="020F0502020204030204" pitchFamily="34" charset="0"/>
                          <a:cs typeface="Times New Roman" panose="02020603050405020304" pitchFamily="18" charset="0"/>
                        </a:rPr>
                        <m:t>) </m:t>
                      </m:r>
                      <m:r>
                        <a:rPr lang="fr-FR" sz="2000" i="1">
                          <a:latin typeface="Cambria Math" panose="02040503050406030204" pitchFamily="18" charset="0"/>
                          <a:ea typeface="Calibri" panose="020F0502020204030204" pitchFamily="34" charset="0"/>
                          <a:cs typeface="Times New Roman" panose="02020603050405020304" pitchFamily="18" charset="0"/>
                        </a:rPr>
                        <m:t>𝑃</m:t>
                      </m:r>
                      <m:r>
                        <a:rPr lang="fr-FR" sz="2000" i="1">
                          <a:latin typeface="Cambria Math" panose="02040503050406030204" pitchFamily="18" charset="0"/>
                          <a:ea typeface="Calibri" panose="020F0502020204030204" pitchFamily="34" charset="0"/>
                          <a:cs typeface="Times New Roman" panose="02020603050405020304" pitchFamily="18" charset="0"/>
                        </a:rPr>
                        <m:t> . </m:t>
                      </m:r>
                      <m:r>
                        <a:rPr lang="fr-FR" sz="2000" i="1">
                          <a:latin typeface="Cambria Math" panose="02040503050406030204" pitchFamily="18" charset="0"/>
                          <a:ea typeface="Calibri" panose="020F0502020204030204" pitchFamily="34" charset="0"/>
                          <a:cs typeface="Times New Roman" panose="02020603050405020304" pitchFamily="18" charset="0"/>
                        </a:rPr>
                        <m:t>𝑄</m:t>
                      </m:r>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den>
                      </m:f>
                      <m:r>
                        <a:rPr lang="en-US" sz="2000" b="0" i="0" smtClean="0">
                          <a:latin typeface="Cambria Math" panose="02040503050406030204" pitchFamily="18" charset="0"/>
                          <a:ea typeface="Calibri" panose="020F0502020204030204" pitchFamily="34" charset="0"/>
                          <a:cs typeface="Times New Roman" panose="02020603050405020304" pitchFamily="18" charset="0"/>
                        </a:rPr>
                        <m:t>;  </m:t>
                      </m:r>
                      <m:r>
                        <a:rPr lang="fr-FR" sz="2000" i="1">
                          <a:latin typeface="Cambria Math" panose="02040503050406030204" pitchFamily="18" charset="0"/>
                          <a:ea typeface="Calibri" panose="020F0502020204030204" pitchFamily="34" charset="0"/>
                          <a:cs typeface="Times New Roman" panose="02020603050405020304" pitchFamily="18" charset="0"/>
                        </a:rPr>
                        <m:t>𝑃</m:t>
                      </m:r>
                      <m:r>
                        <a:rPr lang="fr-FR" sz="2000" i="1">
                          <a:latin typeface="Cambria Math" panose="02040503050406030204" pitchFamily="18" charset="0"/>
                          <a:ea typeface="Calibri" panose="020F0502020204030204" pitchFamily="34" charset="0"/>
                          <a:cs typeface="Times New Roman" panose="02020603050405020304" pitchFamily="18" charset="0"/>
                        </a:rPr>
                        <m:t> :</m:t>
                      </m:r>
                      <m:r>
                        <a:rPr lang="fr-FR" sz="2000" i="1">
                          <a:latin typeface="Cambria Math" panose="02040503050406030204" pitchFamily="18" charset="0"/>
                          <a:ea typeface="Calibri" panose="020F0502020204030204" pitchFamily="34" charset="0"/>
                          <a:cs typeface="Times New Roman" panose="02020603050405020304" pitchFamily="18" charset="0"/>
                        </a:rPr>
                        <m:t>𝑄</m:t>
                      </m:r>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−3</m:t>
                          </m:r>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−9</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𝑥</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2000">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657476" y="3237616"/>
                <a:ext cx="7907354" cy="109568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1015674" y="995200"/>
                <a:ext cx="5147382" cy="2253181"/>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2000" i="1">
                          <a:effectLst/>
                          <a:latin typeface="+mn-lt"/>
                          <a:ea typeface="Calibri" panose="020F0502020204030204" pitchFamily="34" charset="0"/>
                          <a:cs typeface="Times New Roman" panose="02020603050405020304" pitchFamily="18" charset="0"/>
                        </a:rPr>
                        <m:t>𝑃</m:t>
                      </m:r>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+6</m:t>
                          </m:r>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+9</m:t>
                          </m:r>
                        </m:num>
                        <m:den>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+3</m:t>
                          </m:r>
                          <m:r>
                            <a:rPr lang="fr-FR" sz="2000" i="1">
                              <a:effectLst/>
                              <a:latin typeface="+mn-lt"/>
                              <a:ea typeface="Calibri" panose="020F0502020204030204" pitchFamily="34" charset="0"/>
                              <a:cs typeface="Times New Roman" panose="02020603050405020304" pitchFamily="18" charset="0"/>
                            </a:rPr>
                            <m:t>𝑥</m:t>
                          </m:r>
                        </m:den>
                      </m:f>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sSup>
                            <m:sSupPr>
                              <m:ctrlPr>
                                <a:rPr lang="en-US" sz="2000" i="1">
                                  <a:effectLst/>
                                  <a:latin typeface="+mn-lt"/>
                                  <a:ea typeface="Calibri" panose="020F0502020204030204" pitchFamily="34" charset="0"/>
                                  <a:cs typeface="Times New Roman" panose="02020603050405020304" pitchFamily="18" charset="0"/>
                                </a:rPr>
                              </m:ctrlPr>
                            </m:sSupPr>
                            <m:e>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e>
                              </m:d>
                            </m:e>
                            <m:sup>
                              <m:r>
                                <a:rPr lang="fr-FR" sz="2000" i="1">
                                  <a:effectLst/>
                                  <a:latin typeface="+mn-lt"/>
                                  <a:ea typeface="Calibri" panose="020F0502020204030204" pitchFamily="34" charset="0"/>
                                  <a:cs typeface="Times New Roman" panose="02020603050405020304" pitchFamily="18" charset="0"/>
                                </a:rPr>
                                <m:t>2</m:t>
                              </m:r>
                            </m:sup>
                          </m:sSup>
                        </m:num>
                        <m:den>
                          <m:r>
                            <a:rPr lang="fr-FR" sz="2000" i="1">
                              <a:effectLst/>
                              <a:latin typeface="+mn-lt"/>
                              <a:ea typeface="Calibri" panose="020F0502020204030204" pitchFamily="34" charset="0"/>
                              <a:cs typeface="Times New Roman" panose="02020603050405020304" pitchFamily="18" charset="0"/>
                            </a:rPr>
                            <m:t>𝑥</m:t>
                          </m:r>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e>
                          </m:d>
                        </m:den>
                      </m:f>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num>
                        <m:den>
                          <m:r>
                            <a:rPr lang="fr-FR" sz="2000" i="1">
                              <a:effectLst/>
                              <a:latin typeface="+mn-lt"/>
                              <a:ea typeface="Calibri" panose="020F0502020204030204" pitchFamily="34" charset="0"/>
                              <a:cs typeface="Times New Roman" panose="02020603050405020304" pitchFamily="18" charset="0"/>
                            </a:rPr>
                            <m:t>𝑥</m:t>
                          </m:r>
                        </m:den>
                      </m:f>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2000" b="0" i="1"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2000" i="1">
                          <a:effectLst/>
                          <a:latin typeface="+mn-lt"/>
                          <a:ea typeface="Calibri" panose="020F0502020204030204" pitchFamily="34" charset="0"/>
                          <a:cs typeface="Times New Roman" panose="02020603050405020304" pitchFamily="18" charset="0"/>
                        </a:rPr>
                        <m:t>𝑄</m:t>
                      </m:r>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+3</m:t>
                          </m:r>
                          <m:r>
                            <a:rPr lang="fr-FR" sz="2000" i="1">
                              <a:effectLst/>
                              <a:latin typeface="+mn-lt"/>
                              <a:ea typeface="Calibri" panose="020F0502020204030204" pitchFamily="34" charset="0"/>
                              <a:cs typeface="Times New Roman" panose="02020603050405020304" pitchFamily="18" charset="0"/>
                            </a:rPr>
                            <m:t>𝑥</m:t>
                          </m:r>
                        </m:num>
                        <m:den>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−9</m:t>
                          </m:r>
                        </m:den>
                      </m:f>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𝑥</m:t>
                          </m:r>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e>
                          </m:d>
                        </m:num>
                        <m:den>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e>
                          </m:d>
                          <m:d>
                            <m:dPr>
                              <m:ctrlPr>
                                <a:rPr lang="en-US" sz="2000" i="1">
                                  <a:effectLst/>
                                  <a:latin typeface="+mn-lt"/>
                                  <a:ea typeface="Calibri" panose="020F0502020204030204" pitchFamily="34" charset="0"/>
                                  <a:cs typeface="Times New Roman" panose="02020603050405020304" pitchFamily="18" charset="0"/>
                                </a:rPr>
                              </m:ctrlPr>
                            </m:dPr>
                            <m:e>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e>
                          </m:d>
                        </m:den>
                      </m:f>
                      <m:r>
                        <a:rPr lang="fr-FR" sz="2000" i="1">
                          <a:effectLst/>
                          <a:latin typeface="+mn-lt"/>
                          <a:ea typeface="Calibri" panose="020F0502020204030204" pitchFamily="34" charset="0"/>
                          <a:cs typeface="Times New Roman" panose="02020603050405020304" pitchFamily="18" charset="0"/>
                        </a:rPr>
                        <m:t>=</m:t>
                      </m:r>
                      <m:f>
                        <m:fPr>
                          <m:ctrlPr>
                            <a:rPr lang="en-US" sz="2000" i="1">
                              <a:effectLst/>
                              <a:latin typeface="+mn-lt"/>
                              <a:ea typeface="Calibri" panose="020F0502020204030204" pitchFamily="34" charset="0"/>
                              <a:cs typeface="Times New Roman" panose="02020603050405020304" pitchFamily="18" charset="0"/>
                            </a:rPr>
                          </m:ctrlPr>
                        </m:fPr>
                        <m:num>
                          <m:r>
                            <a:rPr lang="fr-FR" sz="2000" i="1">
                              <a:effectLst/>
                              <a:latin typeface="+mn-lt"/>
                              <a:ea typeface="Calibri" panose="020F0502020204030204" pitchFamily="34" charset="0"/>
                              <a:cs typeface="Times New Roman" panose="02020603050405020304" pitchFamily="18" charset="0"/>
                            </a:rPr>
                            <m:t>𝑥</m:t>
                          </m:r>
                        </m:num>
                        <m:den>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−3</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015674" y="995200"/>
                <a:ext cx="5147382" cy="2253181"/>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970503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randombar(horizontal)">
                                      <p:cBhvr>
                                        <p:cTn id="7" dur="500"/>
                                        <p:tgtEl>
                                          <p:spTgt spid="2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p:tgtEl>
                                          <p:spTgt spid="2"/>
                                        </p:tgtEl>
                                        <p:attrNameLst>
                                          <p:attrName>ppt_y</p:attrName>
                                        </p:attrNameLst>
                                      </p:cBhvr>
                                      <p:tavLst>
                                        <p:tav tm="0">
                                          <p:val>
                                            <p:strVal val="#ppt_y+#ppt_h*1.125000"/>
                                          </p:val>
                                        </p:tav>
                                        <p:tav tm="100000">
                                          <p:val>
                                            <p:strVal val="#ppt_y"/>
                                          </p:val>
                                        </p:tav>
                                      </p:tavLst>
                                    </p:anim>
                                    <p:animEffect transition="in" filter="wipe(up)">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grpSp>
        <p:nvGrpSpPr>
          <p:cNvPr id="1948" name="Google Shape;1948;p60"/>
          <p:cNvGrpSpPr/>
          <p:nvPr/>
        </p:nvGrpSpPr>
        <p:grpSpPr>
          <a:xfrm rot="4476917" flipH="1">
            <a:off x="7995453" y="172754"/>
            <a:ext cx="946802" cy="1002565"/>
            <a:chOff x="6195381" y="-2621175"/>
            <a:chExt cx="935514" cy="991326"/>
          </a:xfrm>
        </p:grpSpPr>
        <p:sp>
          <p:nvSpPr>
            <p:cNvPr id="1949" name="Google Shape;1949;p60"/>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0"/>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1" name="Google Shape;1951;p60"/>
            <p:cNvGrpSpPr/>
            <p:nvPr/>
          </p:nvGrpSpPr>
          <p:grpSpPr>
            <a:xfrm>
              <a:off x="6224976" y="-2534681"/>
              <a:ext cx="814619" cy="878223"/>
              <a:chOff x="10015526" y="-551931"/>
              <a:chExt cx="814619" cy="878223"/>
            </a:xfrm>
          </p:grpSpPr>
          <p:sp>
            <p:nvSpPr>
              <p:cNvPr id="1952" name="Google Shape;1952;p60"/>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0"/>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0"/>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0"/>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0"/>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0"/>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0"/>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0"/>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0"/>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0"/>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0"/>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0"/>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0"/>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0"/>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0"/>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0"/>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0"/>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0"/>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0"/>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0"/>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0"/>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0"/>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0"/>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0"/>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60"/>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60"/>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60"/>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60"/>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60"/>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60"/>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60"/>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60"/>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60"/>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60"/>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60"/>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60"/>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60"/>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60"/>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60"/>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60"/>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60"/>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0"/>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0"/>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60"/>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60"/>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0"/>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8" name="Google Shape;1998;p60"/>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9" name="Google Shape;1999;p60"/>
          <p:cNvGrpSpPr/>
          <p:nvPr/>
        </p:nvGrpSpPr>
        <p:grpSpPr>
          <a:xfrm rot="-6966032">
            <a:off x="228690" y="4180513"/>
            <a:ext cx="664004" cy="923425"/>
            <a:chOff x="10478963" y="-3477862"/>
            <a:chExt cx="489325" cy="680500"/>
          </a:xfrm>
        </p:grpSpPr>
        <p:sp>
          <p:nvSpPr>
            <p:cNvPr id="2000" name="Google Shape;2000;p60"/>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60"/>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60"/>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60"/>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60"/>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60"/>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0"/>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0"/>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0"/>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0"/>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0"/>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60"/>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0"/>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0"/>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60"/>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0"/>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0"/>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p:txBody>
          <a:bodyPr/>
          <a:lstStyle/>
          <a:p>
            <a:r>
              <a:rPr lang="en-US" smtClean="0"/>
              <a:t/>
            </a:r>
            <a:br>
              <a:rPr lang="en-US" smtClean="0"/>
            </a:br>
            <a:endParaRPr lang="en-US"/>
          </a:p>
        </p:txBody>
      </p:sp>
      <p:pic>
        <p:nvPicPr>
          <p:cNvPr id="4" name="Picture 3"/>
          <p:cNvPicPr>
            <a:picLocks noChangeAspect="1"/>
          </p:cNvPicPr>
          <p:nvPr/>
        </p:nvPicPr>
        <p:blipFill>
          <a:blip r:embed="rId3"/>
          <a:stretch>
            <a:fillRect/>
          </a:stretch>
        </p:blipFill>
        <p:spPr>
          <a:xfrm>
            <a:off x="498042" y="492274"/>
            <a:ext cx="799766" cy="541011"/>
          </a:xfrm>
          <a:prstGeom prst="rect">
            <a:avLst/>
          </a:prstGeom>
        </p:spPr>
      </p:pic>
      <p:pic>
        <p:nvPicPr>
          <p:cNvPr id="80" name="Picture 79"/>
          <p:cNvPicPr>
            <a:picLocks noChangeAspect="1"/>
          </p:cNvPicPr>
          <p:nvPr/>
        </p:nvPicPr>
        <p:blipFill>
          <a:blip r:embed="rId3"/>
          <a:stretch>
            <a:fillRect/>
          </a:stretch>
        </p:blipFill>
        <p:spPr>
          <a:xfrm>
            <a:off x="7861027" y="4057159"/>
            <a:ext cx="799766" cy="541011"/>
          </a:xfrm>
          <a:prstGeom prst="rect">
            <a:avLst/>
          </a:prstGeom>
        </p:spPr>
      </p:pic>
      <p:sp>
        <p:nvSpPr>
          <p:cNvPr id="81" name="Google Shape;3331;p61"/>
          <p:cNvSpPr txBox="1"/>
          <p:nvPr/>
        </p:nvSpPr>
        <p:spPr>
          <a:xfrm flipH="1">
            <a:off x="1048875" y="746390"/>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6.30 (SGK – tr.22)</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5" name="Rectangle 4"/>
              <p:cNvSpPr/>
              <p:nvPr/>
            </p:nvSpPr>
            <p:spPr>
              <a:xfrm>
                <a:off x="487183" y="1412528"/>
                <a:ext cx="8129041" cy="2862322"/>
              </a:xfrm>
              <a:prstGeom prst="rect">
                <a:avLst/>
              </a:prstGeom>
            </p:spPr>
            <p:txBody>
              <a:bodyPr wrap="square">
                <a:spAutoFit/>
              </a:bodyPr>
              <a:lstStyle/>
              <a:p>
                <a:pPr algn="just">
                  <a:lnSpc>
                    <a:spcPct val="150000"/>
                  </a:lnSpc>
                </a:pPr>
                <a:r>
                  <a:rPr lang="en-US" sz="2000" smtClean="0">
                    <a:latin typeface="+mj-lt"/>
                  </a:rPr>
                  <a:t>a</a:t>
                </a:r>
                <a:r>
                  <a:rPr lang="en-US" sz="2000">
                    <a:latin typeface="+mj-lt"/>
                  </a:rPr>
                  <a:t>) Nếu mỗi tháng bác Châu trả 15 triệu đồng trong 10 năm thì lãi suất năm (tính theo %) là bao nhiêu? Hãy cho biết tổng số tiền thực tế bác Châu phải trả chênh lệch bao nhiêu so với khoản vay 1,2 tỉ đồng.</a:t>
                </a:r>
              </a:p>
              <a:p>
                <a:pPr algn="just">
                  <a:lnSpc>
                    <a:spcPct val="150000"/>
                  </a:lnSpc>
                </a:pPr>
                <a:r>
                  <a:rPr lang="en-US" sz="2000">
                    <a:latin typeface="+mj-lt"/>
                  </a:rPr>
                  <a:t>b) Trong công thức tính lãi suất </a:t>
                </a:r>
                <a:r>
                  <a:rPr lang="en-US" sz="2000">
                    <a:latin typeface="+mj-lt"/>
                  </a:rPr>
                  <a:t>năm </a:t>
                </a:r>
                <a:r>
                  <a:rPr lang="en-US" sz="2000" smtClean="0">
                    <a:latin typeface="+mj-lt"/>
                  </a:rPr>
                  <a:t>đã thiết lập ở phần Vận dụng, </a:t>
                </a:r>
                <a:r>
                  <a:rPr lang="en-US" sz="2000">
                    <a:latin typeface="+mj-lt"/>
                  </a:rPr>
                  <a:t>hai </a:t>
                </a:r>
                <a:r>
                  <a:rPr lang="en-US" sz="2000" smtClean="0">
                    <a:latin typeface="+mj-lt"/>
                  </a:rPr>
                  <a:t>biến </a:t>
                </a:r>
                <a14:m>
                  <m:oMath xmlns:m="http://schemas.openxmlformats.org/officeDocument/2006/math">
                    <m:r>
                      <a:rPr lang="en-US" sz="2000" i="1" smtClean="0">
                        <a:latin typeface="Cambria Math" panose="02040503050406030204" pitchFamily="18" charset="0"/>
                      </a:rPr>
                      <m:t>𝑥</m:t>
                    </m:r>
                    <m:r>
                      <a:rPr lang="en-US" sz="2000" i="1" smtClean="0">
                        <a:latin typeface="Cambria Math" panose="02040503050406030204" pitchFamily="18" charset="0"/>
                      </a:rPr>
                      <m:t>, </m:t>
                    </m:r>
                    <m:r>
                      <a:rPr lang="en-US" sz="2000" i="1" smtClean="0">
                        <a:latin typeface="Cambria Math" panose="02040503050406030204" pitchFamily="18" charset="0"/>
                      </a:rPr>
                      <m:t>𝑦</m:t>
                    </m:r>
                    <m:r>
                      <a:rPr lang="en-US" sz="2000" i="1" smtClean="0">
                        <a:latin typeface="Cambria Math" panose="02040503050406030204" pitchFamily="18" charset="0"/>
                      </a:rPr>
                      <m:t> </m:t>
                    </m:r>
                  </m:oMath>
                </a14:m>
                <a:r>
                  <a:rPr lang="en-US" sz="2000">
                    <a:latin typeface="+mj-lt"/>
                  </a:rPr>
                  <a:t>phải thỏa mãn các điều </a:t>
                </a:r>
                <a:r>
                  <a:rPr lang="en-US" sz="2000">
                    <a:latin typeface="+mj-lt"/>
                  </a:rPr>
                  <a:t>kiện </a:t>
                </a:r>
                <a:r>
                  <a:rPr lang="en-US" sz="2000" smtClean="0">
                    <a:latin typeface="+mj-lt"/>
                  </a:rPr>
                  <a:t>nào? </a:t>
                </a:r>
                <a:r>
                  <a:rPr lang="en-US" sz="2000">
                    <a:latin typeface="+mj-lt"/>
                  </a:rPr>
                  <a:t>Em hãy giải thích ý nghĩa thực tiễn của các </a:t>
                </a:r>
                <a:r>
                  <a:rPr lang="en-US" sz="2000">
                    <a:latin typeface="+mj-lt"/>
                  </a:rPr>
                  <a:t>điều </a:t>
                </a:r>
                <a:r>
                  <a:rPr lang="en-US" sz="2000" smtClean="0">
                    <a:latin typeface="+mj-lt"/>
                  </a:rPr>
                  <a:t>kiện đó.</a:t>
                </a:r>
                <a:endParaRPr lang="en-US" sz="2000">
                  <a:latin typeface="+mj-lt"/>
                </a:endParaRPr>
              </a:p>
            </p:txBody>
          </p:sp>
        </mc:Choice>
        <mc:Fallback>
          <p:sp>
            <p:nvSpPr>
              <p:cNvPr id="5" name="Rectangle 4"/>
              <p:cNvSpPr>
                <a:spLocks noRot="1" noChangeAspect="1" noMove="1" noResize="1" noEditPoints="1" noAdjustHandles="1" noChangeArrowheads="1" noChangeShapeType="1" noTextEdit="1"/>
              </p:cNvSpPr>
              <p:nvPr/>
            </p:nvSpPr>
            <p:spPr>
              <a:xfrm>
                <a:off x="487183" y="1412528"/>
                <a:ext cx="8129041" cy="2862322"/>
              </a:xfrm>
              <a:prstGeom prst="rect">
                <a:avLst/>
              </a:prstGeom>
              <a:blipFill>
                <a:blip r:embed="rId4"/>
                <a:stretch>
                  <a:fillRect l="-825" r="-750" b="-1066"/>
                </a:stretch>
              </a:blipFill>
            </p:spPr>
            <p:txBody>
              <a:bodyPr/>
              <a:lstStyle/>
              <a:p>
                <a:r>
                  <a:rPr lang="en-US">
                    <a:noFill/>
                  </a:rPr>
                  <a:t> </a:t>
                </a:r>
              </a:p>
            </p:txBody>
          </p:sp>
        </mc:Fallback>
      </mc:AlternateContent>
      <p:sp>
        <p:nvSpPr>
          <p:cNvPr id="6" name="Rectangle 5"/>
          <p:cNvSpPr/>
          <p:nvPr/>
        </p:nvSpPr>
        <p:spPr>
          <a:xfrm>
            <a:off x="4036788" y="709325"/>
            <a:ext cx="4097597" cy="553998"/>
          </a:xfrm>
          <a:prstGeom prst="rect">
            <a:avLst/>
          </a:prstGeom>
        </p:spPr>
        <p:txBody>
          <a:bodyPr wrap="none">
            <a:spAutoFit/>
          </a:bodyPr>
          <a:lstStyle/>
          <a:p>
            <a:pPr lvl="0" algn="just">
              <a:lnSpc>
                <a:spcPct val="150000"/>
              </a:lnSpc>
            </a:pPr>
            <a:r>
              <a:rPr lang="en-US" sz="2000"/>
              <a:t>Trở lại tình huống trong Vận dụng.</a:t>
            </a:r>
            <a:endParaRPr lang="en-US" sz="2000"/>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anim calcmode="lin" valueType="num">
                                      <p:cBhvr>
                                        <p:cTn id="8" dur="500" fill="hold"/>
                                        <p:tgtEl>
                                          <p:spTgt spid="81"/>
                                        </p:tgtEl>
                                        <p:attrNameLst>
                                          <p:attrName>ppt_x</p:attrName>
                                        </p:attrNameLst>
                                      </p:cBhvr>
                                      <p:tavLst>
                                        <p:tav tm="0">
                                          <p:val>
                                            <p:strVal val="#ppt_x"/>
                                          </p:val>
                                        </p:tav>
                                        <p:tav tm="100000">
                                          <p:val>
                                            <p:strVal val="#ppt_x"/>
                                          </p:val>
                                        </p:tav>
                                      </p:tavLst>
                                    </p:anim>
                                    <p:anim calcmode="lin" valueType="num">
                                      <p:cBhvr>
                                        <p:cTn id="9" dur="500" fill="hold"/>
                                        <p:tgtEl>
                                          <p:spTgt spid="8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grpSp>
        <p:nvGrpSpPr>
          <p:cNvPr id="1948" name="Google Shape;1948;p60"/>
          <p:cNvGrpSpPr/>
          <p:nvPr/>
        </p:nvGrpSpPr>
        <p:grpSpPr>
          <a:xfrm rot="4476917" flipH="1">
            <a:off x="7995453" y="172754"/>
            <a:ext cx="946802" cy="1002565"/>
            <a:chOff x="6195381" y="-2621175"/>
            <a:chExt cx="935514" cy="991326"/>
          </a:xfrm>
        </p:grpSpPr>
        <p:sp>
          <p:nvSpPr>
            <p:cNvPr id="1949" name="Google Shape;1949;p60"/>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0" name="Google Shape;1950;p60"/>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951" name="Google Shape;1951;p60"/>
            <p:cNvGrpSpPr/>
            <p:nvPr/>
          </p:nvGrpSpPr>
          <p:grpSpPr>
            <a:xfrm>
              <a:off x="6224976" y="-2534681"/>
              <a:ext cx="814619" cy="878223"/>
              <a:chOff x="10015526" y="-551931"/>
              <a:chExt cx="814619" cy="878223"/>
            </a:xfrm>
          </p:grpSpPr>
          <p:sp>
            <p:nvSpPr>
              <p:cNvPr id="1952" name="Google Shape;1952;p60"/>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3" name="Google Shape;1953;p60"/>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4" name="Google Shape;1954;p60"/>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5" name="Google Shape;1955;p60"/>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6" name="Google Shape;1956;p60"/>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7" name="Google Shape;1957;p60"/>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8" name="Google Shape;1958;p60"/>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9" name="Google Shape;1959;p60"/>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0" name="Google Shape;1960;p60"/>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1" name="Google Shape;1961;p60"/>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2" name="Google Shape;1962;p60"/>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3" name="Google Shape;1963;p60"/>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4" name="Google Shape;1964;p60"/>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5" name="Google Shape;1965;p60"/>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6" name="Google Shape;1966;p60"/>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7" name="Google Shape;1967;p60"/>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8" name="Google Shape;1968;p60"/>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9" name="Google Shape;1969;p60"/>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0" name="Google Shape;1970;p60"/>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1" name="Google Shape;1971;p60"/>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2" name="Google Shape;1972;p60"/>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3" name="Google Shape;1973;p60"/>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4" name="Google Shape;1974;p60"/>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5" name="Google Shape;1975;p60"/>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6" name="Google Shape;1976;p60"/>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7" name="Google Shape;1977;p60"/>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8" name="Google Shape;1978;p60"/>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9" name="Google Shape;1979;p60"/>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0" name="Google Shape;1980;p60"/>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1" name="Google Shape;1981;p60"/>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2" name="Google Shape;1982;p60"/>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3" name="Google Shape;1983;p60"/>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4" name="Google Shape;1984;p60"/>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5" name="Google Shape;1985;p60"/>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6" name="Google Shape;1986;p60"/>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7" name="Google Shape;1987;p60"/>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8" name="Google Shape;1988;p60"/>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9" name="Google Shape;1989;p60"/>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0" name="Google Shape;1990;p60"/>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1" name="Google Shape;1991;p60"/>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2" name="Google Shape;1992;p60"/>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3" name="Google Shape;1993;p60"/>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4" name="Google Shape;1994;p60"/>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5" name="Google Shape;1995;p60"/>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6" name="Google Shape;1996;p60"/>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7" name="Google Shape;1997;p60"/>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98" name="Google Shape;1998;p60"/>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99" name="Google Shape;1999;p60"/>
          <p:cNvGrpSpPr/>
          <p:nvPr/>
        </p:nvGrpSpPr>
        <p:grpSpPr>
          <a:xfrm rot="-6966032">
            <a:off x="122675" y="4372731"/>
            <a:ext cx="591498" cy="787502"/>
            <a:chOff x="10478963" y="-3477862"/>
            <a:chExt cx="489325" cy="680500"/>
          </a:xfrm>
        </p:grpSpPr>
        <p:sp>
          <p:nvSpPr>
            <p:cNvPr id="2000" name="Google Shape;2000;p60"/>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1" name="Google Shape;2001;p60"/>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2" name="Google Shape;2002;p60"/>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3" name="Google Shape;2003;p60"/>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4" name="Google Shape;2004;p60"/>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5" name="Google Shape;2005;p60"/>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6" name="Google Shape;2006;p60"/>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7" name="Google Shape;2007;p60"/>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8" name="Google Shape;2008;p60"/>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9" name="Google Shape;2009;p60"/>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0" name="Google Shape;2010;p60"/>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1" name="Google Shape;2011;p60"/>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2" name="Google Shape;2012;p60"/>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3" name="Google Shape;2013;p60"/>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4" name="Google Shape;2014;p60"/>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5" name="Google Shape;2015;p60"/>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6" name="Google Shape;2016;p60"/>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Title 1"/>
          <p:cNvSpPr>
            <a:spLocks noGrp="1"/>
          </p:cNvSpPr>
          <p:nvPr>
            <p:ph type="title"/>
          </p:nvPr>
        </p:nvSpPr>
        <p:spPr/>
        <p:txBody>
          <a:bodyPr/>
          <a:lstStyle/>
          <a:p>
            <a:r>
              <a:rPr lang="en-US" smtClean="0"/>
              <a:t/>
            </a:r>
            <a:br>
              <a:rPr lang="en-US" smtClean="0"/>
            </a:br>
            <a:endParaRPr lang="en-US"/>
          </a:p>
        </p:txBody>
      </p:sp>
      <p:pic>
        <p:nvPicPr>
          <p:cNvPr id="4" name="Picture 3"/>
          <p:cNvPicPr>
            <a:picLocks noChangeAspect="1"/>
          </p:cNvPicPr>
          <p:nvPr/>
        </p:nvPicPr>
        <p:blipFill>
          <a:blip r:embed="rId3"/>
          <a:stretch>
            <a:fillRect/>
          </a:stretch>
        </p:blipFill>
        <p:spPr>
          <a:xfrm>
            <a:off x="498042" y="492274"/>
            <a:ext cx="799766" cy="541011"/>
          </a:xfrm>
          <a:prstGeom prst="rect">
            <a:avLst/>
          </a:prstGeom>
        </p:spPr>
      </p:pic>
      <p:pic>
        <p:nvPicPr>
          <p:cNvPr id="80" name="Picture 79"/>
          <p:cNvPicPr>
            <a:picLocks noChangeAspect="1"/>
          </p:cNvPicPr>
          <p:nvPr/>
        </p:nvPicPr>
        <p:blipFill>
          <a:blip r:embed="rId3"/>
          <a:stretch>
            <a:fillRect/>
          </a:stretch>
        </p:blipFill>
        <p:spPr>
          <a:xfrm>
            <a:off x="7861027" y="4057159"/>
            <a:ext cx="799766" cy="541011"/>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776475" y="856917"/>
                <a:ext cx="7622951" cy="3736151"/>
              </a:xfrm>
              <a:prstGeom prst="rect">
                <a:avLst/>
              </a:prstGeom>
            </p:spPr>
            <p:txBody>
              <a:bodyPr wrap="square">
                <a:spAutoFit/>
              </a:bodyPr>
              <a:lstStyle/>
              <a:p>
                <a:pPr algn="just">
                  <a:lnSpc>
                    <a:spcPct val="150000"/>
                  </a:lnSpc>
                  <a:spcBef>
                    <a:spcPts val="300"/>
                  </a:spcBef>
                  <a:spcAft>
                    <a:spcPts val="300"/>
                  </a:spcAft>
                </a:pPr>
                <a:r>
                  <a:rPr lang="fr-FR" sz="1800" smtClean="0">
                    <a:latin typeface="Arial" panose="020B0604020202020204" pitchFamily="34" charset="0"/>
                    <a:ea typeface="Calibri" panose="020F0502020204030204" pitchFamily="34" charset="0"/>
                    <a:cs typeface="Arial" panose="020B0604020202020204" pitchFamily="34" charset="0"/>
                  </a:rPr>
                  <a:t>a) Nếu </a:t>
                </a:r>
                <a:r>
                  <a:rPr lang="fr-FR" sz="1800">
                    <a:latin typeface="Arial" panose="020B0604020202020204" pitchFamily="34" charset="0"/>
                    <a:ea typeface="Calibri" panose="020F0502020204030204" pitchFamily="34" charset="0"/>
                    <a:cs typeface="Arial" panose="020B0604020202020204" pitchFamily="34" charset="0"/>
                  </a:rPr>
                  <a:t>trả mỗi tháng 15 triệu đồng trong 10 năm (120 tháng) thì lãi suất tính theo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1800">
                    <a:effectLst/>
                    <a:latin typeface="Arial" panose="020B0604020202020204" pitchFamily="34" charset="0"/>
                    <a:ea typeface="Calibri" panose="020F0502020204030204" pitchFamily="34" charset="0"/>
                    <a:cs typeface="Arial" panose="020B0604020202020204" pitchFamily="34" charset="0"/>
                  </a:rPr>
                  <a:t> của khoản vay là giá trị của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𝑟</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−1 200</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100</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oMath>
                </a14:m>
                <a:r>
                  <a:rPr lang="fr-FR" sz="1800">
                    <a:effectLst/>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=15;</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=120</m:t>
                    </m:r>
                  </m:oMath>
                </a14:m>
                <a:r>
                  <a:rPr lang="fr-FR" sz="1800">
                    <a:effectLst/>
                    <a:latin typeface="Arial" panose="020B0604020202020204" pitchFamily="34" charset="0"/>
                    <a:ea typeface="Calibri" panose="020F0502020204030204" pitchFamily="34" charset="0"/>
                    <a:cs typeface="Arial" panose="020B0604020202020204" pitchFamily="34" charset="0"/>
                  </a:rPr>
                  <a:t>. </a:t>
                </a:r>
                <a:endParaRPr lang="fr-FR"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fr-FR" sz="1800" smtClean="0">
                    <a:effectLst/>
                    <a:latin typeface="Arial" panose="020B0604020202020204" pitchFamily="34" charset="0"/>
                    <a:ea typeface="Calibri" panose="020F0502020204030204" pitchFamily="34" charset="0"/>
                    <a:cs typeface="Arial" panose="020B0604020202020204" pitchFamily="34" charset="0"/>
                  </a:rPr>
                  <a:t>Cụ </a:t>
                </a:r>
                <a:r>
                  <a:rPr lang="fr-FR" sz="1800">
                    <a:effectLst/>
                    <a:latin typeface="Arial" panose="020B0604020202020204" pitchFamily="34" charset="0"/>
                    <a:ea typeface="Calibri" panose="020F0502020204030204" pitchFamily="34" charset="0"/>
                    <a:cs typeface="Arial" panose="020B0604020202020204" pitchFamily="34" charset="0"/>
                  </a:rPr>
                  <a:t>thể </a:t>
                </a:r>
                <a:r>
                  <a:rPr lang="fr-FR" sz="1800" smtClean="0">
                    <a:effectLst/>
                    <a:latin typeface="Arial" panose="020B0604020202020204" pitchFamily="34" charset="0"/>
                    <a:ea typeface="Calibri" panose="020F0502020204030204" pitchFamily="34" charset="0"/>
                    <a:cs typeface="Arial" panose="020B0604020202020204" pitchFamily="34" charset="0"/>
                  </a:rPr>
                  <a:t>là:</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𝑟</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15 . 120−1200</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100 . 120</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=0,05=5%</m:t>
                      </m:r>
                    </m:oMath>
                  </m:oMathPara>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1800">
                    <a:effectLst/>
                    <a:latin typeface="Arial" panose="020B0604020202020204" pitchFamily="34" charset="0"/>
                    <a:ea typeface="Calibri" panose="020F0502020204030204" pitchFamily="34" charset="0"/>
                    <a:cs typeface="Arial" panose="020B0604020202020204" pitchFamily="34" charset="0"/>
                  </a:rPr>
                  <a:t>Thực tế, tổng số tiền người vay trả sau 10 năm là :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15 . 120=1 800</m:t>
                    </m:r>
                  </m:oMath>
                </a14:m>
                <a:r>
                  <a:rPr lang="fr-FR" sz="1800">
                    <a:effectLst/>
                    <a:latin typeface="Arial" panose="020B0604020202020204" pitchFamily="34" charset="0"/>
                    <a:ea typeface="Calibri" panose="020F0502020204030204" pitchFamily="34" charset="0"/>
                    <a:cs typeface="Arial" panose="020B0604020202020204" pitchFamily="34" charset="0"/>
                  </a:rPr>
                  <a:t> triệu đồng = 1,8 tỉ đồng, chênh (cao hơn) so với khoản vay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1,2 </m:t>
                    </m:r>
                  </m:oMath>
                </a14:m>
                <a:r>
                  <a:rPr lang="fr-FR" sz="1800">
                    <a:effectLst/>
                    <a:latin typeface="Arial" panose="020B0604020202020204" pitchFamily="34" charset="0"/>
                    <a:ea typeface="Calibri" panose="020F0502020204030204" pitchFamily="34" charset="0"/>
                    <a:cs typeface="Arial" panose="020B0604020202020204" pitchFamily="34" charset="0"/>
                  </a:rPr>
                  <a:t>tỉ đồng là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0,6</m:t>
                    </m:r>
                  </m:oMath>
                </a14:m>
                <a:r>
                  <a:rPr lang="fr-FR" sz="1800" smtClean="0">
                    <a:effectLst/>
                    <a:latin typeface="Arial" panose="020B0604020202020204" pitchFamily="34" charset="0"/>
                    <a:ea typeface="Calibri" panose="020F0502020204030204" pitchFamily="34" charset="0"/>
                    <a:cs typeface="Arial" panose="020B0604020202020204" pitchFamily="34" charset="0"/>
                  </a:rPr>
                  <a:t>      </a:t>
                </a:r>
                <a:r>
                  <a:rPr lang="fr-FR" sz="1800">
                    <a:effectLst/>
                    <a:latin typeface="Arial" panose="020B0604020202020204" pitchFamily="34" charset="0"/>
                    <a:ea typeface="Calibri" panose="020F0502020204030204" pitchFamily="34" charset="0"/>
                    <a:cs typeface="Arial" panose="020B0604020202020204" pitchFamily="34" charset="0"/>
                  </a:rPr>
                  <a:t>tỉ đồng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=600</m:t>
                    </m:r>
                  </m:oMath>
                </a14:m>
                <a:r>
                  <a:rPr lang="fr-FR" sz="1800">
                    <a:effectLst/>
                    <a:latin typeface="Arial" panose="020B0604020202020204" pitchFamily="34" charset="0"/>
                    <a:ea typeface="Calibri" panose="020F0502020204030204" pitchFamily="34" charset="0"/>
                    <a:cs typeface="Arial" panose="020B0604020202020204" pitchFamily="34" charset="0"/>
                  </a:rPr>
                  <a:t> triệu </a:t>
                </a:r>
                <a:r>
                  <a:rPr lang="fr-FR" sz="1800">
                    <a:effectLst/>
                    <a:latin typeface="Arial" panose="020B0604020202020204" pitchFamily="34" charset="0"/>
                    <a:ea typeface="Calibri" panose="020F0502020204030204" pitchFamily="34" charset="0"/>
                    <a:cs typeface="Arial" panose="020B0604020202020204" pitchFamily="34" charset="0"/>
                  </a:rPr>
                  <a:t>đồng</a:t>
                </a:r>
                <a:r>
                  <a:rPr lang="fr-FR" sz="1800" smtClean="0">
                    <a:effectLst/>
                    <a:latin typeface="Arial" panose="020B0604020202020204" pitchFamily="34" charset="0"/>
                    <a:ea typeface="Calibri" panose="020F050202020403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776475" y="856917"/>
                <a:ext cx="7622951" cy="3736151"/>
              </a:xfrm>
              <a:prstGeom prst="rect">
                <a:avLst/>
              </a:prstGeom>
              <a:blipFill>
                <a:blip r:embed="rId4"/>
                <a:stretch>
                  <a:fillRect l="-639" r="-639" b="-1797"/>
                </a:stretch>
              </a:blipFill>
            </p:spPr>
            <p:txBody>
              <a:bodyPr/>
              <a:lstStyle/>
              <a:p>
                <a:r>
                  <a:rPr lang="en-US">
                    <a:noFill/>
                  </a:rPr>
                  <a:t> </a:t>
                </a:r>
              </a:p>
            </p:txBody>
          </p:sp>
        </mc:Fallback>
      </mc:AlternateContent>
      <p:sp>
        <p:nvSpPr>
          <p:cNvPr id="77" name="Rectangle 76"/>
          <p:cNvSpPr/>
          <p:nvPr/>
        </p:nvSpPr>
        <p:spPr>
          <a:xfrm>
            <a:off x="4389373" y="502667"/>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2239671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anim calcmode="lin" valueType="num">
                                      <p:cBhvr>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left)">
                                      <p:cBhvr>
                                        <p:cTn id="19" dur="500"/>
                                        <p:tgtEl>
                                          <p:spTgt spid="5">
                                            <p:txEl>
                                              <p:pRg st="1" end="1"/>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grpSp>
        <p:nvGrpSpPr>
          <p:cNvPr id="1948" name="Google Shape;1948;p60"/>
          <p:cNvGrpSpPr/>
          <p:nvPr/>
        </p:nvGrpSpPr>
        <p:grpSpPr>
          <a:xfrm rot="4476917" flipH="1">
            <a:off x="7995453" y="172754"/>
            <a:ext cx="946802" cy="1002565"/>
            <a:chOff x="6195381" y="-2621175"/>
            <a:chExt cx="935514" cy="991326"/>
          </a:xfrm>
        </p:grpSpPr>
        <p:sp>
          <p:nvSpPr>
            <p:cNvPr id="1949" name="Google Shape;1949;p60"/>
            <p:cNvSpPr/>
            <p:nvPr/>
          </p:nvSpPr>
          <p:spPr>
            <a:xfrm>
              <a:off x="6195381" y="-2621175"/>
              <a:ext cx="935514" cy="991326"/>
            </a:xfrm>
            <a:custGeom>
              <a:avLst/>
              <a:gdLst/>
              <a:ahLst/>
              <a:cxnLst/>
              <a:rect l="l" t="t" r="r" b="b"/>
              <a:pathLst>
                <a:path w="16343" h="17318" extrusionOk="0">
                  <a:moveTo>
                    <a:pt x="2626" y="0"/>
                  </a:moveTo>
                  <a:cubicBezTo>
                    <a:pt x="2511" y="0"/>
                    <a:pt x="2394" y="42"/>
                    <a:pt x="2299" y="126"/>
                  </a:cubicBezTo>
                  <a:lnTo>
                    <a:pt x="199" y="2039"/>
                  </a:lnTo>
                  <a:cubicBezTo>
                    <a:pt x="12" y="2215"/>
                    <a:pt x="1" y="2512"/>
                    <a:pt x="177" y="2710"/>
                  </a:cubicBezTo>
                  <a:lnTo>
                    <a:pt x="13362" y="17160"/>
                  </a:lnTo>
                  <a:cubicBezTo>
                    <a:pt x="13455" y="17265"/>
                    <a:pt x="13582" y="17318"/>
                    <a:pt x="13711" y="17318"/>
                  </a:cubicBezTo>
                  <a:cubicBezTo>
                    <a:pt x="13825" y="17318"/>
                    <a:pt x="13940" y="17276"/>
                    <a:pt x="14033" y="17193"/>
                  </a:cubicBezTo>
                  <a:lnTo>
                    <a:pt x="16134" y="15280"/>
                  </a:lnTo>
                  <a:cubicBezTo>
                    <a:pt x="16321" y="15104"/>
                    <a:pt x="16343" y="14807"/>
                    <a:pt x="16167" y="14609"/>
                  </a:cubicBezTo>
                  <a:lnTo>
                    <a:pt x="2970" y="148"/>
                  </a:lnTo>
                  <a:cubicBezTo>
                    <a:pt x="2878" y="50"/>
                    <a:pt x="2753" y="0"/>
                    <a:pt x="2626" y="0"/>
                  </a:cubicBezTo>
                  <a:close/>
                </a:path>
              </a:pathLst>
            </a:custGeom>
            <a:solidFill>
              <a:schemeClr val="accent1"/>
            </a:solidFill>
            <a:ln>
              <a:noFill/>
            </a:ln>
            <a:effectLst>
              <a:outerShdw dist="38100" dir="10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0" name="Google Shape;1950;p60"/>
            <p:cNvSpPr/>
            <p:nvPr/>
          </p:nvSpPr>
          <p:spPr>
            <a:xfrm>
              <a:off x="6328872" y="-2576411"/>
              <a:ext cx="54781" cy="49229"/>
            </a:xfrm>
            <a:custGeom>
              <a:avLst/>
              <a:gdLst/>
              <a:ahLst/>
              <a:cxnLst/>
              <a:rect l="l" t="t" r="r" b="b"/>
              <a:pathLst>
                <a:path w="957" h="860" extrusionOk="0">
                  <a:moveTo>
                    <a:pt x="476" y="0"/>
                  </a:moveTo>
                  <a:cubicBezTo>
                    <a:pt x="373" y="0"/>
                    <a:pt x="269" y="37"/>
                    <a:pt x="187" y="114"/>
                  </a:cubicBezTo>
                  <a:cubicBezTo>
                    <a:pt x="11" y="279"/>
                    <a:pt x="0" y="542"/>
                    <a:pt x="165" y="718"/>
                  </a:cubicBezTo>
                  <a:cubicBezTo>
                    <a:pt x="247" y="812"/>
                    <a:pt x="364" y="859"/>
                    <a:pt x="481" y="859"/>
                  </a:cubicBezTo>
                  <a:cubicBezTo>
                    <a:pt x="584" y="859"/>
                    <a:pt x="688" y="823"/>
                    <a:pt x="770" y="751"/>
                  </a:cubicBezTo>
                  <a:cubicBezTo>
                    <a:pt x="946" y="586"/>
                    <a:pt x="957" y="312"/>
                    <a:pt x="792" y="136"/>
                  </a:cubicBezTo>
                  <a:cubicBezTo>
                    <a:pt x="710" y="48"/>
                    <a:pt x="593" y="0"/>
                    <a:pt x="4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951" name="Google Shape;1951;p60"/>
            <p:cNvGrpSpPr/>
            <p:nvPr/>
          </p:nvGrpSpPr>
          <p:grpSpPr>
            <a:xfrm>
              <a:off x="6224976" y="-2534681"/>
              <a:ext cx="814619" cy="878223"/>
              <a:chOff x="10015526" y="-551931"/>
              <a:chExt cx="814619" cy="878223"/>
            </a:xfrm>
          </p:grpSpPr>
          <p:sp>
            <p:nvSpPr>
              <p:cNvPr id="1952" name="Google Shape;1952;p60"/>
              <p:cNvSpPr/>
              <p:nvPr/>
            </p:nvSpPr>
            <p:spPr>
              <a:xfrm>
                <a:off x="10086679" y="-551931"/>
                <a:ext cx="743466" cy="813988"/>
              </a:xfrm>
              <a:custGeom>
                <a:avLst/>
                <a:gdLst/>
                <a:ahLst/>
                <a:cxnLst/>
                <a:rect l="l" t="t" r="r" b="b"/>
                <a:pathLst>
                  <a:path w="12988" h="14220" extrusionOk="0">
                    <a:moveTo>
                      <a:pt x="77" y="0"/>
                    </a:moveTo>
                    <a:lnTo>
                      <a:pt x="0" y="77"/>
                    </a:lnTo>
                    <a:lnTo>
                      <a:pt x="12900" y="14220"/>
                    </a:lnTo>
                    <a:lnTo>
                      <a:pt x="12988" y="14143"/>
                    </a:lnTo>
                    <a:lnTo>
                      <a:pt x="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3" name="Google Shape;1953;p60"/>
              <p:cNvSpPr/>
              <p:nvPr/>
            </p:nvSpPr>
            <p:spPr>
              <a:xfrm>
                <a:off x="10015526" y="-508483"/>
                <a:ext cx="30281" cy="29022"/>
              </a:xfrm>
              <a:custGeom>
                <a:avLst/>
                <a:gdLst/>
                <a:ahLst/>
                <a:cxnLst/>
                <a:rect l="l" t="t" r="r" b="b"/>
                <a:pathLst>
                  <a:path w="529" h="507" extrusionOk="0">
                    <a:moveTo>
                      <a:pt x="462" y="0"/>
                    </a:moveTo>
                    <a:lnTo>
                      <a:pt x="1" y="429"/>
                    </a:lnTo>
                    <a:lnTo>
                      <a:pt x="67"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4" name="Google Shape;1954;p60"/>
              <p:cNvSpPr/>
              <p:nvPr/>
            </p:nvSpPr>
            <p:spPr>
              <a:xfrm>
                <a:off x="10031267" y="-490223"/>
                <a:ext cx="30911" cy="29022"/>
              </a:xfrm>
              <a:custGeom>
                <a:avLst/>
                <a:gdLst/>
                <a:ahLst/>
                <a:cxnLst/>
                <a:rect l="l" t="t" r="r" b="b"/>
                <a:pathLst>
                  <a:path w="540" h="507" extrusionOk="0">
                    <a:moveTo>
                      <a:pt x="473" y="0"/>
                    </a:moveTo>
                    <a:lnTo>
                      <a:pt x="1" y="429"/>
                    </a:lnTo>
                    <a:lnTo>
                      <a:pt x="78" y="506"/>
                    </a:lnTo>
                    <a:lnTo>
                      <a:pt x="539" y="77"/>
                    </a:lnTo>
                    <a:lnTo>
                      <a:pt x="47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5" name="Google Shape;1955;p60"/>
              <p:cNvSpPr/>
              <p:nvPr/>
            </p:nvSpPr>
            <p:spPr>
              <a:xfrm>
                <a:off x="10048898" y="-471332"/>
                <a:ext cx="30281" cy="28335"/>
              </a:xfrm>
              <a:custGeom>
                <a:avLst/>
                <a:gdLst/>
                <a:ahLst/>
                <a:cxnLst/>
                <a:rect l="l" t="t" r="r" b="b"/>
                <a:pathLst>
                  <a:path w="529" h="495" extrusionOk="0">
                    <a:moveTo>
                      <a:pt x="462" y="0"/>
                    </a:moveTo>
                    <a:lnTo>
                      <a:pt x="0" y="418"/>
                    </a:lnTo>
                    <a:lnTo>
                      <a:pt x="66" y="495"/>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6" name="Google Shape;1956;p60"/>
              <p:cNvSpPr/>
              <p:nvPr/>
            </p:nvSpPr>
            <p:spPr>
              <a:xfrm>
                <a:off x="10065899" y="-453129"/>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7" name="Google Shape;1957;p60"/>
              <p:cNvSpPr/>
              <p:nvPr/>
            </p:nvSpPr>
            <p:spPr>
              <a:xfrm>
                <a:off x="10081641" y="-459998"/>
                <a:ext cx="58616" cy="54151"/>
              </a:xfrm>
              <a:custGeom>
                <a:avLst/>
                <a:gdLst/>
                <a:ahLst/>
                <a:cxnLst/>
                <a:rect l="l" t="t" r="r" b="b"/>
                <a:pathLst>
                  <a:path w="1024" h="946"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8" name="Google Shape;1958;p60"/>
              <p:cNvSpPr/>
              <p:nvPr/>
            </p:nvSpPr>
            <p:spPr>
              <a:xfrm>
                <a:off x="10098642" y="-416608"/>
                <a:ext cx="30281" cy="28392"/>
              </a:xfrm>
              <a:custGeom>
                <a:avLst/>
                <a:gdLst/>
                <a:ahLst/>
                <a:cxnLst/>
                <a:rect l="l" t="t" r="r" b="b"/>
                <a:pathLst>
                  <a:path w="529" h="496" extrusionOk="0">
                    <a:moveTo>
                      <a:pt x="462" y="1"/>
                    </a:moveTo>
                    <a:lnTo>
                      <a:pt x="0" y="419"/>
                    </a:lnTo>
                    <a:lnTo>
                      <a:pt x="66" y="496"/>
                    </a:lnTo>
                    <a:lnTo>
                      <a:pt x="528" y="67"/>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9" name="Google Shape;1959;p60"/>
              <p:cNvSpPr/>
              <p:nvPr/>
            </p:nvSpPr>
            <p:spPr>
              <a:xfrm>
                <a:off x="10115644" y="-398348"/>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0" name="Google Shape;1960;p60"/>
              <p:cNvSpPr/>
              <p:nvPr/>
            </p:nvSpPr>
            <p:spPr>
              <a:xfrm>
                <a:off x="10132645" y="-380087"/>
                <a:ext cx="30224" cy="29022"/>
              </a:xfrm>
              <a:custGeom>
                <a:avLst/>
                <a:gdLst/>
                <a:ahLst/>
                <a:cxnLst/>
                <a:rect l="l" t="t" r="r" b="b"/>
                <a:pathLst>
                  <a:path w="528"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1" name="Google Shape;1961;p60"/>
              <p:cNvSpPr/>
              <p:nvPr/>
            </p:nvSpPr>
            <p:spPr>
              <a:xfrm>
                <a:off x="10149016" y="-361826"/>
                <a:ext cx="30224" cy="29022"/>
              </a:xfrm>
              <a:custGeom>
                <a:avLst/>
                <a:gdLst/>
                <a:ahLst/>
                <a:cxnLst/>
                <a:rect l="l" t="t" r="r" b="b"/>
                <a:pathLst>
                  <a:path w="528" h="507" extrusionOk="0">
                    <a:moveTo>
                      <a:pt x="462" y="1"/>
                    </a:moveTo>
                    <a:lnTo>
                      <a:pt x="0" y="429"/>
                    </a:lnTo>
                    <a:lnTo>
                      <a:pt x="66" y="50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2" name="Google Shape;1962;p60"/>
              <p:cNvSpPr/>
              <p:nvPr/>
            </p:nvSpPr>
            <p:spPr>
              <a:xfrm>
                <a:off x="10165960" y="-368753"/>
                <a:ext cx="58616" cy="54209"/>
              </a:xfrm>
              <a:custGeom>
                <a:avLst/>
                <a:gdLst/>
                <a:ahLst/>
                <a:cxnLst/>
                <a:rect l="l" t="t" r="r" b="b"/>
                <a:pathLst>
                  <a:path w="1024" h="947" extrusionOk="0">
                    <a:moveTo>
                      <a:pt x="947" y="1"/>
                    </a:moveTo>
                    <a:lnTo>
                      <a:pt x="1" y="869"/>
                    </a:lnTo>
                    <a:lnTo>
                      <a:pt x="67" y="946"/>
                    </a:lnTo>
                    <a:lnTo>
                      <a:pt x="1024" y="78"/>
                    </a:lnTo>
                    <a:lnTo>
                      <a:pt x="94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3" name="Google Shape;1963;p60"/>
              <p:cNvSpPr/>
              <p:nvPr/>
            </p:nvSpPr>
            <p:spPr>
              <a:xfrm>
                <a:off x="10181702" y="-325305"/>
                <a:ext cx="30911" cy="29022"/>
              </a:xfrm>
              <a:custGeom>
                <a:avLst/>
                <a:gdLst/>
                <a:ahLst/>
                <a:cxnLst/>
                <a:rect l="l" t="t" r="r" b="b"/>
                <a:pathLst>
                  <a:path w="540" h="507" extrusionOk="0">
                    <a:moveTo>
                      <a:pt x="474" y="0"/>
                    </a:moveTo>
                    <a:lnTo>
                      <a:pt x="1" y="429"/>
                    </a:lnTo>
                    <a:lnTo>
                      <a:pt x="78" y="506"/>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4" name="Google Shape;1964;p60"/>
              <p:cNvSpPr/>
              <p:nvPr/>
            </p:nvSpPr>
            <p:spPr>
              <a:xfrm>
                <a:off x="10198703" y="-307045"/>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5" name="Google Shape;1965;p60"/>
              <p:cNvSpPr/>
              <p:nvPr/>
            </p:nvSpPr>
            <p:spPr>
              <a:xfrm>
                <a:off x="10215705" y="-288155"/>
                <a:ext cx="30281" cy="28392"/>
              </a:xfrm>
              <a:custGeom>
                <a:avLst/>
                <a:gdLst/>
                <a:ahLst/>
                <a:cxnLst/>
                <a:rect l="l" t="t" r="r" b="b"/>
                <a:pathLst>
                  <a:path w="529" h="496" extrusionOk="0">
                    <a:moveTo>
                      <a:pt x="463" y="0"/>
                    </a:moveTo>
                    <a:lnTo>
                      <a:pt x="1" y="418"/>
                    </a:lnTo>
                    <a:lnTo>
                      <a:pt x="67" y="495"/>
                    </a:lnTo>
                    <a:lnTo>
                      <a:pt x="529"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6" name="Google Shape;1966;p60"/>
              <p:cNvSpPr/>
              <p:nvPr/>
            </p:nvSpPr>
            <p:spPr>
              <a:xfrm>
                <a:off x="10232706" y="-269894"/>
                <a:ext cx="30911" cy="28335"/>
              </a:xfrm>
              <a:custGeom>
                <a:avLst/>
                <a:gdLst/>
                <a:ahLst/>
                <a:cxnLst/>
                <a:rect l="l" t="t" r="r" b="b"/>
                <a:pathLst>
                  <a:path w="540" h="495" extrusionOk="0">
                    <a:moveTo>
                      <a:pt x="463" y="0"/>
                    </a:moveTo>
                    <a:lnTo>
                      <a:pt x="1" y="418"/>
                    </a:lnTo>
                    <a:lnTo>
                      <a:pt x="67" y="495"/>
                    </a:lnTo>
                    <a:lnTo>
                      <a:pt x="53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7" name="Google Shape;1967;p60"/>
              <p:cNvSpPr/>
              <p:nvPr/>
            </p:nvSpPr>
            <p:spPr>
              <a:xfrm>
                <a:off x="10249707" y="-276821"/>
                <a:ext cx="57987" cy="53522"/>
              </a:xfrm>
              <a:custGeom>
                <a:avLst/>
                <a:gdLst/>
                <a:ahLst/>
                <a:cxnLst/>
                <a:rect l="l" t="t" r="r" b="b"/>
                <a:pathLst>
                  <a:path w="1013" h="935" extrusionOk="0">
                    <a:moveTo>
                      <a:pt x="946" y="0"/>
                    </a:moveTo>
                    <a:lnTo>
                      <a:pt x="1" y="869"/>
                    </a:lnTo>
                    <a:lnTo>
                      <a:pt x="67" y="935"/>
                    </a:lnTo>
                    <a:lnTo>
                      <a:pt x="1012" y="77"/>
                    </a:lnTo>
                    <a:lnTo>
                      <a:pt x="94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8" name="Google Shape;1968;p60"/>
              <p:cNvSpPr/>
              <p:nvPr/>
            </p:nvSpPr>
            <p:spPr>
              <a:xfrm>
                <a:off x="10265449" y="-234060"/>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9" name="Google Shape;1969;p60"/>
              <p:cNvSpPr/>
              <p:nvPr/>
            </p:nvSpPr>
            <p:spPr>
              <a:xfrm>
                <a:off x="10282450" y="-215170"/>
                <a:ext cx="30911" cy="28392"/>
              </a:xfrm>
              <a:custGeom>
                <a:avLst/>
                <a:gdLst/>
                <a:ahLst/>
                <a:cxnLst/>
                <a:rect l="l" t="t" r="r" b="b"/>
                <a:pathLst>
                  <a:path w="540" h="496" extrusionOk="0">
                    <a:moveTo>
                      <a:pt x="473" y="1"/>
                    </a:moveTo>
                    <a:lnTo>
                      <a:pt x="0" y="419"/>
                    </a:lnTo>
                    <a:lnTo>
                      <a:pt x="77"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0" name="Google Shape;1970;p60"/>
              <p:cNvSpPr/>
              <p:nvPr/>
            </p:nvSpPr>
            <p:spPr>
              <a:xfrm>
                <a:off x="10299451" y="-196909"/>
                <a:ext cx="30911" cy="28392"/>
              </a:xfrm>
              <a:custGeom>
                <a:avLst/>
                <a:gdLst/>
                <a:ahLst/>
                <a:cxnLst/>
                <a:rect l="l" t="t" r="r" b="b"/>
                <a:pathLst>
                  <a:path w="540" h="496" extrusionOk="0">
                    <a:moveTo>
                      <a:pt x="462" y="1"/>
                    </a:moveTo>
                    <a:lnTo>
                      <a:pt x="0" y="419"/>
                    </a:lnTo>
                    <a:lnTo>
                      <a:pt x="66" y="49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1" name="Google Shape;1971;p60"/>
              <p:cNvSpPr/>
              <p:nvPr/>
            </p:nvSpPr>
            <p:spPr>
              <a:xfrm>
                <a:off x="10316452" y="-1786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2" name="Google Shape;1972;p60"/>
              <p:cNvSpPr/>
              <p:nvPr/>
            </p:nvSpPr>
            <p:spPr>
              <a:xfrm>
                <a:off x="10332824" y="-185575"/>
                <a:ext cx="58559" cy="54209"/>
              </a:xfrm>
              <a:custGeom>
                <a:avLst/>
                <a:gdLst/>
                <a:ahLst/>
                <a:cxnLst/>
                <a:rect l="l" t="t" r="r" b="b"/>
                <a:pathLst>
                  <a:path w="1023" h="947" extrusionOk="0">
                    <a:moveTo>
                      <a:pt x="946" y="1"/>
                    </a:moveTo>
                    <a:lnTo>
                      <a:pt x="0" y="870"/>
                    </a:lnTo>
                    <a:lnTo>
                      <a:pt x="66" y="946"/>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3" name="Google Shape;1973;p60"/>
              <p:cNvSpPr/>
              <p:nvPr/>
            </p:nvSpPr>
            <p:spPr>
              <a:xfrm>
                <a:off x="10349195" y="-142128"/>
                <a:ext cx="30854" cy="28392"/>
              </a:xfrm>
              <a:custGeom>
                <a:avLst/>
                <a:gdLst/>
                <a:ahLst/>
                <a:cxnLst/>
                <a:rect l="l" t="t" r="r" b="b"/>
                <a:pathLst>
                  <a:path w="539" h="496" extrusionOk="0">
                    <a:moveTo>
                      <a:pt x="473" y="1"/>
                    </a:moveTo>
                    <a:lnTo>
                      <a:pt x="0" y="418"/>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4" name="Google Shape;1974;p60"/>
              <p:cNvSpPr/>
              <p:nvPr/>
            </p:nvSpPr>
            <p:spPr>
              <a:xfrm>
                <a:off x="10366197" y="-123867"/>
                <a:ext cx="30854" cy="29022"/>
              </a:xfrm>
              <a:custGeom>
                <a:avLst/>
                <a:gdLst/>
                <a:ahLst/>
                <a:cxnLst/>
                <a:rect l="l" t="t" r="r" b="b"/>
                <a:pathLst>
                  <a:path w="539" h="507" extrusionOk="0">
                    <a:moveTo>
                      <a:pt x="462" y="0"/>
                    </a:moveTo>
                    <a:lnTo>
                      <a:pt x="0" y="429"/>
                    </a:lnTo>
                    <a:lnTo>
                      <a:pt x="66" y="506"/>
                    </a:lnTo>
                    <a:lnTo>
                      <a:pt x="539"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5" name="Google Shape;1975;p60"/>
              <p:cNvSpPr/>
              <p:nvPr/>
            </p:nvSpPr>
            <p:spPr>
              <a:xfrm>
                <a:off x="10382511" y="-105607"/>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6" name="Google Shape;1976;p60"/>
              <p:cNvSpPr/>
              <p:nvPr/>
            </p:nvSpPr>
            <p:spPr>
              <a:xfrm>
                <a:off x="10399512" y="-86716"/>
                <a:ext cx="30911" cy="28392"/>
              </a:xfrm>
              <a:custGeom>
                <a:avLst/>
                <a:gdLst/>
                <a:ahLst/>
                <a:cxnLst/>
                <a:rect l="l" t="t" r="r" b="b"/>
                <a:pathLst>
                  <a:path w="540" h="496" extrusionOk="0">
                    <a:moveTo>
                      <a:pt x="474" y="0"/>
                    </a:moveTo>
                    <a:lnTo>
                      <a:pt x="1" y="418"/>
                    </a:lnTo>
                    <a:lnTo>
                      <a:pt x="78" y="495"/>
                    </a:lnTo>
                    <a:lnTo>
                      <a:pt x="540" y="66"/>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7" name="Google Shape;1977;p60"/>
              <p:cNvSpPr/>
              <p:nvPr/>
            </p:nvSpPr>
            <p:spPr>
              <a:xfrm>
                <a:off x="10416513" y="-94272"/>
                <a:ext cx="58616" cy="54209"/>
              </a:xfrm>
              <a:custGeom>
                <a:avLst/>
                <a:gdLst/>
                <a:ahLst/>
                <a:cxnLst/>
                <a:rect l="l" t="t" r="r" b="b"/>
                <a:pathLst>
                  <a:path w="1024" h="947" extrusionOk="0">
                    <a:moveTo>
                      <a:pt x="958" y="0"/>
                    </a:moveTo>
                    <a:lnTo>
                      <a:pt x="1" y="869"/>
                    </a:lnTo>
                    <a:lnTo>
                      <a:pt x="67" y="946"/>
                    </a:lnTo>
                    <a:lnTo>
                      <a:pt x="1024" y="77"/>
                    </a:lnTo>
                    <a:lnTo>
                      <a:pt x="95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8" name="Google Shape;1978;p60"/>
              <p:cNvSpPr/>
              <p:nvPr/>
            </p:nvSpPr>
            <p:spPr>
              <a:xfrm>
                <a:off x="10432885" y="-50825"/>
                <a:ext cx="30281" cy="28965"/>
              </a:xfrm>
              <a:custGeom>
                <a:avLst/>
                <a:gdLst/>
                <a:ahLst/>
                <a:cxnLst/>
                <a:rect l="l" t="t" r="r" b="b"/>
                <a:pathLst>
                  <a:path w="529" h="506"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9" name="Google Shape;1979;p60"/>
              <p:cNvSpPr/>
              <p:nvPr/>
            </p:nvSpPr>
            <p:spPr>
              <a:xfrm>
                <a:off x="10449256" y="-31935"/>
                <a:ext cx="30911" cy="28335"/>
              </a:xfrm>
              <a:custGeom>
                <a:avLst/>
                <a:gdLst/>
                <a:ahLst/>
                <a:cxnLst/>
                <a:rect l="l" t="t" r="r" b="b"/>
                <a:pathLst>
                  <a:path w="540" h="495" extrusionOk="0">
                    <a:moveTo>
                      <a:pt x="463" y="0"/>
                    </a:moveTo>
                    <a:lnTo>
                      <a:pt x="1" y="418"/>
                    </a:lnTo>
                    <a:lnTo>
                      <a:pt x="67" y="495"/>
                    </a:lnTo>
                    <a:lnTo>
                      <a:pt x="540" y="66"/>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0" name="Google Shape;1980;p60"/>
              <p:cNvSpPr/>
              <p:nvPr/>
            </p:nvSpPr>
            <p:spPr>
              <a:xfrm>
                <a:off x="10466257" y="-13731"/>
                <a:ext cx="30911" cy="28392"/>
              </a:xfrm>
              <a:custGeom>
                <a:avLst/>
                <a:gdLst/>
                <a:ahLst/>
                <a:cxnLst/>
                <a:rect l="l" t="t" r="r" b="b"/>
                <a:pathLst>
                  <a:path w="540" h="496" extrusionOk="0">
                    <a:moveTo>
                      <a:pt x="473" y="1"/>
                    </a:moveTo>
                    <a:lnTo>
                      <a:pt x="1" y="419"/>
                    </a:lnTo>
                    <a:lnTo>
                      <a:pt x="78" y="49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1" name="Google Shape;1981;p60"/>
              <p:cNvSpPr/>
              <p:nvPr/>
            </p:nvSpPr>
            <p:spPr>
              <a:xfrm>
                <a:off x="10483259" y="4529"/>
                <a:ext cx="30911" cy="29022"/>
              </a:xfrm>
              <a:custGeom>
                <a:avLst/>
                <a:gdLst/>
                <a:ahLst/>
                <a:cxnLst/>
                <a:rect l="l" t="t" r="r" b="b"/>
                <a:pathLst>
                  <a:path w="540" h="507" extrusionOk="0">
                    <a:moveTo>
                      <a:pt x="462" y="1"/>
                    </a:moveTo>
                    <a:lnTo>
                      <a:pt x="0" y="430"/>
                    </a:lnTo>
                    <a:lnTo>
                      <a:pt x="66" y="507"/>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2" name="Google Shape;1982;p60"/>
              <p:cNvSpPr/>
              <p:nvPr/>
            </p:nvSpPr>
            <p:spPr>
              <a:xfrm>
                <a:off x="10500260" y="-2397"/>
                <a:ext cx="58616" cy="54209"/>
              </a:xfrm>
              <a:custGeom>
                <a:avLst/>
                <a:gdLst/>
                <a:ahLst/>
                <a:cxnLst/>
                <a:rect l="l" t="t" r="r" b="b"/>
                <a:pathLst>
                  <a:path w="1024" h="947" extrusionOk="0">
                    <a:moveTo>
                      <a:pt x="946" y="1"/>
                    </a:moveTo>
                    <a:lnTo>
                      <a:pt x="0" y="870"/>
                    </a:lnTo>
                    <a:lnTo>
                      <a:pt x="66" y="947"/>
                    </a:lnTo>
                    <a:lnTo>
                      <a:pt x="1023" y="78"/>
                    </a:lnTo>
                    <a:lnTo>
                      <a:pt x="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3" name="Google Shape;1983;p60"/>
              <p:cNvSpPr/>
              <p:nvPr/>
            </p:nvSpPr>
            <p:spPr>
              <a:xfrm>
                <a:off x="10516631" y="41050"/>
                <a:ext cx="30281" cy="28392"/>
              </a:xfrm>
              <a:custGeom>
                <a:avLst/>
                <a:gdLst/>
                <a:ahLst/>
                <a:cxnLst/>
                <a:rect l="l" t="t" r="r" b="b"/>
                <a:pathLst>
                  <a:path w="529" h="496" extrusionOk="0">
                    <a:moveTo>
                      <a:pt x="462" y="1"/>
                    </a:moveTo>
                    <a:lnTo>
                      <a:pt x="0"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4" name="Google Shape;1984;p60"/>
              <p:cNvSpPr/>
              <p:nvPr/>
            </p:nvSpPr>
            <p:spPr>
              <a:xfrm>
                <a:off x="10533003" y="59311"/>
                <a:ext cx="30911" cy="28392"/>
              </a:xfrm>
              <a:custGeom>
                <a:avLst/>
                <a:gdLst/>
                <a:ahLst/>
                <a:cxnLst/>
                <a:rect l="l" t="t" r="r" b="b"/>
                <a:pathLst>
                  <a:path w="540" h="496" extrusionOk="0">
                    <a:moveTo>
                      <a:pt x="473" y="1"/>
                    </a:moveTo>
                    <a:lnTo>
                      <a:pt x="0" y="430"/>
                    </a:lnTo>
                    <a:lnTo>
                      <a:pt x="77" y="495"/>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5" name="Google Shape;1985;p60"/>
              <p:cNvSpPr/>
              <p:nvPr/>
            </p:nvSpPr>
            <p:spPr>
              <a:xfrm>
                <a:off x="10549374" y="77571"/>
                <a:ext cx="30911" cy="29022"/>
              </a:xfrm>
              <a:custGeom>
                <a:avLst/>
                <a:gdLst/>
                <a:ahLst/>
                <a:cxnLst/>
                <a:rect l="l" t="t" r="r" b="b"/>
                <a:pathLst>
                  <a:path w="540" h="507" extrusionOk="0">
                    <a:moveTo>
                      <a:pt x="473" y="1"/>
                    </a:moveTo>
                    <a:lnTo>
                      <a:pt x="0" y="429"/>
                    </a:lnTo>
                    <a:lnTo>
                      <a:pt x="77" y="506"/>
                    </a:lnTo>
                    <a:lnTo>
                      <a:pt x="539" y="78"/>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6" name="Google Shape;1986;p60"/>
              <p:cNvSpPr/>
              <p:nvPr/>
            </p:nvSpPr>
            <p:spPr>
              <a:xfrm>
                <a:off x="10567005" y="95832"/>
                <a:ext cx="30224" cy="29022"/>
              </a:xfrm>
              <a:custGeom>
                <a:avLst/>
                <a:gdLst/>
                <a:ahLst/>
                <a:cxnLst/>
                <a:rect l="l" t="t" r="r" b="b"/>
                <a:pathLst>
                  <a:path w="528" h="507" extrusionOk="0">
                    <a:moveTo>
                      <a:pt x="462" y="0"/>
                    </a:moveTo>
                    <a:lnTo>
                      <a:pt x="0" y="429"/>
                    </a:lnTo>
                    <a:lnTo>
                      <a:pt x="66" y="506"/>
                    </a:lnTo>
                    <a:lnTo>
                      <a:pt x="528" y="77"/>
                    </a:lnTo>
                    <a:lnTo>
                      <a:pt x="46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7" name="Google Shape;1987;p60"/>
              <p:cNvSpPr/>
              <p:nvPr/>
            </p:nvSpPr>
            <p:spPr>
              <a:xfrm>
                <a:off x="10583377" y="88905"/>
                <a:ext cx="58559" cy="54209"/>
              </a:xfrm>
              <a:custGeom>
                <a:avLst/>
                <a:gdLst/>
                <a:ahLst/>
                <a:cxnLst/>
                <a:rect l="l" t="t" r="r" b="b"/>
                <a:pathLst>
                  <a:path w="1023" h="947" extrusionOk="0">
                    <a:moveTo>
                      <a:pt x="957" y="0"/>
                    </a:moveTo>
                    <a:lnTo>
                      <a:pt x="0" y="869"/>
                    </a:lnTo>
                    <a:lnTo>
                      <a:pt x="77"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8" name="Google Shape;1988;p60"/>
              <p:cNvSpPr/>
              <p:nvPr/>
            </p:nvSpPr>
            <p:spPr>
              <a:xfrm>
                <a:off x="10599691" y="132353"/>
                <a:ext cx="30281" cy="29022"/>
              </a:xfrm>
              <a:custGeom>
                <a:avLst/>
                <a:gdLst/>
                <a:ahLst/>
                <a:cxnLst/>
                <a:rect l="l" t="t" r="r" b="b"/>
                <a:pathLst>
                  <a:path w="529" h="507" extrusionOk="0">
                    <a:moveTo>
                      <a:pt x="463" y="0"/>
                    </a:moveTo>
                    <a:lnTo>
                      <a:pt x="1" y="429"/>
                    </a:lnTo>
                    <a:lnTo>
                      <a:pt x="67" y="506"/>
                    </a:lnTo>
                    <a:lnTo>
                      <a:pt x="529"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9" name="Google Shape;1989;p60"/>
              <p:cNvSpPr/>
              <p:nvPr/>
            </p:nvSpPr>
            <p:spPr>
              <a:xfrm>
                <a:off x="10616692" y="150613"/>
                <a:ext cx="30911" cy="29022"/>
              </a:xfrm>
              <a:custGeom>
                <a:avLst/>
                <a:gdLst/>
                <a:ahLst/>
                <a:cxnLst/>
                <a:rect l="l" t="t" r="r" b="b"/>
                <a:pathLst>
                  <a:path w="540" h="507" extrusionOk="0">
                    <a:moveTo>
                      <a:pt x="463" y="0"/>
                    </a:moveTo>
                    <a:lnTo>
                      <a:pt x="1" y="429"/>
                    </a:lnTo>
                    <a:lnTo>
                      <a:pt x="67" y="506"/>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0" name="Google Shape;1990;p60"/>
              <p:cNvSpPr/>
              <p:nvPr/>
            </p:nvSpPr>
            <p:spPr>
              <a:xfrm>
                <a:off x="10633064" y="169504"/>
                <a:ext cx="30911" cy="28335"/>
              </a:xfrm>
              <a:custGeom>
                <a:avLst/>
                <a:gdLst/>
                <a:ahLst/>
                <a:cxnLst/>
                <a:rect l="l" t="t" r="r" b="b"/>
                <a:pathLst>
                  <a:path w="540" h="495" extrusionOk="0">
                    <a:moveTo>
                      <a:pt x="463" y="0"/>
                    </a:moveTo>
                    <a:lnTo>
                      <a:pt x="1" y="418"/>
                    </a:lnTo>
                    <a:lnTo>
                      <a:pt x="67" y="495"/>
                    </a:lnTo>
                    <a:lnTo>
                      <a:pt x="540" y="77"/>
                    </a:lnTo>
                    <a:lnTo>
                      <a:pt x="46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1" name="Google Shape;1991;p60"/>
              <p:cNvSpPr/>
              <p:nvPr/>
            </p:nvSpPr>
            <p:spPr>
              <a:xfrm>
                <a:off x="10650065" y="187764"/>
                <a:ext cx="30911" cy="28335"/>
              </a:xfrm>
              <a:custGeom>
                <a:avLst/>
                <a:gdLst/>
                <a:ahLst/>
                <a:cxnLst/>
                <a:rect l="l" t="t" r="r" b="b"/>
                <a:pathLst>
                  <a:path w="540" h="495" extrusionOk="0">
                    <a:moveTo>
                      <a:pt x="474" y="0"/>
                    </a:moveTo>
                    <a:lnTo>
                      <a:pt x="1" y="418"/>
                    </a:lnTo>
                    <a:lnTo>
                      <a:pt x="78" y="495"/>
                    </a:lnTo>
                    <a:lnTo>
                      <a:pt x="540" y="77"/>
                    </a:lnTo>
                    <a:lnTo>
                      <a:pt x="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2" name="Google Shape;1992;p60"/>
              <p:cNvSpPr/>
              <p:nvPr/>
            </p:nvSpPr>
            <p:spPr>
              <a:xfrm>
                <a:off x="10666436" y="180838"/>
                <a:ext cx="58616" cy="54151"/>
              </a:xfrm>
              <a:custGeom>
                <a:avLst/>
                <a:gdLst/>
                <a:ahLst/>
                <a:cxnLst/>
                <a:rect l="l" t="t" r="r" b="b"/>
                <a:pathLst>
                  <a:path w="1024" h="946" extrusionOk="0">
                    <a:moveTo>
                      <a:pt x="957" y="0"/>
                    </a:moveTo>
                    <a:lnTo>
                      <a:pt x="1" y="869"/>
                    </a:lnTo>
                    <a:lnTo>
                      <a:pt x="78" y="946"/>
                    </a:lnTo>
                    <a:lnTo>
                      <a:pt x="1023" y="77"/>
                    </a:lnTo>
                    <a:lnTo>
                      <a:pt x="9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3" name="Google Shape;1993;p60"/>
              <p:cNvSpPr/>
              <p:nvPr/>
            </p:nvSpPr>
            <p:spPr>
              <a:xfrm>
                <a:off x="10682808" y="224228"/>
                <a:ext cx="30911" cy="28392"/>
              </a:xfrm>
              <a:custGeom>
                <a:avLst/>
                <a:gdLst/>
                <a:ahLst/>
                <a:cxnLst/>
                <a:rect l="l" t="t" r="r" b="b"/>
                <a:pathLst>
                  <a:path w="540" h="496" extrusionOk="0">
                    <a:moveTo>
                      <a:pt x="473" y="1"/>
                    </a:moveTo>
                    <a:lnTo>
                      <a:pt x="1" y="419"/>
                    </a:lnTo>
                    <a:lnTo>
                      <a:pt x="78" y="496"/>
                    </a:lnTo>
                    <a:lnTo>
                      <a:pt x="539" y="67"/>
                    </a:lnTo>
                    <a:lnTo>
                      <a:pt x="4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4" name="Google Shape;1994;p60"/>
              <p:cNvSpPr/>
              <p:nvPr/>
            </p:nvSpPr>
            <p:spPr>
              <a:xfrm>
                <a:off x="10700439" y="242489"/>
                <a:ext cx="30281" cy="28392"/>
              </a:xfrm>
              <a:custGeom>
                <a:avLst/>
                <a:gdLst/>
                <a:ahLst/>
                <a:cxnLst/>
                <a:rect l="l" t="t" r="r" b="b"/>
                <a:pathLst>
                  <a:path w="529" h="496" extrusionOk="0">
                    <a:moveTo>
                      <a:pt x="462" y="1"/>
                    </a:moveTo>
                    <a:lnTo>
                      <a:pt x="1" y="419"/>
                    </a:lnTo>
                    <a:lnTo>
                      <a:pt x="66" y="496"/>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5" name="Google Shape;1995;p60"/>
              <p:cNvSpPr/>
              <p:nvPr/>
            </p:nvSpPr>
            <p:spPr>
              <a:xfrm>
                <a:off x="10717440" y="260749"/>
                <a:ext cx="30281" cy="29022"/>
              </a:xfrm>
              <a:custGeom>
                <a:avLst/>
                <a:gdLst/>
                <a:ahLst/>
                <a:cxnLst/>
                <a:rect l="l" t="t" r="r" b="b"/>
                <a:pathLst>
                  <a:path w="529" h="507" extrusionOk="0">
                    <a:moveTo>
                      <a:pt x="462" y="1"/>
                    </a:moveTo>
                    <a:lnTo>
                      <a:pt x="0" y="430"/>
                    </a:lnTo>
                    <a:lnTo>
                      <a:pt x="66" y="507"/>
                    </a:lnTo>
                    <a:lnTo>
                      <a:pt x="528"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6" name="Google Shape;1996;p60"/>
              <p:cNvSpPr/>
              <p:nvPr/>
            </p:nvSpPr>
            <p:spPr>
              <a:xfrm>
                <a:off x="10733812" y="279010"/>
                <a:ext cx="30911" cy="29022"/>
              </a:xfrm>
              <a:custGeom>
                <a:avLst/>
                <a:gdLst/>
                <a:ahLst/>
                <a:cxnLst/>
                <a:rect l="l" t="t" r="r" b="b"/>
                <a:pathLst>
                  <a:path w="540" h="507" extrusionOk="0">
                    <a:moveTo>
                      <a:pt x="462" y="1"/>
                    </a:moveTo>
                    <a:lnTo>
                      <a:pt x="0" y="429"/>
                    </a:lnTo>
                    <a:lnTo>
                      <a:pt x="66" y="506"/>
                    </a:lnTo>
                    <a:lnTo>
                      <a:pt x="539" y="78"/>
                    </a:lnTo>
                    <a:lnTo>
                      <a:pt x="46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7" name="Google Shape;1997;p60"/>
              <p:cNvSpPr/>
              <p:nvPr/>
            </p:nvSpPr>
            <p:spPr>
              <a:xfrm>
                <a:off x="10750183" y="272083"/>
                <a:ext cx="58616" cy="54209"/>
              </a:xfrm>
              <a:custGeom>
                <a:avLst/>
                <a:gdLst/>
                <a:ahLst/>
                <a:cxnLst/>
                <a:rect l="l" t="t" r="r" b="b"/>
                <a:pathLst>
                  <a:path w="1024" h="947" extrusionOk="0">
                    <a:moveTo>
                      <a:pt x="957" y="1"/>
                    </a:moveTo>
                    <a:lnTo>
                      <a:pt x="0" y="869"/>
                    </a:lnTo>
                    <a:lnTo>
                      <a:pt x="66" y="946"/>
                    </a:lnTo>
                    <a:lnTo>
                      <a:pt x="1023" y="78"/>
                    </a:lnTo>
                    <a:lnTo>
                      <a:pt x="95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98" name="Google Shape;1998;p60"/>
            <p:cNvSpPr/>
            <p:nvPr/>
          </p:nvSpPr>
          <p:spPr>
            <a:xfrm>
              <a:off x="6884416" y="-1990299"/>
              <a:ext cx="210767" cy="215461"/>
            </a:xfrm>
            <a:custGeom>
              <a:avLst/>
              <a:gdLst/>
              <a:ahLst/>
              <a:cxnLst/>
              <a:rect l="l" t="t" r="r" b="b"/>
              <a:pathLst>
                <a:path w="3682" h="3764" extrusionOk="0">
                  <a:moveTo>
                    <a:pt x="203" y="1"/>
                  </a:moveTo>
                  <a:cubicBezTo>
                    <a:pt x="94" y="1"/>
                    <a:pt x="0" y="117"/>
                    <a:pt x="94" y="234"/>
                  </a:cubicBezTo>
                  <a:cubicBezTo>
                    <a:pt x="1127" y="1455"/>
                    <a:pt x="2205" y="2642"/>
                    <a:pt x="3382" y="3720"/>
                  </a:cubicBezTo>
                  <a:cubicBezTo>
                    <a:pt x="3419" y="3751"/>
                    <a:pt x="3456" y="3763"/>
                    <a:pt x="3489" y="3763"/>
                  </a:cubicBezTo>
                  <a:cubicBezTo>
                    <a:pt x="3610" y="3763"/>
                    <a:pt x="3681" y="3588"/>
                    <a:pt x="3569" y="3467"/>
                  </a:cubicBezTo>
                  <a:cubicBezTo>
                    <a:pt x="2469" y="2356"/>
                    <a:pt x="1369" y="1246"/>
                    <a:pt x="336" y="69"/>
                  </a:cubicBezTo>
                  <a:cubicBezTo>
                    <a:pt x="297" y="21"/>
                    <a:pt x="249" y="1"/>
                    <a:pt x="20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99" name="Google Shape;1999;p60"/>
          <p:cNvGrpSpPr/>
          <p:nvPr/>
        </p:nvGrpSpPr>
        <p:grpSpPr>
          <a:xfrm rot="-6966032">
            <a:off x="228690" y="4180513"/>
            <a:ext cx="664004" cy="923425"/>
            <a:chOff x="10478963" y="-3477862"/>
            <a:chExt cx="489325" cy="680500"/>
          </a:xfrm>
        </p:grpSpPr>
        <p:sp>
          <p:nvSpPr>
            <p:cNvPr id="2000" name="Google Shape;2000;p60"/>
            <p:cNvSpPr/>
            <p:nvPr/>
          </p:nvSpPr>
          <p:spPr>
            <a:xfrm>
              <a:off x="10478963" y="-3477862"/>
              <a:ext cx="489325" cy="680500"/>
            </a:xfrm>
            <a:custGeom>
              <a:avLst/>
              <a:gdLst/>
              <a:ahLst/>
              <a:cxnLst/>
              <a:rect l="l" t="t" r="r" b="b"/>
              <a:pathLst>
                <a:path w="19573" h="27220" extrusionOk="0">
                  <a:moveTo>
                    <a:pt x="9542" y="8584"/>
                  </a:moveTo>
                  <a:cubicBezTo>
                    <a:pt x="9563" y="8584"/>
                    <a:pt x="9606" y="8584"/>
                    <a:pt x="9627" y="8605"/>
                  </a:cubicBezTo>
                  <a:cubicBezTo>
                    <a:pt x="12736" y="9563"/>
                    <a:pt x="14462" y="12865"/>
                    <a:pt x="13503" y="15953"/>
                  </a:cubicBezTo>
                  <a:cubicBezTo>
                    <a:pt x="12724" y="18481"/>
                    <a:pt x="10397" y="20093"/>
                    <a:pt x="7894" y="20093"/>
                  </a:cubicBezTo>
                  <a:cubicBezTo>
                    <a:pt x="7318" y="20093"/>
                    <a:pt x="6733" y="20008"/>
                    <a:pt x="6155" y="19829"/>
                  </a:cubicBezTo>
                  <a:cubicBezTo>
                    <a:pt x="6113" y="19829"/>
                    <a:pt x="6092" y="19808"/>
                    <a:pt x="6070" y="19808"/>
                  </a:cubicBezTo>
                  <a:lnTo>
                    <a:pt x="9542" y="8584"/>
                  </a:lnTo>
                  <a:close/>
                  <a:moveTo>
                    <a:pt x="8481" y="0"/>
                  </a:moveTo>
                  <a:cubicBezTo>
                    <a:pt x="8223" y="0"/>
                    <a:pt x="7990" y="159"/>
                    <a:pt x="7902" y="405"/>
                  </a:cubicBezTo>
                  <a:lnTo>
                    <a:pt x="107" y="25622"/>
                  </a:lnTo>
                  <a:cubicBezTo>
                    <a:pt x="0" y="25941"/>
                    <a:pt x="171" y="26261"/>
                    <a:pt x="490" y="26367"/>
                  </a:cubicBezTo>
                  <a:lnTo>
                    <a:pt x="3174" y="27198"/>
                  </a:lnTo>
                  <a:cubicBezTo>
                    <a:pt x="3229" y="27213"/>
                    <a:pt x="3285" y="27220"/>
                    <a:pt x="3340" y="27220"/>
                  </a:cubicBezTo>
                  <a:cubicBezTo>
                    <a:pt x="3598" y="27220"/>
                    <a:pt x="3831" y="27061"/>
                    <a:pt x="3919" y="26814"/>
                  </a:cubicBezTo>
                  <a:lnTo>
                    <a:pt x="3898" y="26793"/>
                  </a:lnTo>
                  <a:lnTo>
                    <a:pt x="4728" y="24174"/>
                  </a:lnTo>
                  <a:cubicBezTo>
                    <a:pt x="4750" y="24174"/>
                    <a:pt x="4771" y="24195"/>
                    <a:pt x="4792" y="24195"/>
                  </a:cubicBezTo>
                  <a:cubicBezTo>
                    <a:pt x="5824" y="24514"/>
                    <a:pt x="6868" y="24665"/>
                    <a:pt x="7895" y="24665"/>
                  </a:cubicBezTo>
                  <a:cubicBezTo>
                    <a:pt x="12355" y="24665"/>
                    <a:pt x="16484" y="21800"/>
                    <a:pt x="17869" y="17316"/>
                  </a:cubicBezTo>
                  <a:cubicBezTo>
                    <a:pt x="19573" y="11800"/>
                    <a:pt x="16485" y="5943"/>
                    <a:pt x="10990" y="4239"/>
                  </a:cubicBezTo>
                  <a:cubicBezTo>
                    <a:pt x="10947" y="4239"/>
                    <a:pt x="10926" y="4218"/>
                    <a:pt x="10905" y="4218"/>
                  </a:cubicBezTo>
                  <a:lnTo>
                    <a:pt x="11714" y="1598"/>
                  </a:lnTo>
                  <a:cubicBezTo>
                    <a:pt x="11821" y="1279"/>
                    <a:pt x="11650" y="959"/>
                    <a:pt x="11331" y="853"/>
                  </a:cubicBezTo>
                  <a:lnTo>
                    <a:pt x="8647" y="22"/>
                  </a:lnTo>
                  <a:cubicBezTo>
                    <a:pt x="8592" y="7"/>
                    <a:pt x="8536" y="0"/>
                    <a:pt x="8481"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1" name="Google Shape;2001;p60"/>
            <p:cNvSpPr/>
            <p:nvPr/>
          </p:nvSpPr>
          <p:spPr>
            <a:xfrm>
              <a:off x="10667988" y="-3447512"/>
              <a:ext cx="26100" cy="14400"/>
            </a:xfrm>
            <a:custGeom>
              <a:avLst/>
              <a:gdLst/>
              <a:ahLst/>
              <a:cxnLst/>
              <a:rect l="l" t="t" r="r" b="b"/>
              <a:pathLst>
                <a:path w="1044" h="576" extrusionOk="0">
                  <a:moveTo>
                    <a:pt x="85" y="1"/>
                  </a:moveTo>
                  <a:lnTo>
                    <a:pt x="0" y="278"/>
                  </a:lnTo>
                  <a:lnTo>
                    <a:pt x="958"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2" name="Google Shape;2002;p60"/>
            <p:cNvSpPr/>
            <p:nvPr/>
          </p:nvSpPr>
          <p:spPr>
            <a:xfrm>
              <a:off x="10653613" y="-3401187"/>
              <a:ext cx="26625" cy="14400"/>
            </a:xfrm>
            <a:custGeom>
              <a:avLst/>
              <a:gdLst/>
              <a:ahLst/>
              <a:cxnLst/>
              <a:rect l="l" t="t" r="r" b="b"/>
              <a:pathLst>
                <a:path w="1065" h="576" extrusionOk="0">
                  <a:moveTo>
                    <a:pt x="85" y="1"/>
                  </a:moveTo>
                  <a:lnTo>
                    <a:pt x="0" y="278"/>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3" name="Google Shape;2003;p60"/>
            <p:cNvSpPr/>
            <p:nvPr/>
          </p:nvSpPr>
          <p:spPr>
            <a:xfrm>
              <a:off x="10640288" y="-33580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4" name="Google Shape;2004;p60"/>
            <p:cNvSpPr/>
            <p:nvPr/>
          </p:nvSpPr>
          <p:spPr>
            <a:xfrm>
              <a:off x="10625913" y="-3311737"/>
              <a:ext cx="26650" cy="14400"/>
            </a:xfrm>
            <a:custGeom>
              <a:avLst/>
              <a:gdLst/>
              <a:ahLst/>
              <a:cxnLst/>
              <a:rect l="l" t="t" r="r" b="b"/>
              <a:pathLst>
                <a:path w="1066" h="576" extrusionOk="0">
                  <a:moveTo>
                    <a:pt x="86" y="1"/>
                  </a:moveTo>
                  <a:lnTo>
                    <a:pt x="1" y="278"/>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5" name="Google Shape;2005;p60"/>
            <p:cNvSpPr/>
            <p:nvPr/>
          </p:nvSpPr>
          <p:spPr>
            <a:xfrm>
              <a:off x="10612613" y="-32686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6" name="Google Shape;2006;p60"/>
            <p:cNvSpPr/>
            <p:nvPr/>
          </p:nvSpPr>
          <p:spPr>
            <a:xfrm>
              <a:off x="10598238" y="-3222287"/>
              <a:ext cx="26625" cy="14400"/>
            </a:xfrm>
            <a:custGeom>
              <a:avLst/>
              <a:gdLst/>
              <a:ahLst/>
              <a:cxnLst/>
              <a:rect l="l" t="t" r="r" b="b"/>
              <a:pathLst>
                <a:path w="1065" h="576" extrusionOk="0">
                  <a:moveTo>
                    <a:pt x="85" y="1"/>
                  </a:moveTo>
                  <a:lnTo>
                    <a:pt x="0" y="277"/>
                  </a:lnTo>
                  <a:lnTo>
                    <a:pt x="958"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7" name="Google Shape;2007;p60"/>
            <p:cNvSpPr/>
            <p:nvPr/>
          </p:nvSpPr>
          <p:spPr>
            <a:xfrm>
              <a:off x="10584913" y="-31791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8" name="Google Shape;2008;p60"/>
            <p:cNvSpPr/>
            <p:nvPr/>
          </p:nvSpPr>
          <p:spPr>
            <a:xfrm>
              <a:off x="10570538" y="-3132837"/>
              <a:ext cx="26650" cy="14400"/>
            </a:xfrm>
            <a:custGeom>
              <a:avLst/>
              <a:gdLst/>
              <a:ahLst/>
              <a:cxnLst/>
              <a:rect l="l" t="t" r="r" b="b"/>
              <a:pathLst>
                <a:path w="1066" h="576" extrusionOk="0">
                  <a:moveTo>
                    <a:pt x="86" y="1"/>
                  </a:moveTo>
                  <a:lnTo>
                    <a:pt x="1" y="277"/>
                  </a:lnTo>
                  <a:lnTo>
                    <a:pt x="959" y="576"/>
                  </a:lnTo>
                  <a:lnTo>
                    <a:pt x="1065"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9" name="Google Shape;2009;p60"/>
            <p:cNvSpPr/>
            <p:nvPr/>
          </p:nvSpPr>
          <p:spPr>
            <a:xfrm>
              <a:off x="10557238" y="-30897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0" name="Google Shape;2010;p60"/>
            <p:cNvSpPr/>
            <p:nvPr/>
          </p:nvSpPr>
          <p:spPr>
            <a:xfrm>
              <a:off x="10542863" y="-3043387"/>
              <a:ext cx="26650" cy="14400"/>
            </a:xfrm>
            <a:custGeom>
              <a:avLst/>
              <a:gdLst/>
              <a:ahLst/>
              <a:cxnLst/>
              <a:rect l="l" t="t" r="r" b="b"/>
              <a:pathLst>
                <a:path w="1066" h="576" extrusionOk="0">
                  <a:moveTo>
                    <a:pt x="85" y="1"/>
                  </a:moveTo>
                  <a:lnTo>
                    <a:pt x="0" y="277"/>
                  </a:lnTo>
                  <a:lnTo>
                    <a:pt x="959" y="576"/>
                  </a:lnTo>
                  <a:lnTo>
                    <a:pt x="1065"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1" name="Google Shape;2011;p60"/>
            <p:cNvSpPr/>
            <p:nvPr/>
          </p:nvSpPr>
          <p:spPr>
            <a:xfrm>
              <a:off x="10529538" y="-3000262"/>
              <a:ext cx="26125" cy="14400"/>
            </a:xfrm>
            <a:custGeom>
              <a:avLst/>
              <a:gdLst/>
              <a:ahLst/>
              <a:cxnLst/>
              <a:rect l="l" t="t" r="r" b="b"/>
              <a:pathLst>
                <a:path w="1045" h="576" extrusionOk="0">
                  <a:moveTo>
                    <a:pt x="86" y="1"/>
                  </a:moveTo>
                  <a:lnTo>
                    <a:pt x="1" y="278"/>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2" name="Google Shape;2012;p60"/>
            <p:cNvSpPr/>
            <p:nvPr/>
          </p:nvSpPr>
          <p:spPr>
            <a:xfrm>
              <a:off x="10515163" y="-2953937"/>
              <a:ext cx="26125" cy="14400"/>
            </a:xfrm>
            <a:custGeom>
              <a:avLst/>
              <a:gdLst/>
              <a:ahLst/>
              <a:cxnLst/>
              <a:rect l="l" t="t" r="r" b="b"/>
              <a:pathLst>
                <a:path w="1045" h="576" extrusionOk="0">
                  <a:moveTo>
                    <a:pt x="86" y="1"/>
                  </a:moveTo>
                  <a:lnTo>
                    <a:pt x="1" y="277"/>
                  </a:lnTo>
                  <a:lnTo>
                    <a:pt x="959" y="576"/>
                  </a:lnTo>
                  <a:lnTo>
                    <a:pt x="1044" y="299"/>
                  </a:lnTo>
                  <a:lnTo>
                    <a:pt x="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3" name="Google Shape;2013;p60"/>
            <p:cNvSpPr/>
            <p:nvPr/>
          </p:nvSpPr>
          <p:spPr>
            <a:xfrm>
              <a:off x="10501863" y="-2910812"/>
              <a:ext cx="26100" cy="14400"/>
            </a:xfrm>
            <a:custGeom>
              <a:avLst/>
              <a:gdLst/>
              <a:ahLst/>
              <a:cxnLst/>
              <a:rect l="l" t="t" r="r" b="b"/>
              <a:pathLst>
                <a:path w="1044" h="576" extrusionOk="0">
                  <a:moveTo>
                    <a:pt x="85" y="1"/>
                  </a:moveTo>
                  <a:lnTo>
                    <a:pt x="0" y="278"/>
                  </a:lnTo>
                  <a:lnTo>
                    <a:pt x="959" y="576"/>
                  </a:lnTo>
                  <a:lnTo>
                    <a:pt x="1044" y="299"/>
                  </a:lnTo>
                  <a:lnTo>
                    <a:pt x="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4" name="Google Shape;2014;p60"/>
            <p:cNvSpPr/>
            <p:nvPr/>
          </p:nvSpPr>
          <p:spPr>
            <a:xfrm>
              <a:off x="10487488" y="-2865012"/>
              <a:ext cx="26100" cy="14925"/>
            </a:xfrm>
            <a:custGeom>
              <a:avLst/>
              <a:gdLst/>
              <a:ahLst/>
              <a:cxnLst/>
              <a:rect l="l" t="t" r="r" b="b"/>
              <a:pathLst>
                <a:path w="1044" h="597" extrusionOk="0">
                  <a:moveTo>
                    <a:pt x="85" y="0"/>
                  </a:moveTo>
                  <a:lnTo>
                    <a:pt x="0" y="298"/>
                  </a:lnTo>
                  <a:lnTo>
                    <a:pt x="959" y="597"/>
                  </a:lnTo>
                  <a:lnTo>
                    <a:pt x="1044" y="320"/>
                  </a:lnTo>
                  <a:lnTo>
                    <a:pt x="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5" name="Google Shape;2015;p60"/>
            <p:cNvSpPr/>
            <p:nvPr/>
          </p:nvSpPr>
          <p:spPr>
            <a:xfrm>
              <a:off x="10626988" y="-3075337"/>
              <a:ext cx="201800" cy="114150"/>
            </a:xfrm>
            <a:custGeom>
              <a:avLst/>
              <a:gdLst/>
              <a:ahLst/>
              <a:cxnLst/>
              <a:rect l="l" t="t" r="r" b="b"/>
              <a:pathLst>
                <a:path w="8072" h="4566" extrusionOk="0">
                  <a:moveTo>
                    <a:pt x="8072" y="1"/>
                  </a:moveTo>
                  <a:cubicBezTo>
                    <a:pt x="8056" y="55"/>
                    <a:pt x="8039" y="108"/>
                    <a:pt x="8023" y="161"/>
                  </a:cubicBezTo>
                  <a:lnTo>
                    <a:pt x="8023" y="161"/>
                  </a:lnTo>
                  <a:cubicBezTo>
                    <a:pt x="8057" y="59"/>
                    <a:pt x="8072" y="1"/>
                    <a:pt x="8072" y="1"/>
                  </a:cubicBezTo>
                  <a:close/>
                  <a:moveTo>
                    <a:pt x="8023" y="161"/>
                  </a:moveTo>
                  <a:cubicBezTo>
                    <a:pt x="7758" y="951"/>
                    <a:pt x="6354" y="4402"/>
                    <a:pt x="2028" y="4402"/>
                  </a:cubicBezTo>
                  <a:cubicBezTo>
                    <a:pt x="1413" y="4402"/>
                    <a:pt x="739" y="4332"/>
                    <a:pt x="0" y="4175"/>
                  </a:cubicBezTo>
                  <a:lnTo>
                    <a:pt x="0" y="4175"/>
                  </a:lnTo>
                  <a:cubicBezTo>
                    <a:pt x="0" y="4175"/>
                    <a:pt x="1051" y="4566"/>
                    <a:pt x="2420" y="4566"/>
                  </a:cubicBezTo>
                  <a:cubicBezTo>
                    <a:pt x="4331" y="4566"/>
                    <a:pt x="6863" y="3805"/>
                    <a:pt x="8023" y="16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6" name="Google Shape;2016;p60"/>
            <p:cNvSpPr/>
            <p:nvPr/>
          </p:nvSpPr>
          <p:spPr>
            <a:xfrm>
              <a:off x="10727613" y="-3454437"/>
              <a:ext cx="32500" cy="63925"/>
            </a:xfrm>
            <a:custGeom>
              <a:avLst/>
              <a:gdLst/>
              <a:ahLst/>
              <a:cxnLst/>
              <a:rect l="l" t="t" r="r" b="b"/>
              <a:pathLst>
                <a:path w="1300" h="2557" extrusionOk="0">
                  <a:moveTo>
                    <a:pt x="0" y="1"/>
                  </a:moveTo>
                  <a:lnTo>
                    <a:pt x="703" y="384"/>
                  </a:lnTo>
                  <a:cubicBezTo>
                    <a:pt x="895" y="469"/>
                    <a:pt x="1001" y="682"/>
                    <a:pt x="959" y="874"/>
                  </a:cubicBezTo>
                  <a:lnTo>
                    <a:pt x="661" y="2557"/>
                  </a:lnTo>
                  <a:lnTo>
                    <a:pt x="661" y="2557"/>
                  </a:lnTo>
                  <a:lnTo>
                    <a:pt x="1257" y="661"/>
                  </a:lnTo>
                  <a:cubicBezTo>
                    <a:pt x="1300" y="533"/>
                    <a:pt x="1214" y="384"/>
                    <a:pt x="1087" y="342"/>
                  </a:cubicBezTo>
                  <a:lnTo>
                    <a:pt x="0" y="1"/>
                  </a:lnTo>
                  <a:close/>
                </a:path>
              </a:pathLst>
            </a:custGeom>
            <a:solidFill>
              <a:srgbClr val="F9F9F9">
                <a:alpha val="3100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Title 1"/>
          <p:cNvSpPr>
            <a:spLocks noGrp="1"/>
          </p:cNvSpPr>
          <p:nvPr>
            <p:ph type="title"/>
          </p:nvPr>
        </p:nvSpPr>
        <p:spPr/>
        <p:txBody>
          <a:bodyPr/>
          <a:lstStyle/>
          <a:p>
            <a:r>
              <a:rPr lang="en-US" smtClean="0"/>
              <a:t/>
            </a:r>
            <a:br>
              <a:rPr lang="en-US" smtClean="0"/>
            </a:br>
            <a:endParaRPr lang="en-US"/>
          </a:p>
        </p:txBody>
      </p:sp>
      <p:pic>
        <p:nvPicPr>
          <p:cNvPr id="4" name="Picture 3"/>
          <p:cNvPicPr>
            <a:picLocks noChangeAspect="1"/>
          </p:cNvPicPr>
          <p:nvPr/>
        </p:nvPicPr>
        <p:blipFill>
          <a:blip r:embed="rId3"/>
          <a:stretch>
            <a:fillRect/>
          </a:stretch>
        </p:blipFill>
        <p:spPr>
          <a:xfrm>
            <a:off x="498042" y="492274"/>
            <a:ext cx="799766" cy="541011"/>
          </a:xfrm>
          <a:prstGeom prst="rect">
            <a:avLst/>
          </a:prstGeom>
        </p:spPr>
      </p:pic>
      <p:pic>
        <p:nvPicPr>
          <p:cNvPr id="80" name="Picture 79"/>
          <p:cNvPicPr>
            <a:picLocks noChangeAspect="1"/>
          </p:cNvPicPr>
          <p:nvPr/>
        </p:nvPicPr>
        <p:blipFill>
          <a:blip r:embed="rId3"/>
          <a:stretch>
            <a:fillRect/>
          </a:stretch>
        </p:blipFill>
        <p:spPr>
          <a:xfrm>
            <a:off x="7861027" y="4057159"/>
            <a:ext cx="799766" cy="541011"/>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691482" y="973364"/>
                <a:ext cx="7735321" cy="3452420"/>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fr-FR" sz="18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a:t>
                </a:r>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Vì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là số tiền trả mỗi tháng ;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là số tháng trả góp </a:t>
                </a:r>
                <a:endParaRPr kumimoji="0" lang="fr-FR" sz="18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14:m>
                  <m:oMath xmlns:m="http://schemas.openxmlformats.org/officeDocument/2006/math">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phải là số dương.</a:t>
                </a:r>
                <a:endParaRPr kumimoji="0" lang="en-US" sz="18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Ngoài ra,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là số tiền người vay trả sau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tháng nên, nếu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1200</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thì số tiền trả chưa đủ hoàn hết số tiền vay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tỉ đồng, người cho vay không có lãi hoặc lỗ.</a:t>
                </a:r>
                <a:endParaRPr kumimoji="0" lang="en-US" sz="18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Vì vậy, trong công thức tính lãi suất năm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𝑟</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1200</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100</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den>
                    </m:f>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hai biến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phải thỏa mãn các điều </a:t>
                </a:r>
                <a:r>
                  <a:rPr kumimoji="0" lang="fr-FR" sz="18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kiện: </a:t>
                </a: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&gt;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0</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&gt;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0</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&gt;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200</m:t>
                    </m:r>
                  </m:oMath>
                </a14:m>
                <a:r>
                  <a:rPr kumimoji="0" lang="fr-FR"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sz="18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5" name="Rectangle 4"/>
              <p:cNvSpPr>
                <a:spLocks noRot="1" noChangeAspect="1" noMove="1" noResize="1" noEditPoints="1" noAdjustHandles="1" noChangeArrowheads="1" noChangeShapeType="1" noTextEdit="1"/>
              </p:cNvSpPr>
              <p:nvPr/>
            </p:nvSpPr>
            <p:spPr>
              <a:xfrm>
                <a:off x="691482" y="973364"/>
                <a:ext cx="7735321" cy="3452420"/>
              </a:xfrm>
              <a:prstGeom prst="rect">
                <a:avLst/>
              </a:prstGeom>
              <a:blipFill>
                <a:blip r:embed="rId4"/>
                <a:stretch>
                  <a:fillRect l="-630" r="-709" b="-530"/>
                </a:stretch>
              </a:blipFill>
            </p:spPr>
            <p:txBody>
              <a:bodyPr/>
              <a:lstStyle/>
              <a:p>
                <a:r>
                  <a:rPr lang="en-US">
                    <a:noFill/>
                  </a:rPr>
                  <a:t> </a:t>
                </a:r>
              </a:p>
            </p:txBody>
          </p:sp>
        </mc:Fallback>
      </mc:AlternateContent>
      <p:sp>
        <p:nvSpPr>
          <p:cNvPr id="79" name="Rectangle 78"/>
          <p:cNvSpPr/>
          <p:nvPr/>
        </p:nvSpPr>
        <p:spPr>
          <a:xfrm>
            <a:off x="4389373" y="502667"/>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31734684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anim calcmode="lin" valueType="num">
                                      <p:cBhvr>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98"/>
        <p:cNvGrpSpPr/>
        <p:nvPr/>
      </p:nvGrpSpPr>
      <p:grpSpPr>
        <a:xfrm>
          <a:off x="0" y="0"/>
          <a:ext cx="0" cy="0"/>
          <a:chOff x="0" y="0"/>
          <a:chExt cx="0" cy="0"/>
        </a:xfrm>
      </p:grpSpPr>
      <p:sp>
        <p:nvSpPr>
          <p:cNvPr id="31" name="Google Shape;911;p39"/>
          <p:cNvSpPr txBox="1">
            <a:spLocks noGrp="1"/>
          </p:cNvSpPr>
          <p:nvPr>
            <p:ph type="title"/>
          </p:nvPr>
        </p:nvSpPr>
        <p:spPr>
          <a:xfrm>
            <a:off x="731538" y="566568"/>
            <a:ext cx="7717500" cy="523200"/>
          </a:xfrm>
          <a:prstGeom prst="rect">
            <a:avLst/>
          </a:prstGeom>
        </p:spPr>
        <p:txBody>
          <a:bodyPr spcFirstLastPara="1" wrap="square" lIns="91425" tIns="91425" rIns="91425" bIns="91425" anchor="t" anchorCtr="0">
            <a:noAutofit/>
          </a:bodyPr>
          <a:lstStyle/>
          <a:p>
            <a:pPr lvl="0"/>
            <a:r>
              <a:rPr lang="vi-VN" sz="3500" b="1">
                <a:solidFill>
                  <a:srgbClr val="C00000"/>
                </a:solidFill>
                <a:latin typeface="+mn-lt"/>
              </a:rPr>
              <a:t>HƯỚNG DẪN VỀ NHÀ</a:t>
            </a:r>
          </a:p>
        </p:txBody>
      </p:sp>
      <p:grpSp>
        <p:nvGrpSpPr>
          <p:cNvPr id="32" name="Group 31"/>
          <p:cNvGrpSpPr/>
          <p:nvPr/>
        </p:nvGrpSpPr>
        <p:grpSpPr>
          <a:xfrm>
            <a:off x="685818" y="1759018"/>
            <a:ext cx="2307160" cy="1995173"/>
            <a:chOff x="918432" y="3568797"/>
            <a:chExt cx="5422223" cy="4239967"/>
          </a:xfrm>
          <a:solidFill>
            <a:srgbClr val="AA6FCF">
              <a:lumMod val="40000"/>
              <a:lumOff val="60000"/>
            </a:srgbClr>
          </a:solidFill>
        </p:grpSpPr>
        <p:grpSp>
          <p:nvGrpSpPr>
            <p:cNvPr id="33" name="Group 3"/>
            <p:cNvGrpSpPr/>
            <p:nvPr/>
          </p:nvGrpSpPr>
          <p:grpSpPr>
            <a:xfrm>
              <a:off x="918432" y="3568797"/>
              <a:ext cx="5422223" cy="4239967"/>
              <a:chOff x="-3810" y="0"/>
              <a:chExt cx="3189543" cy="3100688"/>
            </a:xfrm>
            <a:grpFill/>
          </p:grpSpPr>
          <p:sp>
            <p:nvSpPr>
              <p:cNvPr id="35"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2">
                <a:schemeClr val="accent2"/>
              </a:lnRef>
              <a:fillRef idx="1">
                <a:schemeClr val="lt1"/>
              </a:fillRef>
              <a:effectRef idx="0">
                <a:schemeClr val="accent2"/>
              </a:effectRef>
              <a:fontRef idx="minor">
                <a:schemeClr val="dk1"/>
              </a:fontRef>
            </p:style>
          </p:sp>
          <p:sp>
            <p:nvSpPr>
              <p:cNvPr id="36"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2">
                <a:schemeClr val="accent2"/>
              </a:lnRef>
              <a:fillRef idx="1">
                <a:schemeClr val="lt1"/>
              </a:fillRef>
              <a:effectRef idx="0">
                <a:schemeClr val="accent2"/>
              </a:effectRef>
              <a:fontRef idx="minor">
                <a:schemeClr val="dk1"/>
              </a:fontRef>
            </p:style>
          </p:sp>
        </p:grpSp>
        <p:sp>
          <p:nvSpPr>
            <p:cNvPr id="34" name="Rectangle 33"/>
            <p:cNvSpPr/>
            <p:nvPr/>
          </p:nvSpPr>
          <p:spPr>
            <a:xfrm>
              <a:off x="1320047" y="4075088"/>
              <a:ext cx="4616826" cy="3139488"/>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Ghi </a:t>
              </a: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nhớ </a:t>
              </a:r>
            </a:p>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kiến </a:t>
              </a: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thức </a:t>
              </a:r>
              <a:endPar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rPr>
                <a:t>trong bài </a:t>
              </a:r>
              <a:endPar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grpSp>
        <p:nvGrpSpPr>
          <p:cNvPr id="37" name="Group 36"/>
          <p:cNvGrpSpPr/>
          <p:nvPr/>
        </p:nvGrpSpPr>
        <p:grpSpPr>
          <a:xfrm>
            <a:off x="3465313" y="1749475"/>
            <a:ext cx="2290174" cy="2014257"/>
            <a:chOff x="6840639" y="3553166"/>
            <a:chExt cx="5422223" cy="5001862"/>
          </a:xfrm>
          <a:solidFill>
            <a:srgbClr val="AA6FCF">
              <a:lumMod val="40000"/>
              <a:lumOff val="60000"/>
            </a:srgbClr>
          </a:solidFill>
        </p:grpSpPr>
        <p:grpSp>
          <p:nvGrpSpPr>
            <p:cNvPr id="38" name="Group 3"/>
            <p:cNvGrpSpPr/>
            <p:nvPr/>
          </p:nvGrpSpPr>
          <p:grpSpPr>
            <a:xfrm>
              <a:off x="6840639" y="3553166"/>
              <a:ext cx="5422223" cy="5001862"/>
              <a:chOff x="-3810" y="-1"/>
              <a:chExt cx="3189543" cy="3657863"/>
            </a:xfrm>
            <a:grpFill/>
          </p:grpSpPr>
          <p:sp>
            <p:nvSpPr>
              <p:cNvPr id="40"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2">
                <a:schemeClr val="accent2"/>
              </a:lnRef>
              <a:fillRef idx="1">
                <a:schemeClr val="lt1"/>
              </a:fillRef>
              <a:effectRef idx="0">
                <a:schemeClr val="accent2"/>
              </a:effectRef>
              <a:fontRef idx="minor">
                <a:schemeClr val="dk1"/>
              </a:fontRef>
            </p:style>
          </p:sp>
          <p:sp>
            <p:nvSpPr>
              <p:cNvPr id="41"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2">
                <a:schemeClr val="accent2"/>
              </a:lnRef>
              <a:fillRef idx="1">
                <a:schemeClr val="lt1"/>
              </a:fillRef>
              <a:effectRef idx="0">
                <a:schemeClr val="accent2"/>
              </a:effectRef>
              <a:fontRef idx="minor">
                <a:schemeClr val="dk1"/>
              </a:fontRef>
            </p:style>
          </p:sp>
        </p:grpSp>
        <p:sp>
          <p:nvSpPr>
            <p:cNvPr id="39" name="Rectangle 38"/>
            <p:cNvSpPr/>
            <p:nvPr/>
          </p:nvSpPr>
          <p:spPr>
            <a:xfrm>
              <a:off x="7370565" y="4192163"/>
              <a:ext cx="4360209" cy="3668544"/>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457200" eaLnBrk="1" fontAlgn="auto" latinLnBrk="0" hangingPunct="1">
                <a:lnSpc>
                  <a:spcPct val="150000"/>
                </a:lnSpc>
                <a:spcBef>
                  <a:spcPts val="300"/>
                </a:spcBef>
                <a:spcAft>
                  <a:spcPts val="300"/>
                </a:spcAft>
                <a:buClrTx/>
                <a:buSzTx/>
                <a:buFontTx/>
                <a:buNone/>
                <a:tabLst/>
                <a:defRPr/>
              </a:pP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Hoàn thành các bài tập trong </a:t>
              </a: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rPr>
                <a:t>SBT </a:t>
              </a:r>
              <a:endPar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grpSp>
        <p:nvGrpSpPr>
          <p:cNvPr id="42" name="Group 41"/>
          <p:cNvGrpSpPr/>
          <p:nvPr/>
        </p:nvGrpSpPr>
        <p:grpSpPr>
          <a:xfrm>
            <a:off x="6227822" y="1769642"/>
            <a:ext cx="2307161" cy="2014257"/>
            <a:chOff x="12644694" y="3479846"/>
            <a:chExt cx="5422223" cy="4709752"/>
          </a:xfrm>
          <a:solidFill>
            <a:srgbClr val="AA6FCF">
              <a:lumMod val="40000"/>
              <a:lumOff val="60000"/>
            </a:srgbClr>
          </a:solidFill>
        </p:grpSpPr>
        <p:grpSp>
          <p:nvGrpSpPr>
            <p:cNvPr id="43" name="Group 3"/>
            <p:cNvGrpSpPr/>
            <p:nvPr/>
          </p:nvGrpSpPr>
          <p:grpSpPr>
            <a:xfrm>
              <a:off x="12644694" y="3479846"/>
              <a:ext cx="5422223" cy="4709752"/>
              <a:chOff x="-3810" y="0"/>
              <a:chExt cx="3189543" cy="3444242"/>
            </a:xfrm>
            <a:grpFill/>
          </p:grpSpPr>
          <p:sp>
            <p:nvSpPr>
              <p:cNvPr id="45"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2">
                <a:schemeClr val="accent2"/>
              </a:lnRef>
              <a:fillRef idx="1">
                <a:schemeClr val="lt1"/>
              </a:fillRef>
              <a:effectRef idx="0">
                <a:schemeClr val="accent2"/>
              </a:effectRef>
              <a:fontRef idx="minor">
                <a:schemeClr val="dk1"/>
              </a:fontRef>
            </p:style>
          </p:sp>
          <p:sp>
            <p:nvSpPr>
              <p:cNvPr id="46"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2">
                <a:schemeClr val="accent2"/>
              </a:lnRef>
              <a:fillRef idx="1">
                <a:schemeClr val="lt1"/>
              </a:fillRef>
              <a:effectRef idx="0">
                <a:schemeClr val="accent2"/>
              </a:effectRef>
              <a:fontRef idx="minor">
                <a:schemeClr val="dk1"/>
              </a:fontRef>
            </p:style>
          </p:sp>
        </p:grpSp>
        <p:sp>
          <p:nvSpPr>
            <p:cNvPr id="44" name="Rectangle 43"/>
            <p:cNvSpPr/>
            <p:nvPr/>
          </p:nvSpPr>
          <p:spPr>
            <a:xfrm>
              <a:off x="13056075" y="4081525"/>
              <a:ext cx="4622257" cy="2374831"/>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vi-VN" sz="2000" b="0" i="0" u="none" strike="noStrike" kern="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Chuẩn </a:t>
              </a:r>
              <a:r>
                <a:rPr kumimoji="0" lang="vi-VN" sz="20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bị trước </a:t>
              </a:r>
              <a:endParaRPr kumimoji="0" lang="en-US"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ctr" defTabSz="457200" eaLnBrk="1" fontAlgn="auto" latinLnBrk="0" hangingPunct="1">
                <a:lnSpc>
                  <a:spcPct val="150000"/>
                </a:lnSpc>
                <a:spcBef>
                  <a:spcPts val="0"/>
                </a:spcBef>
                <a:spcAft>
                  <a:spcPts val="0"/>
                </a:spcAft>
                <a:buClrTx/>
                <a:buSzTx/>
                <a:buFontTx/>
                <a:buNone/>
                <a:tabLst/>
                <a:defRPr/>
              </a:pPr>
              <a:r>
                <a:rPr kumimoji="0" lang="vi-VN" sz="2000" b="1" i="1" u="none" strike="noStrike" kern="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Luyện tập chung</a:t>
              </a:r>
              <a:endParaRPr kumimoji="0" lang="pt-BR" sz="2000" b="1" i="1" u="none" strike="noStrike" kern="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barn(inVertical)">
                                      <p:cBhvr>
                                        <p:cTn id="15" dur="500"/>
                                        <p:tgtEl>
                                          <p:spTgt spid="37"/>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randombar(horizontal)">
                                      <p:cBhvr>
                                        <p:cTn id="1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26"/>
        <p:cNvGrpSpPr/>
        <p:nvPr/>
      </p:nvGrpSpPr>
      <p:grpSpPr>
        <a:xfrm>
          <a:off x="0" y="0"/>
          <a:ext cx="0" cy="0"/>
          <a:chOff x="0" y="0"/>
          <a:chExt cx="0" cy="0"/>
        </a:xfrm>
      </p:grpSpPr>
      <p:grpSp>
        <p:nvGrpSpPr>
          <p:cNvPr id="2537" name="Google Shape;2537;p69"/>
          <p:cNvGrpSpPr/>
          <p:nvPr/>
        </p:nvGrpSpPr>
        <p:grpSpPr>
          <a:xfrm flipH="1">
            <a:off x="6981668" y="3476287"/>
            <a:ext cx="984324" cy="1101461"/>
            <a:chOff x="781859" y="782462"/>
            <a:chExt cx="651309" cy="728721"/>
          </a:xfrm>
        </p:grpSpPr>
        <p:sp>
          <p:nvSpPr>
            <p:cNvPr id="2538" name="Google Shape;2538;p69"/>
            <p:cNvSpPr/>
            <p:nvPr/>
          </p:nvSpPr>
          <p:spPr>
            <a:xfrm>
              <a:off x="781859" y="782462"/>
              <a:ext cx="651309" cy="728721"/>
            </a:xfrm>
            <a:custGeom>
              <a:avLst/>
              <a:gdLst/>
              <a:ahLst/>
              <a:cxnLst/>
              <a:rect l="l" t="t" r="r" b="b"/>
              <a:pathLst>
                <a:path w="14320" h="16022" extrusionOk="0">
                  <a:moveTo>
                    <a:pt x="9010" y="0"/>
                  </a:moveTo>
                  <a:cubicBezTo>
                    <a:pt x="8831" y="0"/>
                    <a:pt x="8648" y="28"/>
                    <a:pt x="8469" y="88"/>
                  </a:cubicBezTo>
                  <a:lnTo>
                    <a:pt x="1386" y="2441"/>
                  </a:lnTo>
                  <a:cubicBezTo>
                    <a:pt x="485" y="2738"/>
                    <a:pt x="1" y="3706"/>
                    <a:pt x="298" y="4596"/>
                  </a:cubicBezTo>
                  <a:lnTo>
                    <a:pt x="3685" y="14846"/>
                  </a:lnTo>
                  <a:cubicBezTo>
                    <a:pt x="3923" y="15568"/>
                    <a:pt x="4590" y="16022"/>
                    <a:pt x="5310" y="16022"/>
                  </a:cubicBezTo>
                  <a:cubicBezTo>
                    <a:pt x="5489" y="16022"/>
                    <a:pt x="5672" y="15994"/>
                    <a:pt x="5851" y="15934"/>
                  </a:cubicBezTo>
                  <a:lnTo>
                    <a:pt x="12945" y="13581"/>
                  </a:lnTo>
                  <a:cubicBezTo>
                    <a:pt x="13835" y="13284"/>
                    <a:pt x="14319" y="12316"/>
                    <a:pt x="14022" y="11415"/>
                  </a:cubicBezTo>
                  <a:lnTo>
                    <a:pt x="10635" y="1176"/>
                  </a:lnTo>
                  <a:cubicBezTo>
                    <a:pt x="10397" y="454"/>
                    <a:pt x="9730" y="0"/>
                    <a:pt x="9010" y="0"/>
                  </a:cubicBezTo>
                  <a:close/>
                </a:path>
              </a:pathLst>
            </a:custGeom>
            <a:solidFill>
              <a:schemeClr val="accent1"/>
            </a:solidFill>
            <a:ln>
              <a:noFill/>
            </a:ln>
            <a:effectLst>
              <a:outerShdw dist="38100" dir="30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69"/>
            <p:cNvSpPr/>
            <p:nvPr/>
          </p:nvSpPr>
          <p:spPr>
            <a:xfrm>
              <a:off x="874416" y="873427"/>
              <a:ext cx="371683" cy="228686"/>
            </a:xfrm>
            <a:custGeom>
              <a:avLst/>
              <a:gdLst/>
              <a:ahLst/>
              <a:cxnLst/>
              <a:rect l="l" t="t" r="r" b="b"/>
              <a:pathLst>
                <a:path w="8172" h="5028" extrusionOk="0">
                  <a:moveTo>
                    <a:pt x="6699" y="0"/>
                  </a:moveTo>
                  <a:cubicBezTo>
                    <a:pt x="6604" y="0"/>
                    <a:pt x="6507" y="15"/>
                    <a:pt x="6412" y="45"/>
                  </a:cubicBezTo>
                  <a:lnTo>
                    <a:pt x="748" y="1926"/>
                  </a:lnTo>
                  <a:cubicBezTo>
                    <a:pt x="264" y="2091"/>
                    <a:pt x="0" y="2607"/>
                    <a:pt x="165" y="3091"/>
                  </a:cubicBezTo>
                  <a:lnTo>
                    <a:pt x="594" y="4400"/>
                  </a:lnTo>
                  <a:cubicBezTo>
                    <a:pt x="727" y="4788"/>
                    <a:pt x="1085" y="5028"/>
                    <a:pt x="1472" y="5028"/>
                  </a:cubicBezTo>
                  <a:cubicBezTo>
                    <a:pt x="1567" y="5028"/>
                    <a:pt x="1664" y="5013"/>
                    <a:pt x="1760" y="4983"/>
                  </a:cubicBezTo>
                  <a:lnTo>
                    <a:pt x="7423" y="3102"/>
                  </a:lnTo>
                  <a:cubicBezTo>
                    <a:pt x="7907" y="2937"/>
                    <a:pt x="8171" y="2420"/>
                    <a:pt x="8006" y="1937"/>
                  </a:cubicBezTo>
                  <a:lnTo>
                    <a:pt x="7577" y="628"/>
                  </a:lnTo>
                  <a:cubicBezTo>
                    <a:pt x="7445" y="240"/>
                    <a:pt x="7086" y="0"/>
                    <a:pt x="6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69"/>
            <p:cNvSpPr/>
            <p:nvPr/>
          </p:nvSpPr>
          <p:spPr>
            <a:xfrm>
              <a:off x="874416" y="873700"/>
              <a:ext cx="345167" cy="147864"/>
            </a:xfrm>
            <a:custGeom>
              <a:avLst/>
              <a:gdLst/>
              <a:ahLst/>
              <a:cxnLst/>
              <a:rect l="l" t="t" r="r" b="b"/>
              <a:pathLst>
                <a:path w="7589" h="3251" extrusionOk="0">
                  <a:moveTo>
                    <a:pt x="6706" y="1"/>
                  </a:moveTo>
                  <a:cubicBezTo>
                    <a:pt x="6609" y="1"/>
                    <a:pt x="6510" y="17"/>
                    <a:pt x="6412" y="50"/>
                  </a:cubicBezTo>
                  <a:lnTo>
                    <a:pt x="748" y="1931"/>
                  </a:lnTo>
                  <a:cubicBezTo>
                    <a:pt x="264" y="2085"/>
                    <a:pt x="0" y="2601"/>
                    <a:pt x="165" y="3085"/>
                  </a:cubicBezTo>
                  <a:lnTo>
                    <a:pt x="220" y="3250"/>
                  </a:lnTo>
                  <a:cubicBezTo>
                    <a:pt x="231" y="2876"/>
                    <a:pt x="462" y="2524"/>
                    <a:pt x="847" y="2403"/>
                  </a:cubicBezTo>
                  <a:lnTo>
                    <a:pt x="6665" y="479"/>
                  </a:lnTo>
                  <a:cubicBezTo>
                    <a:pt x="6764" y="444"/>
                    <a:pt x="6865" y="427"/>
                    <a:pt x="6963" y="427"/>
                  </a:cubicBezTo>
                  <a:cubicBezTo>
                    <a:pt x="7201" y="427"/>
                    <a:pt x="7425" y="524"/>
                    <a:pt x="7588" y="688"/>
                  </a:cubicBezTo>
                  <a:lnTo>
                    <a:pt x="7577" y="633"/>
                  </a:lnTo>
                  <a:cubicBezTo>
                    <a:pt x="7446" y="247"/>
                    <a:pt x="7090" y="1"/>
                    <a:pt x="6706"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69"/>
            <p:cNvSpPr/>
            <p:nvPr/>
          </p:nvSpPr>
          <p:spPr>
            <a:xfrm>
              <a:off x="929450" y="1139682"/>
              <a:ext cx="89055" cy="82824"/>
            </a:xfrm>
            <a:custGeom>
              <a:avLst/>
              <a:gdLst/>
              <a:ahLst/>
              <a:cxnLst/>
              <a:rect l="l" t="t" r="r" b="b"/>
              <a:pathLst>
                <a:path w="1958" h="1821" extrusionOk="0">
                  <a:moveTo>
                    <a:pt x="1273" y="0"/>
                  </a:moveTo>
                  <a:cubicBezTo>
                    <a:pt x="1234" y="0"/>
                    <a:pt x="1194" y="6"/>
                    <a:pt x="1155" y="20"/>
                  </a:cubicBezTo>
                  <a:lnTo>
                    <a:pt x="308" y="305"/>
                  </a:lnTo>
                  <a:cubicBezTo>
                    <a:pt x="110" y="371"/>
                    <a:pt x="0" y="580"/>
                    <a:pt x="66" y="789"/>
                  </a:cubicBezTo>
                  <a:lnTo>
                    <a:pt x="319" y="1559"/>
                  </a:lnTo>
                  <a:cubicBezTo>
                    <a:pt x="372" y="1718"/>
                    <a:pt x="524" y="1820"/>
                    <a:pt x="684" y="1820"/>
                  </a:cubicBezTo>
                  <a:cubicBezTo>
                    <a:pt x="724" y="1820"/>
                    <a:pt x="764" y="1814"/>
                    <a:pt x="803" y="1801"/>
                  </a:cubicBezTo>
                  <a:lnTo>
                    <a:pt x="1650" y="1515"/>
                  </a:lnTo>
                  <a:cubicBezTo>
                    <a:pt x="1848" y="1449"/>
                    <a:pt x="1958" y="1240"/>
                    <a:pt x="1892" y="1042"/>
                  </a:cubicBezTo>
                  <a:lnTo>
                    <a:pt x="1639" y="261"/>
                  </a:lnTo>
                  <a:cubicBezTo>
                    <a:pt x="1586" y="103"/>
                    <a:pt x="1433"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69"/>
            <p:cNvSpPr/>
            <p:nvPr/>
          </p:nvSpPr>
          <p:spPr>
            <a:xfrm>
              <a:off x="1012956" y="1113666"/>
              <a:ext cx="89100" cy="82824"/>
            </a:xfrm>
            <a:custGeom>
              <a:avLst/>
              <a:gdLst/>
              <a:ahLst/>
              <a:cxnLst/>
              <a:rect l="l" t="t" r="r" b="b"/>
              <a:pathLst>
                <a:path w="1959" h="1821" extrusionOk="0">
                  <a:moveTo>
                    <a:pt x="1274" y="0"/>
                  </a:moveTo>
                  <a:cubicBezTo>
                    <a:pt x="1234" y="0"/>
                    <a:pt x="1194" y="7"/>
                    <a:pt x="1155" y="20"/>
                  </a:cubicBezTo>
                  <a:lnTo>
                    <a:pt x="308" y="295"/>
                  </a:lnTo>
                  <a:cubicBezTo>
                    <a:pt x="111" y="361"/>
                    <a:pt x="1" y="581"/>
                    <a:pt x="67" y="778"/>
                  </a:cubicBezTo>
                  <a:lnTo>
                    <a:pt x="319" y="1559"/>
                  </a:lnTo>
                  <a:cubicBezTo>
                    <a:pt x="372" y="1718"/>
                    <a:pt x="525" y="1820"/>
                    <a:pt x="685" y="1820"/>
                  </a:cubicBezTo>
                  <a:cubicBezTo>
                    <a:pt x="724" y="1820"/>
                    <a:pt x="764" y="1814"/>
                    <a:pt x="803" y="1801"/>
                  </a:cubicBezTo>
                  <a:lnTo>
                    <a:pt x="1650" y="1515"/>
                  </a:lnTo>
                  <a:cubicBezTo>
                    <a:pt x="1848" y="1449"/>
                    <a:pt x="1958" y="1240"/>
                    <a:pt x="1892" y="1031"/>
                  </a:cubicBezTo>
                  <a:lnTo>
                    <a:pt x="1639" y="262"/>
                  </a:lnTo>
                  <a:cubicBezTo>
                    <a:pt x="1586" y="103"/>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69"/>
            <p:cNvSpPr/>
            <p:nvPr/>
          </p:nvSpPr>
          <p:spPr>
            <a:xfrm>
              <a:off x="1106514" y="1085603"/>
              <a:ext cx="89055" cy="82414"/>
            </a:xfrm>
            <a:custGeom>
              <a:avLst/>
              <a:gdLst/>
              <a:ahLst/>
              <a:cxnLst/>
              <a:rect l="l" t="t" r="r" b="b"/>
              <a:pathLst>
                <a:path w="1958" h="1812" extrusionOk="0">
                  <a:moveTo>
                    <a:pt x="1279" y="1"/>
                  </a:moveTo>
                  <a:cubicBezTo>
                    <a:pt x="1238" y="1"/>
                    <a:pt x="1196" y="7"/>
                    <a:pt x="1155" y="21"/>
                  </a:cubicBezTo>
                  <a:lnTo>
                    <a:pt x="308" y="296"/>
                  </a:lnTo>
                  <a:cubicBezTo>
                    <a:pt x="110" y="362"/>
                    <a:pt x="0" y="582"/>
                    <a:pt x="66" y="780"/>
                  </a:cubicBezTo>
                  <a:lnTo>
                    <a:pt x="330" y="1549"/>
                  </a:lnTo>
                  <a:cubicBezTo>
                    <a:pt x="382" y="1715"/>
                    <a:pt x="524" y="1812"/>
                    <a:pt x="685" y="1812"/>
                  </a:cubicBezTo>
                  <a:cubicBezTo>
                    <a:pt x="727" y="1812"/>
                    <a:pt x="771" y="1805"/>
                    <a:pt x="814" y="1791"/>
                  </a:cubicBezTo>
                  <a:lnTo>
                    <a:pt x="1650" y="1516"/>
                  </a:lnTo>
                  <a:cubicBezTo>
                    <a:pt x="1859" y="1450"/>
                    <a:pt x="1958" y="1231"/>
                    <a:pt x="1892" y="1033"/>
                  </a:cubicBezTo>
                  <a:lnTo>
                    <a:pt x="1639" y="263"/>
                  </a:lnTo>
                  <a:cubicBezTo>
                    <a:pt x="1586" y="97"/>
                    <a:pt x="1437" y="1"/>
                    <a:pt x="1279"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69"/>
            <p:cNvSpPr/>
            <p:nvPr/>
          </p:nvSpPr>
          <p:spPr>
            <a:xfrm>
              <a:off x="1201026" y="1054129"/>
              <a:ext cx="89055" cy="82824"/>
            </a:xfrm>
            <a:custGeom>
              <a:avLst/>
              <a:gdLst/>
              <a:ahLst/>
              <a:cxnLst/>
              <a:rect l="l" t="t" r="r" b="b"/>
              <a:pathLst>
                <a:path w="1958" h="1821" extrusionOk="0">
                  <a:moveTo>
                    <a:pt x="1274" y="1"/>
                  </a:moveTo>
                  <a:cubicBezTo>
                    <a:pt x="1234" y="1"/>
                    <a:pt x="1194" y="7"/>
                    <a:pt x="1155" y="20"/>
                  </a:cubicBezTo>
                  <a:lnTo>
                    <a:pt x="308" y="306"/>
                  </a:lnTo>
                  <a:cubicBezTo>
                    <a:pt x="110" y="372"/>
                    <a:pt x="0" y="581"/>
                    <a:pt x="66" y="790"/>
                  </a:cubicBezTo>
                  <a:lnTo>
                    <a:pt x="319" y="1560"/>
                  </a:lnTo>
                  <a:cubicBezTo>
                    <a:pt x="372" y="1719"/>
                    <a:pt x="525" y="1821"/>
                    <a:pt x="685" y="1821"/>
                  </a:cubicBezTo>
                  <a:cubicBezTo>
                    <a:pt x="724" y="1821"/>
                    <a:pt x="764" y="1815"/>
                    <a:pt x="803" y="1802"/>
                  </a:cubicBezTo>
                  <a:lnTo>
                    <a:pt x="1650" y="1516"/>
                  </a:lnTo>
                  <a:cubicBezTo>
                    <a:pt x="1848" y="1450"/>
                    <a:pt x="1958" y="1241"/>
                    <a:pt x="1892" y="1043"/>
                  </a:cubicBezTo>
                  <a:lnTo>
                    <a:pt x="1639" y="262"/>
                  </a:lnTo>
                  <a:cubicBezTo>
                    <a:pt x="1586" y="103"/>
                    <a:pt x="1434" y="1"/>
                    <a:pt x="1274"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9"/>
            <p:cNvSpPr/>
            <p:nvPr/>
          </p:nvSpPr>
          <p:spPr>
            <a:xfrm>
              <a:off x="958923" y="1252706"/>
              <a:ext cx="89100" cy="82824"/>
            </a:xfrm>
            <a:custGeom>
              <a:avLst/>
              <a:gdLst/>
              <a:ahLst/>
              <a:cxnLst/>
              <a:rect l="l" t="t" r="r" b="b"/>
              <a:pathLst>
                <a:path w="1959" h="1821" extrusionOk="0">
                  <a:moveTo>
                    <a:pt x="1277" y="1"/>
                  </a:moveTo>
                  <a:cubicBezTo>
                    <a:pt x="1237" y="1"/>
                    <a:pt x="1196" y="7"/>
                    <a:pt x="1156" y="20"/>
                  </a:cubicBezTo>
                  <a:lnTo>
                    <a:pt x="309" y="306"/>
                  </a:lnTo>
                  <a:cubicBezTo>
                    <a:pt x="111" y="372"/>
                    <a:pt x="1" y="592"/>
                    <a:pt x="67" y="790"/>
                  </a:cubicBezTo>
                  <a:lnTo>
                    <a:pt x="331" y="1559"/>
                  </a:lnTo>
                  <a:cubicBezTo>
                    <a:pt x="384" y="1718"/>
                    <a:pt x="529" y="1821"/>
                    <a:pt x="692" y="1821"/>
                  </a:cubicBezTo>
                  <a:cubicBezTo>
                    <a:pt x="732" y="1821"/>
                    <a:pt x="773" y="1814"/>
                    <a:pt x="815" y="1801"/>
                  </a:cubicBezTo>
                  <a:lnTo>
                    <a:pt x="1650" y="1526"/>
                  </a:lnTo>
                  <a:cubicBezTo>
                    <a:pt x="1859" y="1460"/>
                    <a:pt x="1958" y="1241"/>
                    <a:pt x="1892" y="1043"/>
                  </a:cubicBezTo>
                  <a:lnTo>
                    <a:pt x="1639" y="273"/>
                  </a:lnTo>
                  <a:cubicBezTo>
                    <a:pt x="1586" y="105"/>
                    <a:pt x="1441" y="1"/>
                    <a:pt x="1277"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9"/>
            <p:cNvSpPr/>
            <p:nvPr/>
          </p:nvSpPr>
          <p:spPr>
            <a:xfrm>
              <a:off x="1049478" y="1224188"/>
              <a:ext cx="89055" cy="82824"/>
            </a:xfrm>
            <a:custGeom>
              <a:avLst/>
              <a:gdLst/>
              <a:ahLst/>
              <a:cxnLst/>
              <a:rect l="l" t="t" r="r" b="b"/>
              <a:pathLst>
                <a:path w="1958" h="1821" extrusionOk="0">
                  <a:moveTo>
                    <a:pt x="1278" y="1"/>
                  </a:moveTo>
                  <a:cubicBezTo>
                    <a:pt x="1237" y="1"/>
                    <a:pt x="1196" y="7"/>
                    <a:pt x="1155" y="20"/>
                  </a:cubicBezTo>
                  <a:lnTo>
                    <a:pt x="308" y="306"/>
                  </a:lnTo>
                  <a:cubicBezTo>
                    <a:pt x="110" y="372"/>
                    <a:pt x="0" y="581"/>
                    <a:pt x="66" y="779"/>
                  </a:cubicBezTo>
                  <a:lnTo>
                    <a:pt x="330" y="1560"/>
                  </a:lnTo>
                  <a:cubicBezTo>
                    <a:pt x="383" y="1719"/>
                    <a:pt x="528" y="1821"/>
                    <a:pt x="692" y="1821"/>
                  </a:cubicBezTo>
                  <a:cubicBezTo>
                    <a:pt x="732" y="1821"/>
                    <a:pt x="773" y="1815"/>
                    <a:pt x="814" y="1802"/>
                  </a:cubicBezTo>
                  <a:lnTo>
                    <a:pt x="1650" y="1516"/>
                  </a:lnTo>
                  <a:cubicBezTo>
                    <a:pt x="1859" y="1450"/>
                    <a:pt x="1958" y="1241"/>
                    <a:pt x="1892" y="1032"/>
                  </a:cubicBezTo>
                  <a:lnTo>
                    <a:pt x="1639" y="262"/>
                  </a:lnTo>
                  <a:cubicBezTo>
                    <a:pt x="1586" y="103"/>
                    <a:pt x="1441" y="1"/>
                    <a:pt x="1278"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9"/>
            <p:cNvSpPr/>
            <p:nvPr/>
          </p:nvSpPr>
          <p:spPr>
            <a:xfrm>
              <a:off x="1143491" y="1196126"/>
              <a:ext cx="89100" cy="82369"/>
            </a:xfrm>
            <a:custGeom>
              <a:avLst/>
              <a:gdLst/>
              <a:ahLst/>
              <a:cxnLst/>
              <a:rect l="l" t="t" r="r" b="b"/>
              <a:pathLst>
                <a:path w="1959" h="1811" extrusionOk="0">
                  <a:moveTo>
                    <a:pt x="1273" y="1"/>
                  </a:moveTo>
                  <a:cubicBezTo>
                    <a:pt x="1231" y="1"/>
                    <a:pt x="1188" y="8"/>
                    <a:pt x="1145" y="21"/>
                  </a:cubicBezTo>
                  <a:lnTo>
                    <a:pt x="309" y="296"/>
                  </a:lnTo>
                  <a:cubicBezTo>
                    <a:pt x="100" y="362"/>
                    <a:pt x="1" y="582"/>
                    <a:pt x="67" y="780"/>
                  </a:cubicBezTo>
                  <a:lnTo>
                    <a:pt x="320" y="1550"/>
                  </a:lnTo>
                  <a:cubicBezTo>
                    <a:pt x="373" y="1709"/>
                    <a:pt x="525" y="1811"/>
                    <a:pt x="685" y="1811"/>
                  </a:cubicBezTo>
                  <a:cubicBezTo>
                    <a:pt x="725" y="1811"/>
                    <a:pt x="765" y="1805"/>
                    <a:pt x="804" y="1792"/>
                  </a:cubicBezTo>
                  <a:lnTo>
                    <a:pt x="1650" y="1517"/>
                  </a:lnTo>
                  <a:cubicBezTo>
                    <a:pt x="1848" y="1451"/>
                    <a:pt x="1958" y="1231"/>
                    <a:pt x="1892" y="1033"/>
                  </a:cubicBezTo>
                  <a:lnTo>
                    <a:pt x="1628" y="263"/>
                  </a:lnTo>
                  <a:cubicBezTo>
                    <a:pt x="1576" y="97"/>
                    <a:pt x="1434" y="1"/>
                    <a:pt x="1273" y="1"/>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9"/>
            <p:cNvSpPr/>
            <p:nvPr/>
          </p:nvSpPr>
          <p:spPr>
            <a:xfrm>
              <a:off x="1237549" y="1164697"/>
              <a:ext cx="89055" cy="82824"/>
            </a:xfrm>
            <a:custGeom>
              <a:avLst/>
              <a:gdLst/>
              <a:ahLst/>
              <a:cxnLst/>
              <a:rect l="l" t="t" r="r" b="b"/>
              <a:pathLst>
                <a:path w="1958" h="1821" extrusionOk="0">
                  <a:moveTo>
                    <a:pt x="1273" y="0"/>
                  </a:moveTo>
                  <a:cubicBezTo>
                    <a:pt x="1234" y="0"/>
                    <a:pt x="1194" y="6"/>
                    <a:pt x="1155" y="19"/>
                  </a:cubicBezTo>
                  <a:lnTo>
                    <a:pt x="308" y="305"/>
                  </a:lnTo>
                  <a:cubicBezTo>
                    <a:pt x="110" y="371"/>
                    <a:pt x="0" y="580"/>
                    <a:pt x="66" y="789"/>
                  </a:cubicBezTo>
                  <a:lnTo>
                    <a:pt x="319" y="1559"/>
                  </a:lnTo>
                  <a:cubicBezTo>
                    <a:pt x="372" y="1718"/>
                    <a:pt x="524" y="1820"/>
                    <a:pt x="685" y="1820"/>
                  </a:cubicBezTo>
                  <a:cubicBezTo>
                    <a:pt x="724" y="1820"/>
                    <a:pt x="764" y="1814"/>
                    <a:pt x="803" y="1801"/>
                  </a:cubicBezTo>
                  <a:lnTo>
                    <a:pt x="1650" y="1515"/>
                  </a:lnTo>
                  <a:cubicBezTo>
                    <a:pt x="1848" y="1449"/>
                    <a:pt x="1958" y="1240"/>
                    <a:pt x="1892" y="1042"/>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9"/>
            <p:cNvSpPr/>
            <p:nvPr/>
          </p:nvSpPr>
          <p:spPr>
            <a:xfrm>
              <a:off x="992944" y="1354769"/>
              <a:ext cx="89100" cy="82778"/>
            </a:xfrm>
            <a:custGeom>
              <a:avLst/>
              <a:gdLst/>
              <a:ahLst/>
              <a:cxnLst/>
              <a:rect l="l" t="t" r="r" b="b"/>
              <a:pathLst>
                <a:path w="1959" h="1820" extrusionOk="0">
                  <a:moveTo>
                    <a:pt x="1274" y="0"/>
                  </a:moveTo>
                  <a:cubicBezTo>
                    <a:pt x="1234" y="0"/>
                    <a:pt x="1194" y="6"/>
                    <a:pt x="1155" y="19"/>
                  </a:cubicBezTo>
                  <a:lnTo>
                    <a:pt x="309" y="305"/>
                  </a:lnTo>
                  <a:cubicBezTo>
                    <a:pt x="111" y="371"/>
                    <a:pt x="1" y="580"/>
                    <a:pt x="67" y="789"/>
                  </a:cubicBezTo>
                  <a:lnTo>
                    <a:pt x="320" y="1559"/>
                  </a:lnTo>
                  <a:cubicBezTo>
                    <a:pt x="373" y="1718"/>
                    <a:pt x="525" y="1820"/>
                    <a:pt x="685" y="1820"/>
                  </a:cubicBezTo>
                  <a:cubicBezTo>
                    <a:pt x="725" y="1820"/>
                    <a:pt x="764" y="1814"/>
                    <a:pt x="803" y="1801"/>
                  </a:cubicBezTo>
                  <a:lnTo>
                    <a:pt x="1650" y="1526"/>
                  </a:lnTo>
                  <a:cubicBezTo>
                    <a:pt x="1848" y="1460"/>
                    <a:pt x="1958" y="1240"/>
                    <a:pt x="1892" y="1042"/>
                  </a:cubicBezTo>
                  <a:lnTo>
                    <a:pt x="1639" y="261"/>
                  </a:lnTo>
                  <a:cubicBezTo>
                    <a:pt x="1586" y="102"/>
                    <a:pt x="1434" y="0"/>
                    <a:pt x="1274"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9"/>
            <p:cNvSpPr/>
            <p:nvPr/>
          </p:nvSpPr>
          <p:spPr>
            <a:xfrm>
              <a:off x="1083499" y="1326251"/>
              <a:ext cx="89055" cy="82824"/>
            </a:xfrm>
            <a:custGeom>
              <a:avLst/>
              <a:gdLst/>
              <a:ahLst/>
              <a:cxnLst/>
              <a:rect l="l" t="t" r="r" b="b"/>
              <a:pathLst>
                <a:path w="1958" h="1821" extrusionOk="0">
                  <a:moveTo>
                    <a:pt x="1273" y="0"/>
                  </a:moveTo>
                  <a:cubicBezTo>
                    <a:pt x="1234" y="0"/>
                    <a:pt x="1194" y="6"/>
                    <a:pt x="1155" y="19"/>
                  </a:cubicBezTo>
                  <a:lnTo>
                    <a:pt x="308" y="294"/>
                  </a:lnTo>
                  <a:cubicBezTo>
                    <a:pt x="110" y="371"/>
                    <a:pt x="0" y="580"/>
                    <a:pt x="66" y="778"/>
                  </a:cubicBezTo>
                  <a:lnTo>
                    <a:pt x="319" y="1559"/>
                  </a:lnTo>
                  <a:cubicBezTo>
                    <a:pt x="372" y="1718"/>
                    <a:pt x="524" y="1820"/>
                    <a:pt x="685" y="1820"/>
                  </a:cubicBezTo>
                  <a:cubicBezTo>
                    <a:pt x="724" y="1820"/>
                    <a:pt x="764" y="1814"/>
                    <a:pt x="803" y="1801"/>
                  </a:cubicBezTo>
                  <a:lnTo>
                    <a:pt x="1650" y="1515"/>
                  </a:lnTo>
                  <a:cubicBezTo>
                    <a:pt x="1848" y="1449"/>
                    <a:pt x="1958" y="1240"/>
                    <a:pt x="1892" y="1031"/>
                  </a:cubicBezTo>
                  <a:lnTo>
                    <a:pt x="1639" y="261"/>
                  </a:lnTo>
                  <a:cubicBezTo>
                    <a:pt x="1586" y="102"/>
                    <a:pt x="1434" y="0"/>
                    <a:pt x="1273"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9"/>
            <p:cNvSpPr/>
            <p:nvPr/>
          </p:nvSpPr>
          <p:spPr>
            <a:xfrm>
              <a:off x="1177011" y="1267169"/>
              <a:ext cx="182612" cy="113433"/>
            </a:xfrm>
            <a:custGeom>
              <a:avLst/>
              <a:gdLst/>
              <a:ahLst/>
              <a:cxnLst/>
              <a:rect l="l" t="t" r="r" b="b"/>
              <a:pathLst>
                <a:path w="4015" h="2494" extrusionOk="0">
                  <a:moveTo>
                    <a:pt x="3336" y="0"/>
                  </a:moveTo>
                  <a:cubicBezTo>
                    <a:pt x="3295" y="0"/>
                    <a:pt x="3253" y="7"/>
                    <a:pt x="3212" y="21"/>
                  </a:cubicBezTo>
                  <a:lnTo>
                    <a:pt x="309" y="978"/>
                  </a:lnTo>
                  <a:cubicBezTo>
                    <a:pt x="111" y="1044"/>
                    <a:pt x="1" y="1252"/>
                    <a:pt x="67" y="1450"/>
                  </a:cubicBezTo>
                  <a:lnTo>
                    <a:pt x="331" y="2242"/>
                  </a:lnTo>
                  <a:cubicBezTo>
                    <a:pt x="383" y="2399"/>
                    <a:pt x="524" y="2493"/>
                    <a:pt x="679" y="2493"/>
                  </a:cubicBezTo>
                  <a:cubicBezTo>
                    <a:pt x="720" y="2493"/>
                    <a:pt x="762" y="2487"/>
                    <a:pt x="803" y="2473"/>
                  </a:cubicBezTo>
                  <a:lnTo>
                    <a:pt x="3707" y="1516"/>
                  </a:lnTo>
                  <a:cubicBezTo>
                    <a:pt x="3905" y="1450"/>
                    <a:pt x="4015" y="1241"/>
                    <a:pt x="3949" y="1044"/>
                  </a:cubicBezTo>
                  <a:lnTo>
                    <a:pt x="3685" y="252"/>
                  </a:lnTo>
                  <a:cubicBezTo>
                    <a:pt x="3632" y="95"/>
                    <a:pt x="3491" y="0"/>
                    <a:pt x="3336" y="0"/>
                  </a:cubicBezTo>
                  <a:close/>
                </a:path>
              </a:pathLst>
            </a:custGeom>
            <a:solidFill>
              <a:srgbClr val="000000">
                <a:alpha val="26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9"/>
            <p:cNvSpPr/>
            <p:nvPr/>
          </p:nvSpPr>
          <p:spPr>
            <a:xfrm>
              <a:off x="930951" y="1137681"/>
              <a:ext cx="86053" cy="81823"/>
            </a:xfrm>
            <a:custGeom>
              <a:avLst/>
              <a:gdLst/>
              <a:ahLst/>
              <a:cxnLst/>
              <a:rect l="l" t="t" r="r" b="b"/>
              <a:pathLst>
                <a:path w="1892" h="1799" extrusionOk="0">
                  <a:moveTo>
                    <a:pt x="1200" y="0"/>
                  </a:moveTo>
                  <a:cubicBezTo>
                    <a:pt x="1160" y="0"/>
                    <a:pt x="1119" y="7"/>
                    <a:pt x="1078" y="20"/>
                  </a:cubicBezTo>
                  <a:lnTo>
                    <a:pt x="308" y="272"/>
                  </a:lnTo>
                  <a:cubicBezTo>
                    <a:pt x="110" y="349"/>
                    <a:pt x="0" y="558"/>
                    <a:pt x="66" y="756"/>
                  </a:cubicBezTo>
                  <a:lnTo>
                    <a:pt x="319" y="1537"/>
                  </a:lnTo>
                  <a:cubicBezTo>
                    <a:pt x="372" y="1696"/>
                    <a:pt x="524" y="1798"/>
                    <a:pt x="684" y="1798"/>
                  </a:cubicBezTo>
                  <a:cubicBezTo>
                    <a:pt x="724" y="1798"/>
                    <a:pt x="764" y="1792"/>
                    <a:pt x="803" y="1779"/>
                  </a:cubicBezTo>
                  <a:lnTo>
                    <a:pt x="1573" y="1515"/>
                  </a:lnTo>
                  <a:cubicBezTo>
                    <a:pt x="1782" y="1449"/>
                    <a:pt x="1892" y="1240"/>
                    <a:pt x="1815" y="1042"/>
                  </a:cubicBezTo>
                  <a:lnTo>
                    <a:pt x="1562" y="261"/>
                  </a:lnTo>
                  <a:cubicBezTo>
                    <a:pt x="1509" y="103"/>
                    <a:pt x="1364" y="0"/>
                    <a:pt x="1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9"/>
            <p:cNvSpPr/>
            <p:nvPr/>
          </p:nvSpPr>
          <p:spPr>
            <a:xfrm>
              <a:off x="1020961" y="1108117"/>
              <a:ext cx="85598" cy="81368"/>
            </a:xfrm>
            <a:custGeom>
              <a:avLst/>
              <a:gdLst/>
              <a:ahLst/>
              <a:cxnLst/>
              <a:rect l="l" t="t" r="r" b="b"/>
              <a:pathLst>
                <a:path w="1882" h="1789" extrusionOk="0">
                  <a:moveTo>
                    <a:pt x="1203" y="0"/>
                  </a:moveTo>
                  <a:cubicBezTo>
                    <a:pt x="1161" y="0"/>
                    <a:pt x="1119" y="7"/>
                    <a:pt x="1078" y="21"/>
                  </a:cubicBezTo>
                  <a:lnTo>
                    <a:pt x="308" y="274"/>
                  </a:lnTo>
                  <a:cubicBezTo>
                    <a:pt x="99" y="340"/>
                    <a:pt x="0" y="560"/>
                    <a:pt x="66" y="757"/>
                  </a:cubicBezTo>
                  <a:lnTo>
                    <a:pt x="319" y="1527"/>
                  </a:lnTo>
                  <a:cubicBezTo>
                    <a:pt x="372" y="1686"/>
                    <a:pt x="525" y="1788"/>
                    <a:pt x="685" y="1788"/>
                  </a:cubicBezTo>
                  <a:cubicBezTo>
                    <a:pt x="724" y="1788"/>
                    <a:pt x="764" y="1782"/>
                    <a:pt x="803" y="1769"/>
                  </a:cubicBezTo>
                  <a:lnTo>
                    <a:pt x="1573" y="1516"/>
                  </a:lnTo>
                  <a:cubicBezTo>
                    <a:pt x="1771" y="1450"/>
                    <a:pt x="1881" y="1230"/>
                    <a:pt x="1815" y="1032"/>
                  </a:cubicBezTo>
                  <a:lnTo>
                    <a:pt x="1562" y="263"/>
                  </a:lnTo>
                  <a:cubicBezTo>
                    <a:pt x="1510" y="97"/>
                    <a:pt x="136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9"/>
            <p:cNvSpPr/>
            <p:nvPr/>
          </p:nvSpPr>
          <p:spPr>
            <a:xfrm>
              <a:off x="1110470" y="1078144"/>
              <a:ext cx="86098" cy="81823"/>
            </a:xfrm>
            <a:custGeom>
              <a:avLst/>
              <a:gdLst/>
              <a:ahLst/>
              <a:cxnLst/>
              <a:rect l="l" t="t" r="r" b="b"/>
              <a:pathLst>
                <a:path w="1893" h="1799" extrusionOk="0">
                  <a:moveTo>
                    <a:pt x="1207" y="1"/>
                  </a:moveTo>
                  <a:cubicBezTo>
                    <a:pt x="1168" y="1"/>
                    <a:pt x="1129" y="7"/>
                    <a:pt x="1090" y="20"/>
                  </a:cubicBezTo>
                  <a:lnTo>
                    <a:pt x="309" y="273"/>
                  </a:lnTo>
                  <a:cubicBezTo>
                    <a:pt x="111" y="350"/>
                    <a:pt x="1" y="559"/>
                    <a:pt x="67" y="757"/>
                  </a:cubicBezTo>
                  <a:lnTo>
                    <a:pt x="331" y="1537"/>
                  </a:lnTo>
                  <a:cubicBezTo>
                    <a:pt x="384" y="1696"/>
                    <a:pt x="529" y="1799"/>
                    <a:pt x="692" y="1799"/>
                  </a:cubicBezTo>
                  <a:cubicBezTo>
                    <a:pt x="732" y="1799"/>
                    <a:pt x="774" y="1792"/>
                    <a:pt x="815" y="1779"/>
                  </a:cubicBezTo>
                  <a:lnTo>
                    <a:pt x="1585" y="1515"/>
                  </a:lnTo>
                  <a:cubicBezTo>
                    <a:pt x="1783" y="1449"/>
                    <a:pt x="1892" y="1241"/>
                    <a:pt x="1827" y="1043"/>
                  </a:cubicBezTo>
                  <a:lnTo>
                    <a:pt x="1574" y="262"/>
                  </a:lnTo>
                  <a:cubicBezTo>
                    <a:pt x="1512" y="103"/>
                    <a:pt x="1365" y="1"/>
                    <a:pt x="1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9"/>
            <p:cNvSpPr/>
            <p:nvPr/>
          </p:nvSpPr>
          <p:spPr>
            <a:xfrm>
              <a:off x="1200526" y="1048626"/>
              <a:ext cx="86053" cy="81323"/>
            </a:xfrm>
            <a:custGeom>
              <a:avLst/>
              <a:gdLst/>
              <a:ahLst/>
              <a:cxnLst/>
              <a:rect l="l" t="t" r="r" b="b"/>
              <a:pathLst>
                <a:path w="1892" h="1788" extrusionOk="0">
                  <a:moveTo>
                    <a:pt x="1201" y="1"/>
                  </a:moveTo>
                  <a:cubicBezTo>
                    <a:pt x="1161" y="1"/>
                    <a:pt x="1119" y="7"/>
                    <a:pt x="1078" y="20"/>
                  </a:cubicBezTo>
                  <a:lnTo>
                    <a:pt x="308" y="273"/>
                  </a:lnTo>
                  <a:cubicBezTo>
                    <a:pt x="110" y="339"/>
                    <a:pt x="0" y="559"/>
                    <a:pt x="66" y="757"/>
                  </a:cubicBezTo>
                  <a:lnTo>
                    <a:pt x="319" y="1527"/>
                  </a:lnTo>
                  <a:cubicBezTo>
                    <a:pt x="372" y="1686"/>
                    <a:pt x="525" y="1788"/>
                    <a:pt x="685" y="1788"/>
                  </a:cubicBezTo>
                  <a:cubicBezTo>
                    <a:pt x="724" y="1788"/>
                    <a:pt x="764" y="1782"/>
                    <a:pt x="803" y="1769"/>
                  </a:cubicBezTo>
                  <a:lnTo>
                    <a:pt x="1573" y="1516"/>
                  </a:lnTo>
                  <a:cubicBezTo>
                    <a:pt x="1782" y="1450"/>
                    <a:pt x="1892" y="1230"/>
                    <a:pt x="1815" y="1032"/>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9"/>
            <p:cNvSpPr/>
            <p:nvPr/>
          </p:nvSpPr>
          <p:spPr>
            <a:xfrm>
              <a:off x="967428" y="1248203"/>
              <a:ext cx="86098" cy="81823"/>
            </a:xfrm>
            <a:custGeom>
              <a:avLst/>
              <a:gdLst/>
              <a:ahLst/>
              <a:cxnLst/>
              <a:rect l="l" t="t" r="r" b="b"/>
              <a:pathLst>
                <a:path w="1893" h="1799" extrusionOk="0">
                  <a:moveTo>
                    <a:pt x="1201" y="1"/>
                  </a:moveTo>
                  <a:cubicBezTo>
                    <a:pt x="1161" y="1"/>
                    <a:pt x="1120" y="7"/>
                    <a:pt x="1079" y="20"/>
                  </a:cubicBezTo>
                  <a:lnTo>
                    <a:pt x="309" y="284"/>
                  </a:lnTo>
                  <a:cubicBezTo>
                    <a:pt x="111" y="350"/>
                    <a:pt x="1" y="559"/>
                    <a:pt x="67" y="768"/>
                  </a:cubicBezTo>
                  <a:lnTo>
                    <a:pt x="320" y="1537"/>
                  </a:lnTo>
                  <a:cubicBezTo>
                    <a:pt x="382" y="1696"/>
                    <a:pt x="528" y="1799"/>
                    <a:pt x="686" y="1799"/>
                  </a:cubicBezTo>
                  <a:cubicBezTo>
                    <a:pt x="725" y="1799"/>
                    <a:pt x="765" y="1792"/>
                    <a:pt x="804" y="1779"/>
                  </a:cubicBezTo>
                  <a:lnTo>
                    <a:pt x="1584" y="1526"/>
                  </a:lnTo>
                  <a:cubicBezTo>
                    <a:pt x="1782" y="1450"/>
                    <a:pt x="1892" y="1241"/>
                    <a:pt x="1826" y="1043"/>
                  </a:cubicBezTo>
                  <a:lnTo>
                    <a:pt x="1562" y="262"/>
                  </a:lnTo>
                  <a:cubicBezTo>
                    <a:pt x="1509" y="103"/>
                    <a:pt x="1364"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9"/>
            <p:cNvSpPr/>
            <p:nvPr/>
          </p:nvSpPr>
          <p:spPr>
            <a:xfrm>
              <a:off x="1057483" y="1218685"/>
              <a:ext cx="85553" cy="81368"/>
            </a:xfrm>
            <a:custGeom>
              <a:avLst/>
              <a:gdLst/>
              <a:ahLst/>
              <a:cxnLst/>
              <a:rect l="l" t="t" r="r" b="b"/>
              <a:pathLst>
                <a:path w="1881" h="1789" extrusionOk="0">
                  <a:moveTo>
                    <a:pt x="1196" y="1"/>
                  </a:moveTo>
                  <a:cubicBezTo>
                    <a:pt x="1157" y="1"/>
                    <a:pt x="1117" y="7"/>
                    <a:pt x="1078" y="20"/>
                  </a:cubicBezTo>
                  <a:lnTo>
                    <a:pt x="308" y="273"/>
                  </a:lnTo>
                  <a:cubicBezTo>
                    <a:pt x="110" y="339"/>
                    <a:pt x="0" y="559"/>
                    <a:pt x="66" y="757"/>
                  </a:cubicBezTo>
                  <a:lnTo>
                    <a:pt x="319" y="1527"/>
                  </a:lnTo>
                  <a:cubicBezTo>
                    <a:pt x="372" y="1692"/>
                    <a:pt x="521" y="1789"/>
                    <a:pt x="679" y="1789"/>
                  </a:cubicBezTo>
                  <a:cubicBezTo>
                    <a:pt x="720" y="1789"/>
                    <a:pt x="762" y="1782"/>
                    <a:pt x="803" y="1769"/>
                  </a:cubicBezTo>
                  <a:lnTo>
                    <a:pt x="1573" y="1516"/>
                  </a:lnTo>
                  <a:cubicBezTo>
                    <a:pt x="1782" y="1450"/>
                    <a:pt x="1881" y="1230"/>
                    <a:pt x="1815" y="1032"/>
                  </a:cubicBezTo>
                  <a:lnTo>
                    <a:pt x="1562" y="262"/>
                  </a:lnTo>
                  <a:cubicBezTo>
                    <a:pt x="1509" y="103"/>
                    <a:pt x="1357" y="1"/>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9"/>
            <p:cNvSpPr/>
            <p:nvPr/>
          </p:nvSpPr>
          <p:spPr>
            <a:xfrm>
              <a:off x="1147493" y="1188712"/>
              <a:ext cx="85598" cy="81778"/>
            </a:xfrm>
            <a:custGeom>
              <a:avLst/>
              <a:gdLst/>
              <a:ahLst/>
              <a:cxnLst/>
              <a:rect l="l" t="t" r="r" b="b"/>
              <a:pathLst>
                <a:path w="1882" h="1798" extrusionOk="0">
                  <a:moveTo>
                    <a:pt x="1197" y="0"/>
                  </a:moveTo>
                  <a:cubicBezTo>
                    <a:pt x="1157" y="0"/>
                    <a:pt x="1118" y="6"/>
                    <a:pt x="1078" y="19"/>
                  </a:cubicBezTo>
                  <a:lnTo>
                    <a:pt x="309" y="283"/>
                  </a:lnTo>
                  <a:cubicBezTo>
                    <a:pt x="100" y="349"/>
                    <a:pt x="1" y="558"/>
                    <a:pt x="67" y="767"/>
                  </a:cubicBezTo>
                  <a:lnTo>
                    <a:pt x="320" y="1537"/>
                  </a:lnTo>
                  <a:cubicBezTo>
                    <a:pt x="373" y="1696"/>
                    <a:pt x="525" y="1798"/>
                    <a:pt x="685" y="1798"/>
                  </a:cubicBezTo>
                  <a:cubicBezTo>
                    <a:pt x="725" y="1798"/>
                    <a:pt x="765" y="1792"/>
                    <a:pt x="804" y="1779"/>
                  </a:cubicBezTo>
                  <a:lnTo>
                    <a:pt x="1573" y="1526"/>
                  </a:lnTo>
                  <a:cubicBezTo>
                    <a:pt x="1771" y="1460"/>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9"/>
            <p:cNvSpPr/>
            <p:nvPr/>
          </p:nvSpPr>
          <p:spPr>
            <a:xfrm>
              <a:off x="1237048" y="1159194"/>
              <a:ext cx="86053" cy="81368"/>
            </a:xfrm>
            <a:custGeom>
              <a:avLst/>
              <a:gdLst/>
              <a:ahLst/>
              <a:cxnLst/>
              <a:rect l="l" t="t" r="r" b="b"/>
              <a:pathLst>
                <a:path w="1892" h="1789" extrusionOk="0">
                  <a:moveTo>
                    <a:pt x="1206" y="0"/>
                  </a:moveTo>
                  <a:cubicBezTo>
                    <a:pt x="1167" y="0"/>
                    <a:pt x="1128" y="6"/>
                    <a:pt x="1089" y="19"/>
                  </a:cubicBezTo>
                  <a:lnTo>
                    <a:pt x="308" y="272"/>
                  </a:lnTo>
                  <a:cubicBezTo>
                    <a:pt x="110" y="338"/>
                    <a:pt x="0" y="558"/>
                    <a:pt x="66" y="756"/>
                  </a:cubicBezTo>
                  <a:lnTo>
                    <a:pt x="319" y="1526"/>
                  </a:lnTo>
                  <a:cubicBezTo>
                    <a:pt x="380" y="1692"/>
                    <a:pt x="524" y="1788"/>
                    <a:pt x="680" y="1788"/>
                  </a:cubicBezTo>
                  <a:cubicBezTo>
                    <a:pt x="721" y="1788"/>
                    <a:pt x="762" y="1782"/>
                    <a:pt x="803" y="1768"/>
                  </a:cubicBezTo>
                  <a:lnTo>
                    <a:pt x="1584" y="1515"/>
                  </a:lnTo>
                  <a:cubicBezTo>
                    <a:pt x="1782" y="1449"/>
                    <a:pt x="1892" y="1229"/>
                    <a:pt x="1826" y="1031"/>
                  </a:cubicBezTo>
                  <a:lnTo>
                    <a:pt x="1562" y="261"/>
                  </a:lnTo>
                  <a:cubicBezTo>
                    <a:pt x="1509" y="102"/>
                    <a:pt x="1364" y="0"/>
                    <a:pt x="1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9"/>
            <p:cNvSpPr/>
            <p:nvPr/>
          </p:nvSpPr>
          <p:spPr>
            <a:xfrm>
              <a:off x="1001449" y="1350266"/>
              <a:ext cx="85598" cy="81823"/>
            </a:xfrm>
            <a:custGeom>
              <a:avLst/>
              <a:gdLst/>
              <a:ahLst/>
              <a:cxnLst/>
              <a:rect l="l" t="t" r="r" b="b"/>
              <a:pathLst>
                <a:path w="1882" h="1799" extrusionOk="0">
                  <a:moveTo>
                    <a:pt x="1197" y="0"/>
                  </a:moveTo>
                  <a:cubicBezTo>
                    <a:pt x="1157" y="0"/>
                    <a:pt x="1117" y="6"/>
                    <a:pt x="1078" y="19"/>
                  </a:cubicBezTo>
                  <a:lnTo>
                    <a:pt x="309" y="283"/>
                  </a:lnTo>
                  <a:cubicBezTo>
                    <a:pt x="111" y="349"/>
                    <a:pt x="1" y="558"/>
                    <a:pt x="67" y="756"/>
                  </a:cubicBezTo>
                  <a:lnTo>
                    <a:pt x="320" y="1537"/>
                  </a:lnTo>
                  <a:cubicBezTo>
                    <a:pt x="372" y="1696"/>
                    <a:pt x="525" y="1798"/>
                    <a:pt x="685" y="1798"/>
                  </a:cubicBezTo>
                  <a:cubicBezTo>
                    <a:pt x="724" y="1798"/>
                    <a:pt x="764" y="1792"/>
                    <a:pt x="803" y="1779"/>
                  </a:cubicBezTo>
                  <a:lnTo>
                    <a:pt x="1573" y="1515"/>
                  </a:lnTo>
                  <a:cubicBezTo>
                    <a:pt x="1771" y="1449"/>
                    <a:pt x="1881" y="1240"/>
                    <a:pt x="1815" y="1042"/>
                  </a:cubicBezTo>
                  <a:lnTo>
                    <a:pt x="1562" y="261"/>
                  </a:lnTo>
                  <a:cubicBezTo>
                    <a:pt x="1509" y="102"/>
                    <a:pt x="1357" y="0"/>
                    <a:pt x="1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9"/>
            <p:cNvSpPr/>
            <p:nvPr/>
          </p:nvSpPr>
          <p:spPr>
            <a:xfrm>
              <a:off x="1091004" y="1320702"/>
              <a:ext cx="86053" cy="81368"/>
            </a:xfrm>
            <a:custGeom>
              <a:avLst/>
              <a:gdLst/>
              <a:ahLst/>
              <a:cxnLst/>
              <a:rect l="l" t="t" r="r" b="b"/>
              <a:pathLst>
                <a:path w="1892" h="1789" extrusionOk="0">
                  <a:moveTo>
                    <a:pt x="1213" y="0"/>
                  </a:moveTo>
                  <a:cubicBezTo>
                    <a:pt x="1172" y="0"/>
                    <a:pt x="1130" y="7"/>
                    <a:pt x="1089" y="20"/>
                  </a:cubicBezTo>
                  <a:lnTo>
                    <a:pt x="319" y="273"/>
                  </a:lnTo>
                  <a:cubicBezTo>
                    <a:pt x="110" y="339"/>
                    <a:pt x="0" y="559"/>
                    <a:pt x="77" y="757"/>
                  </a:cubicBezTo>
                  <a:lnTo>
                    <a:pt x="330" y="1527"/>
                  </a:lnTo>
                  <a:cubicBezTo>
                    <a:pt x="383" y="1686"/>
                    <a:pt x="528" y="1788"/>
                    <a:pt x="691" y="1788"/>
                  </a:cubicBezTo>
                  <a:cubicBezTo>
                    <a:pt x="731" y="1788"/>
                    <a:pt x="773" y="1782"/>
                    <a:pt x="814" y="1769"/>
                  </a:cubicBezTo>
                  <a:lnTo>
                    <a:pt x="1584" y="1516"/>
                  </a:lnTo>
                  <a:cubicBezTo>
                    <a:pt x="1782" y="1450"/>
                    <a:pt x="1892" y="1230"/>
                    <a:pt x="1826" y="1032"/>
                  </a:cubicBezTo>
                  <a:lnTo>
                    <a:pt x="1573" y="262"/>
                  </a:lnTo>
                  <a:cubicBezTo>
                    <a:pt x="1520" y="97"/>
                    <a:pt x="1371" y="0"/>
                    <a:pt x="1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9"/>
            <p:cNvSpPr/>
            <p:nvPr/>
          </p:nvSpPr>
          <p:spPr>
            <a:xfrm>
              <a:off x="1181014" y="1261211"/>
              <a:ext cx="175108" cy="111341"/>
            </a:xfrm>
            <a:custGeom>
              <a:avLst/>
              <a:gdLst/>
              <a:ahLst/>
              <a:cxnLst/>
              <a:rect l="l" t="t" r="r" b="b"/>
              <a:pathLst>
                <a:path w="3850" h="2448" extrusionOk="0">
                  <a:moveTo>
                    <a:pt x="3164" y="1"/>
                  </a:moveTo>
                  <a:cubicBezTo>
                    <a:pt x="3125" y="1"/>
                    <a:pt x="3086" y="7"/>
                    <a:pt x="3047" y="20"/>
                  </a:cubicBezTo>
                  <a:lnTo>
                    <a:pt x="298" y="933"/>
                  </a:lnTo>
                  <a:cubicBezTo>
                    <a:pt x="111" y="999"/>
                    <a:pt x="1" y="1207"/>
                    <a:pt x="67" y="1405"/>
                  </a:cubicBezTo>
                  <a:lnTo>
                    <a:pt x="330" y="2186"/>
                  </a:lnTo>
                  <a:cubicBezTo>
                    <a:pt x="383" y="2345"/>
                    <a:pt x="529" y="2447"/>
                    <a:pt x="686" y="2447"/>
                  </a:cubicBezTo>
                  <a:cubicBezTo>
                    <a:pt x="725" y="2447"/>
                    <a:pt x="764" y="2441"/>
                    <a:pt x="803" y="2428"/>
                  </a:cubicBezTo>
                  <a:lnTo>
                    <a:pt x="3542" y="1515"/>
                  </a:lnTo>
                  <a:cubicBezTo>
                    <a:pt x="3740" y="1449"/>
                    <a:pt x="3850" y="1240"/>
                    <a:pt x="3784" y="1043"/>
                  </a:cubicBezTo>
                  <a:lnTo>
                    <a:pt x="3520" y="262"/>
                  </a:lnTo>
                  <a:cubicBezTo>
                    <a:pt x="3467" y="103"/>
                    <a:pt x="3322" y="1"/>
                    <a:pt x="3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9"/>
            <p:cNvSpPr/>
            <p:nvPr/>
          </p:nvSpPr>
          <p:spPr>
            <a:xfrm>
              <a:off x="969202" y="969168"/>
              <a:ext cx="55807" cy="96559"/>
            </a:xfrm>
            <a:custGeom>
              <a:avLst/>
              <a:gdLst/>
              <a:ahLst/>
              <a:cxnLst/>
              <a:rect l="l" t="t" r="r" b="b"/>
              <a:pathLst>
                <a:path w="1227" h="2123" extrusionOk="0">
                  <a:moveTo>
                    <a:pt x="976" y="0"/>
                  </a:moveTo>
                  <a:cubicBezTo>
                    <a:pt x="918" y="0"/>
                    <a:pt x="868" y="34"/>
                    <a:pt x="853" y="117"/>
                  </a:cubicBezTo>
                  <a:cubicBezTo>
                    <a:pt x="732" y="744"/>
                    <a:pt x="479" y="1283"/>
                    <a:pt x="105" y="1800"/>
                  </a:cubicBezTo>
                  <a:cubicBezTo>
                    <a:pt x="1" y="1952"/>
                    <a:pt x="159" y="2122"/>
                    <a:pt x="313" y="2122"/>
                  </a:cubicBezTo>
                  <a:cubicBezTo>
                    <a:pt x="370" y="2122"/>
                    <a:pt x="426" y="2099"/>
                    <a:pt x="468" y="2042"/>
                  </a:cubicBezTo>
                  <a:cubicBezTo>
                    <a:pt x="864" y="1536"/>
                    <a:pt x="1106" y="898"/>
                    <a:pt x="1204" y="260"/>
                  </a:cubicBezTo>
                  <a:cubicBezTo>
                    <a:pt x="1226" y="123"/>
                    <a:pt x="1087" y="0"/>
                    <a:pt x="97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9"/>
            <p:cNvSpPr/>
            <p:nvPr/>
          </p:nvSpPr>
          <p:spPr>
            <a:xfrm>
              <a:off x="1059166" y="930599"/>
              <a:ext cx="51031" cy="112751"/>
            </a:xfrm>
            <a:custGeom>
              <a:avLst/>
              <a:gdLst/>
              <a:ahLst/>
              <a:cxnLst/>
              <a:rect l="l" t="t" r="r" b="b"/>
              <a:pathLst>
                <a:path w="1122" h="2479" extrusionOk="0">
                  <a:moveTo>
                    <a:pt x="909" y="0"/>
                  </a:moveTo>
                  <a:cubicBezTo>
                    <a:pt x="859" y="0"/>
                    <a:pt x="814" y="28"/>
                    <a:pt x="799" y="97"/>
                  </a:cubicBezTo>
                  <a:cubicBezTo>
                    <a:pt x="711" y="460"/>
                    <a:pt x="601" y="834"/>
                    <a:pt x="469" y="1185"/>
                  </a:cubicBezTo>
                  <a:cubicBezTo>
                    <a:pt x="337" y="1537"/>
                    <a:pt x="139" y="1867"/>
                    <a:pt x="40" y="2230"/>
                  </a:cubicBezTo>
                  <a:cubicBezTo>
                    <a:pt x="1" y="2357"/>
                    <a:pt x="110" y="2478"/>
                    <a:pt x="223" y="2478"/>
                  </a:cubicBezTo>
                  <a:cubicBezTo>
                    <a:pt x="267" y="2478"/>
                    <a:pt x="311" y="2460"/>
                    <a:pt x="348" y="2417"/>
                  </a:cubicBezTo>
                  <a:cubicBezTo>
                    <a:pt x="821" y="1845"/>
                    <a:pt x="1008" y="921"/>
                    <a:pt x="1107" y="207"/>
                  </a:cubicBezTo>
                  <a:cubicBezTo>
                    <a:pt x="1121" y="99"/>
                    <a:pt x="1004" y="0"/>
                    <a:pt x="90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9"/>
            <p:cNvSpPr/>
            <p:nvPr/>
          </p:nvSpPr>
          <p:spPr>
            <a:xfrm>
              <a:off x="1187109" y="800746"/>
              <a:ext cx="73227" cy="60947"/>
            </a:xfrm>
            <a:custGeom>
              <a:avLst/>
              <a:gdLst/>
              <a:ahLst/>
              <a:cxnLst/>
              <a:rect l="l" t="t" r="r" b="b"/>
              <a:pathLst>
                <a:path w="1610" h="1340" extrusionOk="0">
                  <a:moveTo>
                    <a:pt x="190" y="1"/>
                  </a:moveTo>
                  <a:cubicBezTo>
                    <a:pt x="1" y="1"/>
                    <a:pt x="21" y="304"/>
                    <a:pt x="207" y="345"/>
                  </a:cubicBezTo>
                  <a:cubicBezTo>
                    <a:pt x="735" y="466"/>
                    <a:pt x="1043" y="818"/>
                    <a:pt x="1296" y="1269"/>
                  </a:cubicBezTo>
                  <a:cubicBezTo>
                    <a:pt x="1329" y="1318"/>
                    <a:pt x="1382" y="1339"/>
                    <a:pt x="1434" y="1339"/>
                  </a:cubicBezTo>
                  <a:cubicBezTo>
                    <a:pt x="1523" y="1339"/>
                    <a:pt x="1610" y="1275"/>
                    <a:pt x="1582" y="1170"/>
                  </a:cubicBezTo>
                  <a:cubicBezTo>
                    <a:pt x="1406" y="565"/>
                    <a:pt x="823" y="136"/>
                    <a:pt x="229" y="4"/>
                  </a:cubicBezTo>
                  <a:cubicBezTo>
                    <a:pt x="216" y="2"/>
                    <a:pt x="202" y="1"/>
                    <a:pt x="19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69"/>
            <p:cNvSpPr/>
            <p:nvPr/>
          </p:nvSpPr>
          <p:spPr>
            <a:xfrm>
              <a:off x="1248555" y="1060633"/>
              <a:ext cx="25379" cy="41707"/>
            </a:xfrm>
            <a:custGeom>
              <a:avLst/>
              <a:gdLst/>
              <a:ahLst/>
              <a:cxnLst/>
              <a:rect l="l" t="t" r="r" b="b"/>
              <a:pathLst>
                <a:path w="558" h="917" extrusionOk="0">
                  <a:moveTo>
                    <a:pt x="150" y="1"/>
                  </a:moveTo>
                  <a:cubicBezTo>
                    <a:pt x="72" y="1"/>
                    <a:pt x="0" y="53"/>
                    <a:pt x="11" y="163"/>
                  </a:cubicBezTo>
                  <a:cubicBezTo>
                    <a:pt x="22" y="416"/>
                    <a:pt x="99" y="691"/>
                    <a:pt x="275" y="867"/>
                  </a:cubicBezTo>
                  <a:cubicBezTo>
                    <a:pt x="310" y="902"/>
                    <a:pt x="348" y="917"/>
                    <a:pt x="383" y="917"/>
                  </a:cubicBezTo>
                  <a:cubicBezTo>
                    <a:pt x="479" y="917"/>
                    <a:pt x="557" y="804"/>
                    <a:pt x="517" y="691"/>
                  </a:cubicBezTo>
                  <a:lnTo>
                    <a:pt x="517" y="691"/>
                  </a:lnTo>
                  <a:lnTo>
                    <a:pt x="517" y="702"/>
                  </a:lnTo>
                  <a:cubicBezTo>
                    <a:pt x="484" y="603"/>
                    <a:pt x="429" y="526"/>
                    <a:pt x="396" y="427"/>
                  </a:cubicBezTo>
                  <a:cubicBezTo>
                    <a:pt x="363" y="339"/>
                    <a:pt x="341" y="251"/>
                    <a:pt x="330" y="152"/>
                  </a:cubicBezTo>
                  <a:cubicBezTo>
                    <a:pt x="314" y="53"/>
                    <a:pt x="228" y="1"/>
                    <a:pt x="150"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69"/>
            <p:cNvSpPr/>
            <p:nvPr/>
          </p:nvSpPr>
          <p:spPr>
            <a:xfrm>
              <a:off x="1283986" y="1171065"/>
              <a:ext cx="24606" cy="41571"/>
            </a:xfrm>
            <a:custGeom>
              <a:avLst/>
              <a:gdLst/>
              <a:ahLst/>
              <a:cxnLst/>
              <a:rect l="l" t="t" r="r" b="b"/>
              <a:pathLst>
                <a:path w="541" h="914" extrusionOk="0">
                  <a:moveTo>
                    <a:pt x="169" y="0"/>
                  </a:moveTo>
                  <a:cubicBezTo>
                    <a:pt x="79" y="0"/>
                    <a:pt x="0" y="74"/>
                    <a:pt x="46" y="198"/>
                  </a:cubicBezTo>
                  <a:cubicBezTo>
                    <a:pt x="90" y="297"/>
                    <a:pt x="123" y="396"/>
                    <a:pt x="156" y="495"/>
                  </a:cubicBezTo>
                  <a:cubicBezTo>
                    <a:pt x="178" y="594"/>
                    <a:pt x="200" y="704"/>
                    <a:pt x="244" y="803"/>
                  </a:cubicBezTo>
                  <a:cubicBezTo>
                    <a:pt x="273" y="868"/>
                    <a:pt x="353" y="914"/>
                    <a:pt x="421" y="914"/>
                  </a:cubicBezTo>
                  <a:cubicBezTo>
                    <a:pt x="480" y="914"/>
                    <a:pt x="530" y="879"/>
                    <a:pt x="530" y="792"/>
                  </a:cubicBezTo>
                  <a:cubicBezTo>
                    <a:pt x="541" y="561"/>
                    <a:pt x="420" y="308"/>
                    <a:pt x="321" y="110"/>
                  </a:cubicBezTo>
                  <a:lnTo>
                    <a:pt x="332" y="110"/>
                  </a:lnTo>
                  <a:cubicBezTo>
                    <a:pt x="296" y="35"/>
                    <a:pt x="23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9"/>
            <p:cNvSpPr/>
            <p:nvPr/>
          </p:nvSpPr>
          <p:spPr>
            <a:xfrm>
              <a:off x="1319554" y="1280086"/>
              <a:ext cx="18057" cy="28563"/>
            </a:xfrm>
            <a:custGeom>
              <a:avLst/>
              <a:gdLst/>
              <a:ahLst/>
              <a:cxnLst/>
              <a:rect l="l" t="t" r="r" b="b"/>
              <a:pathLst>
                <a:path w="397" h="628" extrusionOk="0">
                  <a:moveTo>
                    <a:pt x="155" y="1"/>
                  </a:moveTo>
                  <a:cubicBezTo>
                    <a:pt x="67" y="1"/>
                    <a:pt x="1" y="89"/>
                    <a:pt x="23" y="166"/>
                  </a:cubicBezTo>
                  <a:cubicBezTo>
                    <a:pt x="45" y="287"/>
                    <a:pt x="56" y="397"/>
                    <a:pt x="78" y="518"/>
                  </a:cubicBezTo>
                  <a:cubicBezTo>
                    <a:pt x="100" y="573"/>
                    <a:pt x="177" y="628"/>
                    <a:pt x="243" y="628"/>
                  </a:cubicBezTo>
                  <a:cubicBezTo>
                    <a:pt x="320" y="628"/>
                    <a:pt x="353" y="573"/>
                    <a:pt x="375" y="507"/>
                  </a:cubicBezTo>
                  <a:cubicBezTo>
                    <a:pt x="397" y="397"/>
                    <a:pt x="364" y="265"/>
                    <a:pt x="331" y="155"/>
                  </a:cubicBezTo>
                  <a:cubicBezTo>
                    <a:pt x="309" y="78"/>
                    <a:pt x="243"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9"/>
            <p:cNvSpPr/>
            <p:nvPr/>
          </p:nvSpPr>
          <p:spPr>
            <a:xfrm>
              <a:off x="1140489" y="1337212"/>
              <a:ext cx="20558" cy="30974"/>
            </a:xfrm>
            <a:custGeom>
              <a:avLst/>
              <a:gdLst/>
              <a:ahLst/>
              <a:cxnLst/>
              <a:rect l="l" t="t" r="r" b="b"/>
              <a:pathLst>
                <a:path w="452" h="681" extrusionOk="0">
                  <a:moveTo>
                    <a:pt x="158" y="1"/>
                  </a:moveTo>
                  <a:cubicBezTo>
                    <a:pt x="143" y="1"/>
                    <a:pt x="127" y="3"/>
                    <a:pt x="111" y="9"/>
                  </a:cubicBezTo>
                  <a:cubicBezTo>
                    <a:pt x="23" y="42"/>
                    <a:pt x="1" y="141"/>
                    <a:pt x="34" y="218"/>
                  </a:cubicBezTo>
                  <a:cubicBezTo>
                    <a:pt x="56" y="273"/>
                    <a:pt x="78" y="328"/>
                    <a:pt x="100" y="383"/>
                  </a:cubicBezTo>
                  <a:cubicBezTo>
                    <a:pt x="111" y="438"/>
                    <a:pt x="122" y="504"/>
                    <a:pt x="144" y="559"/>
                  </a:cubicBezTo>
                  <a:cubicBezTo>
                    <a:pt x="177" y="625"/>
                    <a:pt x="232" y="680"/>
                    <a:pt x="309" y="680"/>
                  </a:cubicBezTo>
                  <a:cubicBezTo>
                    <a:pt x="375" y="680"/>
                    <a:pt x="430" y="625"/>
                    <a:pt x="441" y="559"/>
                  </a:cubicBezTo>
                  <a:cubicBezTo>
                    <a:pt x="452" y="416"/>
                    <a:pt x="386" y="251"/>
                    <a:pt x="320" y="119"/>
                  </a:cubicBezTo>
                  <a:cubicBezTo>
                    <a:pt x="293" y="56"/>
                    <a:pt x="229" y="1"/>
                    <a:pt x="15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69"/>
            <p:cNvSpPr/>
            <p:nvPr/>
          </p:nvSpPr>
          <p:spPr>
            <a:xfrm>
              <a:off x="1192521" y="1203812"/>
              <a:ext cx="25061" cy="33020"/>
            </a:xfrm>
            <a:custGeom>
              <a:avLst/>
              <a:gdLst/>
              <a:ahLst/>
              <a:cxnLst/>
              <a:rect l="l" t="t" r="r" b="b"/>
              <a:pathLst>
                <a:path w="551" h="726" extrusionOk="0">
                  <a:moveTo>
                    <a:pt x="164" y="0"/>
                  </a:moveTo>
                  <a:cubicBezTo>
                    <a:pt x="134" y="0"/>
                    <a:pt x="105" y="9"/>
                    <a:pt x="77" y="28"/>
                  </a:cubicBezTo>
                  <a:cubicBezTo>
                    <a:pt x="1" y="83"/>
                    <a:pt x="12" y="193"/>
                    <a:pt x="67" y="259"/>
                  </a:cubicBezTo>
                  <a:cubicBezTo>
                    <a:pt x="132" y="369"/>
                    <a:pt x="99" y="490"/>
                    <a:pt x="143" y="611"/>
                  </a:cubicBezTo>
                  <a:cubicBezTo>
                    <a:pt x="171" y="679"/>
                    <a:pt x="244" y="726"/>
                    <a:pt x="314" y="726"/>
                  </a:cubicBezTo>
                  <a:cubicBezTo>
                    <a:pt x="358" y="726"/>
                    <a:pt x="400" y="708"/>
                    <a:pt x="429" y="666"/>
                  </a:cubicBezTo>
                  <a:cubicBezTo>
                    <a:pt x="550" y="501"/>
                    <a:pt x="429" y="215"/>
                    <a:pt x="308" y="72"/>
                  </a:cubicBezTo>
                  <a:cubicBezTo>
                    <a:pt x="273" y="29"/>
                    <a:pt x="219" y="0"/>
                    <a:pt x="164"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69"/>
            <p:cNvSpPr/>
            <p:nvPr/>
          </p:nvSpPr>
          <p:spPr>
            <a:xfrm>
              <a:off x="1155680" y="1085285"/>
              <a:ext cx="30428" cy="37750"/>
            </a:xfrm>
            <a:custGeom>
              <a:avLst/>
              <a:gdLst/>
              <a:ahLst/>
              <a:cxnLst/>
              <a:rect l="l" t="t" r="r" b="b"/>
              <a:pathLst>
                <a:path w="669" h="830" extrusionOk="0">
                  <a:moveTo>
                    <a:pt x="155" y="1"/>
                  </a:moveTo>
                  <a:cubicBezTo>
                    <a:pt x="50" y="1"/>
                    <a:pt x="0" y="117"/>
                    <a:pt x="30" y="215"/>
                  </a:cubicBezTo>
                  <a:cubicBezTo>
                    <a:pt x="96" y="424"/>
                    <a:pt x="228" y="688"/>
                    <a:pt x="426" y="809"/>
                  </a:cubicBezTo>
                  <a:cubicBezTo>
                    <a:pt x="450" y="823"/>
                    <a:pt x="474" y="829"/>
                    <a:pt x="497" y="829"/>
                  </a:cubicBezTo>
                  <a:cubicBezTo>
                    <a:pt x="597" y="829"/>
                    <a:pt x="668" y="709"/>
                    <a:pt x="624" y="611"/>
                  </a:cubicBezTo>
                  <a:cubicBezTo>
                    <a:pt x="591" y="523"/>
                    <a:pt x="514" y="457"/>
                    <a:pt x="470" y="380"/>
                  </a:cubicBezTo>
                  <a:cubicBezTo>
                    <a:pt x="426" y="325"/>
                    <a:pt x="393" y="270"/>
                    <a:pt x="360" y="204"/>
                  </a:cubicBezTo>
                  <a:cubicBezTo>
                    <a:pt x="327" y="127"/>
                    <a:pt x="294" y="28"/>
                    <a:pt x="195" y="6"/>
                  </a:cubicBezTo>
                  <a:cubicBezTo>
                    <a:pt x="181" y="2"/>
                    <a:pt x="167" y="1"/>
                    <a:pt x="155"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69"/>
            <p:cNvSpPr/>
            <p:nvPr/>
          </p:nvSpPr>
          <p:spPr>
            <a:xfrm>
              <a:off x="1075676" y="1119624"/>
              <a:ext cx="28381" cy="39979"/>
            </a:xfrm>
            <a:custGeom>
              <a:avLst/>
              <a:gdLst/>
              <a:ahLst/>
              <a:cxnLst/>
              <a:rect l="l" t="t" r="r" b="b"/>
              <a:pathLst>
                <a:path w="624" h="879" extrusionOk="0">
                  <a:moveTo>
                    <a:pt x="183" y="1"/>
                  </a:moveTo>
                  <a:cubicBezTo>
                    <a:pt x="89" y="1"/>
                    <a:pt x="0" y="86"/>
                    <a:pt x="40" y="219"/>
                  </a:cubicBezTo>
                  <a:lnTo>
                    <a:pt x="172" y="592"/>
                  </a:lnTo>
                  <a:cubicBezTo>
                    <a:pt x="204" y="699"/>
                    <a:pt x="267" y="879"/>
                    <a:pt x="402" y="879"/>
                  </a:cubicBezTo>
                  <a:cubicBezTo>
                    <a:pt x="406" y="879"/>
                    <a:pt x="410" y="879"/>
                    <a:pt x="414" y="878"/>
                  </a:cubicBezTo>
                  <a:cubicBezTo>
                    <a:pt x="623" y="867"/>
                    <a:pt x="535" y="603"/>
                    <a:pt x="491" y="494"/>
                  </a:cubicBezTo>
                  <a:cubicBezTo>
                    <a:pt x="436" y="373"/>
                    <a:pt x="392" y="241"/>
                    <a:pt x="337" y="120"/>
                  </a:cubicBezTo>
                  <a:cubicBezTo>
                    <a:pt x="307" y="37"/>
                    <a:pt x="244" y="1"/>
                    <a:pt x="18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9"/>
            <p:cNvSpPr/>
            <p:nvPr/>
          </p:nvSpPr>
          <p:spPr>
            <a:xfrm>
              <a:off x="980709" y="1150598"/>
              <a:ext cx="23787" cy="37250"/>
            </a:xfrm>
            <a:custGeom>
              <a:avLst/>
              <a:gdLst/>
              <a:ahLst/>
              <a:cxnLst/>
              <a:rect l="l" t="t" r="r" b="b"/>
              <a:pathLst>
                <a:path w="523" h="819" extrusionOk="0">
                  <a:moveTo>
                    <a:pt x="126" y="0"/>
                  </a:moveTo>
                  <a:cubicBezTo>
                    <a:pt x="58" y="0"/>
                    <a:pt x="1" y="39"/>
                    <a:pt x="6" y="131"/>
                  </a:cubicBezTo>
                  <a:cubicBezTo>
                    <a:pt x="6" y="263"/>
                    <a:pt x="28" y="384"/>
                    <a:pt x="72" y="505"/>
                  </a:cubicBezTo>
                  <a:cubicBezTo>
                    <a:pt x="127" y="637"/>
                    <a:pt x="204" y="780"/>
                    <a:pt x="347" y="813"/>
                  </a:cubicBezTo>
                  <a:cubicBezTo>
                    <a:pt x="360" y="817"/>
                    <a:pt x="373" y="818"/>
                    <a:pt x="386" y="818"/>
                  </a:cubicBezTo>
                  <a:cubicBezTo>
                    <a:pt x="456" y="818"/>
                    <a:pt x="512" y="769"/>
                    <a:pt x="512" y="703"/>
                  </a:cubicBezTo>
                  <a:cubicBezTo>
                    <a:pt x="523" y="582"/>
                    <a:pt x="457" y="516"/>
                    <a:pt x="413" y="428"/>
                  </a:cubicBezTo>
                  <a:cubicBezTo>
                    <a:pt x="369" y="340"/>
                    <a:pt x="336" y="252"/>
                    <a:pt x="325" y="153"/>
                  </a:cubicBezTo>
                  <a:cubicBezTo>
                    <a:pt x="312" y="61"/>
                    <a:pt x="211" y="0"/>
                    <a:pt x="126"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9"/>
            <p:cNvSpPr/>
            <p:nvPr/>
          </p:nvSpPr>
          <p:spPr>
            <a:xfrm>
              <a:off x="1016458" y="1264077"/>
              <a:ext cx="29018" cy="41844"/>
            </a:xfrm>
            <a:custGeom>
              <a:avLst/>
              <a:gdLst/>
              <a:ahLst/>
              <a:cxnLst/>
              <a:rect l="l" t="t" r="r" b="b"/>
              <a:pathLst>
                <a:path w="638" h="920" extrusionOk="0">
                  <a:moveTo>
                    <a:pt x="176" y="1"/>
                  </a:moveTo>
                  <a:cubicBezTo>
                    <a:pt x="78" y="12"/>
                    <a:pt x="1" y="133"/>
                    <a:pt x="56" y="221"/>
                  </a:cubicBezTo>
                  <a:cubicBezTo>
                    <a:pt x="78" y="254"/>
                    <a:pt x="88" y="331"/>
                    <a:pt x="99" y="375"/>
                  </a:cubicBezTo>
                  <a:cubicBezTo>
                    <a:pt x="121" y="430"/>
                    <a:pt x="143" y="485"/>
                    <a:pt x="165" y="540"/>
                  </a:cubicBezTo>
                  <a:cubicBezTo>
                    <a:pt x="209" y="661"/>
                    <a:pt x="275" y="782"/>
                    <a:pt x="374" y="870"/>
                  </a:cubicBezTo>
                  <a:cubicBezTo>
                    <a:pt x="407" y="905"/>
                    <a:pt x="441" y="920"/>
                    <a:pt x="474" y="920"/>
                  </a:cubicBezTo>
                  <a:cubicBezTo>
                    <a:pt x="563" y="920"/>
                    <a:pt x="638" y="807"/>
                    <a:pt x="605" y="694"/>
                  </a:cubicBezTo>
                  <a:lnTo>
                    <a:pt x="605" y="694"/>
                  </a:lnTo>
                  <a:lnTo>
                    <a:pt x="605" y="705"/>
                  </a:lnTo>
                  <a:cubicBezTo>
                    <a:pt x="539" y="518"/>
                    <a:pt x="429" y="364"/>
                    <a:pt x="363" y="177"/>
                  </a:cubicBezTo>
                  <a:cubicBezTo>
                    <a:pt x="330" y="89"/>
                    <a:pt x="275" y="1"/>
                    <a:pt x="17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9"/>
            <p:cNvSpPr/>
            <p:nvPr/>
          </p:nvSpPr>
          <p:spPr>
            <a:xfrm>
              <a:off x="1048978" y="1366731"/>
              <a:ext cx="28199" cy="41162"/>
            </a:xfrm>
            <a:custGeom>
              <a:avLst/>
              <a:gdLst/>
              <a:ahLst/>
              <a:cxnLst/>
              <a:rect l="l" t="t" r="r" b="b"/>
              <a:pathLst>
                <a:path w="620" h="905" extrusionOk="0">
                  <a:moveTo>
                    <a:pt x="169" y="0"/>
                  </a:moveTo>
                  <a:cubicBezTo>
                    <a:pt x="153" y="0"/>
                    <a:pt x="137" y="3"/>
                    <a:pt x="121" y="9"/>
                  </a:cubicBezTo>
                  <a:cubicBezTo>
                    <a:pt x="33" y="42"/>
                    <a:pt x="0" y="152"/>
                    <a:pt x="44" y="229"/>
                  </a:cubicBezTo>
                  <a:cubicBezTo>
                    <a:pt x="88" y="328"/>
                    <a:pt x="143" y="427"/>
                    <a:pt x="187" y="526"/>
                  </a:cubicBezTo>
                  <a:cubicBezTo>
                    <a:pt x="231" y="636"/>
                    <a:pt x="264" y="735"/>
                    <a:pt x="330" y="834"/>
                  </a:cubicBezTo>
                  <a:cubicBezTo>
                    <a:pt x="367" y="882"/>
                    <a:pt x="416" y="904"/>
                    <a:pt x="463" y="904"/>
                  </a:cubicBezTo>
                  <a:cubicBezTo>
                    <a:pt x="545" y="904"/>
                    <a:pt x="619" y="839"/>
                    <a:pt x="605" y="735"/>
                  </a:cubicBezTo>
                  <a:cubicBezTo>
                    <a:pt x="594" y="526"/>
                    <a:pt x="440" y="295"/>
                    <a:pt x="341" y="119"/>
                  </a:cubicBezTo>
                  <a:cubicBezTo>
                    <a:pt x="305" y="56"/>
                    <a:pt x="240" y="0"/>
                    <a:pt x="169"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9"/>
            <p:cNvSpPr/>
            <p:nvPr/>
          </p:nvSpPr>
          <p:spPr>
            <a:xfrm>
              <a:off x="1319235" y="1091652"/>
              <a:ext cx="61083" cy="150001"/>
            </a:xfrm>
            <a:custGeom>
              <a:avLst/>
              <a:gdLst/>
              <a:ahLst/>
              <a:cxnLst/>
              <a:rect l="l" t="t" r="r" b="b"/>
              <a:pathLst>
                <a:path w="1343" h="3298" extrusionOk="0">
                  <a:moveTo>
                    <a:pt x="173" y="1"/>
                  </a:moveTo>
                  <a:cubicBezTo>
                    <a:pt x="85" y="1"/>
                    <a:pt x="1" y="76"/>
                    <a:pt x="41" y="196"/>
                  </a:cubicBezTo>
                  <a:cubicBezTo>
                    <a:pt x="360" y="1196"/>
                    <a:pt x="657" y="2208"/>
                    <a:pt x="1042" y="3187"/>
                  </a:cubicBezTo>
                  <a:cubicBezTo>
                    <a:pt x="1073" y="3264"/>
                    <a:pt x="1132" y="3298"/>
                    <a:pt x="1188" y="3298"/>
                  </a:cubicBezTo>
                  <a:cubicBezTo>
                    <a:pt x="1269" y="3298"/>
                    <a:pt x="1342" y="3227"/>
                    <a:pt x="1316" y="3110"/>
                  </a:cubicBezTo>
                  <a:cubicBezTo>
                    <a:pt x="1031" y="2098"/>
                    <a:pt x="668" y="1109"/>
                    <a:pt x="316" y="108"/>
                  </a:cubicBezTo>
                  <a:cubicBezTo>
                    <a:pt x="290" y="34"/>
                    <a:pt x="230" y="1"/>
                    <a:pt x="173"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7" name="Google Shape;2577;p69"/>
          <p:cNvGrpSpPr/>
          <p:nvPr/>
        </p:nvGrpSpPr>
        <p:grpSpPr>
          <a:xfrm rot="21146463" flipH="1">
            <a:off x="4680886" y="313002"/>
            <a:ext cx="1193553" cy="540576"/>
            <a:chOff x="10048400" y="2011675"/>
            <a:chExt cx="632075" cy="286275"/>
          </a:xfrm>
        </p:grpSpPr>
        <p:sp>
          <p:nvSpPr>
            <p:cNvPr id="2578" name="Google Shape;2578;p69"/>
            <p:cNvSpPr/>
            <p:nvPr/>
          </p:nvSpPr>
          <p:spPr>
            <a:xfrm>
              <a:off x="10048400" y="2011675"/>
              <a:ext cx="632075" cy="286275"/>
            </a:xfrm>
            <a:custGeom>
              <a:avLst/>
              <a:gdLst/>
              <a:ahLst/>
              <a:cxnLst/>
              <a:rect l="l" t="t" r="r" b="b"/>
              <a:pathLst>
                <a:path w="25283" h="11451" extrusionOk="0">
                  <a:moveTo>
                    <a:pt x="7809" y="4724"/>
                  </a:moveTo>
                  <a:cubicBezTo>
                    <a:pt x="7861" y="4724"/>
                    <a:pt x="7913" y="4733"/>
                    <a:pt x="7962" y="4754"/>
                  </a:cubicBezTo>
                  <a:lnTo>
                    <a:pt x="17288" y="8394"/>
                  </a:lnTo>
                  <a:cubicBezTo>
                    <a:pt x="17585" y="8504"/>
                    <a:pt x="17497" y="8965"/>
                    <a:pt x="17178" y="8965"/>
                  </a:cubicBezTo>
                  <a:lnTo>
                    <a:pt x="17178" y="8954"/>
                  </a:lnTo>
                  <a:lnTo>
                    <a:pt x="5686" y="8954"/>
                  </a:lnTo>
                  <a:cubicBezTo>
                    <a:pt x="5356" y="8954"/>
                    <a:pt x="5147" y="8581"/>
                    <a:pt x="5323" y="8295"/>
                  </a:cubicBezTo>
                  <a:lnTo>
                    <a:pt x="7445" y="4918"/>
                  </a:lnTo>
                  <a:cubicBezTo>
                    <a:pt x="7526" y="4797"/>
                    <a:pt x="7666" y="4724"/>
                    <a:pt x="7809" y="4724"/>
                  </a:cubicBezTo>
                  <a:close/>
                  <a:moveTo>
                    <a:pt x="6808" y="0"/>
                  </a:moveTo>
                  <a:cubicBezTo>
                    <a:pt x="6434" y="0"/>
                    <a:pt x="6071" y="197"/>
                    <a:pt x="5862" y="542"/>
                  </a:cubicBezTo>
                  <a:lnTo>
                    <a:pt x="440" y="9779"/>
                  </a:lnTo>
                  <a:cubicBezTo>
                    <a:pt x="0" y="10516"/>
                    <a:pt x="528" y="11451"/>
                    <a:pt x="1375" y="11451"/>
                  </a:cubicBezTo>
                  <a:lnTo>
                    <a:pt x="23765" y="11451"/>
                  </a:lnTo>
                  <a:cubicBezTo>
                    <a:pt x="24898" y="11451"/>
                    <a:pt x="25283" y="9922"/>
                    <a:pt x="24282" y="9372"/>
                  </a:cubicBezTo>
                  <a:lnTo>
                    <a:pt x="7324" y="135"/>
                  </a:lnTo>
                  <a:cubicBezTo>
                    <a:pt x="7159" y="44"/>
                    <a:pt x="6982" y="0"/>
                    <a:pt x="6808" y="0"/>
                  </a:cubicBezTo>
                  <a:close/>
                </a:path>
              </a:pathLst>
            </a:custGeom>
            <a:solidFill>
              <a:schemeClr val="accent2"/>
            </a:solidFill>
            <a:ln>
              <a:noFill/>
            </a:ln>
            <a:effectLst>
              <a:outerShdw dist="38100" dir="28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69"/>
            <p:cNvSpPr/>
            <p:nvPr/>
          </p:nvSpPr>
          <p:spPr>
            <a:xfrm>
              <a:off x="10428450" y="2138725"/>
              <a:ext cx="224200" cy="125650"/>
            </a:xfrm>
            <a:custGeom>
              <a:avLst/>
              <a:gdLst/>
              <a:ahLst/>
              <a:cxnLst/>
              <a:rect l="l" t="t" r="r" b="b"/>
              <a:pathLst>
                <a:path w="8968" h="5026" extrusionOk="0">
                  <a:moveTo>
                    <a:pt x="173" y="0"/>
                  </a:moveTo>
                  <a:cubicBezTo>
                    <a:pt x="42" y="0"/>
                    <a:pt x="0" y="236"/>
                    <a:pt x="150" y="320"/>
                  </a:cubicBezTo>
                  <a:cubicBezTo>
                    <a:pt x="2911" y="1992"/>
                    <a:pt x="5759" y="3696"/>
                    <a:pt x="8717" y="5005"/>
                  </a:cubicBezTo>
                  <a:cubicBezTo>
                    <a:pt x="8746" y="5019"/>
                    <a:pt x="8773" y="5025"/>
                    <a:pt x="8796" y="5025"/>
                  </a:cubicBezTo>
                  <a:cubicBezTo>
                    <a:pt x="8940" y="5025"/>
                    <a:pt x="8967" y="4793"/>
                    <a:pt x="8816" y="4708"/>
                  </a:cubicBezTo>
                  <a:cubicBezTo>
                    <a:pt x="5968" y="3136"/>
                    <a:pt x="3064" y="1684"/>
                    <a:pt x="249" y="23"/>
                  </a:cubicBezTo>
                  <a:cubicBezTo>
                    <a:pt x="222" y="7"/>
                    <a:pt x="196" y="0"/>
                    <a:pt x="17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69"/>
            <p:cNvSpPr/>
            <p:nvPr/>
          </p:nvSpPr>
          <p:spPr>
            <a:xfrm>
              <a:off x="10185050" y="2034675"/>
              <a:ext cx="51700" cy="28075"/>
            </a:xfrm>
            <a:custGeom>
              <a:avLst/>
              <a:gdLst/>
              <a:ahLst/>
              <a:cxnLst/>
              <a:rect l="l" t="t" r="r" b="b"/>
              <a:pathLst>
                <a:path w="2068" h="1123" extrusionOk="0">
                  <a:moveTo>
                    <a:pt x="1599" y="1"/>
                  </a:moveTo>
                  <a:cubicBezTo>
                    <a:pt x="1011" y="1"/>
                    <a:pt x="358" y="327"/>
                    <a:pt x="66" y="842"/>
                  </a:cubicBezTo>
                  <a:cubicBezTo>
                    <a:pt x="0" y="973"/>
                    <a:pt x="105" y="1122"/>
                    <a:pt x="227" y="1122"/>
                  </a:cubicBezTo>
                  <a:cubicBezTo>
                    <a:pt x="268" y="1122"/>
                    <a:pt x="312" y="1105"/>
                    <a:pt x="352" y="1062"/>
                  </a:cubicBezTo>
                  <a:cubicBezTo>
                    <a:pt x="781" y="600"/>
                    <a:pt x="1220" y="391"/>
                    <a:pt x="1858" y="380"/>
                  </a:cubicBezTo>
                  <a:cubicBezTo>
                    <a:pt x="2067" y="369"/>
                    <a:pt x="2001" y="51"/>
                    <a:pt x="1825" y="18"/>
                  </a:cubicBezTo>
                  <a:cubicBezTo>
                    <a:pt x="1752" y="6"/>
                    <a:pt x="1676" y="1"/>
                    <a:pt x="1599"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Google Shape;805;p37"/>
          <p:cNvSpPr txBox="1">
            <a:spLocks/>
          </p:cNvSpPr>
          <p:nvPr/>
        </p:nvSpPr>
        <p:spPr>
          <a:xfrm>
            <a:off x="785083" y="1120508"/>
            <a:ext cx="7610804" cy="2247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1pPr>
            <a:lvl2pPr marR="0" lvl="1"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2pPr>
            <a:lvl3pPr marR="0" lvl="2"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3pPr>
            <a:lvl4pPr marR="0" lvl="3"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4pPr>
            <a:lvl5pPr marR="0" lvl="4"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5pPr>
            <a:lvl6pPr marR="0" lvl="5"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6pPr>
            <a:lvl7pPr marR="0" lvl="6"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7pPr>
            <a:lvl8pPr marR="0" lvl="7"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8pPr>
            <a:lvl9pPr marR="0" lvl="8" algn="ctr" rtl="0">
              <a:lnSpc>
                <a:spcPct val="100000"/>
              </a:lnSpc>
              <a:spcBef>
                <a:spcPts val="0"/>
              </a:spcBef>
              <a:spcAft>
                <a:spcPts val="0"/>
              </a:spcAft>
              <a:buClr>
                <a:schemeClr val="dk1"/>
              </a:buClr>
              <a:buSzPts val="3100"/>
              <a:buFont typeface="DM Sans SemiBold"/>
              <a:buNone/>
              <a:defRPr sz="3100" b="0" i="0" u="none" strike="noStrike" cap="none">
                <a:solidFill>
                  <a:schemeClr val="dk1"/>
                </a:solidFill>
                <a:latin typeface="DM Sans SemiBold"/>
                <a:ea typeface="DM Sans SemiBold"/>
                <a:cs typeface="DM Sans SemiBold"/>
                <a:sym typeface="DM Sans SemiBold"/>
              </a:defRPr>
            </a:lvl9pPr>
          </a:lstStyle>
          <a:p>
            <a:pPr algn="ctr">
              <a:lnSpc>
                <a:spcPct val="150000"/>
              </a:lnSpc>
            </a:pPr>
            <a:r>
              <a:rPr lang="vi-VN" sz="4500" b="1">
                <a:latin typeface="+mn-lt"/>
              </a:rPr>
              <a:t>CẢM </a:t>
            </a:r>
            <a:r>
              <a:rPr lang="vi-VN" sz="4500" b="1">
                <a:latin typeface="+mn-lt"/>
              </a:rPr>
              <a:t>ƠN </a:t>
            </a:r>
            <a:r>
              <a:rPr lang="en-US" sz="4500" b="1" smtClean="0">
                <a:latin typeface="+mn-lt"/>
              </a:rPr>
              <a:t>CÁC EM</a:t>
            </a:r>
            <a:endParaRPr lang="vi-VN" sz="4500" b="1">
              <a:latin typeface="+mn-lt"/>
            </a:endParaRPr>
          </a:p>
          <a:p>
            <a:pPr algn="ctr">
              <a:lnSpc>
                <a:spcPct val="150000"/>
              </a:lnSpc>
            </a:pPr>
            <a:r>
              <a:rPr lang="vi-VN" sz="4500" b="1">
                <a:latin typeface="+mn-lt"/>
              </a:rPr>
              <a:t>ĐÃ </a:t>
            </a:r>
            <a:r>
              <a:rPr lang="en-US" sz="4500" b="1" smtClean="0">
                <a:latin typeface="+mn-lt"/>
              </a:rPr>
              <a:t>THEO DÕI TIẾT HỌC</a:t>
            </a:r>
            <a:r>
              <a:rPr lang="vi-VN" sz="4500" b="1" smtClean="0">
                <a:latin typeface="+mn-lt"/>
              </a:rPr>
              <a:t>!</a:t>
            </a:r>
            <a:endParaRPr lang="vi-VN" sz="4500" b="1">
              <a:latin typeface="+mn-lt"/>
            </a:endParaRPr>
          </a:p>
        </p:txBody>
      </p:sp>
      <p:grpSp>
        <p:nvGrpSpPr>
          <p:cNvPr id="73" name="Google Shape;3012;p73"/>
          <p:cNvGrpSpPr/>
          <p:nvPr/>
        </p:nvGrpSpPr>
        <p:grpSpPr>
          <a:xfrm>
            <a:off x="507462" y="3512072"/>
            <a:ext cx="1846478" cy="1396868"/>
            <a:chOff x="1858956" y="3313704"/>
            <a:chExt cx="1579266" cy="1194823"/>
          </a:xfrm>
        </p:grpSpPr>
        <p:sp>
          <p:nvSpPr>
            <p:cNvPr id="74" name="Google Shape;3013;p73"/>
            <p:cNvSpPr/>
            <p:nvPr/>
          </p:nvSpPr>
          <p:spPr>
            <a:xfrm rot="-1337015">
              <a:off x="1940968" y="3555467"/>
              <a:ext cx="1415241" cy="711297"/>
            </a:xfrm>
            <a:custGeom>
              <a:avLst/>
              <a:gdLst/>
              <a:ahLst/>
              <a:cxnLst/>
              <a:rect l="l" t="t" r="r" b="b"/>
              <a:pathLst>
                <a:path w="31948" h="16057" extrusionOk="0">
                  <a:moveTo>
                    <a:pt x="1765" y="1"/>
                  </a:moveTo>
                  <a:cubicBezTo>
                    <a:pt x="1225" y="1"/>
                    <a:pt x="705" y="267"/>
                    <a:pt x="427" y="765"/>
                  </a:cubicBezTo>
                  <a:cubicBezTo>
                    <a:pt x="406" y="808"/>
                    <a:pt x="384" y="850"/>
                    <a:pt x="363" y="893"/>
                  </a:cubicBezTo>
                  <a:cubicBezTo>
                    <a:pt x="342" y="936"/>
                    <a:pt x="320" y="978"/>
                    <a:pt x="299" y="1021"/>
                  </a:cubicBezTo>
                  <a:cubicBezTo>
                    <a:pt x="1" y="1788"/>
                    <a:pt x="384" y="2661"/>
                    <a:pt x="1130" y="3023"/>
                  </a:cubicBezTo>
                  <a:lnTo>
                    <a:pt x="28263" y="16036"/>
                  </a:lnTo>
                  <a:lnTo>
                    <a:pt x="31947" y="16057"/>
                  </a:lnTo>
                  <a:lnTo>
                    <a:pt x="31947" y="16057"/>
                  </a:lnTo>
                  <a:lnTo>
                    <a:pt x="29626" y="13182"/>
                  </a:lnTo>
                  <a:lnTo>
                    <a:pt x="2493" y="169"/>
                  </a:lnTo>
                  <a:cubicBezTo>
                    <a:pt x="2260" y="56"/>
                    <a:pt x="2011" y="1"/>
                    <a:pt x="1765" y="1"/>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14;p73"/>
            <p:cNvSpPr/>
            <p:nvPr/>
          </p:nvSpPr>
          <p:spPr>
            <a:xfrm rot="-1337015">
              <a:off x="1955885" y="3585849"/>
              <a:ext cx="1273708" cy="621770"/>
            </a:xfrm>
            <a:custGeom>
              <a:avLst/>
              <a:gdLst/>
              <a:ahLst/>
              <a:cxnLst/>
              <a:rect l="l" t="t" r="r" b="b"/>
              <a:pathLst>
                <a:path w="28753" h="14036" extrusionOk="0">
                  <a:moveTo>
                    <a:pt x="384" y="1"/>
                  </a:moveTo>
                  <a:cubicBezTo>
                    <a:pt x="235" y="86"/>
                    <a:pt x="107" y="214"/>
                    <a:pt x="1" y="342"/>
                  </a:cubicBezTo>
                  <a:lnTo>
                    <a:pt x="28561" y="14036"/>
                  </a:lnTo>
                  <a:lnTo>
                    <a:pt x="28752" y="13631"/>
                  </a:lnTo>
                  <a:lnTo>
                    <a:pt x="3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15;p73"/>
            <p:cNvSpPr/>
            <p:nvPr/>
          </p:nvSpPr>
          <p:spPr>
            <a:xfrm rot="-1337015">
              <a:off x="1959189" y="3634973"/>
              <a:ext cx="1267108" cy="625536"/>
            </a:xfrm>
            <a:custGeom>
              <a:avLst/>
              <a:gdLst/>
              <a:ahLst/>
              <a:cxnLst/>
              <a:rect l="l" t="t" r="r" b="b"/>
              <a:pathLst>
                <a:path w="28604" h="14121" extrusionOk="0">
                  <a:moveTo>
                    <a:pt x="43" y="0"/>
                  </a:moveTo>
                  <a:cubicBezTo>
                    <a:pt x="1" y="170"/>
                    <a:pt x="1" y="320"/>
                    <a:pt x="22" y="490"/>
                  </a:cubicBezTo>
                  <a:lnTo>
                    <a:pt x="28390" y="14120"/>
                  </a:lnTo>
                  <a:lnTo>
                    <a:pt x="28603" y="13694"/>
                  </a:lnTo>
                  <a:lnTo>
                    <a:pt x="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16;p73"/>
            <p:cNvSpPr/>
            <p:nvPr/>
          </p:nvSpPr>
          <p:spPr>
            <a:xfrm rot="-1337015">
              <a:off x="3238703" y="3883805"/>
              <a:ext cx="182154" cy="127402"/>
            </a:xfrm>
            <a:custGeom>
              <a:avLst/>
              <a:gdLst/>
              <a:ahLst/>
              <a:cxnLst/>
              <a:rect l="l" t="t" r="r" b="b"/>
              <a:pathLst>
                <a:path w="4112" h="2876" extrusionOk="0">
                  <a:moveTo>
                    <a:pt x="1790" y="1"/>
                  </a:moveTo>
                  <a:cubicBezTo>
                    <a:pt x="1790" y="1"/>
                    <a:pt x="810" y="235"/>
                    <a:pt x="406" y="1087"/>
                  </a:cubicBezTo>
                  <a:cubicBezTo>
                    <a:pt x="1" y="1960"/>
                    <a:pt x="427" y="2855"/>
                    <a:pt x="427" y="2855"/>
                  </a:cubicBezTo>
                  <a:lnTo>
                    <a:pt x="4111" y="2876"/>
                  </a:lnTo>
                  <a:lnTo>
                    <a:pt x="4111" y="2876"/>
                  </a:lnTo>
                  <a:lnTo>
                    <a:pt x="17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17;p73"/>
            <p:cNvSpPr/>
            <p:nvPr/>
          </p:nvSpPr>
          <p:spPr>
            <a:xfrm rot="-1337015">
              <a:off x="3338070" y="3928381"/>
              <a:ext cx="91565" cy="63258"/>
            </a:xfrm>
            <a:custGeom>
              <a:avLst/>
              <a:gdLst/>
              <a:ahLst/>
              <a:cxnLst/>
              <a:rect l="l" t="t" r="r" b="b"/>
              <a:pathLst>
                <a:path w="2067" h="1428" extrusionOk="0">
                  <a:moveTo>
                    <a:pt x="916" y="1"/>
                  </a:moveTo>
                  <a:cubicBezTo>
                    <a:pt x="916" y="1"/>
                    <a:pt x="426" y="107"/>
                    <a:pt x="213" y="533"/>
                  </a:cubicBezTo>
                  <a:cubicBezTo>
                    <a:pt x="0" y="981"/>
                    <a:pt x="235" y="1428"/>
                    <a:pt x="235" y="1428"/>
                  </a:cubicBezTo>
                  <a:lnTo>
                    <a:pt x="2066" y="1428"/>
                  </a:lnTo>
                  <a:lnTo>
                    <a:pt x="91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39"/>
          <p:cNvSpPr txBox="1">
            <a:spLocks noGrp="1"/>
          </p:cNvSpPr>
          <p:nvPr>
            <p:ph type="title"/>
          </p:nvPr>
        </p:nvSpPr>
        <p:spPr>
          <a:xfrm>
            <a:off x="688340" y="602031"/>
            <a:ext cx="7717500" cy="523200"/>
          </a:xfrm>
          <a:prstGeom prst="rect">
            <a:avLst/>
          </a:prstGeom>
        </p:spPr>
        <p:txBody>
          <a:bodyPr spcFirstLastPara="1" wrap="square" lIns="91425" tIns="91425" rIns="91425" bIns="91425" anchor="t" anchorCtr="0">
            <a:noAutofit/>
          </a:bodyPr>
          <a:lstStyle/>
          <a:p>
            <a:pPr lvl="0"/>
            <a:r>
              <a:rPr lang="en-US" sz="3500" b="1">
                <a:solidFill>
                  <a:srgbClr val="C00000"/>
                </a:solidFill>
                <a:latin typeface="+mj-lt"/>
              </a:rPr>
              <a:t>NỘI DUNG BÀI HỌC</a:t>
            </a:r>
            <a:endParaRPr lang="en-US" sz="3500" b="1">
              <a:solidFill>
                <a:srgbClr val="C00000"/>
              </a:solidFill>
              <a:latin typeface="+mj-lt"/>
            </a:endParaRPr>
          </a:p>
        </p:txBody>
      </p:sp>
      <p:sp>
        <p:nvSpPr>
          <p:cNvPr id="914" name="Google Shape;914;p39"/>
          <p:cNvSpPr txBox="1">
            <a:spLocks noGrp="1"/>
          </p:cNvSpPr>
          <p:nvPr>
            <p:ph type="title" idx="3"/>
          </p:nvPr>
        </p:nvSpPr>
        <p:spPr>
          <a:xfrm>
            <a:off x="2431230" y="1909884"/>
            <a:ext cx="777900" cy="64668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smtClean="0">
                <a:latin typeface="+mj-lt"/>
              </a:rPr>
              <a:t>01</a:t>
            </a:r>
            <a:endParaRPr sz="3000" b="1">
              <a:latin typeface="+mj-lt"/>
            </a:endParaRPr>
          </a:p>
        </p:txBody>
      </p:sp>
      <p:grpSp>
        <p:nvGrpSpPr>
          <p:cNvPr id="924" name="Google Shape;924;p39"/>
          <p:cNvGrpSpPr/>
          <p:nvPr/>
        </p:nvGrpSpPr>
        <p:grpSpPr>
          <a:xfrm>
            <a:off x="7811837" y="1546808"/>
            <a:ext cx="758452" cy="427785"/>
            <a:chOff x="10133400" y="-284687"/>
            <a:chExt cx="562901" cy="317490"/>
          </a:xfrm>
        </p:grpSpPr>
        <p:sp>
          <p:nvSpPr>
            <p:cNvPr id="925" name="Google Shape;925;p39"/>
            <p:cNvSpPr/>
            <p:nvPr/>
          </p:nvSpPr>
          <p:spPr>
            <a:xfrm>
              <a:off x="10133400" y="-284687"/>
              <a:ext cx="503197" cy="317490"/>
            </a:xfrm>
            <a:custGeom>
              <a:avLst/>
              <a:gdLst/>
              <a:ahLst/>
              <a:cxnLst/>
              <a:rect l="l" t="t" r="r" b="b"/>
              <a:pathLst>
                <a:path w="5335" h="3366" fill="none" extrusionOk="0">
                  <a:moveTo>
                    <a:pt x="1" y="2947"/>
                  </a:moveTo>
                  <a:lnTo>
                    <a:pt x="5180" y="3365"/>
                  </a:lnTo>
                  <a:lnTo>
                    <a:pt x="533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9"/>
            <p:cNvSpPr/>
            <p:nvPr/>
          </p:nvSpPr>
          <p:spPr>
            <a:xfrm>
              <a:off x="10221590" y="-72086"/>
              <a:ext cx="46783" cy="95077"/>
            </a:xfrm>
            <a:custGeom>
              <a:avLst/>
              <a:gdLst/>
              <a:ahLst/>
              <a:cxnLst/>
              <a:rect l="l" t="t" r="r" b="b"/>
              <a:pathLst>
                <a:path w="496" h="1008" extrusionOk="0">
                  <a:moveTo>
                    <a:pt x="44" y="1"/>
                  </a:moveTo>
                  <a:cubicBezTo>
                    <a:pt x="0" y="1"/>
                    <a:pt x="11" y="78"/>
                    <a:pt x="55" y="89"/>
                  </a:cubicBezTo>
                  <a:cubicBezTo>
                    <a:pt x="462" y="144"/>
                    <a:pt x="308" y="693"/>
                    <a:pt x="242" y="946"/>
                  </a:cubicBezTo>
                  <a:cubicBezTo>
                    <a:pt x="233" y="973"/>
                    <a:pt x="261" y="1007"/>
                    <a:pt x="295" y="1007"/>
                  </a:cubicBezTo>
                  <a:cubicBezTo>
                    <a:pt x="303" y="1007"/>
                    <a:pt x="311" y="1005"/>
                    <a:pt x="319" y="1001"/>
                  </a:cubicBezTo>
                  <a:cubicBezTo>
                    <a:pt x="495" y="880"/>
                    <a:pt x="484" y="561"/>
                    <a:pt x="440" y="364"/>
                  </a:cubicBezTo>
                  <a:cubicBezTo>
                    <a:pt x="396" y="166"/>
                    <a:pt x="264" y="12"/>
                    <a:pt x="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7" name="Google Shape;927;p39"/>
            <p:cNvGrpSpPr/>
            <p:nvPr/>
          </p:nvGrpSpPr>
          <p:grpSpPr>
            <a:xfrm>
              <a:off x="10307231" y="-214286"/>
              <a:ext cx="389070" cy="135070"/>
              <a:chOff x="9850175" y="941400"/>
              <a:chExt cx="103125" cy="35800"/>
            </a:xfrm>
          </p:grpSpPr>
          <p:sp>
            <p:nvSpPr>
              <p:cNvPr id="928" name="Google Shape;928;p39"/>
              <p:cNvSpPr/>
              <p:nvPr/>
            </p:nvSpPr>
            <p:spPr>
              <a:xfrm>
                <a:off x="9942550" y="959300"/>
                <a:ext cx="10750" cy="17900"/>
              </a:xfrm>
              <a:custGeom>
                <a:avLst/>
                <a:gdLst/>
                <a:ahLst/>
                <a:cxnLst/>
                <a:rect l="l" t="t" r="r" b="b"/>
                <a:pathLst>
                  <a:path w="430" h="716" extrusionOk="0">
                    <a:moveTo>
                      <a:pt x="198" y="419"/>
                    </a:moveTo>
                    <a:cubicBezTo>
                      <a:pt x="209" y="419"/>
                      <a:pt x="231" y="430"/>
                      <a:pt x="242" y="441"/>
                    </a:cubicBezTo>
                    <a:cubicBezTo>
                      <a:pt x="242" y="452"/>
                      <a:pt x="253" y="463"/>
                      <a:pt x="264" y="474"/>
                    </a:cubicBezTo>
                    <a:cubicBezTo>
                      <a:pt x="264" y="485"/>
                      <a:pt x="275" y="496"/>
                      <a:pt x="275" y="507"/>
                    </a:cubicBezTo>
                    <a:cubicBezTo>
                      <a:pt x="286" y="518"/>
                      <a:pt x="286" y="529"/>
                      <a:pt x="286" y="551"/>
                    </a:cubicBezTo>
                    <a:cubicBezTo>
                      <a:pt x="286" y="562"/>
                      <a:pt x="275" y="584"/>
                      <a:pt x="275" y="595"/>
                    </a:cubicBezTo>
                    <a:cubicBezTo>
                      <a:pt x="264" y="606"/>
                      <a:pt x="253" y="628"/>
                      <a:pt x="242" y="628"/>
                    </a:cubicBezTo>
                    <a:cubicBezTo>
                      <a:pt x="242" y="639"/>
                      <a:pt x="231" y="639"/>
                      <a:pt x="220" y="639"/>
                    </a:cubicBezTo>
                    <a:cubicBezTo>
                      <a:pt x="209" y="639"/>
                      <a:pt x="209" y="639"/>
                      <a:pt x="198" y="628"/>
                    </a:cubicBezTo>
                    <a:cubicBezTo>
                      <a:pt x="187" y="617"/>
                      <a:pt x="187" y="617"/>
                      <a:pt x="176" y="617"/>
                    </a:cubicBezTo>
                    <a:cubicBezTo>
                      <a:pt x="165" y="606"/>
                      <a:pt x="154" y="606"/>
                      <a:pt x="143" y="606"/>
                    </a:cubicBezTo>
                    <a:lnTo>
                      <a:pt x="121" y="606"/>
                    </a:lnTo>
                    <a:cubicBezTo>
                      <a:pt x="121" y="584"/>
                      <a:pt x="121" y="551"/>
                      <a:pt x="121" y="529"/>
                    </a:cubicBezTo>
                    <a:cubicBezTo>
                      <a:pt x="132" y="496"/>
                      <a:pt x="132" y="474"/>
                      <a:pt x="132" y="441"/>
                    </a:cubicBezTo>
                    <a:cubicBezTo>
                      <a:pt x="132" y="441"/>
                      <a:pt x="143" y="441"/>
                      <a:pt x="143" y="430"/>
                    </a:cubicBezTo>
                    <a:lnTo>
                      <a:pt x="154" y="430"/>
                    </a:lnTo>
                    <a:cubicBezTo>
                      <a:pt x="176" y="419"/>
                      <a:pt x="187" y="419"/>
                      <a:pt x="198" y="419"/>
                    </a:cubicBezTo>
                    <a:close/>
                    <a:moveTo>
                      <a:pt x="77" y="1"/>
                    </a:moveTo>
                    <a:cubicBezTo>
                      <a:pt x="55" y="12"/>
                      <a:pt x="44" y="12"/>
                      <a:pt x="44" y="34"/>
                    </a:cubicBezTo>
                    <a:cubicBezTo>
                      <a:pt x="44" y="34"/>
                      <a:pt x="44" y="45"/>
                      <a:pt x="33" y="56"/>
                    </a:cubicBezTo>
                    <a:cubicBezTo>
                      <a:pt x="33" y="67"/>
                      <a:pt x="33" y="78"/>
                      <a:pt x="33" y="78"/>
                    </a:cubicBezTo>
                    <a:cubicBezTo>
                      <a:pt x="22" y="122"/>
                      <a:pt x="22" y="155"/>
                      <a:pt x="22" y="199"/>
                    </a:cubicBezTo>
                    <a:cubicBezTo>
                      <a:pt x="11" y="232"/>
                      <a:pt x="11" y="276"/>
                      <a:pt x="11" y="309"/>
                    </a:cubicBezTo>
                    <a:cubicBezTo>
                      <a:pt x="11" y="375"/>
                      <a:pt x="0" y="430"/>
                      <a:pt x="11" y="496"/>
                    </a:cubicBezTo>
                    <a:cubicBezTo>
                      <a:pt x="11" y="551"/>
                      <a:pt x="11" y="617"/>
                      <a:pt x="11" y="672"/>
                    </a:cubicBezTo>
                    <a:lnTo>
                      <a:pt x="11" y="694"/>
                    </a:lnTo>
                    <a:cubicBezTo>
                      <a:pt x="11" y="705"/>
                      <a:pt x="22" y="716"/>
                      <a:pt x="33" y="716"/>
                    </a:cubicBezTo>
                    <a:lnTo>
                      <a:pt x="99" y="716"/>
                    </a:lnTo>
                    <a:cubicBezTo>
                      <a:pt x="110" y="705"/>
                      <a:pt x="110" y="694"/>
                      <a:pt x="121" y="683"/>
                    </a:cubicBezTo>
                    <a:lnTo>
                      <a:pt x="143" y="683"/>
                    </a:lnTo>
                    <a:cubicBezTo>
                      <a:pt x="143" y="683"/>
                      <a:pt x="154" y="694"/>
                      <a:pt x="165" y="694"/>
                    </a:cubicBezTo>
                    <a:cubicBezTo>
                      <a:pt x="190" y="702"/>
                      <a:pt x="214" y="706"/>
                      <a:pt x="237" y="706"/>
                    </a:cubicBezTo>
                    <a:cubicBezTo>
                      <a:pt x="275" y="706"/>
                      <a:pt x="311" y="696"/>
                      <a:pt x="352" y="683"/>
                    </a:cubicBezTo>
                    <a:cubicBezTo>
                      <a:pt x="374" y="672"/>
                      <a:pt x="396" y="650"/>
                      <a:pt x="407" y="628"/>
                    </a:cubicBezTo>
                    <a:cubicBezTo>
                      <a:pt x="418" y="606"/>
                      <a:pt x="429" y="573"/>
                      <a:pt x="429" y="551"/>
                    </a:cubicBezTo>
                    <a:lnTo>
                      <a:pt x="418" y="551"/>
                    </a:lnTo>
                    <a:cubicBezTo>
                      <a:pt x="418" y="507"/>
                      <a:pt x="407" y="474"/>
                      <a:pt x="385" y="452"/>
                    </a:cubicBezTo>
                    <a:cubicBezTo>
                      <a:pt x="374" y="419"/>
                      <a:pt x="341" y="397"/>
                      <a:pt x="308" y="386"/>
                    </a:cubicBezTo>
                    <a:cubicBezTo>
                      <a:pt x="253" y="364"/>
                      <a:pt x="209" y="364"/>
                      <a:pt x="154" y="364"/>
                    </a:cubicBezTo>
                    <a:lnTo>
                      <a:pt x="132" y="364"/>
                    </a:lnTo>
                    <a:lnTo>
                      <a:pt x="132" y="353"/>
                    </a:lnTo>
                    <a:lnTo>
                      <a:pt x="132" y="342"/>
                    </a:lnTo>
                    <a:cubicBezTo>
                      <a:pt x="132" y="287"/>
                      <a:pt x="132" y="243"/>
                      <a:pt x="132" y="188"/>
                    </a:cubicBezTo>
                    <a:cubicBezTo>
                      <a:pt x="132" y="133"/>
                      <a:pt x="143" y="78"/>
                      <a:pt x="143" y="34"/>
                    </a:cubicBezTo>
                    <a:cubicBezTo>
                      <a:pt x="143" y="12"/>
                      <a:pt x="143" y="12"/>
                      <a:pt x="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9"/>
              <p:cNvSpPr/>
              <p:nvPr/>
            </p:nvSpPr>
            <p:spPr>
              <a:xfrm>
                <a:off x="9850175" y="941400"/>
                <a:ext cx="15150" cy="14125"/>
              </a:xfrm>
              <a:custGeom>
                <a:avLst/>
                <a:gdLst/>
                <a:ahLst/>
                <a:cxnLst/>
                <a:rect l="l" t="t" r="r" b="b"/>
                <a:pathLst>
                  <a:path w="606" h="565" extrusionOk="0">
                    <a:moveTo>
                      <a:pt x="457" y="1"/>
                    </a:moveTo>
                    <a:cubicBezTo>
                      <a:pt x="327" y="1"/>
                      <a:pt x="227" y="75"/>
                      <a:pt x="165" y="178"/>
                    </a:cubicBezTo>
                    <a:cubicBezTo>
                      <a:pt x="110" y="266"/>
                      <a:pt x="0" y="453"/>
                      <a:pt x="99" y="541"/>
                    </a:cubicBezTo>
                    <a:cubicBezTo>
                      <a:pt x="121" y="558"/>
                      <a:pt x="147" y="564"/>
                      <a:pt x="173" y="564"/>
                    </a:cubicBezTo>
                    <a:cubicBezTo>
                      <a:pt x="250" y="564"/>
                      <a:pt x="336" y="505"/>
                      <a:pt x="385" y="464"/>
                    </a:cubicBezTo>
                    <a:cubicBezTo>
                      <a:pt x="418" y="431"/>
                      <a:pt x="451" y="398"/>
                      <a:pt x="473" y="354"/>
                    </a:cubicBezTo>
                    <a:lnTo>
                      <a:pt x="473" y="354"/>
                    </a:lnTo>
                    <a:cubicBezTo>
                      <a:pt x="473" y="387"/>
                      <a:pt x="473" y="409"/>
                      <a:pt x="462" y="442"/>
                    </a:cubicBezTo>
                    <a:cubicBezTo>
                      <a:pt x="462" y="480"/>
                      <a:pt x="496" y="504"/>
                      <a:pt x="526" y="504"/>
                    </a:cubicBezTo>
                    <a:cubicBezTo>
                      <a:pt x="547" y="504"/>
                      <a:pt x="567" y="492"/>
                      <a:pt x="572" y="464"/>
                    </a:cubicBezTo>
                    <a:cubicBezTo>
                      <a:pt x="583" y="343"/>
                      <a:pt x="594" y="222"/>
                      <a:pt x="605" y="101"/>
                    </a:cubicBezTo>
                    <a:cubicBezTo>
                      <a:pt x="605" y="72"/>
                      <a:pt x="576" y="47"/>
                      <a:pt x="550" y="47"/>
                    </a:cubicBezTo>
                    <a:cubicBezTo>
                      <a:pt x="537" y="47"/>
                      <a:pt x="524" y="53"/>
                      <a:pt x="517" y="68"/>
                    </a:cubicBezTo>
                    <a:cubicBezTo>
                      <a:pt x="462" y="200"/>
                      <a:pt x="363" y="420"/>
                      <a:pt x="220" y="453"/>
                    </a:cubicBezTo>
                    <a:cubicBezTo>
                      <a:pt x="208" y="456"/>
                      <a:pt x="199" y="458"/>
                      <a:pt x="191" y="458"/>
                    </a:cubicBezTo>
                    <a:cubicBezTo>
                      <a:pt x="150" y="458"/>
                      <a:pt x="167" y="411"/>
                      <a:pt x="176" y="365"/>
                    </a:cubicBezTo>
                    <a:cubicBezTo>
                      <a:pt x="187" y="321"/>
                      <a:pt x="209" y="277"/>
                      <a:pt x="231" y="244"/>
                    </a:cubicBezTo>
                    <a:cubicBezTo>
                      <a:pt x="286" y="156"/>
                      <a:pt x="374" y="79"/>
                      <a:pt x="484" y="79"/>
                    </a:cubicBezTo>
                    <a:cubicBezTo>
                      <a:pt x="528" y="79"/>
                      <a:pt x="517" y="2"/>
                      <a:pt x="484" y="2"/>
                    </a:cubicBezTo>
                    <a:cubicBezTo>
                      <a:pt x="475" y="1"/>
                      <a:pt x="466" y="1"/>
                      <a:pt x="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 name="Rectangle 12"/>
          <p:cNvSpPr/>
          <p:nvPr/>
        </p:nvSpPr>
        <p:spPr>
          <a:xfrm>
            <a:off x="3351647" y="1987006"/>
            <a:ext cx="3318537" cy="492443"/>
          </a:xfrm>
          <a:prstGeom prst="rect">
            <a:avLst/>
          </a:prstGeom>
        </p:spPr>
        <p:txBody>
          <a:bodyPr wrap="none">
            <a:spAutoFit/>
          </a:bodyPr>
          <a:lstStyle/>
          <a:p>
            <a:pPr lvl="0" algn="ctr">
              <a:buClr>
                <a:srgbClr val="014040"/>
              </a:buClr>
              <a:buSzPts val="4600"/>
            </a:pPr>
            <a:r>
              <a:rPr lang="en" sz="2600" b="1" smtClean="0">
                <a:solidFill>
                  <a:srgbClr val="014040"/>
                </a:solidFill>
                <a:sym typeface="DM Sans SemiBold"/>
              </a:rPr>
              <a:t>Nhân hai phân thức</a:t>
            </a:r>
            <a:endParaRPr lang="en" sz="2600" b="1">
              <a:solidFill>
                <a:srgbClr val="014040"/>
              </a:solidFill>
              <a:sym typeface="DM Sans SemiBold"/>
            </a:endParaRPr>
          </a:p>
        </p:txBody>
      </p:sp>
      <p:sp>
        <p:nvSpPr>
          <p:cNvPr id="33" name="Rectangle 32"/>
          <p:cNvSpPr/>
          <p:nvPr/>
        </p:nvSpPr>
        <p:spPr>
          <a:xfrm>
            <a:off x="3406950" y="3316317"/>
            <a:ext cx="3207930" cy="492443"/>
          </a:xfrm>
          <a:prstGeom prst="rect">
            <a:avLst/>
          </a:prstGeom>
        </p:spPr>
        <p:txBody>
          <a:bodyPr wrap="none">
            <a:spAutoFit/>
          </a:bodyPr>
          <a:lstStyle/>
          <a:p>
            <a:pPr lvl="0" algn="ctr">
              <a:buClr>
                <a:srgbClr val="014040"/>
              </a:buClr>
              <a:buSzPts val="4600"/>
            </a:pPr>
            <a:r>
              <a:rPr lang="en" sz="2600" b="1" smtClean="0">
                <a:solidFill>
                  <a:srgbClr val="014040"/>
                </a:solidFill>
                <a:sym typeface="DM Sans SemiBold"/>
              </a:rPr>
              <a:t>Chia hai phân thức</a:t>
            </a:r>
            <a:endParaRPr lang="en" sz="2600" b="1">
              <a:solidFill>
                <a:srgbClr val="014040"/>
              </a:solidFill>
              <a:sym typeface="DM Sans SemiBold"/>
            </a:endParaRPr>
          </a:p>
        </p:txBody>
      </p:sp>
      <p:grpSp>
        <p:nvGrpSpPr>
          <p:cNvPr id="34" name="Google Shape;3012;p73"/>
          <p:cNvGrpSpPr/>
          <p:nvPr/>
        </p:nvGrpSpPr>
        <p:grpSpPr>
          <a:xfrm>
            <a:off x="6723811" y="3808787"/>
            <a:ext cx="1846478" cy="1396868"/>
            <a:chOff x="1858956" y="3313704"/>
            <a:chExt cx="1579266" cy="1194823"/>
          </a:xfrm>
        </p:grpSpPr>
        <p:sp>
          <p:nvSpPr>
            <p:cNvPr id="35" name="Google Shape;3013;p73"/>
            <p:cNvSpPr/>
            <p:nvPr/>
          </p:nvSpPr>
          <p:spPr>
            <a:xfrm rot="-1337015">
              <a:off x="1940968" y="3555467"/>
              <a:ext cx="1415241" cy="711297"/>
            </a:xfrm>
            <a:custGeom>
              <a:avLst/>
              <a:gdLst/>
              <a:ahLst/>
              <a:cxnLst/>
              <a:rect l="l" t="t" r="r" b="b"/>
              <a:pathLst>
                <a:path w="31948" h="16057" extrusionOk="0">
                  <a:moveTo>
                    <a:pt x="1765" y="1"/>
                  </a:moveTo>
                  <a:cubicBezTo>
                    <a:pt x="1225" y="1"/>
                    <a:pt x="705" y="267"/>
                    <a:pt x="427" y="765"/>
                  </a:cubicBezTo>
                  <a:cubicBezTo>
                    <a:pt x="406" y="808"/>
                    <a:pt x="384" y="850"/>
                    <a:pt x="363" y="893"/>
                  </a:cubicBezTo>
                  <a:cubicBezTo>
                    <a:pt x="342" y="936"/>
                    <a:pt x="320" y="978"/>
                    <a:pt x="299" y="1021"/>
                  </a:cubicBezTo>
                  <a:cubicBezTo>
                    <a:pt x="1" y="1788"/>
                    <a:pt x="384" y="2661"/>
                    <a:pt x="1130" y="3023"/>
                  </a:cubicBezTo>
                  <a:lnTo>
                    <a:pt x="28263" y="16036"/>
                  </a:lnTo>
                  <a:lnTo>
                    <a:pt x="31947" y="16057"/>
                  </a:lnTo>
                  <a:lnTo>
                    <a:pt x="31947" y="16057"/>
                  </a:lnTo>
                  <a:lnTo>
                    <a:pt x="29626" y="13182"/>
                  </a:lnTo>
                  <a:lnTo>
                    <a:pt x="2493" y="169"/>
                  </a:lnTo>
                  <a:cubicBezTo>
                    <a:pt x="2260" y="56"/>
                    <a:pt x="2011" y="1"/>
                    <a:pt x="1765" y="1"/>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14;p73"/>
            <p:cNvSpPr/>
            <p:nvPr/>
          </p:nvSpPr>
          <p:spPr>
            <a:xfrm rot="-1337015">
              <a:off x="1955885" y="3585849"/>
              <a:ext cx="1273708" cy="621770"/>
            </a:xfrm>
            <a:custGeom>
              <a:avLst/>
              <a:gdLst/>
              <a:ahLst/>
              <a:cxnLst/>
              <a:rect l="l" t="t" r="r" b="b"/>
              <a:pathLst>
                <a:path w="28753" h="14036" extrusionOk="0">
                  <a:moveTo>
                    <a:pt x="384" y="1"/>
                  </a:moveTo>
                  <a:cubicBezTo>
                    <a:pt x="235" y="86"/>
                    <a:pt x="107" y="214"/>
                    <a:pt x="1" y="342"/>
                  </a:cubicBezTo>
                  <a:lnTo>
                    <a:pt x="28561" y="14036"/>
                  </a:lnTo>
                  <a:lnTo>
                    <a:pt x="28752" y="13631"/>
                  </a:lnTo>
                  <a:lnTo>
                    <a:pt x="3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15;p73"/>
            <p:cNvSpPr/>
            <p:nvPr/>
          </p:nvSpPr>
          <p:spPr>
            <a:xfrm rot="-1337015">
              <a:off x="1959189" y="3634973"/>
              <a:ext cx="1267108" cy="625536"/>
            </a:xfrm>
            <a:custGeom>
              <a:avLst/>
              <a:gdLst/>
              <a:ahLst/>
              <a:cxnLst/>
              <a:rect l="l" t="t" r="r" b="b"/>
              <a:pathLst>
                <a:path w="28604" h="14121" extrusionOk="0">
                  <a:moveTo>
                    <a:pt x="43" y="0"/>
                  </a:moveTo>
                  <a:cubicBezTo>
                    <a:pt x="1" y="170"/>
                    <a:pt x="1" y="320"/>
                    <a:pt x="22" y="490"/>
                  </a:cubicBezTo>
                  <a:lnTo>
                    <a:pt x="28390" y="14120"/>
                  </a:lnTo>
                  <a:lnTo>
                    <a:pt x="28603" y="13694"/>
                  </a:lnTo>
                  <a:lnTo>
                    <a:pt x="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16;p73"/>
            <p:cNvSpPr/>
            <p:nvPr/>
          </p:nvSpPr>
          <p:spPr>
            <a:xfrm rot="-1337015">
              <a:off x="3238703" y="3883805"/>
              <a:ext cx="182154" cy="127402"/>
            </a:xfrm>
            <a:custGeom>
              <a:avLst/>
              <a:gdLst/>
              <a:ahLst/>
              <a:cxnLst/>
              <a:rect l="l" t="t" r="r" b="b"/>
              <a:pathLst>
                <a:path w="4112" h="2876" extrusionOk="0">
                  <a:moveTo>
                    <a:pt x="1790" y="1"/>
                  </a:moveTo>
                  <a:cubicBezTo>
                    <a:pt x="1790" y="1"/>
                    <a:pt x="810" y="235"/>
                    <a:pt x="406" y="1087"/>
                  </a:cubicBezTo>
                  <a:cubicBezTo>
                    <a:pt x="1" y="1960"/>
                    <a:pt x="427" y="2855"/>
                    <a:pt x="427" y="2855"/>
                  </a:cubicBezTo>
                  <a:lnTo>
                    <a:pt x="4111" y="2876"/>
                  </a:lnTo>
                  <a:lnTo>
                    <a:pt x="4111" y="2876"/>
                  </a:lnTo>
                  <a:lnTo>
                    <a:pt x="17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17;p73"/>
            <p:cNvSpPr/>
            <p:nvPr/>
          </p:nvSpPr>
          <p:spPr>
            <a:xfrm rot="-1337015">
              <a:off x="3338070" y="3928381"/>
              <a:ext cx="91565" cy="63258"/>
            </a:xfrm>
            <a:custGeom>
              <a:avLst/>
              <a:gdLst/>
              <a:ahLst/>
              <a:cxnLst/>
              <a:rect l="l" t="t" r="r" b="b"/>
              <a:pathLst>
                <a:path w="2067" h="1428" extrusionOk="0">
                  <a:moveTo>
                    <a:pt x="916" y="1"/>
                  </a:moveTo>
                  <a:cubicBezTo>
                    <a:pt x="916" y="1"/>
                    <a:pt x="426" y="107"/>
                    <a:pt x="213" y="533"/>
                  </a:cubicBezTo>
                  <a:cubicBezTo>
                    <a:pt x="0" y="981"/>
                    <a:pt x="235" y="1428"/>
                    <a:pt x="235" y="1428"/>
                  </a:cubicBezTo>
                  <a:lnTo>
                    <a:pt x="2066" y="1428"/>
                  </a:lnTo>
                  <a:lnTo>
                    <a:pt x="91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914;p39"/>
          <p:cNvSpPr txBox="1">
            <a:spLocks noGrp="1"/>
          </p:cNvSpPr>
          <p:nvPr>
            <p:ph type="title" idx="3"/>
          </p:nvPr>
        </p:nvSpPr>
        <p:spPr>
          <a:xfrm>
            <a:off x="2431230" y="3225061"/>
            <a:ext cx="777900" cy="64668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smtClean="0">
                <a:latin typeface="+mj-lt"/>
              </a:rPr>
              <a:t>02</a:t>
            </a:r>
            <a:endParaRPr sz="3000" b="1">
              <a:latin typeface="+mj-lt"/>
            </a:endParaRPr>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11"/>
                                        </p:tgtEl>
                                        <p:attrNameLst>
                                          <p:attrName>style.visibility</p:attrName>
                                        </p:attrNameLst>
                                      </p:cBhvr>
                                      <p:to>
                                        <p:strVal val="visible"/>
                                      </p:to>
                                    </p:set>
                                    <p:animEffect transition="in" filter="barn(inVertical)">
                                      <p:cBhvr>
                                        <p:cTn id="7" dur="500"/>
                                        <p:tgtEl>
                                          <p:spTgt spid="9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14"/>
                                        </p:tgtEl>
                                        <p:attrNameLst>
                                          <p:attrName>style.visibility</p:attrName>
                                        </p:attrNameLst>
                                      </p:cBhvr>
                                      <p:to>
                                        <p:strVal val="visible"/>
                                      </p:to>
                                    </p:set>
                                    <p:animEffect transition="in" filter="wipe(down)">
                                      <p:cBhvr>
                                        <p:cTn id="12" dur="500"/>
                                        <p:tgtEl>
                                          <p:spTgt spid="9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randombar(horizontal)">
                                      <p:cBhvr>
                                        <p:cTn id="20" dur="500"/>
                                        <p:tgtEl>
                                          <p:spTgt spid="4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randombar(horizontal)">
                                      <p:cBhvr>
                                        <p:cTn id="2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 grpId="0"/>
      <p:bldP spid="914" grpId="0" animBg="1"/>
      <p:bldP spid="13" grpId="0"/>
      <p:bldP spid="33" grpId="0"/>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41"/>
          <p:cNvSpPr txBox="1">
            <a:spLocks noGrp="1"/>
          </p:cNvSpPr>
          <p:nvPr>
            <p:ph type="title"/>
          </p:nvPr>
        </p:nvSpPr>
        <p:spPr>
          <a:xfrm>
            <a:off x="401604" y="1977691"/>
            <a:ext cx="8376749" cy="877200"/>
          </a:xfrm>
          <a:prstGeom prst="rect">
            <a:avLst/>
          </a:prstGeom>
        </p:spPr>
        <p:txBody>
          <a:bodyPr spcFirstLastPara="1" wrap="square" lIns="91425" tIns="91425" rIns="91425" bIns="91425" anchor="t" anchorCtr="0">
            <a:noAutofit/>
          </a:bodyPr>
          <a:lstStyle/>
          <a:p>
            <a:pPr lvl="0">
              <a:lnSpc>
                <a:spcPct val="150000"/>
              </a:lnSpc>
            </a:pPr>
            <a:r>
              <a:rPr lang="en-US" sz="5000" b="1">
                <a:latin typeface="+mj-lt"/>
              </a:rPr>
              <a:t>NHÂN HAI PHÂN THỨC</a:t>
            </a:r>
            <a:endParaRPr sz="5000" b="1">
              <a:latin typeface="+mj-lt"/>
            </a:endParaRPr>
          </a:p>
        </p:txBody>
      </p:sp>
      <p:sp>
        <p:nvSpPr>
          <p:cNvPr id="998" name="Google Shape;998;p41"/>
          <p:cNvSpPr txBox="1">
            <a:spLocks noGrp="1"/>
          </p:cNvSpPr>
          <p:nvPr>
            <p:ph type="title" idx="2"/>
          </p:nvPr>
        </p:nvSpPr>
        <p:spPr>
          <a:xfrm>
            <a:off x="4076327" y="953785"/>
            <a:ext cx="1027302" cy="89371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latin typeface="+mj-lt"/>
              </a:rPr>
              <a:t>01</a:t>
            </a:r>
            <a:endParaRPr sz="5000" b="1">
              <a:latin typeface="+mj-lt"/>
            </a:endParaRPr>
          </a:p>
        </p:txBody>
      </p:sp>
      <p:grpSp>
        <p:nvGrpSpPr>
          <p:cNvPr id="1016" name="Google Shape;1016;p41"/>
          <p:cNvGrpSpPr/>
          <p:nvPr/>
        </p:nvGrpSpPr>
        <p:grpSpPr>
          <a:xfrm>
            <a:off x="6932627" y="653017"/>
            <a:ext cx="1731640" cy="608984"/>
            <a:chOff x="10418321" y="-3066640"/>
            <a:chExt cx="949000" cy="333745"/>
          </a:xfrm>
        </p:grpSpPr>
        <p:sp>
          <p:nvSpPr>
            <p:cNvPr id="1017" name="Google Shape;1017;p41"/>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1"/>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1"/>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1"/>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1"/>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41"/>
          <p:cNvGrpSpPr/>
          <p:nvPr/>
        </p:nvGrpSpPr>
        <p:grpSpPr>
          <a:xfrm>
            <a:off x="366707" y="1290482"/>
            <a:ext cx="1258126" cy="3299371"/>
            <a:chOff x="491759" y="983414"/>
            <a:chExt cx="1258126" cy="3299371"/>
          </a:xfrm>
        </p:grpSpPr>
        <p:grpSp>
          <p:nvGrpSpPr>
            <p:cNvPr id="1023" name="Google Shape;1023;p41"/>
            <p:cNvGrpSpPr/>
            <p:nvPr/>
          </p:nvGrpSpPr>
          <p:grpSpPr>
            <a:xfrm>
              <a:off x="903720" y="983414"/>
              <a:ext cx="247534" cy="91077"/>
              <a:chOff x="9820600" y="807975"/>
              <a:chExt cx="37300" cy="13725"/>
            </a:xfrm>
          </p:grpSpPr>
          <p:sp>
            <p:nvSpPr>
              <p:cNvPr id="1024" name="Google Shape;1024;p41"/>
              <p:cNvSpPr/>
              <p:nvPr/>
            </p:nvSpPr>
            <p:spPr>
              <a:xfrm>
                <a:off x="9820600" y="807975"/>
                <a:ext cx="15425" cy="13725"/>
              </a:xfrm>
              <a:custGeom>
                <a:avLst/>
                <a:gdLst/>
                <a:ahLst/>
                <a:cxnLst/>
                <a:rect l="l" t="t" r="r" b="b"/>
                <a:pathLst>
                  <a:path w="617" h="549" extrusionOk="0">
                    <a:moveTo>
                      <a:pt x="101" y="0"/>
                    </a:moveTo>
                    <a:cubicBezTo>
                      <a:pt x="67" y="0"/>
                      <a:pt x="40" y="36"/>
                      <a:pt x="73" y="60"/>
                    </a:cubicBezTo>
                    <a:cubicBezTo>
                      <a:pt x="139" y="137"/>
                      <a:pt x="204" y="214"/>
                      <a:pt x="270" y="280"/>
                    </a:cubicBezTo>
                    <a:cubicBezTo>
                      <a:pt x="194" y="346"/>
                      <a:pt x="95" y="401"/>
                      <a:pt x="29" y="467"/>
                    </a:cubicBezTo>
                    <a:cubicBezTo>
                      <a:pt x="0" y="496"/>
                      <a:pt x="21" y="549"/>
                      <a:pt x="55" y="549"/>
                    </a:cubicBezTo>
                    <a:cubicBezTo>
                      <a:pt x="61" y="549"/>
                      <a:pt x="66" y="547"/>
                      <a:pt x="73" y="544"/>
                    </a:cubicBezTo>
                    <a:cubicBezTo>
                      <a:pt x="172" y="511"/>
                      <a:pt x="259" y="423"/>
                      <a:pt x="347" y="357"/>
                    </a:cubicBezTo>
                    <a:cubicBezTo>
                      <a:pt x="391" y="401"/>
                      <a:pt x="435" y="445"/>
                      <a:pt x="490" y="478"/>
                    </a:cubicBezTo>
                    <a:cubicBezTo>
                      <a:pt x="501" y="486"/>
                      <a:pt x="512" y="490"/>
                      <a:pt x="522" y="490"/>
                    </a:cubicBezTo>
                    <a:cubicBezTo>
                      <a:pt x="551" y="490"/>
                      <a:pt x="570" y="457"/>
                      <a:pt x="545" y="423"/>
                    </a:cubicBezTo>
                    <a:cubicBezTo>
                      <a:pt x="501" y="368"/>
                      <a:pt x="457" y="324"/>
                      <a:pt x="402" y="291"/>
                    </a:cubicBezTo>
                    <a:cubicBezTo>
                      <a:pt x="479" y="214"/>
                      <a:pt x="545" y="137"/>
                      <a:pt x="600" y="49"/>
                    </a:cubicBezTo>
                    <a:cubicBezTo>
                      <a:pt x="617" y="33"/>
                      <a:pt x="597" y="5"/>
                      <a:pt x="576" y="5"/>
                    </a:cubicBezTo>
                    <a:cubicBezTo>
                      <a:pt x="569" y="5"/>
                      <a:pt x="562" y="8"/>
                      <a:pt x="556" y="16"/>
                    </a:cubicBezTo>
                    <a:cubicBezTo>
                      <a:pt x="490" y="82"/>
                      <a:pt x="413" y="159"/>
                      <a:pt x="336" y="225"/>
                    </a:cubicBezTo>
                    <a:cubicBezTo>
                      <a:pt x="270" y="159"/>
                      <a:pt x="204" y="93"/>
                      <a:pt x="139" y="16"/>
                    </a:cubicBezTo>
                    <a:cubicBezTo>
                      <a:pt x="127" y="5"/>
                      <a:pt x="114" y="0"/>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1"/>
              <p:cNvSpPr/>
              <p:nvPr/>
            </p:nvSpPr>
            <p:spPr>
              <a:xfrm>
                <a:off x="9842750" y="810300"/>
                <a:ext cx="15150" cy="3025"/>
              </a:xfrm>
              <a:custGeom>
                <a:avLst/>
                <a:gdLst/>
                <a:ahLst/>
                <a:cxnLst/>
                <a:rect l="l" t="t" r="r" b="b"/>
                <a:pathLst>
                  <a:path w="606" h="121" extrusionOk="0">
                    <a:moveTo>
                      <a:pt x="44" y="0"/>
                    </a:moveTo>
                    <a:cubicBezTo>
                      <a:pt x="0" y="0"/>
                      <a:pt x="11" y="77"/>
                      <a:pt x="55" y="88"/>
                    </a:cubicBezTo>
                    <a:cubicBezTo>
                      <a:pt x="132" y="88"/>
                      <a:pt x="220" y="99"/>
                      <a:pt x="308" y="110"/>
                    </a:cubicBezTo>
                    <a:cubicBezTo>
                      <a:pt x="360" y="110"/>
                      <a:pt x="416" y="120"/>
                      <a:pt x="470" y="120"/>
                    </a:cubicBezTo>
                    <a:cubicBezTo>
                      <a:pt x="498" y="120"/>
                      <a:pt x="525" y="118"/>
                      <a:pt x="550" y="110"/>
                    </a:cubicBezTo>
                    <a:cubicBezTo>
                      <a:pt x="605" y="99"/>
                      <a:pt x="583" y="22"/>
                      <a:pt x="539" y="11"/>
                    </a:cubicBezTo>
                    <a:cubicBezTo>
                      <a:pt x="462" y="0"/>
                      <a:pt x="374" y="0"/>
                      <a:pt x="2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1"/>
              <p:cNvSpPr/>
              <p:nvPr/>
            </p:nvSpPr>
            <p:spPr>
              <a:xfrm>
                <a:off x="9840300" y="815450"/>
                <a:ext cx="16500" cy="3150"/>
              </a:xfrm>
              <a:custGeom>
                <a:avLst/>
                <a:gdLst/>
                <a:ahLst/>
                <a:cxnLst/>
                <a:rect l="l" t="t" r="r" b="b"/>
                <a:pathLst>
                  <a:path w="660" h="126" extrusionOk="0">
                    <a:moveTo>
                      <a:pt x="570" y="0"/>
                    </a:moveTo>
                    <a:cubicBezTo>
                      <a:pt x="505" y="0"/>
                      <a:pt x="436" y="16"/>
                      <a:pt x="373" y="25"/>
                    </a:cubicBezTo>
                    <a:cubicBezTo>
                      <a:pt x="263" y="25"/>
                      <a:pt x="164" y="25"/>
                      <a:pt x="65" y="3"/>
                    </a:cubicBezTo>
                    <a:cubicBezTo>
                      <a:pt x="61" y="3"/>
                      <a:pt x="58" y="2"/>
                      <a:pt x="55" y="2"/>
                    </a:cubicBezTo>
                    <a:cubicBezTo>
                      <a:pt x="1" y="2"/>
                      <a:pt x="14" y="81"/>
                      <a:pt x="65" y="91"/>
                    </a:cubicBezTo>
                    <a:cubicBezTo>
                      <a:pt x="164" y="113"/>
                      <a:pt x="263" y="124"/>
                      <a:pt x="373" y="124"/>
                    </a:cubicBezTo>
                    <a:cubicBezTo>
                      <a:pt x="395" y="124"/>
                      <a:pt x="419" y="125"/>
                      <a:pt x="442" y="125"/>
                    </a:cubicBezTo>
                    <a:cubicBezTo>
                      <a:pt x="513" y="125"/>
                      <a:pt x="588" y="119"/>
                      <a:pt x="637" y="69"/>
                    </a:cubicBezTo>
                    <a:cubicBezTo>
                      <a:pt x="659" y="47"/>
                      <a:pt x="648" y="14"/>
                      <a:pt x="615" y="3"/>
                    </a:cubicBezTo>
                    <a:cubicBezTo>
                      <a:pt x="600" y="1"/>
                      <a:pt x="585" y="0"/>
                      <a:pt x="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 name="Google Shape;1040;p41"/>
            <p:cNvGrpSpPr/>
            <p:nvPr/>
          </p:nvGrpSpPr>
          <p:grpSpPr>
            <a:xfrm rot="2526599">
              <a:off x="491759" y="3228811"/>
              <a:ext cx="1258126" cy="1053974"/>
              <a:chOff x="8986183" y="-4150167"/>
              <a:chExt cx="1073065" cy="898943"/>
            </a:xfrm>
          </p:grpSpPr>
          <p:sp>
            <p:nvSpPr>
              <p:cNvPr id="1041" name="Google Shape;1041;p41"/>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1"/>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1"/>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1"/>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1"/>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1"/>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1"/>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1"/>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1"/>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25000"/>
                    </a14:imgEffect>
                    <a14:imgEffect>
                      <a14:saturation sat="66000"/>
                    </a14:imgEffect>
                    <a14:imgEffect>
                      <a14:brightnessContrast contrast="-40000"/>
                    </a14:imgEffect>
                  </a14:imgLayer>
                </a14:imgProps>
              </a:ext>
            </a:extLst>
          </a:blip>
          <a:stretch>
            <a:fillRect/>
          </a:stretch>
        </p:blipFill>
        <p:spPr>
          <a:xfrm rot="21212233">
            <a:off x="7591996" y="3731850"/>
            <a:ext cx="981187" cy="91719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5" name="Rectangle 4"/>
          <p:cNvSpPr/>
          <p:nvPr/>
        </p:nvSpPr>
        <p:spPr>
          <a:xfrm>
            <a:off x="4047270" y="592316"/>
            <a:ext cx="1095172" cy="537391"/>
          </a:xfrm>
          <a:prstGeom prst="rect">
            <a:avLst/>
          </a:prstGeom>
        </p:spPr>
        <p:txBody>
          <a:bodyPr wrap="none">
            <a:spAutoFit/>
          </a:bodyPr>
          <a:lstStyle/>
          <a:p>
            <a:pPr marL="342900" indent="-342900" algn="just">
              <a:lnSpc>
                <a:spcPct val="150000"/>
              </a:lnSpc>
              <a:spcBef>
                <a:spcPts val="600"/>
              </a:spcBef>
              <a:spcAft>
                <a:spcPts val="600"/>
              </a:spcAft>
              <a:buClr>
                <a:srgbClr val="C00000"/>
              </a:buClr>
              <a:buFont typeface="Wingdings" panose="05000000000000000000" pitchFamily="2" charset="2"/>
              <a:buChar char="q"/>
            </a:pPr>
            <a:r>
              <a:rPr lang="en-US" sz="2200" b="1">
                <a:solidFill>
                  <a:srgbClr val="C00000"/>
                </a:solidFill>
                <a:latin typeface="+mn-lt"/>
                <a:ea typeface="Dotum" panose="020B0600000101010101" pitchFamily="34" charset="-127"/>
                <a:cs typeface="Times New Roman" panose="02020603050405020304" pitchFamily="18" charset="0"/>
              </a:rPr>
              <a:t>HĐ1</a:t>
            </a:r>
            <a:endParaRPr lang="en-US" sz="2200">
              <a:solidFill>
                <a:srgbClr val="C00000"/>
              </a:solidFill>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Rectangle 6"/>
              <p:cNvSpPr/>
              <p:nvPr/>
            </p:nvSpPr>
            <p:spPr>
              <a:xfrm>
                <a:off x="2458080" y="2966134"/>
                <a:ext cx="4346703" cy="73314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2000">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 .</m:t>
                      </m:r>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a:latin typeface="Cambria Math" panose="02040503050406030204" pitchFamily="18" charset="0"/>
                                </a:rPr>
                                <m:t>−1</m:t>
                              </m:r>
                            </m:e>
                          </m:d>
                        </m:num>
                        <m:den>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a:latin typeface="Cambria Math" panose="02040503050406030204" pitchFamily="18" charset="0"/>
                                </a:rPr>
                                <m:t>+1</m:t>
                              </m:r>
                            </m:e>
                          </m:d>
                          <m:r>
                            <a:rPr lang="en-US" sz="2000" i="1">
                              <a:latin typeface="Cambria Math" panose="02040503050406030204" pitchFamily="18" charset="0"/>
                            </a:rPr>
                            <m:t>𝑥</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a:latin typeface="Cambria Math" panose="02040503050406030204" pitchFamily="18" charset="0"/>
                                </a:rPr>
                                <m:t>−1</m:t>
                              </m:r>
                            </m:e>
                          </m:d>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p:sp>
            <p:nvSpPr>
              <p:cNvPr id="7" name="Rectangle 6"/>
              <p:cNvSpPr>
                <a:spLocks noRot="1" noChangeAspect="1" noMove="1" noResize="1" noEditPoints="1" noAdjustHandles="1" noChangeArrowheads="1" noChangeShapeType="1" noTextEdit="1"/>
              </p:cNvSpPr>
              <p:nvPr/>
            </p:nvSpPr>
            <p:spPr>
              <a:xfrm>
                <a:off x="2458080" y="2966134"/>
                <a:ext cx="4346703" cy="733149"/>
              </a:xfrm>
              <a:prstGeom prst="rect">
                <a:avLst/>
              </a:prstGeom>
              <a:blipFill>
                <a:blip r:embed="rId3"/>
                <a:stretch>
                  <a:fillRect/>
                </a:stretch>
              </a:blipFill>
            </p:spPr>
            <p:txBody>
              <a:bodyPr/>
              <a:lstStyle/>
              <a:p>
                <a:r>
                  <a:rPr lang="en-US">
                    <a:noFill/>
                  </a:rPr>
                  <a:t> </a:t>
                </a:r>
              </a:p>
            </p:txBody>
          </p:sp>
        </mc:Fallback>
      </mc:AlternateContent>
      <p:grpSp>
        <p:nvGrpSpPr>
          <p:cNvPr id="9" name="Group 8"/>
          <p:cNvGrpSpPr/>
          <p:nvPr/>
        </p:nvGrpSpPr>
        <p:grpSpPr>
          <a:xfrm>
            <a:off x="754379" y="1193715"/>
            <a:ext cx="7635241" cy="1289680"/>
            <a:chOff x="754379" y="1129707"/>
            <a:chExt cx="7635241" cy="1289680"/>
          </a:xfrm>
        </p:grpSpPr>
        <p:sp>
          <p:nvSpPr>
            <p:cNvPr id="6" name="Rectangle 1"/>
            <p:cNvSpPr>
              <a:spLocks noChangeArrowheads="1"/>
            </p:cNvSpPr>
            <p:nvPr/>
          </p:nvSpPr>
          <p:spPr bwMode="auto">
            <a:xfrm>
              <a:off x="754379" y="1129707"/>
              <a:ext cx="7635241" cy="1227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Arial" panose="020B0604020202020204" pitchFamily="34" charset="0"/>
                  <a:ea typeface="Open Sans"/>
                </a:rPr>
                <a:t>Làm theo hướng dẫn của anh Pi trong </a:t>
              </a:r>
              <a:r>
                <a:rPr kumimoji="0" lang="en-US" altLang="en-US" sz="2000" b="0" i="1" u="none" strike="noStrike" cap="none" normalizeH="0" baseline="0" smtClean="0">
                  <a:ln>
                    <a:noFill/>
                  </a:ln>
                  <a:solidFill>
                    <a:srgbClr val="000000"/>
                  </a:solidFill>
                  <a:effectLst/>
                  <a:latin typeface="Arial" panose="020B0604020202020204" pitchFamily="34" charset="0"/>
                  <a:ea typeface="Open Sans"/>
                </a:rPr>
                <a:t>tình huống mở đầu</a:t>
              </a:r>
              <a:r>
                <a:rPr kumimoji="0" lang="en-US" altLang="en-US" sz="2000" b="0" i="0" u="none" strike="noStrike" cap="none" normalizeH="0" baseline="0" smtClean="0">
                  <a:ln>
                    <a:noFill/>
                  </a:ln>
                  <a:solidFill>
                    <a:srgbClr val="000000"/>
                  </a:solidFill>
                  <a:effectLst/>
                  <a:latin typeface="Arial" panose="020B0604020202020204" pitchFamily="34" charset="0"/>
                  <a:ea typeface="Open Sans"/>
                </a:rPr>
                <a:t> để nhân hai phân thức</a:t>
              </a:r>
              <a:r>
                <a:rPr kumimoji="0" lang="en-US" altLang="en-US" sz="2000" b="0" i="0" u="none" strike="noStrike" cap="none" normalizeH="0" baseline="0" smtClean="0">
                  <a:ln>
                    <a:noFill/>
                  </a:ln>
                  <a:solidFill>
                    <a:srgbClr val="000000"/>
                  </a:solidFill>
                  <a:effectLst/>
                  <a:latin typeface="Arial" panose="020B0604020202020204" pitchFamily="34" charset="0"/>
                  <a:ea typeface="Open Sans"/>
                </a:rPr>
                <a:t> </a:t>
              </a:r>
              <a:endParaRPr kumimoji="0" lang="en-US" altLang="en-US" sz="2000" b="0" i="0" u="none" strike="noStrike" cap="none" normalizeH="0" baseline="0" smtClean="0">
                <a:ln>
                  <a:noFill/>
                </a:ln>
                <a:solidFill>
                  <a:schemeClr val="tx1"/>
                </a:solidFill>
                <a:effectLst/>
                <a:latin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3040648" y="1743689"/>
                  <a:ext cx="2101794" cy="67569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 </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m:t>
                        </m:r>
                        <m:r>
                          <a:rPr lang="en-US" sz="2000" b="0" i="1" smtClean="0">
                            <a:latin typeface="Cambria Math" panose="02040503050406030204" pitchFamily="18" charset="0"/>
                          </a:rPr>
                          <m:t>  </m:t>
                        </m:r>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den>
                        </m:f>
                        <m:r>
                          <a:rPr lang="en-US" sz="2000" b="0" i="1" smtClean="0">
                            <a:latin typeface="Cambria Math" panose="02040503050406030204" pitchFamily="18" charset="0"/>
                          </a:rPr>
                          <m:t>.</m:t>
                        </m:r>
                      </m:oMath>
                    </m:oMathPara>
                  </a14:m>
                  <a:endParaRPr lang="en-US"/>
                </a:p>
              </p:txBody>
            </p:sp>
          </mc:Choice>
          <mc:Fallback>
            <p:sp>
              <p:nvSpPr>
                <p:cNvPr id="8" name="Rectangle 7"/>
                <p:cNvSpPr>
                  <a:spLocks noRot="1" noChangeAspect="1" noMove="1" noResize="1" noEditPoints="1" noAdjustHandles="1" noChangeArrowheads="1" noChangeShapeType="1" noTextEdit="1"/>
                </p:cNvSpPr>
                <p:nvPr/>
              </p:nvSpPr>
              <p:spPr>
                <a:xfrm>
                  <a:off x="3040648" y="1743689"/>
                  <a:ext cx="2101794" cy="675698"/>
                </a:xfrm>
                <a:prstGeom prst="rect">
                  <a:avLst/>
                </a:prstGeom>
                <a:blipFill>
                  <a:blip r:embed="rId4"/>
                  <a:stretch>
                    <a:fillRect/>
                  </a:stretch>
                </a:blipFill>
              </p:spPr>
              <p:txBody>
                <a:bodyPr/>
                <a:lstStyle/>
                <a:p>
                  <a:r>
                    <a:rPr lang="en-US">
                      <a:noFill/>
                    </a:rPr>
                    <a:t> </a:t>
                  </a:r>
                </a:p>
              </p:txBody>
            </p:sp>
          </mc:Fallback>
        </mc:AlternateContent>
      </p:grpSp>
      <p:sp>
        <p:nvSpPr>
          <p:cNvPr id="19" name="Down Arrow 18"/>
          <p:cNvSpPr/>
          <p:nvPr/>
        </p:nvSpPr>
        <p:spPr>
          <a:xfrm rot="16200000">
            <a:off x="1991294" y="3142785"/>
            <a:ext cx="347471" cy="379844"/>
          </a:xfrm>
          <a:prstGeom prst="down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8F8F8"/>
              </a:solidFill>
              <a:effectLst/>
              <a:uLnTx/>
              <a:uFillTx/>
              <a:latin typeface="Arial"/>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up)">
                                      <p:cBhvr>
                                        <p:cTn id="19" dur="500"/>
                                        <p:tgtEl>
                                          <p:spTgt spid="19"/>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grpSp>
        <p:nvGrpSpPr>
          <p:cNvPr id="1293" name="Google Shape;1293;p48"/>
          <p:cNvGrpSpPr/>
          <p:nvPr/>
        </p:nvGrpSpPr>
        <p:grpSpPr>
          <a:xfrm rot="1572013" flipH="1">
            <a:off x="222104" y="296345"/>
            <a:ext cx="1493005" cy="525061"/>
            <a:chOff x="10418321" y="-3066640"/>
            <a:chExt cx="949000" cy="333745"/>
          </a:xfrm>
        </p:grpSpPr>
        <p:sp>
          <p:nvSpPr>
            <p:cNvPr id="1294" name="Google Shape;1294;p48"/>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8"/>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8"/>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8"/>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8"/>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1" name="Google Shape;1311;p48"/>
          <p:cNvGrpSpPr/>
          <p:nvPr/>
        </p:nvGrpSpPr>
        <p:grpSpPr>
          <a:xfrm rot="19556640" flipH="1">
            <a:off x="7700321" y="3563677"/>
            <a:ext cx="1258162" cy="1054004"/>
            <a:chOff x="8986183" y="-4150167"/>
            <a:chExt cx="1073065" cy="898943"/>
          </a:xfrm>
        </p:grpSpPr>
        <p:sp>
          <p:nvSpPr>
            <p:cNvPr id="1312" name="Google Shape;1312;p48"/>
            <p:cNvSpPr/>
            <p:nvPr/>
          </p:nvSpPr>
          <p:spPr>
            <a:xfrm>
              <a:off x="8986183" y="-4138050"/>
              <a:ext cx="198352" cy="135121"/>
            </a:xfrm>
            <a:custGeom>
              <a:avLst/>
              <a:gdLst/>
              <a:ahLst/>
              <a:cxnLst/>
              <a:rect l="l" t="t" r="r" b="b"/>
              <a:pathLst>
                <a:path w="4878" h="3323" extrusionOk="0">
                  <a:moveTo>
                    <a:pt x="2940" y="3323"/>
                  </a:moveTo>
                  <a:cubicBezTo>
                    <a:pt x="1960" y="2577"/>
                    <a:pt x="980" y="1832"/>
                    <a:pt x="1" y="1065"/>
                  </a:cubicBezTo>
                  <a:lnTo>
                    <a:pt x="2109" y="43"/>
                  </a:lnTo>
                  <a:cubicBezTo>
                    <a:pt x="2152" y="22"/>
                    <a:pt x="2194" y="0"/>
                    <a:pt x="2258" y="0"/>
                  </a:cubicBezTo>
                  <a:cubicBezTo>
                    <a:pt x="2301" y="0"/>
                    <a:pt x="2343" y="43"/>
                    <a:pt x="2386" y="64"/>
                  </a:cubicBezTo>
                  <a:cubicBezTo>
                    <a:pt x="3216" y="767"/>
                    <a:pt x="4047" y="1470"/>
                    <a:pt x="4878" y="2173"/>
                  </a:cubicBezTo>
                </a:path>
              </a:pathLst>
            </a:custGeom>
            <a:solidFill>
              <a:schemeClr val="dk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8"/>
            <p:cNvSpPr/>
            <p:nvPr/>
          </p:nvSpPr>
          <p:spPr>
            <a:xfrm>
              <a:off x="9052871" y="-4150167"/>
              <a:ext cx="387148" cy="393206"/>
            </a:xfrm>
            <a:custGeom>
              <a:avLst/>
              <a:gdLst/>
              <a:ahLst/>
              <a:cxnLst/>
              <a:rect l="l" t="t" r="r" b="b"/>
              <a:pathLst>
                <a:path w="9521" h="9670" extrusionOk="0">
                  <a:moveTo>
                    <a:pt x="3749" y="2407"/>
                  </a:moveTo>
                  <a:lnTo>
                    <a:pt x="2279" y="1321"/>
                  </a:lnTo>
                  <a:lnTo>
                    <a:pt x="469" y="3493"/>
                  </a:lnTo>
                  <a:lnTo>
                    <a:pt x="1896" y="4707"/>
                  </a:lnTo>
                  <a:cubicBezTo>
                    <a:pt x="0" y="7092"/>
                    <a:pt x="788" y="7263"/>
                    <a:pt x="4430" y="9669"/>
                  </a:cubicBezTo>
                  <a:lnTo>
                    <a:pt x="9520" y="4068"/>
                  </a:lnTo>
                  <a:cubicBezTo>
                    <a:pt x="6624" y="511"/>
                    <a:pt x="5559" y="0"/>
                    <a:pt x="3749" y="2407"/>
                  </a:cubicBezTo>
                  <a:close/>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8"/>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8"/>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a:effectLst>
              <a:outerShdw dist="38100" dir="4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8"/>
            <p:cNvSpPr/>
            <p:nvPr/>
          </p:nvSpPr>
          <p:spPr>
            <a:xfrm>
              <a:off x="9731833" y="-3596775"/>
              <a:ext cx="327414" cy="345550"/>
            </a:xfrm>
            <a:custGeom>
              <a:avLst/>
              <a:gdLst/>
              <a:ahLst/>
              <a:cxnLst/>
              <a:rect l="l" t="t" r="r" b="b"/>
              <a:pathLst>
                <a:path w="8052" h="8498" extrusionOk="0">
                  <a:moveTo>
                    <a:pt x="1" y="4366"/>
                  </a:moveTo>
                  <a:cubicBezTo>
                    <a:pt x="1044" y="5601"/>
                    <a:pt x="2003" y="6411"/>
                    <a:pt x="3600" y="7667"/>
                  </a:cubicBezTo>
                  <a:cubicBezTo>
                    <a:pt x="4665" y="8498"/>
                    <a:pt x="5134" y="8157"/>
                    <a:pt x="7434" y="4941"/>
                  </a:cubicBezTo>
                  <a:cubicBezTo>
                    <a:pt x="8051" y="4068"/>
                    <a:pt x="8009" y="3429"/>
                    <a:pt x="7625" y="3088"/>
                  </a:cubicBezTo>
                  <a:cubicBezTo>
                    <a:pt x="6710" y="2300"/>
                    <a:pt x="4133" y="171"/>
                    <a:pt x="3430" y="0"/>
                  </a:cubicBezTo>
                  <a:cubicBezTo>
                    <a:pt x="3430" y="0"/>
                    <a:pt x="1066" y="2897"/>
                    <a:pt x="1" y="4366"/>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8"/>
            <p:cNvSpPr/>
            <p:nvPr/>
          </p:nvSpPr>
          <p:spPr>
            <a:xfrm>
              <a:off x="9126472" y="-4067905"/>
              <a:ext cx="894656" cy="797636"/>
            </a:xfrm>
            <a:custGeom>
              <a:avLst/>
              <a:gdLst/>
              <a:ahLst/>
              <a:cxnLst/>
              <a:rect l="l" t="t" r="r" b="b"/>
              <a:pathLst>
                <a:path w="22002" h="19616" extrusionOk="0">
                  <a:moveTo>
                    <a:pt x="16400" y="19615"/>
                  </a:moveTo>
                  <a:cubicBezTo>
                    <a:pt x="12013" y="16698"/>
                    <a:pt x="8711" y="14099"/>
                    <a:pt x="3472" y="9797"/>
                  </a:cubicBezTo>
                  <a:cubicBezTo>
                    <a:pt x="1" y="6922"/>
                    <a:pt x="171" y="5921"/>
                    <a:pt x="4622" y="1257"/>
                  </a:cubicBezTo>
                  <a:cubicBezTo>
                    <a:pt x="5836" y="0"/>
                    <a:pt x="7391" y="299"/>
                    <a:pt x="8754" y="1342"/>
                  </a:cubicBezTo>
                  <a:cubicBezTo>
                    <a:pt x="11927" y="3834"/>
                    <a:pt x="20617" y="10777"/>
                    <a:pt x="22001" y="12523"/>
                  </a:cubicBezTo>
                  <a:cubicBezTo>
                    <a:pt x="22001" y="12523"/>
                    <a:pt x="18402" y="17443"/>
                    <a:pt x="16400" y="1961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8"/>
            <p:cNvSpPr/>
            <p:nvPr/>
          </p:nvSpPr>
          <p:spPr>
            <a:xfrm>
              <a:off x="9275424" y="-3937130"/>
              <a:ext cx="491935" cy="438220"/>
            </a:xfrm>
            <a:custGeom>
              <a:avLst/>
              <a:gdLst/>
              <a:ahLst/>
              <a:cxnLst/>
              <a:rect l="l" t="t" r="r" b="b"/>
              <a:pathLst>
                <a:path w="12098" h="10777" extrusionOk="0">
                  <a:moveTo>
                    <a:pt x="9010" y="10777"/>
                  </a:moveTo>
                  <a:cubicBezTo>
                    <a:pt x="6582" y="9180"/>
                    <a:pt x="4793" y="7753"/>
                    <a:pt x="1896" y="5367"/>
                  </a:cubicBezTo>
                  <a:cubicBezTo>
                    <a:pt x="1" y="3813"/>
                    <a:pt x="86" y="3259"/>
                    <a:pt x="2535" y="682"/>
                  </a:cubicBezTo>
                  <a:cubicBezTo>
                    <a:pt x="3196" y="0"/>
                    <a:pt x="4069" y="149"/>
                    <a:pt x="4793" y="746"/>
                  </a:cubicBezTo>
                  <a:cubicBezTo>
                    <a:pt x="6561" y="2109"/>
                    <a:pt x="11331" y="5921"/>
                    <a:pt x="12098" y="6879"/>
                  </a:cubicBezTo>
                  <a:cubicBezTo>
                    <a:pt x="12098" y="6879"/>
                    <a:pt x="10117" y="9584"/>
                    <a:pt x="9010" y="10777"/>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8"/>
            <p:cNvSpPr/>
            <p:nvPr/>
          </p:nvSpPr>
          <p:spPr>
            <a:xfrm>
              <a:off x="9683687" y="-3657689"/>
              <a:ext cx="276505" cy="341321"/>
            </a:xfrm>
            <a:custGeom>
              <a:avLst/>
              <a:gdLst/>
              <a:ahLst/>
              <a:cxnLst/>
              <a:rect l="l" t="t" r="r" b="b"/>
              <a:pathLst>
                <a:path w="6800" h="8394" extrusionOk="0">
                  <a:moveTo>
                    <a:pt x="6394" y="0"/>
                  </a:moveTo>
                  <a:cubicBezTo>
                    <a:pt x="6331" y="0"/>
                    <a:pt x="6266" y="28"/>
                    <a:pt x="6211" y="93"/>
                  </a:cubicBezTo>
                  <a:cubicBezTo>
                    <a:pt x="4209" y="2691"/>
                    <a:pt x="2186" y="5289"/>
                    <a:pt x="162" y="7866"/>
                  </a:cubicBezTo>
                  <a:cubicBezTo>
                    <a:pt x="1" y="8093"/>
                    <a:pt x="196" y="8393"/>
                    <a:pt x="401" y="8393"/>
                  </a:cubicBezTo>
                  <a:cubicBezTo>
                    <a:pt x="466" y="8393"/>
                    <a:pt x="532" y="8364"/>
                    <a:pt x="588" y="8292"/>
                  </a:cubicBezTo>
                  <a:cubicBezTo>
                    <a:pt x="2590" y="5694"/>
                    <a:pt x="4614" y="3117"/>
                    <a:pt x="6637" y="519"/>
                  </a:cubicBezTo>
                  <a:cubicBezTo>
                    <a:pt x="6800" y="290"/>
                    <a:pt x="6601" y="0"/>
                    <a:pt x="6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8"/>
            <p:cNvSpPr/>
            <p:nvPr/>
          </p:nvSpPr>
          <p:spPr>
            <a:xfrm>
              <a:off x="9637819" y="-3695425"/>
              <a:ext cx="276383" cy="340955"/>
            </a:xfrm>
            <a:custGeom>
              <a:avLst/>
              <a:gdLst/>
              <a:ahLst/>
              <a:cxnLst/>
              <a:rect l="l" t="t" r="r" b="b"/>
              <a:pathLst>
                <a:path w="6797" h="8385" extrusionOk="0">
                  <a:moveTo>
                    <a:pt x="6403" y="0"/>
                  </a:moveTo>
                  <a:cubicBezTo>
                    <a:pt x="6337" y="0"/>
                    <a:pt x="6268" y="31"/>
                    <a:pt x="6210" y="105"/>
                  </a:cubicBezTo>
                  <a:cubicBezTo>
                    <a:pt x="4208" y="2682"/>
                    <a:pt x="2185" y="5280"/>
                    <a:pt x="162" y="7878"/>
                  </a:cubicBezTo>
                  <a:cubicBezTo>
                    <a:pt x="0" y="8089"/>
                    <a:pt x="194" y="8385"/>
                    <a:pt x="400" y="8385"/>
                  </a:cubicBezTo>
                  <a:cubicBezTo>
                    <a:pt x="465" y="8385"/>
                    <a:pt x="531" y="8355"/>
                    <a:pt x="588" y="8283"/>
                  </a:cubicBezTo>
                  <a:cubicBezTo>
                    <a:pt x="2590" y="5685"/>
                    <a:pt x="4613" y="3108"/>
                    <a:pt x="6636" y="509"/>
                  </a:cubicBezTo>
                  <a:cubicBezTo>
                    <a:pt x="6796" y="285"/>
                    <a:pt x="6607" y="0"/>
                    <a:pt x="64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2540;p49"/>
          <p:cNvSpPr txBox="1">
            <a:spLocks/>
          </p:cNvSpPr>
          <p:nvPr/>
        </p:nvSpPr>
        <p:spPr>
          <a:xfrm>
            <a:off x="3037015" y="483296"/>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buClr>
                <a:srgbClr val="070185"/>
              </a:buClr>
            </a:pPr>
            <a:r>
              <a:rPr lang="vi-VN" sz="2700" b="1">
                <a:solidFill>
                  <a:srgbClr val="C00000"/>
                </a:solidFill>
                <a:latin typeface="Arial" panose="020B0604020202020204" pitchFamily="34" charset="0"/>
              </a:rPr>
              <a:t>Quy tắc</a:t>
            </a:r>
          </a:p>
        </p:txBody>
      </p:sp>
      <mc:AlternateContent xmlns:mc="http://schemas.openxmlformats.org/markup-compatibility/2006">
        <mc:Choice xmlns:a14="http://schemas.microsoft.com/office/drawing/2010/main" Requires="a14">
          <p:sp>
            <p:nvSpPr>
              <p:cNvPr id="61" name="Rectangle 60"/>
              <p:cNvSpPr/>
              <p:nvPr/>
            </p:nvSpPr>
            <p:spPr>
              <a:xfrm>
                <a:off x="1333803" y="1169347"/>
                <a:ext cx="6542646" cy="2033827"/>
              </a:xfrm>
              <a:prstGeom prst="rect">
                <a:avLst/>
              </a:prstGeom>
              <a:solidFill>
                <a:srgbClr val="BFDBF7"/>
              </a:solidFill>
              <a:ln w="25400" cap="flat" cmpd="sng" algn="ctr">
                <a:solidFill>
                  <a:srgbClr val="FFFFFF"/>
                </a:solidFill>
                <a:prstDash val="solid"/>
              </a:ln>
              <a:effectLst/>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Muốn nhân hai phân thức, ta nhân các tử thức với nhau, nhân các nhau thức với nhau.</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𝐴</m:t>
                          </m:r>
                        </m:num>
                        <m:den>
                          <m:r>
                            <a:rPr lang="en-US" sz="2000" i="1">
                              <a:effectLst/>
                              <a:latin typeface="+mn-lt"/>
                              <a:ea typeface="Dotum" panose="020B0600000101010101" pitchFamily="34" charset="-127"/>
                              <a:cs typeface="Times New Roman" panose="02020603050405020304" pitchFamily="18" charset="0"/>
                            </a:rPr>
                            <m:t>𝐵</m:t>
                          </m:r>
                        </m:den>
                      </m:f>
                      <m:r>
                        <a:rPr lang="en-US" sz="2000" i="1">
                          <a:effectLst/>
                          <a:latin typeface="+mn-lt"/>
                          <a:ea typeface="Dotum" panose="020B0600000101010101" pitchFamily="34" charset="-127"/>
                          <a:cs typeface="Times New Roman" panose="02020603050405020304" pitchFamily="18" charset="0"/>
                        </a:rPr>
                        <m:t> .</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𝐷</m:t>
                          </m:r>
                        </m:den>
                      </m:f>
                      <m:r>
                        <a:rPr lang="en-US" sz="2000" i="1">
                          <a:effectLst/>
                          <a:latin typeface="+mn-lt"/>
                          <a:ea typeface="Dotum" panose="020B0600000101010101" pitchFamily="34" charset="-127"/>
                          <a:cs typeface="Times New Roman" panose="02020603050405020304" pitchFamily="18" charset="0"/>
                        </a:rPr>
                        <m:t>=</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𝐴</m:t>
                          </m:r>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𝐶</m:t>
                          </m:r>
                        </m:num>
                        <m:den>
                          <m:r>
                            <a:rPr lang="en-US" sz="2000" i="1">
                              <a:effectLst/>
                              <a:latin typeface="+mn-lt"/>
                              <a:ea typeface="Dotum" panose="020B0600000101010101" pitchFamily="34" charset="-127"/>
                              <a:cs typeface="Times New Roman" panose="02020603050405020304" pitchFamily="18" charset="0"/>
                            </a:rPr>
                            <m:t>𝐵</m:t>
                          </m:r>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𝐷</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61" name="Rectangle 60"/>
              <p:cNvSpPr>
                <a:spLocks noRot="1" noChangeAspect="1" noMove="1" noResize="1" noEditPoints="1" noAdjustHandles="1" noChangeArrowheads="1" noChangeShapeType="1" noTextEdit="1"/>
              </p:cNvSpPr>
              <p:nvPr/>
            </p:nvSpPr>
            <p:spPr>
              <a:xfrm>
                <a:off x="1333803" y="1169347"/>
                <a:ext cx="6542646" cy="2033827"/>
              </a:xfrm>
              <a:prstGeom prst="rect">
                <a:avLst/>
              </a:prstGeom>
              <a:blipFill>
                <a:blip r:embed="rId3"/>
                <a:stretch>
                  <a:fillRect l="-836" r="-743"/>
                </a:stretch>
              </a:blipFill>
              <a:ln w="25400" cap="flat" cmpd="sng" algn="ctr">
                <a:solidFill>
                  <a:srgbClr val="FFFFFF"/>
                </a:solidFill>
                <a:prstDash val="solid"/>
              </a:ln>
              <a:effectLst/>
            </p:spPr>
            <p:txBody>
              <a:bodyPr/>
              <a:lstStyle/>
              <a:p>
                <a:r>
                  <a:rPr lang="en-US">
                    <a:noFill/>
                  </a:rPr>
                  <a:t> </a:t>
                </a:r>
              </a:p>
            </p:txBody>
          </p:sp>
        </mc:Fallback>
      </mc:AlternateContent>
      <p:sp>
        <p:nvSpPr>
          <p:cNvPr id="13" name="Rectangle 12"/>
          <p:cNvSpPr/>
          <p:nvPr/>
        </p:nvSpPr>
        <p:spPr>
          <a:xfrm>
            <a:off x="1357126" y="3437214"/>
            <a:ext cx="6575391" cy="1015663"/>
          </a:xfrm>
          <a:prstGeom prst="rect">
            <a:avLst/>
          </a:prstGeom>
        </p:spPr>
        <p:txBody>
          <a:bodyPr wrap="square">
            <a:spAutoFit/>
          </a:bodyPr>
          <a:lstStyle/>
          <a:p>
            <a:pPr algn="just">
              <a:lnSpc>
                <a:spcPct val="150000"/>
              </a:lnSpc>
              <a:spcBef>
                <a:spcPts val="600"/>
              </a:spcBef>
              <a:spcAft>
                <a:spcPts val="600"/>
              </a:spcAft>
            </a:pPr>
            <a:r>
              <a:rPr lang="en-US" sz="2000" b="1" i="1" u="sng">
                <a:solidFill>
                  <a:schemeClr val="accent3">
                    <a:lumMod val="90000"/>
                    <a:lumOff val="10000"/>
                  </a:schemeClr>
                </a:solidFill>
                <a:latin typeface="+mj-lt"/>
                <a:ea typeface="Dotum" panose="020B0600000101010101" pitchFamily="34" charset="-127"/>
                <a:cs typeface="Times New Roman" panose="02020603050405020304" pitchFamily="18" charset="0"/>
              </a:rPr>
              <a:t>Chú ý:</a:t>
            </a:r>
            <a:r>
              <a:rPr lang="en-US" sz="2000" i="1">
                <a:solidFill>
                  <a:schemeClr val="accent3">
                    <a:lumMod val="90000"/>
                    <a:lumOff val="10000"/>
                  </a:schemeClr>
                </a:solidFill>
                <a:latin typeface="+mj-lt"/>
                <a:ea typeface="Dotum" panose="020B0600000101010101" pitchFamily="34" charset="-127"/>
                <a:cs typeface="Times New Roman" panose="02020603050405020304" pitchFamily="18" charset="0"/>
              </a:rPr>
              <a:t> </a:t>
            </a:r>
            <a:r>
              <a:rPr lang="en-US" sz="2000">
                <a:latin typeface="+mj-lt"/>
                <a:ea typeface="Dotum" panose="020B0600000101010101" pitchFamily="34" charset="-127"/>
                <a:cs typeface="Times New Roman" panose="02020603050405020304" pitchFamily="18" charset="0"/>
              </a:rPr>
              <a:t>Kết quả của phép nhân hai phân thức được gọi là tích. Ta thường viết tích dưới dạng rút gọn.</a:t>
            </a:r>
            <a:endParaRPr lang="en-US" sz="2000">
              <a:effectLst/>
              <a:latin typeface="+mj-lt"/>
              <a:ea typeface="Arial" panose="020B0604020202020204" pitchFamily="34" charset="0"/>
              <a:cs typeface="Times New Roman" panose="02020603050405020304" pitchFamily="18" charset="0"/>
            </a:endParaRPr>
          </a:p>
        </p:txBody>
      </p:sp>
      <p:pic>
        <p:nvPicPr>
          <p:cNvPr id="14" name="Picture 13"/>
          <p:cNvPicPr>
            <a:picLocks noChangeAspect="1"/>
          </p:cNvPicPr>
          <p:nvPr/>
        </p:nvPicPr>
        <p:blipFill>
          <a:blip r:embed="rId4"/>
          <a:stretch>
            <a:fillRect/>
          </a:stretch>
        </p:blipFill>
        <p:spPr>
          <a:xfrm>
            <a:off x="622094" y="3684917"/>
            <a:ext cx="597455" cy="52025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arn(inVertical)">
                                      <p:cBhvr>
                                        <p:cTn id="7" dur="500"/>
                                        <p:tgtEl>
                                          <p:spTgt spid="6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barn(inVertical)">
                                      <p:cBhvr>
                                        <p:cTn id="10" dur="500"/>
                                        <p:tgtEl>
                                          <p:spTgt spid="6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grpSp>
        <p:nvGrpSpPr>
          <p:cNvPr id="1093" name="Google Shape;1093;p42"/>
          <p:cNvGrpSpPr/>
          <p:nvPr/>
        </p:nvGrpSpPr>
        <p:grpSpPr>
          <a:xfrm rot="9583003">
            <a:off x="7462115" y="1787936"/>
            <a:ext cx="1543074" cy="694948"/>
            <a:chOff x="10048400" y="2011675"/>
            <a:chExt cx="632075" cy="286275"/>
          </a:xfrm>
        </p:grpSpPr>
        <p:sp>
          <p:nvSpPr>
            <p:cNvPr id="1094" name="Google Shape;1094;p42"/>
            <p:cNvSpPr/>
            <p:nvPr/>
          </p:nvSpPr>
          <p:spPr>
            <a:xfrm>
              <a:off x="10048400" y="2011675"/>
              <a:ext cx="632075" cy="286275"/>
            </a:xfrm>
            <a:custGeom>
              <a:avLst/>
              <a:gdLst/>
              <a:ahLst/>
              <a:cxnLst/>
              <a:rect l="l" t="t" r="r" b="b"/>
              <a:pathLst>
                <a:path w="25283" h="11451" extrusionOk="0">
                  <a:moveTo>
                    <a:pt x="7809" y="4724"/>
                  </a:moveTo>
                  <a:cubicBezTo>
                    <a:pt x="7861" y="4724"/>
                    <a:pt x="7913" y="4733"/>
                    <a:pt x="7962" y="4754"/>
                  </a:cubicBezTo>
                  <a:lnTo>
                    <a:pt x="17288" y="8394"/>
                  </a:lnTo>
                  <a:cubicBezTo>
                    <a:pt x="17585" y="8504"/>
                    <a:pt x="17497" y="8965"/>
                    <a:pt x="17178" y="8965"/>
                  </a:cubicBezTo>
                  <a:lnTo>
                    <a:pt x="17178" y="8954"/>
                  </a:lnTo>
                  <a:lnTo>
                    <a:pt x="5686" y="8954"/>
                  </a:lnTo>
                  <a:cubicBezTo>
                    <a:pt x="5356" y="8954"/>
                    <a:pt x="5147" y="8581"/>
                    <a:pt x="5323" y="8295"/>
                  </a:cubicBezTo>
                  <a:lnTo>
                    <a:pt x="7445" y="4918"/>
                  </a:lnTo>
                  <a:cubicBezTo>
                    <a:pt x="7526" y="4797"/>
                    <a:pt x="7666" y="4724"/>
                    <a:pt x="7809" y="4724"/>
                  </a:cubicBezTo>
                  <a:close/>
                  <a:moveTo>
                    <a:pt x="6808" y="0"/>
                  </a:moveTo>
                  <a:cubicBezTo>
                    <a:pt x="6434" y="0"/>
                    <a:pt x="6071" y="197"/>
                    <a:pt x="5862" y="542"/>
                  </a:cubicBezTo>
                  <a:lnTo>
                    <a:pt x="440" y="9779"/>
                  </a:lnTo>
                  <a:cubicBezTo>
                    <a:pt x="0" y="10516"/>
                    <a:pt x="528" y="11451"/>
                    <a:pt x="1375" y="11451"/>
                  </a:cubicBezTo>
                  <a:lnTo>
                    <a:pt x="23765" y="11451"/>
                  </a:lnTo>
                  <a:cubicBezTo>
                    <a:pt x="24898" y="11451"/>
                    <a:pt x="25283" y="9922"/>
                    <a:pt x="24282" y="9372"/>
                  </a:cubicBezTo>
                  <a:lnTo>
                    <a:pt x="7324" y="135"/>
                  </a:lnTo>
                  <a:cubicBezTo>
                    <a:pt x="7159" y="44"/>
                    <a:pt x="6982" y="0"/>
                    <a:pt x="6808" y="0"/>
                  </a:cubicBezTo>
                  <a:close/>
                </a:path>
              </a:pathLst>
            </a:custGeom>
            <a:solidFill>
              <a:schemeClr val="accent1"/>
            </a:solidFill>
            <a:ln>
              <a:noFill/>
            </a:ln>
            <a:effectLst>
              <a:outerShdw dist="38100" dir="288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2"/>
            <p:cNvSpPr/>
            <p:nvPr/>
          </p:nvSpPr>
          <p:spPr>
            <a:xfrm>
              <a:off x="10428450" y="2138725"/>
              <a:ext cx="224200" cy="125650"/>
            </a:xfrm>
            <a:custGeom>
              <a:avLst/>
              <a:gdLst/>
              <a:ahLst/>
              <a:cxnLst/>
              <a:rect l="l" t="t" r="r" b="b"/>
              <a:pathLst>
                <a:path w="8968" h="5026" extrusionOk="0">
                  <a:moveTo>
                    <a:pt x="173" y="0"/>
                  </a:moveTo>
                  <a:cubicBezTo>
                    <a:pt x="42" y="0"/>
                    <a:pt x="0" y="236"/>
                    <a:pt x="150" y="320"/>
                  </a:cubicBezTo>
                  <a:cubicBezTo>
                    <a:pt x="2911" y="1992"/>
                    <a:pt x="5759" y="3696"/>
                    <a:pt x="8717" y="5005"/>
                  </a:cubicBezTo>
                  <a:cubicBezTo>
                    <a:pt x="8746" y="5019"/>
                    <a:pt x="8773" y="5025"/>
                    <a:pt x="8796" y="5025"/>
                  </a:cubicBezTo>
                  <a:cubicBezTo>
                    <a:pt x="8940" y="5025"/>
                    <a:pt x="8967" y="4793"/>
                    <a:pt x="8816" y="4708"/>
                  </a:cubicBezTo>
                  <a:cubicBezTo>
                    <a:pt x="5968" y="3136"/>
                    <a:pt x="3064" y="1684"/>
                    <a:pt x="249" y="23"/>
                  </a:cubicBezTo>
                  <a:cubicBezTo>
                    <a:pt x="222" y="7"/>
                    <a:pt x="196" y="0"/>
                    <a:pt x="17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2"/>
            <p:cNvSpPr/>
            <p:nvPr/>
          </p:nvSpPr>
          <p:spPr>
            <a:xfrm>
              <a:off x="10185050" y="2034675"/>
              <a:ext cx="51700" cy="28075"/>
            </a:xfrm>
            <a:custGeom>
              <a:avLst/>
              <a:gdLst/>
              <a:ahLst/>
              <a:cxnLst/>
              <a:rect l="l" t="t" r="r" b="b"/>
              <a:pathLst>
                <a:path w="2068" h="1123" extrusionOk="0">
                  <a:moveTo>
                    <a:pt x="1599" y="1"/>
                  </a:moveTo>
                  <a:cubicBezTo>
                    <a:pt x="1011" y="1"/>
                    <a:pt x="358" y="327"/>
                    <a:pt x="66" y="842"/>
                  </a:cubicBezTo>
                  <a:cubicBezTo>
                    <a:pt x="0" y="973"/>
                    <a:pt x="105" y="1122"/>
                    <a:pt x="227" y="1122"/>
                  </a:cubicBezTo>
                  <a:cubicBezTo>
                    <a:pt x="268" y="1122"/>
                    <a:pt x="312" y="1105"/>
                    <a:pt x="352" y="1062"/>
                  </a:cubicBezTo>
                  <a:cubicBezTo>
                    <a:pt x="781" y="600"/>
                    <a:pt x="1220" y="391"/>
                    <a:pt x="1858" y="380"/>
                  </a:cubicBezTo>
                  <a:cubicBezTo>
                    <a:pt x="2067" y="369"/>
                    <a:pt x="2001" y="51"/>
                    <a:pt x="1825" y="18"/>
                  </a:cubicBezTo>
                  <a:cubicBezTo>
                    <a:pt x="1752" y="6"/>
                    <a:pt x="1676" y="1"/>
                    <a:pt x="1599"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 name="Google Shape;1097;p42"/>
          <p:cNvGrpSpPr/>
          <p:nvPr/>
        </p:nvGrpSpPr>
        <p:grpSpPr>
          <a:xfrm rot="-10457399">
            <a:off x="457325" y="3545386"/>
            <a:ext cx="756951" cy="1073875"/>
            <a:chOff x="9922842" y="-1678068"/>
            <a:chExt cx="769273" cy="1091555"/>
          </a:xfrm>
        </p:grpSpPr>
        <p:sp>
          <p:nvSpPr>
            <p:cNvPr id="1098" name="Google Shape;1098;p42"/>
            <p:cNvSpPr/>
            <p:nvPr/>
          </p:nvSpPr>
          <p:spPr>
            <a:xfrm>
              <a:off x="9924450" y="-1481725"/>
              <a:ext cx="80575" cy="62425"/>
            </a:xfrm>
            <a:custGeom>
              <a:avLst/>
              <a:gdLst/>
              <a:ahLst/>
              <a:cxnLst/>
              <a:rect l="l" t="t" r="r" b="b"/>
              <a:pathLst>
                <a:path w="3223" h="2497" extrusionOk="0">
                  <a:moveTo>
                    <a:pt x="0" y="2214"/>
                  </a:moveTo>
                  <a:lnTo>
                    <a:pt x="19" y="1942"/>
                  </a:lnTo>
                  <a:lnTo>
                    <a:pt x="1432" y="0"/>
                  </a:lnTo>
                  <a:lnTo>
                    <a:pt x="3223" y="2119"/>
                  </a:lnTo>
                  <a:lnTo>
                    <a:pt x="675" y="2497"/>
                  </a:lnTo>
                  <a:close/>
                </a:path>
              </a:pathLst>
            </a:custGeom>
            <a:solidFill>
              <a:schemeClr val="dk1"/>
            </a:solidFill>
            <a:ln>
              <a:noFill/>
            </a:ln>
          </p:spPr>
        </p:sp>
        <p:sp>
          <p:nvSpPr>
            <p:cNvPr id="1099" name="Google Shape;1099;p42"/>
            <p:cNvSpPr/>
            <p:nvPr/>
          </p:nvSpPr>
          <p:spPr>
            <a:xfrm>
              <a:off x="9922842" y="-1575794"/>
              <a:ext cx="753752" cy="989281"/>
            </a:xfrm>
            <a:custGeom>
              <a:avLst/>
              <a:gdLst/>
              <a:ahLst/>
              <a:cxnLst/>
              <a:rect l="l" t="t" r="r" b="b"/>
              <a:pathLst>
                <a:path w="7479" h="9816" extrusionOk="0">
                  <a:moveTo>
                    <a:pt x="2255" y="0"/>
                  </a:moveTo>
                  <a:lnTo>
                    <a:pt x="0" y="1463"/>
                  </a:lnTo>
                  <a:lnTo>
                    <a:pt x="4014" y="7665"/>
                  </a:lnTo>
                  <a:lnTo>
                    <a:pt x="4674" y="8699"/>
                  </a:lnTo>
                  <a:cubicBezTo>
                    <a:pt x="4751" y="8814"/>
                    <a:pt x="4887" y="8879"/>
                    <a:pt x="5015" y="8879"/>
                  </a:cubicBezTo>
                  <a:cubicBezTo>
                    <a:pt x="5034" y="8879"/>
                    <a:pt x="5052" y="8878"/>
                    <a:pt x="5070" y="8875"/>
                  </a:cubicBezTo>
                  <a:lnTo>
                    <a:pt x="5367" y="9337"/>
                  </a:lnTo>
                  <a:cubicBezTo>
                    <a:pt x="5570" y="9645"/>
                    <a:pt x="5912" y="9815"/>
                    <a:pt x="6262" y="9815"/>
                  </a:cubicBezTo>
                  <a:cubicBezTo>
                    <a:pt x="6460" y="9815"/>
                    <a:pt x="6661" y="9760"/>
                    <a:pt x="6841" y="9645"/>
                  </a:cubicBezTo>
                  <a:cubicBezTo>
                    <a:pt x="7336" y="9326"/>
                    <a:pt x="7479" y="8666"/>
                    <a:pt x="7160" y="8171"/>
                  </a:cubicBezTo>
                  <a:lnTo>
                    <a:pt x="7160" y="8171"/>
                  </a:lnTo>
                  <a:lnTo>
                    <a:pt x="7160" y="8182"/>
                  </a:lnTo>
                  <a:lnTo>
                    <a:pt x="6874" y="7742"/>
                  </a:lnTo>
                  <a:cubicBezTo>
                    <a:pt x="7006" y="7610"/>
                    <a:pt x="7039" y="7401"/>
                    <a:pt x="6929" y="7236"/>
                  </a:cubicBezTo>
                  <a:lnTo>
                    <a:pt x="6588" y="6709"/>
                  </a:lnTo>
                  <a:lnTo>
                    <a:pt x="6599" y="6698"/>
                  </a:lnTo>
                  <a:lnTo>
                    <a:pt x="22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2"/>
            <p:cNvSpPr/>
            <p:nvPr/>
          </p:nvSpPr>
          <p:spPr>
            <a:xfrm>
              <a:off x="9922842" y="-1643217"/>
              <a:ext cx="227265" cy="214868"/>
            </a:xfrm>
            <a:custGeom>
              <a:avLst/>
              <a:gdLst/>
              <a:ahLst/>
              <a:cxnLst/>
              <a:rect l="l" t="t" r="r" b="b"/>
              <a:pathLst>
                <a:path w="2255" h="2132" extrusionOk="0">
                  <a:moveTo>
                    <a:pt x="322" y="1"/>
                  </a:moveTo>
                  <a:cubicBezTo>
                    <a:pt x="243" y="1"/>
                    <a:pt x="175" y="60"/>
                    <a:pt x="165" y="141"/>
                  </a:cubicBezTo>
                  <a:lnTo>
                    <a:pt x="0" y="2132"/>
                  </a:lnTo>
                  <a:lnTo>
                    <a:pt x="2255" y="669"/>
                  </a:lnTo>
                  <a:lnTo>
                    <a:pt x="374" y="9"/>
                  </a:lnTo>
                  <a:cubicBezTo>
                    <a:pt x="357" y="4"/>
                    <a:pt x="339"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2"/>
            <p:cNvSpPr/>
            <p:nvPr/>
          </p:nvSpPr>
          <p:spPr>
            <a:xfrm>
              <a:off x="10438243" y="-852075"/>
              <a:ext cx="253871" cy="231094"/>
            </a:xfrm>
            <a:custGeom>
              <a:avLst/>
              <a:gdLst/>
              <a:ahLst/>
              <a:cxnLst/>
              <a:rect l="l" t="t" r="r" b="b"/>
              <a:pathLst>
                <a:path w="2519" h="2293" extrusionOk="0">
                  <a:moveTo>
                    <a:pt x="1782" y="0"/>
                  </a:moveTo>
                  <a:lnTo>
                    <a:pt x="0" y="1155"/>
                  </a:lnTo>
                  <a:lnTo>
                    <a:pt x="418" y="1804"/>
                  </a:lnTo>
                  <a:cubicBezTo>
                    <a:pt x="622" y="2120"/>
                    <a:pt x="965" y="2293"/>
                    <a:pt x="1313" y="2293"/>
                  </a:cubicBezTo>
                  <a:cubicBezTo>
                    <a:pt x="1509" y="2293"/>
                    <a:pt x="1706" y="2238"/>
                    <a:pt x="1881" y="2123"/>
                  </a:cubicBezTo>
                  <a:cubicBezTo>
                    <a:pt x="2376" y="1804"/>
                    <a:pt x="2519" y="1144"/>
                    <a:pt x="2200" y="649"/>
                  </a:cubicBezTo>
                  <a:lnTo>
                    <a:pt x="1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2"/>
            <p:cNvSpPr/>
            <p:nvPr/>
          </p:nvSpPr>
          <p:spPr>
            <a:xfrm>
              <a:off x="9938362" y="-1678068"/>
              <a:ext cx="228373" cy="214969"/>
            </a:xfrm>
            <a:custGeom>
              <a:avLst/>
              <a:gdLst/>
              <a:ahLst/>
              <a:cxnLst/>
              <a:rect l="l" t="t" r="r" b="b"/>
              <a:pathLst>
                <a:path w="2266" h="2133" extrusionOk="0">
                  <a:moveTo>
                    <a:pt x="322" y="1"/>
                  </a:moveTo>
                  <a:cubicBezTo>
                    <a:pt x="243" y="1"/>
                    <a:pt x="176" y="60"/>
                    <a:pt x="176" y="142"/>
                  </a:cubicBezTo>
                  <a:lnTo>
                    <a:pt x="165" y="142"/>
                  </a:lnTo>
                  <a:lnTo>
                    <a:pt x="0" y="2132"/>
                  </a:lnTo>
                  <a:lnTo>
                    <a:pt x="0" y="2132"/>
                  </a:lnTo>
                  <a:lnTo>
                    <a:pt x="2266" y="669"/>
                  </a:lnTo>
                  <a:lnTo>
                    <a:pt x="374" y="10"/>
                  </a:lnTo>
                  <a:cubicBezTo>
                    <a:pt x="357" y="4"/>
                    <a:pt x="339" y="1"/>
                    <a:pt x="3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2"/>
            <p:cNvSpPr/>
            <p:nvPr/>
          </p:nvSpPr>
          <p:spPr>
            <a:xfrm>
              <a:off x="9958317" y="-1671134"/>
              <a:ext cx="58857" cy="55531"/>
            </a:xfrm>
            <a:custGeom>
              <a:avLst/>
              <a:gdLst/>
              <a:ahLst/>
              <a:cxnLst/>
              <a:rect l="l" t="t" r="r" b="b"/>
              <a:pathLst>
                <a:path w="584" h="551" extrusionOk="0">
                  <a:moveTo>
                    <a:pt x="121" y="0"/>
                  </a:moveTo>
                  <a:cubicBezTo>
                    <a:pt x="98" y="0"/>
                    <a:pt x="44" y="7"/>
                    <a:pt x="44" y="67"/>
                  </a:cubicBezTo>
                  <a:cubicBezTo>
                    <a:pt x="33" y="144"/>
                    <a:pt x="0" y="550"/>
                    <a:pt x="0" y="550"/>
                  </a:cubicBezTo>
                  <a:lnTo>
                    <a:pt x="583" y="155"/>
                  </a:lnTo>
                  <a:lnTo>
                    <a:pt x="132" y="1"/>
                  </a:lnTo>
                  <a:cubicBezTo>
                    <a:pt x="132" y="1"/>
                    <a:pt x="128" y="0"/>
                    <a:pt x="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2"/>
            <p:cNvSpPr/>
            <p:nvPr/>
          </p:nvSpPr>
          <p:spPr>
            <a:xfrm>
              <a:off x="10342903" y="-985107"/>
              <a:ext cx="307084" cy="269291"/>
            </a:xfrm>
            <a:custGeom>
              <a:avLst/>
              <a:gdLst/>
              <a:ahLst/>
              <a:cxnLst/>
              <a:rect l="l" t="t" r="r" b="b"/>
              <a:pathLst>
                <a:path w="3047" h="2672" extrusionOk="0">
                  <a:moveTo>
                    <a:pt x="2255" y="1"/>
                  </a:moveTo>
                  <a:lnTo>
                    <a:pt x="0" y="1463"/>
                  </a:lnTo>
                  <a:lnTo>
                    <a:pt x="671" y="2497"/>
                  </a:lnTo>
                  <a:cubicBezTo>
                    <a:pt x="748" y="2609"/>
                    <a:pt x="874" y="2672"/>
                    <a:pt x="1003" y="2672"/>
                  </a:cubicBezTo>
                  <a:cubicBezTo>
                    <a:pt x="1078" y="2672"/>
                    <a:pt x="1153" y="2651"/>
                    <a:pt x="1221" y="2607"/>
                  </a:cubicBezTo>
                  <a:lnTo>
                    <a:pt x="2805" y="1584"/>
                  </a:lnTo>
                  <a:cubicBezTo>
                    <a:pt x="2992" y="1463"/>
                    <a:pt x="3047" y="1221"/>
                    <a:pt x="2926" y="1034"/>
                  </a:cubicBezTo>
                  <a:lnTo>
                    <a:pt x="22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2"/>
            <p:cNvSpPr/>
            <p:nvPr/>
          </p:nvSpPr>
          <p:spPr>
            <a:xfrm>
              <a:off x="10397225" y="-899745"/>
              <a:ext cx="222830" cy="140894"/>
            </a:xfrm>
            <a:custGeom>
              <a:avLst/>
              <a:gdLst/>
              <a:ahLst/>
              <a:cxnLst/>
              <a:rect l="l" t="t" r="r" b="b"/>
              <a:pathLst>
                <a:path w="2211" h="1398" fill="none" extrusionOk="0">
                  <a:moveTo>
                    <a:pt x="0" y="1397"/>
                  </a:moveTo>
                  <a:lnTo>
                    <a:pt x="22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2"/>
            <p:cNvSpPr/>
            <p:nvPr/>
          </p:nvSpPr>
          <p:spPr>
            <a:xfrm>
              <a:off x="9936264" y="-1611059"/>
              <a:ext cx="666172" cy="823595"/>
            </a:xfrm>
            <a:custGeom>
              <a:avLst/>
              <a:gdLst/>
              <a:ahLst/>
              <a:cxnLst/>
              <a:rect l="l" t="t" r="r" b="b"/>
              <a:pathLst>
                <a:path w="6610" h="8172" extrusionOk="0">
                  <a:moveTo>
                    <a:pt x="2266" y="0"/>
                  </a:moveTo>
                  <a:lnTo>
                    <a:pt x="0" y="1474"/>
                  </a:lnTo>
                  <a:lnTo>
                    <a:pt x="4344" y="8171"/>
                  </a:lnTo>
                  <a:lnTo>
                    <a:pt x="6610" y="6709"/>
                  </a:lnTo>
                  <a:lnTo>
                    <a:pt x="22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2"/>
            <p:cNvSpPr/>
            <p:nvPr/>
          </p:nvSpPr>
          <p:spPr>
            <a:xfrm>
              <a:off x="10592440" y="-793419"/>
              <a:ext cx="65307" cy="128699"/>
            </a:xfrm>
            <a:custGeom>
              <a:avLst/>
              <a:gdLst/>
              <a:ahLst/>
              <a:cxnLst/>
              <a:rect l="l" t="t" r="r" b="b"/>
              <a:pathLst>
                <a:path w="648" h="1277" extrusionOk="0">
                  <a:moveTo>
                    <a:pt x="363" y="0"/>
                  </a:moveTo>
                  <a:cubicBezTo>
                    <a:pt x="282" y="0"/>
                    <a:pt x="211" y="53"/>
                    <a:pt x="241" y="155"/>
                  </a:cubicBezTo>
                  <a:cubicBezTo>
                    <a:pt x="318" y="485"/>
                    <a:pt x="219" y="727"/>
                    <a:pt x="54" y="1002"/>
                  </a:cubicBezTo>
                  <a:cubicBezTo>
                    <a:pt x="0" y="1100"/>
                    <a:pt x="84" y="1277"/>
                    <a:pt x="193" y="1277"/>
                  </a:cubicBezTo>
                  <a:cubicBezTo>
                    <a:pt x="219" y="1277"/>
                    <a:pt x="246" y="1267"/>
                    <a:pt x="274" y="1244"/>
                  </a:cubicBezTo>
                  <a:cubicBezTo>
                    <a:pt x="593" y="969"/>
                    <a:pt x="648" y="485"/>
                    <a:pt x="527" y="111"/>
                  </a:cubicBezTo>
                  <a:cubicBezTo>
                    <a:pt x="502" y="36"/>
                    <a:pt x="429" y="0"/>
                    <a:pt x="363"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2"/>
            <p:cNvSpPr/>
            <p:nvPr/>
          </p:nvSpPr>
          <p:spPr>
            <a:xfrm>
              <a:off x="10318010" y="-1287052"/>
              <a:ext cx="230086" cy="328450"/>
            </a:xfrm>
            <a:custGeom>
              <a:avLst/>
              <a:gdLst/>
              <a:ahLst/>
              <a:cxnLst/>
              <a:rect l="l" t="t" r="r" b="b"/>
              <a:pathLst>
                <a:path w="2283" h="3259" extrusionOk="0">
                  <a:moveTo>
                    <a:pt x="206" y="1"/>
                  </a:moveTo>
                  <a:cubicBezTo>
                    <a:pt x="103" y="1"/>
                    <a:pt x="1" y="95"/>
                    <a:pt x="60" y="214"/>
                  </a:cubicBezTo>
                  <a:cubicBezTo>
                    <a:pt x="401" y="830"/>
                    <a:pt x="742" y="1435"/>
                    <a:pt x="1105" y="2040"/>
                  </a:cubicBezTo>
                  <a:cubicBezTo>
                    <a:pt x="1358" y="2458"/>
                    <a:pt x="1589" y="2920"/>
                    <a:pt x="1985" y="3217"/>
                  </a:cubicBezTo>
                  <a:cubicBezTo>
                    <a:pt x="2024" y="3246"/>
                    <a:pt x="2061" y="3259"/>
                    <a:pt x="2093" y="3259"/>
                  </a:cubicBezTo>
                  <a:cubicBezTo>
                    <a:pt x="2218" y="3259"/>
                    <a:pt x="2283" y="3075"/>
                    <a:pt x="2161" y="2953"/>
                  </a:cubicBezTo>
                  <a:cubicBezTo>
                    <a:pt x="1831" y="2623"/>
                    <a:pt x="1611" y="2205"/>
                    <a:pt x="1369" y="1809"/>
                  </a:cubicBezTo>
                  <a:cubicBezTo>
                    <a:pt x="1017" y="1237"/>
                    <a:pt x="676" y="654"/>
                    <a:pt x="335" y="72"/>
                  </a:cubicBezTo>
                  <a:cubicBezTo>
                    <a:pt x="304" y="22"/>
                    <a:pt x="255" y="1"/>
                    <a:pt x="206"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2"/>
            <p:cNvSpPr/>
            <p:nvPr/>
          </p:nvSpPr>
          <p:spPr>
            <a:xfrm>
              <a:off x="10023725" y="-1633542"/>
              <a:ext cx="71052" cy="49988"/>
            </a:xfrm>
            <a:custGeom>
              <a:avLst/>
              <a:gdLst/>
              <a:ahLst/>
              <a:cxnLst/>
              <a:rect l="l" t="t" r="r" b="b"/>
              <a:pathLst>
                <a:path w="705" h="496" extrusionOk="0">
                  <a:moveTo>
                    <a:pt x="165" y="0"/>
                  </a:moveTo>
                  <a:cubicBezTo>
                    <a:pt x="87" y="0"/>
                    <a:pt x="21" y="53"/>
                    <a:pt x="11" y="133"/>
                  </a:cubicBezTo>
                  <a:cubicBezTo>
                    <a:pt x="0" y="221"/>
                    <a:pt x="66" y="298"/>
                    <a:pt x="154" y="331"/>
                  </a:cubicBezTo>
                  <a:cubicBezTo>
                    <a:pt x="242" y="353"/>
                    <a:pt x="330" y="397"/>
                    <a:pt x="407" y="452"/>
                  </a:cubicBezTo>
                  <a:cubicBezTo>
                    <a:pt x="444" y="479"/>
                    <a:pt x="489" y="495"/>
                    <a:pt x="531" y="495"/>
                  </a:cubicBezTo>
                  <a:cubicBezTo>
                    <a:pt x="577" y="495"/>
                    <a:pt x="621" y="476"/>
                    <a:pt x="649" y="430"/>
                  </a:cubicBezTo>
                  <a:cubicBezTo>
                    <a:pt x="704" y="353"/>
                    <a:pt x="671" y="232"/>
                    <a:pt x="594" y="177"/>
                  </a:cubicBezTo>
                  <a:cubicBezTo>
                    <a:pt x="462" y="89"/>
                    <a:pt x="330" y="34"/>
                    <a:pt x="187" y="1"/>
                  </a:cubicBezTo>
                  <a:cubicBezTo>
                    <a:pt x="180" y="1"/>
                    <a:pt x="172" y="0"/>
                    <a:pt x="165" y="0"/>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735;p18"/>
          <p:cNvSpPr txBox="1">
            <a:spLocks/>
          </p:cNvSpPr>
          <p:nvPr/>
        </p:nvSpPr>
        <p:spPr>
          <a:xfrm>
            <a:off x="1618602" y="810722"/>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a:buClr>
                <a:srgbClr val="2D1549"/>
              </a:buClr>
              <a:buSzPts val="1100"/>
              <a:buFont typeface="Arial"/>
              <a:buNone/>
              <a:defRPr/>
            </a:pPr>
            <a:r>
              <a:rPr lang="en-US" sz="2000" b="1" smtClean="0">
                <a:solidFill>
                  <a:srgbClr val="FFFFFF"/>
                </a:solidFill>
                <a:highlight>
                  <a:srgbClr val="CE4D8E"/>
                </a:highlight>
                <a:latin typeface="Arial"/>
              </a:rPr>
              <a:t>Ví dụ 1:</a:t>
            </a:r>
            <a:endParaRPr lang="en-US" sz="2000">
              <a:solidFill>
                <a:srgbClr val="FFFFFF"/>
              </a:solidFill>
              <a:highlight>
                <a:srgbClr val="CE4D8E"/>
              </a:highlight>
              <a:latin typeface="Arial"/>
            </a:endParaRPr>
          </a:p>
        </p:txBody>
      </p:sp>
      <p:grpSp>
        <p:nvGrpSpPr>
          <p:cNvPr id="61" name="Group 60"/>
          <p:cNvGrpSpPr/>
          <p:nvPr/>
        </p:nvGrpSpPr>
        <p:grpSpPr>
          <a:xfrm>
            <a:off x="2832605" y="594825"/>
            <a:ext cx="6311395" cy="695511"/>
            <a:chOff x="1973865" y="260989"/>
            <a:chExt cx="6311395" cy="695511"/>
          </a:xfrm>
        </p:grpSpPr>
        <p:sp>
          <p:nvSpPr>
            <p:cNvPr id="62" name="TextBox 61"/>
            <p:cNvSpPr txBox="1"/>
            <p:nvPr/>
          </p:nvSpPr>
          <p:spPr>
            <a:xfrm>
              <a:off x="1973865" y="344246"/>
              <a:ext cx="6311395" cy="553998"/>
            </a:xfrm>
            <a:prstGeom prst="rect">
              <a:avLst/>
            </a:prstGeom>
            <a:noFill/>
          </p:spPr>
          <p:txBody>
            <a:bodyPr wrap="square" rtlCol="0">
              <a:spAutoFit/>
            </a:bodyPr>
            <a:lstStyle/>
            <a:p>
              <a:pPr marL="0" marR="0" lvl="0" indent="0" algn="just" defTabSz="45720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Arial" panose="020B0604020202020204" pitchFamily="34" charset="0"/>
                </a:rPr>
                <a:t>Nhân hai phân thức</a:t>
              </a:r>
              <a:endParaRPr kumimoji="0" lang="en-US" sz="2000" b="0" i="0" u="none" strike="noStrike" kern="120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3" name="TextBox 62"/>
                <p:cNvSpPr txBox="1"/>
                <p:nvPr/>
              </p:nvSpPr>
              <p:spPr>
                <a:xfrm>
                  <a:off x="4317559" y="260989"/>
                  <a:ext cx="2289976" cy="6955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2</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−1</m:t>
                            </m:r>
                          </m:num>
                          <m:den>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+1</m:t>
                            </m:r>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 </m:t>
                        </m:r>
                        <m:r>
                          <a:rPr kumimoji="0" lang="en-US" sz="2000" b="0" i="0" u="none" strike="noStrike" kern="0" cap="none" spc="0" normalizeH="0" baseline="0" noProof="0" smtClean="0">
                            <a:ln>
                              <a:noFill/>
                            </a:ln>
                            <a:solidFill>
                              <a:sysClr val="windowText" lastClr="000000"/>
                            </a:solidFill>
                            <a:effectLst/>
                            <a:uLnTx/>
                            <a:uFillTx/>
                            <a:latin typeface="Cambria Math" panose="02040503050406030204" pitchFamily="18" charset="0"/>
                          </a:rPr>
                          <m:t> </m:t>
                        </m:r>
                        <m:r>
                          <m:rPr>
                            <m:sty m:val="p"/>
                          </m:rPr>
                          <a:rPr kumimoji="0" lang="en-US" sz="2000" b="0" i="0" u="none" strike="noStrike" kern="0" cap="none" spc="0" normalizeH="0" baseline="0" noProof="0" smtClean="0">
                            <a:ln>
                              <a:noFill/>
                            </a:ln>
                            <a:solidFill>
                              <a:sysClr val="windowText" lastClr="000000"/>
                            </a:solidFill>
                            <a:effectLst/>
                            <a:uLnTx/>
                            <a:uFillTx/>
                            <a:latin typeface="Cambria Math" panose="02040503050406030204" pitchFamily="18" charset="0"/>
                          </a:rPr>
                          <m:t>v</m:t>
                        </m:r>
                        <m:r>
                          <a:rPr kumimoji="0" lang="en-US" sz="2000" b="0" i="0" u="none" strike="noStrike" kern="0" cap="none" spc="0" normalizeH="0" baseline="0" noProof="0" smtClean="0">
                            <a:ln>
                              <a:noFill/>
                            </a:ln>
                            <a:solidFill>
                              <a:sysClr val="windowText" lastClr="000000"/>
                            </a:solidFill>
                            <a:effectLst/>
                            <a:uLnTx/>
                            <a:uFillTx/>
                            <a:latin typeface="Cambria Math" panose="02040503050406030204" pitchFamily="18" charset="0"/>
                          </a:rPr>
                          <m:t>à </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5</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+1</m:t>
                            </m:r>
                          </m:num>
                          <m:den>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4</m:t>
                            </m:r>
                            <m:sSup>
                              <m:sSup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pPr>
                              <m:e>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𝑥</m:t>
                                </m:r>
                              </m:e>
                              <m:sup>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2</m:t>
                                </m:r>
                              </m:sup>
                            </m:sSup>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−1</m:t>
                            </m:r>
                          </m:den>
                        </m:f>
                      </m:oMath>
                    </m:oMathPara>
                  </a14:m>
                  <a:endParaRPr kumimoji="0" lang="en-US" sz="2000" b="0" i="0" u="none" strike="noStrike" kern="0" cap="none" spc="0" normalizeH="0" baseline="0" noProof="0" smtClean="0">
                    <a:ln>
                      <a:noFill/>
                    </a:ln>
                    <a:solidFill>
                      <a:sysClr val="windowText" lastClr="000000"/>
                    </a:solidFill>
                    <a:effectLst/>
                    <a:uLnTx/>
                    <a:uFillTx/>
                  </a:endParaRPr>
                </a:p>
              </p:txBody>
            </p:sp>
          </mc:Choice>
          <mc:Fallback>
            <p:sp>
              <p:nvSpPr>
                <p:cNvPr id="63" name="TextBox 62"/>
                <p:cNvSpPr txBox="1">
                  <a:spLocks noRot="1" noChangeAspect="1" noMove="1" noResize="1" noEditPoints="1" noAdjustHandles="1" noChangeArrowheads="1" noChangeShapeType="1" noTextEdit="1"/>
                </p:cNvSpPr>
                <p:nvPr/>
              </p:nvSpPr>
              <p:spPr>
                <a:xfrm>
                  <a:off x="4317559" y="260989"/>
                  <a:ext cx="2289976" cy="695511"/>
                </a:xfrm>
                <a:prstGeom prst="rect">
                  <a:avLst/>
                </a:prstGeom>
                <a:blipFill>
                  <a:blip r:embed="rId3"/>
                  <a:stretch>
                    <a:fillRect/>
                  </a:stretch>
                </a:blipFill>
              </p:spPr>
              <p:txBody>
                <a:bodyPr/>
                <a:lstStyle/>
                <a:p>
                  <a:r>
                    <a:rPr lang="en-US">
                      <a:noFill/>
                    </a:rPr>
                    <a:t> </a:t>
                  </a:r>
                </a:p>
              </p:txBody>
            </p:sp>
          </mc:Fallback>
        </mc:AlternateContent>
      </p:grpSp>
      <p:sp>
        <p:nvSpPr>
          <p:cNvPr id="64" name="Rectangle 63"/>
          <p:cNvSpPr/>
          <p:nvPr/>
        </p:nvSpPr>
        <p:spPr>
          <a:xfrm>
            <a:off x="4246021" y="1642548"/>
            <a:ext cx="667170" cy="400110"/>
          </a:xfrm>
          <a:prstGeom prst="rect">
            <a:avLst/>
          </a:prstGeom>
        </p:spPr>
        <p:txBody>
          <a:bodyPr wrap="none">
            <a:spAutoFit/>
          </a:bodyPr>
          <a:lstStyle/>
          <a:p>
            <a:pPr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grpSp>
        <p:nvGrpSpPr>
          <p:cNvPr id="65" name="Group 64"/>
          <p:cNvGrpSpPr/>
          <p:nvPr/>
        </p:nvGrpSpPr>
        <p:grpSpPr>
          <a:xfrm>
            <a:off x="1675996" y="2178032"/>
            <a:ext cx="6001361" cy="2315925"/>
            <a:chOff x="2718002" y="91952"/>
            <a:chExt cx="6001361" cy="2315925"/>
          </a:xfrm>
        </p:grpSpPr>
        <p:sp>
          <p:nvSpPr>
            <p:cNvPr id="66" name="TextBox 65"/>
            <p:cNvSpPr txBox="1"/>
            <p:nvPr/>
          </p:nvSpPr>
          <p:spPr>
            <a:xfrm>
              <a:off x="2718002" y="91952"/>
              <a:ext cx="952407" cy="553998"/>
            </a:xfrm>
            <a:prstGeom prst="rect">
              <a:avLst/>
            </a:prstGeom>
            <a:noFill/>
          </p:spPr>
          <p:txBody>
            <a:bodyPr wrap="square" rtlCol="0">
              <a:spAutoFit/>
            </a:bodyPr>
            <a:lstStyle/>
            <a:p>
              <a:pPr marL="0" marR="0" lvl="0" indent="0" algn="just" defTabSz="45720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Arial" panose="020B0604020202020204" pitchFamily="34" charset="0"/>
                </a:rPr>
                <a:t>Ta có:</a:t>
              </a:r>
              <a:endParaRPr kumimoji="0" lang="en-US" sz="2000" b="0" i="0" u="none" strike="noStrike" kern="120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7" name="TextBox 66"/>
                <p:cNvSpPr txBox="1"/>
                <p:nvPr/>
              </p:nvSpPr>
              <p:spPr>
                <a:xfrm>
                  <a:off x="3050273" y="393095"/>
                  <a:ext cx="5669090" cy="2014782"/>
                </a:xfrm>
                <a:prstGeom prst="rect">
                  <a:avLst/>
                </a:prstGeom>
                <a:noFill/>
              </p:spPr>
              <p:txBody>
                <a:bodyPr wrap="square" rtlCol="0">
                  <a:spAutoFit/>
                </a:bodyPr>
                <a:lstStyle/>
                <a:p>
                  <a:pPr lvl="0">
                    <a:lnSpc>
                      <a:spcPct val="150000"/>
                    </a:lnSpc>
                    <a:buClrTx/>
                    <a:defRPr/>
                  </a:pPr>
                  <a14:m>
                    <m:oMathPara xmlns:m="http://schemas.openxmlformats.org/officeDocument/2006/math">
                      <m:oMathParaPr>
                        <m:jc m:val="centerGroup"/>
                      </m:oMathParaPr>
                      <m:oMath xmlns:m="http://schemas.openxmlformats.org/officeDocument/2006/math">
                        <m:f>
                          <m:fPr>
                            <m:ctrlPr>
                              <a:rPr lang="en-US" sz="2000" i="1" smtClean="0">
                                <a:solidFill>
                                  <a:sysClr val="windowText" lastClr="000000"/>
                                </a:solidFill>
                                <a:latin typeface="Cambria Math" panose="02040503050406030204" pitchFamily="18" charset="0"/>
                              </a:rPr>
                            </m:ctrlPr>
                          </m:fPr>
                          <m:num>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num>
                          <m:den>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den>
                        </m:f>
                        <m:r>
                          <a:rPr kumimoji="0" lang="en-US" sz="2000" b="0" i="0"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lang="en-US" sz="2000" i="1">
                                <a:solidFill>
                                  <a:sysClr val="windowText" lastClr="000000"/>
                                </a:solidFill>
                                <a:latin typeface="Cambria Math" panose="02040503050406030204" pitchFamily="18" charset="0"/>
                              </a:rPr>
                            </m:ctrlPr>
                          </m:fPr>
                          <m:num>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num>
                          <m:den>
                            <m:r>
                              <a:rPr lang="en-US" sz="2000" i="1">
                                <a:solidFill>
                                  <a:sysClr val="windowText" lastClr="000000"/>
                                </a:solidFill>
                                <a:latin typeface="Cambria Math" panose="02040503050406030204" pitchFamily="18" charset="0"/>
                              </a:rPr>
                              <m:t>4</m:t>
                            </m:r>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−1</m:t>
                            </m:r>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d>
                              <m:d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d>
                              <m:d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num>
                          <m:den>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4</m:t>
                                </m:r>
                                <m:sSup>
                                  <m:sSupPr>
                                    <m:ctrlPr>
                                      <a:rPr lang="en-US" sz="2000" i="1">
                                        <a:solidFill>
                                          <a:sysClr val="windowText" lastClr="000000"/>
                                        </a:solidFill>
                                        <a:latin typeface="Cambria Math" panose="02040503050406030204" pitchFamily="18" charset="0"/>
                                      </a:rPr>
                                    </m:ctrlPr>
                                  </m:sSupPr>
                                  <m:e>
                                    <m:r>
                                      <a:rPr lang="en-US" sz="2000" i="1">
                                        <a:solidFill>
                                          <a:sysClr val="windowText" lastClr="000000"/>
                                        </a:solidFill>
                                        <a:latin typeface="Cambria Math" panose="02040503050406030204" pitchFamily="18" charset="0"/>
                                      </a:rPr>
                                      <m:t>𝑥</m:t>
                                    </m:r>
                                  </m:e>
                                  <m:sup>
                                    <m:r>
                                      <a:rPr lang="en-US" sz="2000" i="1">
                                        <a:solidFill>
                                          <a:sysClr val="windowText" lastClr="000000"/>
                                        </a:solidFill>
                                        <a:latin typeface="Cambria Math" panose="02040503050406030204" pitchFamily="18" charset="0"/>
                                      </a:rPr>
                                      <m:t>2</m:t>
                                    </m:r>
                                  </m:sup>
                                </m:sSup>
                                <m:r>
                                  <a:rPr lang="en-US" sz="2000" i="1">
                                    <a:solidFill>
                                      <a:sysClr val="windowText" lastClr="000000"/>
                                    </a:solidFill>
                                    <a:latin typeface="Cambria Math" panose="02040503050406030204" pitchFamily="18" charset="0"/>
                                  </a:rPr>
                                  <m:t>−1</m:t>
                                </m:r>
                              </m:e>
                            </m:d>
                          </m:den>
                        </m:f>
                      </m:oMath>
                    </m:oMathPara>
                  </a14:m>
                  <a:endPar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ndParaRPr>
                </a:p>
                <a:p>
                  <a:pPr lvl="0">
                    <a:lnSpc>
                      <a:spcPct val="150000"/>
                    </a:lnSpc>
                    <a:buClrTx/>
                    <a:defRPr/>
                  </a:pPr>
                  <a14:m>
                    <m:oMathPara xmlns:m="http://schemas.openxmlformats.org/officeDocument/2006/math">
                      <m:oMathParaPr>
                        <m:jc m:val="centerGroup"/>
                      </m:oMathParaPr>
                      <m:oMath xmlns:m="http://schemas.openxmlformats.org/officeDocument/2006/math">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num>
                          <m:den>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5</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e>
                            </m:d>
                            <m:d>
                              <m:dPr>
                                <m:ctrlPr>
                                  <a:rPr lang="en-US" sz="2000" i="1">
                                    <a:solidFill>
                                      <a:sysClr val="windowText" lastClr="000000"/>
                                    </a:solidFill>
                                    <a:latin typeface="Cambria Math" panose="02040503050406030204" pitchFamily="18" charset="0"/>
                                  </a:rPr>
                                </m:ctrlPr>
                              </m:dPr>
                              <m:e>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b="0" i="1" smtClean="0">
                                    <a:solidFill>
                                      <a:sysClr val="windowText" lastClr="000000"/>
                                    </a:solidFill>
                                    <a:latin typeface="Cambria Math" panose="02040503050406030204" pitchFamily="18" charset="0"/>
                                  </a:rPr>
                                  <m:t>+</m:t>
                                </m:r>
                                <m:r>
                                  <a:rPr lang="en-US" sz="2000" i="1">
                                    <a:solidFill>
                                      <a:sysClr val="windowText" lastClr="000000"/>
                                    </a:solidFill>
                                    <a:latin typeface="Cambria Math" panose="02040503050406030204" pitchFamily="18" charset="0"/>
                                  </a:rPr>
                                  <m:t>1</m:t>
                                </m:r>
                              </m:e>
                            </m:d>
                          </m:den>
                        </m:f>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rPr>
                              <m:t>1</m:t>
                            </m:r>
                          </m:num>
                          <m:den>
                            <m:r>
                              <a:rPr lang="en-US" sz="2000" i="1">
                                <a:solidFill>
                                  <a:sysClr val="windowText" lastClr="000000"/>
                                </a:solidFill>
                                <a:latin typeface="Cambria Math" panose="02040503050406030204" pitchFamily="18" charset="0"/>
                              </a:rPr>
                              <m:t>2</m:t>
                            </m:r>
                            <m:r>
                              <a:rPr lang="en-US" sz="2000" i="1">
                                <a:solidFill>
                                  <a:sysClr val="windowText" lastClr="000000"/>
                                </a:solidFill>
                                <a:latin typeface="Cambria Math" panose="02040503050406030204" pitchFamily="18" charset="0"/>
                              </a:rPr>
                              <m:t>𝑥</m:t>
                            </m:r>
                            <m:r>
                              <a:rPr lang="en-US" sz="2000" i="1">
                                <a:solidFill>
                                  <a:sysClr val="windowText" lastClr="000000"/>
                                </a:solidFill>
                                <a:latin typeface="Cambria Math" panose="02040503050406030204" pitchFamily="18" charset="0"/>
                              </a:rPr>
                              <m:t>+1</m:t>
                            </m:r>
                          </m:den>
                        </m:f>
                      </m:oMath>
                    </m:oMathPara>
                  </a14:m>
                  <a:endParaRPr kumimoji="0" lang="en-US" sz="2000" b="0" i="0" u="none" strike="noStrike" kern="0" cap="none" spc="0" normalizeH="0" baseline="0" noProof="0" smtClean="0">
                    <a:ln>
                      <a:noFill/>
                    </a:ln>
                    <a:solidFill>
                      <a:sysClr val="windowText" lastClr="000000"/>
                    </a:solidFill>
                    <a:effectLst/>
                    <a:uLnTx/>
                    <a:uFillTx/>
                  </a:endParaRPr>
                </a:p>
              </p:txBody>
            </p:sp>
          </mc:Choice>
          <mc:Fallback>
            <p:sp>
              <p:nvSpPr>
                <p:cNvPr id="67" name="TextBox 66"/>
                <p:cNvSpPr txBox="1">
                  <a:spLocks noRot="1" noChangeAspect="1" noMove="1" noResize="1" noEditPoints="1" noAdjustHandles="1" noChangeArrowheads="1" noChangeShapeType="1" noTextEdit="1"/>
                </p:cNvSpPr>
                <p:nvPr/>
              </p:nvSpPr>
              <p:spPr>
                <a:xfrm>
                  <a:off x="3050273" y="393095"/>
                  <a:ext cx="5669090" cy="2014782"/>
                </a:xfrm>
                <a:prstGeom prst="rect">
                  <a:avLst/>
                </a:prstGeom>
                <a:blipFill>
                  <a:blip r:embed="rId4"/>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anim calcmode="lin" valueType="num">
                                      <p:cBhvr>
                                        <p:cTn id="8" dur="500" fill="hold"/>
                                        <p:tgtEl>
                                          <p:spTgt spid="60"/>
                                        </p:tgtEl>
                                        <p:attrNameLst>
                                          <p:attrName>ppt_x</p:attrName>
                                        </p:attrNameLst>
                                      </p:cBhvr>
                                      <p:tavLst>
                                        <p:tav tm="0">
                                          <p:val>
                                            <p:strVal val="#ppt_x"/>
                                          </p:val>
                                        </p:tav>
                                        <p:tav tm="100000">
                                          <p:val>
                                            <p:strVal val="#ppt_x"/>
                                          </p:val>
                                        </p:tav>
                                      </p:tavLst>
                                    </p:anim>
                                    <p:anim calcmode="lin" valueType="num">
                                      <p:cBhvr>
                                        <p:cTn id="9" dur="5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anim calcmode="lin" valueType="num">
                                      <p:cBhvr>
                                        <p:cTn id="13" dur="500" fill="hold"/>
                                        <p:tgtEl>
                                          <p:spTgt spid="61"/>
                                        </p:tgtEl>
                                        <p:attrNameLst>
                                          <p:attrName>ppt_x</p:attrName>
                                        </p:attrNameLst>
                                      </p:cBhvr>
                                      <p:tavLst>
                                        <p:tav tm="0">
                                          <p:val>
                                            <p:strVal val="#ppt_x"/>
                                          </p:val>
                                        </p:tav>
                                        <p:tav tm="100000">
                                          <p:val>
                                            <p:strVal val="#ppt_x"/>
                                          </p:val>
                                        </p:tav>
                                      </p:tavLst>
                                    </p:anim>
                                    <p:anim calcmode="lin" valueType="num">
                                      <p:cBhvr>
                                        <p:cTn id="14" dur="5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randombar(horizontal)">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randombar(horizontal)">
                                      <p:cBhvr>
                                        <p:cTn id="2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45" name="TextBox 44"/>
          <p:cNvSpPr txBox="1"/>
          <p:nvPr/>
        </p:nvSpPr>
        <p:spPr>
          <a:xfrm>
            <a:off x="1776315" y="773493"/>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algn="ctr" defTabSz="457200">
              <a:lnSpc>
                <a:spcPct val="150000"/>
              </a:lnSpc>
              <a:buClrTx/>
              <a:buFontTx/>
              <a:buNone/>
              <a:defRPr/>
            </a:pPr>
            <a:r>
              <a:rPr lang="en-US" sz="2200" b="1" kern="1200" smtClean="0">
                <a:solidFill>
                  <a:srgbClr val="070185"/>
                </a:solidFill>
                <a:ea typeface="+mn-ea"/>
                <a:cs typeface="Arial" panose="020B0604020202020204" pitchFamily="34" charset="0"/>
              </a:rPr>
              <a:t>Luyện tập 1</a:t>
            </a:r>
            <a:endParaRPr lang="en-US" sz="2200" b="1" kern="1200">
              <a:solidFill>
                <a:srgbClr val="070185"/>
              </a:solidFill>
              <a:ea typeface="+mn-ea"/>
              <a:cs typeface="Arial" panose="020B0604020202020204" pitchFamily="34" charset="0"/>
            </a:endParaRPr>
          </a:p>
        </p:txBody>
      </p:sp>
      <p:sp>
        <p:nvSpPr>
          <p:cNvPr id="46" name="Rectangle 1"/>
          <p:cNvSpPr>
            <a:spLocks noChangeArrowheads="1"/>
          </p:cNvSpPr>
          <p:nvPr/>
        </p:nvSpPr>
        <p:spPr bwMode="auto">
          <a:xfrm>
            <a:off x="3826216" y="800015"/>
            <a:ext cx="239664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Làm</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tính nhân:</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1682865" y="1419377"/>
                <a:ext cx="6922008" cy="2543389"/>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𝑎</m:t>
                      </m:r>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𝑥</m:t>
                          </m:r>
                        </m:num>
                        <m:den>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𝑦</m:t>
                          </m:r>
                        </m:den>
                      </m:f>
                      <m:r>
                        <a:rPr lang="en-US" sz="1900" i="1">
                          <a:effectLst/>
                          <a:latin typeface="+mn-lt"/>
                          <a:ea typeface="Dotum" panose="020B0600000101010101" pitchFamily="34" charset="-127"/>
                          <a:cs typeface="Times New Roman" panose="02020603050405020304" pitchFamily="18" charset="0"/>
                        </a:rPr>
                        <m:t> .</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2</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+2</m:t>
                          </m:r>
                          <m:r>
                            <a:rPr lang="en-US" sz="1900" i="1">
                              <a:effectLst/>
                              <a:latin typeface="+mn-lt"/>
                              <a:ea typeface="Dotum" panose="020B0600000101010101" pitchFamily="34" charset="-127"/>
                              <a:cs typeface="Times New Roman" panose="02020603050405020304" pitchFamily="18" charset="0"/>
                            </a:rPr>
                            <m:t>𝑦</m:t>
                          </m:r>
                        </m:num>
                        <m:den>
                          <m:r>
                            <a:rPr lang="en-US" sz="1900" i="1">
                              <a:effectLst/>
                              <a:latin typeface="+mn-lt"/>
                              <a:ea typeface="Dotum" panose="020B0600000101010101" pitchFamily="34" charset="-127"/>
                              <a:cs typeface="Times New Roman" panose="02020603050405020304" pitchFamily="18" charset="0"/>
                            </a:rPr>
                            <m:t>3</m:t>
                          </m:r>
                          <m:r>
                            <a:rPr lang="en-US" sz="1900" i="1">
                              <a:effectLst/>
                              <a:latin typeface="+mn-lt"/>
                              <a:ea typeface="Dotum" panose="020B0600000101010101" pitchFamily="34" charset="-127"/>
                              <a:cs typeface="Times New Roman" panose="02020603050405020304" pitchFamily="18" charset="0"/>
                            </a:rPr>
                            <m:t>𝑥𝑦</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𝑏</m:t>
                      </m:r>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3</m:t>
                          </m:r>
                          <m:r>
                            <a:rPr lang="en-US" sz="1900" i="1">
                              <a:effectLst/>
                              <a:latin typeface="+mn-lt"/>
                              <a:ea typeface="Dotum" panose="020B0600000101010101" pitchFamily="34" charset="-127"/>
                              <a:cs typeface="Times New Roman" panose="02020603050405020304" pitchFamily="18" charset="0"/>
                            </a:rPr>
                            <m:t>𝑥</m:t>
                          </m:r>
                        </m:num>
                        <m:den>
                          <m:r>
                            <a:rPr lang="en-US" sz="1900" i="1">
                              <a:effectLst/>
                              <a:latin typeface="+mn-lt"/>
                              <a:ea typeface="Dotum" panose="020B0600000101010101" pitchFamily="34" charset="-127"/>
                              <a:cs typeface="Times New Roman" panose="02020603050405020304" pitchFamily="18" charset="0"/>
                            </a:rPr>
                            <m:t>4</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𝑥</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−1</m:t>
                          </m:r>
                        </m:den>
                      </m:f>
                      <m:r>
                        <a:rPr lang="en-US" sz="1900" i="1">
                          <a:effectLst/>
                          <a:latin typeface="+mn-lt"/>
                          <a:ea typeface="Dotum" panose="020B0600000101010101" pitchFamily="34" charset="-127"/>
                          <a:cs typeface="Times New Roman" panose="02020603050405020304" pitchFamily="18" charset="0"/>
                        </a:rPr>
                        <m:t> .</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−2</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+1</m:t>
                          </m:r>
                        </m:num>
                        <m:den>
                          <m:r>
                            <a:rPr lang="en-US" sz="1900" i="1">
                              <a:effectLst/>
                              <a:latin typeface="+mn-lt"/>
                              <a:ea typeface="Dotum" panose="020B0600000101010101" pitchFamily="34" charset="-127"/>
                              <a:cs typeface="Times New Roman" panose="02020603050405020304" pitchFamily="18" charset="0"/>
                            </a:rPr>
                            <m:t>2</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𝑥</m:t>
                              </m:r>
                            </m:e>
                            <m:sup>
                              <m:r>
                                <a:rPr lang="en-US" sz="1900" i="1">
                                  <a:effectLst/>
                                  <a:latin typeface="+mn-lt"/>
                                  <a:ea typeface="Dotum" panose="020B0600000101010101" pitchFamily="34" charset="-127"/>
                                  <a:cs typeface="Times New Roman" panose="02020603050405020304" pitchFamily="18" charset="0"/>
                                </a:rPr>
                                <m:t>2</m:t>
                              </m:r>
                            </m:sup>
                          </m:sSup>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682865" y="1419377"/>
                <a:ext cx="6922008" cy="254338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694347" y="1840906"/>
                <a:ext cx="3947556" cy="70974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d>
                        </m:num>
                        <m:den>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d>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𝑥𝑦</m:t>
                          </m:r>
                        </m:den>
                      </m:f>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d>
                        </m:num>
                        <m:den>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d>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𝑥𝑦</m:t>
                          </m:r>
                        </m:den>
                      </m:f>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num>
                        <m:den>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den>
                      </m:f>
                    </m:oMath>
                  </m:oMathPara>
                </a14:m>
                <a:endParaRPr lang="en-US">
                  <a:solidFill>
                    <a:srgbClr val="C00000"/>
                  </a:solidFill>
                </a:endParaRPr>
              </a:p>
            </p:txBody>
          </p:sp>
        </mc:Choice>
        <mc:Fallback>
          <p:sp>
            <p:nvSpPr>
              <p:cNvPr id="5" name="Rectangle 4"/>
              <p:cNvSpPr>
                <a:spLocks noRot="1" noChangeAspect="1" noMove="1" noResize="1" noEditPoints="1" noAdjustHandles="1" noChangeArrowheads="1" noChangeShapeType="1" noTextEdit="1"/>
              </p:cNvSpPr>
              <p:nvPr/>
            </p:nvSpPr>
            <p:spPr>
              <a:xfrm>
                <a:off x="3694347" y="1840906"/>
                <a:ext cx="3947556" cy="70974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3518224" y="3063620"/>
                <a:ext cx="4572000" cy="1291829"/>
              </a:xfrm>
              <a:prstGeom prst="rect">
                <a:avLst/>
              </a:prstGeom>
            </p:spPr>
            <p:txBody>
              <a:bodyPr>
                <a:spAutoFit/>
              </a:bodyPr>
              <a:lstStyle/>
              <a:p>
                <a14:m>
                  <m:oMathPara xmlns:m="http://schemas.openxmlformats.org/officeDocument/2006/math">
                    <m:oMathParaPr>
                      <m:jc m:val="centerGroup"/>
                    </m:oMathParaPr>
                    <m:oMath xmlns:m="http://schemas.openxmlformats.org/officeDocument/2006/math">
                      <m:r>
                        <a:rPr lang="en-US" sz="19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num>
                        <m:den>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e>
                          </m:d>
                        </m:den>
                      </m:f>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e>
                          </m:d>
                        </m:num>
                        <m:den>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Sup>
                            <m:sSup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e>
                            <m:sup>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den>
                      </m:f>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m:t>
                          </m:r>
                        </m:num>
                        <m:den>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d>
                            <m:dPr>
                              <m:ctrlP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dPr>
                            <m:e>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r>
                                <a:rPr lang="en-US" sz="1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e>
                          </m:d>
                        </m:den>
                      </m:f>
                    </m:oMath>
                  </m:oMathPara>
                </a14:m>
                <a:endParaRPr lang="en-US">
                  <a:solidFill>
                    <a:srgbClr val="C00000"/>
                  </a:solidFill>
                </a:endParaRPr>
              </a:p>
            </p:txBody>
          </p:sp>
        </mc:Choice>
        <mc:Fallback>
          <p:sp>
            <p:nvSpPr>
              <p:cNvPr id="6" name="Rectangle 5"/>
              <p:cNvSpPr>
                <a:spLocks noRot="1" noChangeAspect="1" noMove="1" noResize="1" noEditPoints="1" noAdjustHandles="1" noChangeArrowheads="1" noChangeShapeType="1" noTextEdit="1"/>
              </p:cNvSpPr>
              <p:nvPr/>
            </p:nvSpPr>
            <p:spPr>
              <a:xfrm>
                <a:off x="3518224" y="3063620"/>
                <a:ext cx="4572000" cy="1291829"/>
              </a:xfrm>
              <a:prstGeom prst="rect">
                <a:avLst/>
              </a:prstGeom>
              <a:blipFill>
                <a:blip r:embed="rId5"/>
                <a:stretch>
                  <a:fillRect/>
                </a:stretch>
              </a:blipFill>
            </p:spPr>
            <p:txBody>
              <a:bodyPr/>
              <a:lstStyle/>
              <a:p>
                <a:r>
                  <a:rPr lang="en-US">
                    <a:noFill/>
                  </a:rPr>
                  <a:t> </a:t>
                </a:r>
              </a:p>
            </p:txBody>
          </p:sp>
        </mc:Fallback>
      </mc:AlternateContent>
      <p:grpSp>
        <p:nvGrpSpPr>
          <p:cNvPr id="50" name="Google Shape;1475;p51"/>
          <p:cNvGrpSpPr/>
          <p:nvPr/>
        </p:nvGrpSpPr>
        <p:grpSpPr>
          <a:xfrm rot="21423147">
            <a:off x="7594846" y="574522"/>
            <a:ext cx="1269508" cy="446461"/>
            <a:chOff x="10418321" y="-3066640"/>
            <a:chExt cx="949000" cy="333745"/>
          </a:xfrm>
        </p:grpSpPr>
        <p:sp>
          <p:nvSpPr>
            <p:cNvPr id="51" name="Google Shape;1476;p51"/>
            <p:cNvSpPr/>
            <p:nvPr/>
          </p:nvSpPr>
          <p:spPr>
            <a:xfrm>
              <a:off x="10418321" y="-3066640"/>
              <a:ext cx="640287" cy="255442"/>
            </a:xfrm>
            <a:custGeom>
              <a:avLst/>
              <a:gdLst/>
              <a:ahLst/>
              <a:cxnLst/>
              <a:rect l="l" t="t" r="r" b="b"/>
              <a:pathLst>
                <a:path w="10856" h="4331" extrusionOk="0">
                  <a:moveTo>
                    <a:pt x="1024" y="0"/>
                  </a:moveTo>
                  <a:cubicBezTo>
                    <a:pt x="648" y="0"/>
                    <a:pt x="307" y="266"/>
                    <a:pt x="221" y="647"/>
                  </a:cubicBezTo>
                  <a:lnTo>
                    <a:pt x="100" y="1175"/>
                  </a:lnTo>
                  <a:cubicBezTo>
                    <a:pt x="1" y="1615"/>
                    <a:pt x="287" y="2055"/>
                    <a:pt x="727" y="2153"/>
                  </a:cubicBezTo>
                  <a:lnTo>
                    <a:pt x="10382" y="4331"/>
                  </a:lnTo>
                  <a:lnTo>
                    <a:pt x="10855" y="2197"/>
                  </a:lnTo>
                  <a:lnTo>
                    <a:pt x="1200" y="31"/>
                  </a:lnTo>
                  <a:lnTo>
                    <a:pt x="1200" y="20"/>
                  </a:lnTo>
                  <a:cubicBezTo>
                    <a:pt x="1141" y="7"/>
                    <a:pt x="1082" y="0"/>
                    <a:pt x="1024" y="0"/>
                  </a:cubicBezTo>
                  <a:close/>
                </a:path>
              </a:pathLst>
            </a:custGeom>
            <a:solidFill>
              <a:schemeClr val="accent1"/>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477;p51"/>
            <p:cNvSpPr/>
            <p:nvPr/>
          </p:nvSpPr>
          <p:spPr>
            <a:xfrm>
              <a:off x="11009902" y="-2950271"/>
              <a:ext cx="357419" cy="210912"/>
            </a:xfrm>
            <a:custGeom>
              <a:avLst/>
              <a:gdLst/>
              <a:ahLst/>
              <a:cxnLst/>
              <a:rect l="l" t="t" r="r" b="b"/>
              <a:pathLst>
                <a:path w="6060" h="3576" extrusionOk="0">
                  <a:moveTo>
                    <a:pt x="766" y="1"/>
                  </a:moveTo>
                  <a:cubicBezTo>
                    <a:pt x="642" y="1"/>
                    <a:pt x="535" y="76"/>
                    <a:pt x="506" y="202"/>
                  </a:cubicBezTo>
                  <a:lnTo>
                    <a:pt x="33" y="2325"/>
                  </a:lnTo>
                  <a:cubicBezTo>
                    <a:pt x="0" y="2457"/>
                    <a:pt x="88" y="2600"/>
                    <a:pt x="220" y="2622"/>
                  </a:cubicBezTo>
                  <a:lnTo>
                    <a:pt x="4300" y="3546"/>
                  </a:lnTo>
                  <a:cubicBezTo>
                    <a:pt x="4396" y="3566"/>
                    <a:pt x="4492" y="3576"/>
                    <a:pt x="4586" y="3576"/>
                  </a:cubicBezTo>
                  <a:cubicBezTo>
                    <a:pt x="5205" y="3576"/>
                    <a:pt x="5763" y="3154"/>
                    <a:pt x="5906" y="2534"/>
                  </a:cubicBezTo>
                  <a:cubicBezTo>
                    <a:pt x="6060" y="1808"/>
                    <a:pt x="5609" y="1093"/>
                    <a:pt x="4883" y="928"/>
                  </a:cubicBezTo>
                  <a:lnTo>
                    <a:pt x="814" y="5"/>
                  </a:lnTo>
                  <a:cubicBezTo>
                    <a:pt x="798" y="2"/>
                    <a:pt x="782" y="1"/>
                    <a:pt x="766"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478;p51"/>
            <p:cNvSpPr/>
            <p:nvPr/>
          </p:nvSpPr>
          <p:spPr>
            <a:xfrm>
              <a:off x="10829596" y="-2820598"/>
              <a:ext cx="261399" cy="87703"/>
            </a:xfrm>
            <a:custGeom>
              <a:avLst/>
              <a:gdLst/>
              <a:ahLst/>
              <a:cxnLst/>
              <a:rect l="l" t="t" r="r" b="b"/>
              <a:pathLst>
                <a:path w="4432" h="1487" extrusionOk="0">
                  <a:moveTo>
                    <a:pt x="395" y="1"/>
                  </a:moveTo>
                  <a:cubicBezTo>
                    <a:pt x="234" y="1"/>
                    <a:pt x="82" y="113"/>
                    <a:pt x="44" y="274"/>
                  </a:cubicBezTo>
                  <a:cubicBezTo>
                    <a:pt x="0" y="472"/>
                    <a:pt x="121" y="670"/>
                    <a:pt x="319" y="714"/>
                  </a:cubicBezTo>
                  <a:lnTo>
                    <a:pt x="3706" y="1473"/>
                  </a:lnTo>
                  <a:cubicBezTo>
                    <a:pt x="3747" y="1482"/>
                    <a:pt x="3787" y="1486"/>
                    <a:pt x="3827" y="1486"/>
                  </a:cubicBezTo>
                  <a:cubicBezTo>
                    <a:pt x="4068" y="1486"/>
                    <a:pt x="4286" y="1322"/>
                    <a:pt x="4333" y="1077"/>
                  </a:cubicBezTo>
                  <a:lnTo>
                    <a:pt x="4377" y="890"/>
                  </a:lnTo>
                  <a:lnTo>
                    <a:pt x="4377" y="879"/>
                  </a:lnTo>
                  <a:lnTo>
                    <a:pt x="4432" y="637"/>
                  </a:lnTo>
                  <a:lnTo>
                    <a:pt x="3948" y="527"/>
                  </a:lnTo>
                  <a:lnTo>
                    <a:pt x="3893" y="769"/>
                  </a:lnTo>
                  <a:lnTo>
                    <a:pt x="473" y="10"/>
                  </a:lnTo>
                  <a:cubicBezTo>
                    <a:pt x="447" y="4"/>
                    <a:pt x="421" y="1"/>
                    <a:pt x="395" y="1"/>
                  </a:cubicBezTo>
                  <a:close/>
                </a:path>
              </a:pathLst>
            </a:custGeom>
            <a:solidFill>
              <a:schemeClr val="accent2"/>
            </a:solidFill>
            <a:ln>
              <a:noFill/>
            </a:ln>
            <a:effectLst>
              <a:outerShdw dist="38100" dir="282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479;p51"/>
            <p:cNvSpPr/>
            <p:nvPr/>
          </p:nvSpPr>
          <p:spPr>
            <a:xfrm>
              <a:off x="11259687" y="-2883269"/>
              <a:ext cx="81687" cy="101269"/>
            </a:xfrm>
            <a:custGeom>
              <a:avLst/>
              <a:gdLst/>
              <a:ahLst/>
              <a:cxnLst/>
              <a:rect l="l" t="t" r="r" b="b"/>
              <a:pathLst>
                <a:path w="1385" h="1717" extrusionOk="0">
                  <a:moveTo>
                    <a:pt x="188" y="1"/>
                  </a:moveTo>
                  <a:cubicBezTo>
                    <a:pt x="1" y="1"/>
                    <a:pt x="46" y="321"/>
                    <a:pt x="208" y="342"/>
                  </a:cubicBezTo>
                  <a:cubicBezTo>
                    <a:pt x="483" y="375"/>
                    <a:pt x="736" y="496"/>
                    <a:pt x="868" y="749"/>
                  </a:cubicBezTo>
                  <a:cubicBezTo>
                    <a:pt x="989" y="991"/>
                    <a:pt x="923" y="1233"/>
                    <a:pt x="835" y="1475"/>
                  </a:cubicBezTo>
                  <a:cubicBezTo>
                    <a:pt x="787" y="1596"/>
                    <a:pt x="897" y="1716"/>
                    <a:pt x="1012" y="1716"/>
                  </a:cubicBezTo>
                  <a:cubicBezTo>
                    <a:pt x="1054" y="1716"/>
                    <a:pt x="1097" y="1700"/>
                    <a:pt x="1132" y="1662"/>
                  </a:cubicBezTo>
                  <a:cubicBezTo>
                    <a:pt x="1385" y="1354"/>
                    <a:pt x="1363" y="870"/>
                    <a:pt x="1154" y="540"/>
                  </a:cubicBezTo>
                  <a:cubicBezTo>
                    <a:pt x="945" y="199"/>
                    <a:pt x="582" y="23"/>
                    <a:pt x="197" y="1"/>
                  </a:cubicBezTo>
                  <a:cubicBezTo>
                    <a:pt x="194" y="1"/>
                    <a:pt x="191" y="1"/>
                    <a:pt x="188"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480;p51"/>
            <p:cNvSpPr/>
            <p:nvPr/>
          </p:nvSpPr>
          <p:spPr>
            <a:xfrm>
              <a:off x="10522304" y="-3041868"/>
              <a:ext cx="390801" cy="111708"/>
            </a:xfrm>
            <a:custGeom>
              <a:avLst/>
              <a:gdLst/>
              <a:ahLst/>
              <a:cxnLst/>
              <a:rect l="l" t="t" r="r" b="b"/>
              <a:pathLst>
                <a:path w="6626" h="1894" extrusionOk="0">
                  <a:moveTo>
                    <a:pt x="161" y="1"/>
                  </a:moveTo>
                  <a:cubicBezTo>
                    <a:pt x="0" y="1"/>
                    <a:pt x="22" y="275"/>
                    <a:pt x="184" y="326"/>
                  </a:cubicBezTo>
                  <a:cubicBezTo>
                    <a:pt x="2230" y="964"/>
                    <a:pt x="4352" y="1316"/>
                    <a:pt x="6420" y="1887"/>
                  </a:cubicBezTo>
                  <a:cubicBezTo>
                    <a:pt x="6437" y="1892"/>
                    <a:pt x="6452" y="1894"/>
                    <a:pt x="6466" y="1894"/>
                  </a:cubicBezTo>
                  <a:cubicBezTo>
                    <a:pt x="6626" y="1894"/>
                    <a:pt x="6604" y="1630"/>
                    <a:pt x="6453" y="1580"/>
                  </a:cubicBezTo>
                  <a:cubicBezTo>
                    <a:pt x="4440" y="832"/>
                    <a:pt x="2263" y="601"/>
                    <a:pt x="206" y="7"/>
                  </a:cubicBezTo>
                  <a:cubicBezTo>
                    <a:pt x="190" y="3"/>
                    <a:pt x="175" y="1"/>
                    <a:pt x="161" y="1"/>
                  </a:cubicBezTo>
                  <a:close/>
                </a:path>
              </a:pathLst>
            </a:custGeom>
            <a:solidFill>
              <a:srgbClr val="F9F9F9">
                <a:alpha val="310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 grpId="0"/>
      <p:bldP spid="5" grpId="0"/>
      <p:bldP spid="6" grpId="0"/>
    </p:bldLst>
  </p:timing>
</p:sld>
</file>

<file path=ppt/theme/theme1.xml><?xml version="1.0" encoding="utf-8"?>
<a:theme xmlns:a="http://schemas.openxmlformats.org/drawingml/2006/main" name="Geometry: Congruence and Similarity - Mathematics - 10th Grade by Slidesgo">
  <a:themeElements>
    <a:clrScheme name="Simple Light">
      <a:dk1>
        <a:srgbClr val="014040"/>
      </a:dk1>
      <a:lt1>
        <a:srgbClr val="F7F7F7"/>
      </a:lt1>
      <a:dk2>
        <a:srgbClr val="EFEFEF"/>
      </a:dk2>
      <a:lt2>
        <a:srgbClr val="D2D2D2"/>
      </a:lt2>
      <a:accent1>
        <a:srgbClr val="A67E5B"/>
      </a:accent1>
      <a:accent2>
        <a:srgbClr val="798C87"/>
      </a:accent2>
      <a:accent3>
        <a:srgbClr val="011C26"/>
      </a:accent3>
      <a:accent4>
        <a:srgbClr val="FFFFFF"/>
      </a:accent4>
      <a:accent5>
        <a:srgbClr val="FFFFFF"/>
      </a:accent5>
      <a:accent6>
        <a:srgbClr val="FFFFFF"/>
      </a:accent6>
      <a:hlink>
        <a:srgbClr val="0140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2832</TotalTime>
  <Words>943</Words>
  <Application>Microsoft Office PowerPoint</Application>
  <PresentationFormat>On-screen Show (16:9)</PresentationFormat>
  <Paragraphs>190</Paragraphs>
  <Slides>37</Slides>
  <Notes>35</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37</vt:i4>
      </vt:variant>
    </vt:vector>
  </HeadingPairs>
  <TitlesOfParts>
    <vt:vector size="56" baseType="lpstr">
      <vt:lpstr>Lato</vt:lpstr>
      <vt:lpstr>Playfair Display</vt:lpstr>
      <vt:lpstr>Poppins SemiBold</vt:lpstr>
      <vt:lpstr>Calibri Light</vt:lpstr>
      <vt:lpstr>Calibri</vt:lpstr>
      <vt:lpstr>Wingdings</vt:lpstr>
      <vt:lpstr>Dotum</vt:lpstr>
      <vt:lpstr>Arial</vt:lpstr>
      <vt:lpstr>Maven Pro ExtraBold</vt:lpstr>
      <vt:lpstr>Red Hat Display</vt:lpstr>
      <vt:lpstr>DM Sans SemiBold</vt:lpstr>
      <vt:lpstr>Cambria Math</vt:lpstr>
      <vt:lpstr>Times New Roman</vt:lpstr>
      <vt:lpstr>Maven Pro</vt:lpstr>
      <vt:lpstr>Open Sans</vt:lpstr>
      <vt:lpstr>DM Sans</vt:lpstr>
      <vt:lpstr>Manrope</vt:lpstr>
      <vt:lpstr>Geometry: Congruence and Similarity - Mathematics - 10th Grade by Slidesgo</vt:lpstr>
      <vt:lpstr>Office Theme</vt:lpstr>
      <vt:lpstr>CHÀO MỪNG CÁC EM  ĐẾN VỚI TIẾT HỌC!</vt:lpstr>
      <vt:lpstr>KHỞI ĐỘNG</vt:lpstr>
      <vt:lpstr>CHƯƠNG VI.  PHÂN THỨC ĐẠI SỐ</vt:lpstr>
      <vt:lpstr>NỘI DUNG BÀI HỌC</vt:lpstr>
      <vt:lpstr>NHÂN HAI PHÂN THỨC</vt:lpstr>
      <vt:lpstr>PowerPoint Presentation</vt:lpstr>
      <vt:lpstr>PowerPoint Presentation</vt:lpstr>
      <vt:lpstr>PowerPoint Presentation</vt:lpstr>
      <vt:lpstr>PowerPoint Presentation</vt:lpstr>
      <vt:lpstr>PowerPoint Presentation</vt:lpstr>
      <vt:lpstr>CHIA HAI PHÂN THỨC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Trò Chơi “Đua xe”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 </vt:lpstr>
      <vt:lpstr> </vt:lpstr>
      <vt:lpstr> </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dc:title>
  <cp:lastModifiedBy>Admin</cp:lastModifiedBy>
  <cp:revision>36</cp:revision>
  <dcterms:modified xsi:type="dcterms:W3CDTF">2023-10-26T06:13:47Z</dcterms:modified>
</cp:coreProperties>
</file>