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7" r:id="rId1"/>
  </p:sldMasterIdLst>
  <p:notesMasterIdLst>
    <p:notesMasterId r:id="rId29"/>
  </p:notesMasterIdLst>
  <p:sldIdLst>
    <p:sldId id="297" r:id="rId2"/>
    <p:sldId id="256" r:id="rId3"/>
    <p:sldId id="305" r:id="rId4"/>
    <p:sldId id="259" r:id="rId5"/>
    <p:sldId id="257" r:id="rId6"/>
    <p:sldId id="261" r:id="rId7"/>
    <p:sldId id="295" r:id="rId8"/>
    <p:sldId id="301" r:id="rId9"/>
    <p:sldId id="296" r:id="rId10"/>
    <p:sldId id="302" r:id="rId11"/>
    <p:sldId id="303" r:id="rId12"/>
    <p:sldId id="304" r:id="rId13"/>
    <p:sldId id="263" r:id="rId14"/>
    <p:sldId id="264" r:id="rId15"/>
    <p:sldId id="306" r:id="rId16"/>
    <p:sldId id="265" r:id="rId17"/>
    <p:sldId id="308" r:id="rId18"/>
    <p:sldId id="309" r:id="rId19"/>
    <p:sldId id="307" r:id="rId20"/>
    <p:sldId id="298" r:id="rId21"/>
    <p:sldId id="310" r:id="rId22"/>
    <p:sldId id="267" r:id="rId23"/>
    <p:sldId id="299" r:id="rId24"/>
    <p:sldId id="311" r:id="rId25"/>
    <p:sldId id="313" r:id="rId26"/>
    <p:sldId id="272" r:id="rId27"/>
    <p:sldId id="314" r:id="rId28"/>
  </p:sldIdLst>
  <p:sldSz cx="9144000" cy="5143500" type="screen16x9"/>
  <p:notesSz cx="6858000" cy="9144000"/>
  <p:embeddedFontLst>
    <p:embeddedFont>
      <p:font typeface="Roboto Condensed Light" panose="020B0604020202020204" charset="0"/>
      <p:regular r:id="rId30"/>
      <p:bold r:id="rId31"/>
      <p:italic r:id="rId32"/>
      <p:boldItalic r:id="rId33"/>
    </p:embeddedFont>
    <p:embeddedFont>
      <p:font typeface="Cambria Math" panose="02040503050406030204" pitchFamily="18" charset="0"/>
      <p:regular r:id="rId34"/>
    </p:embeddedFont>
    <p:embeddedFont>
      <p:font typeface="Arvo" panose="020B0604020202020204" charset="0"/>
      <p:regular r:id="rId35"/>
      <p:bold r:id="rId36"/>
      <p:italic r:id="rId37"/>
      <p:boldItalic r:id="rId38"/>
    </p:embeddedFont>
    <p:embeddedFont>
      <p:font typeface="Roboto Condensed" panose="020B0604020202020204" charset="0"/>
      <p:regular r:id="rId39"/>
      <p:bold r:id="rId40"/>
      <p:italic r:id="rId41"/>
      <p:boldItalic r:id="rId42"/>
    </p:embeddedFont>
    <p:embeddedFont>
      <p:font typeface="Calibri" panose="020F0502020204030204" pitchFamily="34"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FB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6D40F7-F1BE-46A1-BFD0-875512BF32A4}" v="395" dt="2021-08-03T03:50:07.043"/>
  </p1510:revLst>
</p1510:revInfo>
</file>

<file path=ppt/tableStyles.xml><?xml version="1.0" encoding="utf-8"?>
<a:tblStyleLst xmlns:a="http://schemas.openxmlformats.org/drawingml/2006/main" def="{E27665BA-8202-44FC-AD62-C9F0E3EA811A}">
  <a:tblStyle styleId="{E27665BA-8202-44FC-AD62-C9F0E3EA811A}"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15DE48A-E3B5-44D0-98CB-AE0B3FDC0379}"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69" autoAdjust="0"/>
    <p:restoredTop sz="94646" autoAdjust="0"/>
  </p:normalViewPr>
  <p:slideViewPr>
    <p:cSldViewPr snapToGrid="0">
      <p:cViewPr varScale="1">
        <p:scale>
          <a:sx n="87" d="100"/>
          <a:sy n="87" d="100"/>
        </p:scale>
        <p:origin x="822" y="78"/>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71"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font" Target="fonts/font1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font" Target="fonts/font1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viewProps" Target="viewProps.xml"/><Relationship Id="rId8" Type="http://schemas.openxmlformats.org/officeDocument/2006/relationships/slide" Target="slides/slide7.xml"/><Relationship Id="rId72"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font" Target="fonts/font17.fntdata"/><Relationship Id="rId20" Type="http://schemas.openxmlformats.org/officeDocument/2006/relationships/slide" Target="slides/slide19.xml"/><Relationship Id="rId41"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ồng Nhung Nguyễn" userId="6a381378437eae27" providerId="LiveId" clId="{176D40F7-F1BE-46A1-BFD0-875512BF32A4}"/>
    <pc:docChg chg="undo custSel addSld modSld">
      <pc:chgData name="Hồng Nhung Nguyễn" userId="6a381378437eae27" providerId="LiveId" clId="{176D40F7-F1BE-46A1-BFD0-875512BF32A4}" dt="2021-08-03T03:50:03.117" v="964"/>
      <pc:docMkLst>
        <pc:docMk/>
      </pc:docMkLst>
      <pc:sldChg chg="modSp mod">
        <pc:chgData name="Hồng Nhung Nguyễn" userId="6a381378437eae27" providerId="LiveId" clId="{176D40F7-F1BE-46A1-BFD0-875512BF32A4}" dt="2021-08-03T03:11:52.549" v="51" actId="20577"/>
        <pc:sldMkLst>
          <pc:docMk/>
          <pc:sldMk cId="0" sldId="256"/>
        </pc:sldMkLst>
        <pc:spChg chg="mod">
          <ac:chgData name="Hồng Nhung Nguyễn" userId="6a381378437eae27" providerId="LiveId" clId="{176D40F7-F1BE-46A1-BFD0-875512BF32A4}" dt="2021-08-03T03:11:52.549" v="51" actId="20577"/>
          <ac:spMkLst>
            <pc:docMk/>
            <pc:sldMk cId="0" sldId="256"/>
            <ac:spMk id="184" creationId="{00000000-0000-0000-0000-000000000000}"/>
          </ac:spMkLst>
        </pc:spChg>
      </pc:sldChg>
      <pc:sldChg chg="addSp delSp modSp mod">
        <pc:chgData name="Hồng Nhung Nguyễn" userId="6a381378437eae27" providerId="LiveId" clId="{176D40F7-F1BE-46A1-BFD0-875512BF32A4}" dt="2021-08-03T03:14:51.135" v="207" actId="14100"/>
        <pc:sldMkLst>
          <pc:docMk/>
          <pc:sldMk cId="0" sldId="259"/>
        </pc:sldMkLst>
        <pc:spChg chg="add del mod">
          <ac:chgData name="Hồng Nhung Nguyễn" userId="6a381378437eae27" providerId="LiveId" clId="{176D40F7-F1BE-46A1-BFD0-875512BF32A4}" dt="2021-08-03T03:13:42.092" v="157" actId="478"/>
          <ac:spMkLst>
            <pc:docMk/>
            <pc:sldMk cId="0" sldId="259"/>
            <ac:spMk id="3" creationId="{B18F6188-E248-4A7A-9BF2-4543682CF82B}"/>
          </ac:spMkLst>
        </pc:spChg>
        <pc:spChg chg="mod">
          <ac:chgData name="Hồng Nhung Nguyễn" userId="6a381378437eae27" providerId="LiveId" clId="{176D40F7-F1BE-46A1-BFD0-875512BF32A4}" dt="2021-08-03T03:14:51.135" v="207" actId="14100"/>
          <ac:spMkLst>
            <pc:docMk/>
            <pc:sldMk cId="0" sldId="259"/>
            <ac:spMk id="221" creationId="{00000000-0000-0000-0000-000000000000}"/>
          </ac:spMkLst>
        </pc:spChg>
        <pc:spChg chg="del">
          <ac:chgData name="Hồng Nhung Nguyễn" userId="6a381378437eae27" providerId="LiveId" clId="{176D40F7-F1BE-46A1-BFD0-875512BF32A4}" dt="2021-08-03T03:13:35.635" v="156" actId="478"/>
          <ac:spMkLst>
            <pc:docMk/>
            <pc:sldMk cId="0" sldId="259"/>
            <ac:spMk id="222" creationId="{00000000-0000-0000-0000-000000000000}"/>
          </ac:spMkLst>
        </pc:spChg>
      </pc:sldChg>
      <pc:sldChg chg="modSp mod">
        <pc:chgData name="Hồng Nhung Nguyễn" userId="6a381378437eae27" providerId="LiveId" clId="{176D40F7-F1BE-46A1-BFD0-875512BF32A4}" dt="2021-08-03T03:49:50.680" v="963" actId="20577"/>
        <pc:sldMkLst>
          <pc:docMk/>
          <pc:sldMk cId="0" sldId="261"/>
        </pc:sldMkLst>
        <pc:spChg chg="mod">
          <ac:chgData name="Hồng Nhung Nguyễn" userId="6a381378437eae27" providerId="LiveId" clId="{176D40F7-F1BE-46A1-BFD0-875512BF32A4}" dt="2021-08-03T03:16:58.318" v="275" actId="20577"/>
          <ac:spMkLst>
            <pc:docMk/>
            <pc:sldMk cId="0" sldId="261"/>
            <ac:spMk id="236" creationId="{00000000-0000-0000-0000-000000000000}"/>
          </ac:spMkLst>
        </pc:spChg>
        <pc:spChg chg="mod">
          <ac:chgData name="Hồng Nhung Nguyễn" userId="6a381378437eae27" providerId="LiveId" clId="{176D40F7-F1BE-46A1-BFD0-875512BF32A4}" dt="2021-08-03T03:49:50.680" v="963" actId="20577"/>
          <ac:spMkLst>
            <pc:docMk/>
            <pc:sldMk cId="0" sldId="261"/>
            <ac:spMk id="237" creationId="{00000000-0000-0000-0000-000000000000}"/>
          </ac:spMkLst>
        </pc:spChg>
      </pc:sldChg>
      <pc:sldChg chg="modNotes">
        <pc:chgData name="Hồng Nhung Nguyễn" userId="6a381378437eae27" providerId="LiveId" clId="{176D40F7-F1BE-46A1-BFD0-875512BF32A4}" dt="2021-08-03T03:25:18.300" v="688"/>
        <pc:sldMkLst>
          <pc:docMk/>
          <pc:sldMk cId="0" sldId="262"/>
        </pc:sldMkLst>
      </pc:sldChg>
      <pc:sldChg chg="modNotes">
        <pc:chgData name="Hồng Nhung Nguyễn" userId="6a381378437eae27" providerId="LiveId" clId="{176D40F7-F1BE-46A1-BFD0-875512BF32A4}" dt="2021-08-03T03:25:18.300" v="688"/>
        <pc:sldMkLst>
          <pc:docMk/>
          <pc:sldMk cId="0" sldId="263"/>
        </pc:sldMkLst>
      </pc:sldChg>
      <pc:sldChg chg="modNotes">
        <pc:chgData name="Hồng Nhung Nguyễn" userId="6a381378437eae27" providerId="LiveId" clId="{176D40F7-F1BE-46A1-BFD0-875512BF32A4}" dt="2021-08-03T03:25:18.300" v="688"/>
        <pc:sldMkLst>
          <pc:docMk/>
          <pc:sldMk cId="0" sldId="264"/>
        </pc:sldMkLst>
      </pc:sldChg>
      <pc:sldChg chg="modNotes">
        <pc:chgData name="Hồng Nhung Nguyễn" userId="6a381378437eae27" providerId="LiveId" clId="{176D40F7-F1BE-46A1-BFD0-875512BF32A4}" dt="2021-08-03T03:25:18.300" v="688"/>
        <pc:sldMkLst>
          <pc:docMk/>
          <pc:sldMk cId="0" sldId="265"/>
        </pc:sldMkLst>
      </pc:sldChg>
      <pc:sldChg chg="modNotes">
        <pc:chgData name="Hồng Nhung Nguyễn" userId="6a381378437eae27" providerId="LiveId" clId="{176D40F7-F1BE-46A1-BFD0-875512BF32A4}" dt="2021-08-03T03:25:18.300" v="688"/>
        <pc:sldMkLst>
          <pc:docMk/>
          <pc:sldMk cId="0" sldId="266"/>
        </pc:sldMkLst>
      </pc:sldChg>
      <pc:sldChg chg="modNotes">
        <pc:chgData name="Hồng Nhung Nguyễn" userId="6a381378437eae27" providerId="LiveId" clId="{176D40F7-F1BE-46A1-BFD0-875512BF32A4}" dt="2021-08-03T03:25:18.300" v="688"/>
        <pc:sldMkLst>
          <pc:docMk/>
          <pc:sldMk cId="0" sldId="267"/>
        </pc:sldMkLst>
      </pc:sldChg>
      <pc:sldChg chg="modNotes">
        <pc:chgData name="Hồng Nhung Nguyễn" userId="6a381378437eae27" providerId="LiveId" clId="{176D40F7-F1BE-46A1-BFD0-875512BF32A4}" dt="2021-08-03T03:25:18.300" v="688"/>
        <pc:sldMkLst>
          <pc:docMk/>
          <pc:sldMk cId="0" sldId="268"/>
        </pc:sldMkLst>
      </pc:sldChg>
      <pc:sldChg chg="modNotes">
        <pc:chgData name="Hồng Nhung Nguyễn" userId="6a381378437eae27" providerId="LiveId" clId="{176D40F7-F1BE-46A1-BFD0-875512BF32A4}" dt="2021-08-03T03:25:18.300" v="688"/>
        <pc:sldMkLst>
          <pc:docMk/>
          <pc:sldMk cId="0" sldId="269"/>
        </pc:sldMkLst>
      </pc:sldChg>
      <pc:sldChg chg="modNotes">
        <pc:chgData name="Hồng Nhung Nguyễn" userId="6a381378437eae27" providerId="LiveId" clId="{176D40F7-F1BE-46A1-BFD0-875512BF32A4}" dt="2021-08-03T03:25:18.300" v="688"/>
        <pc:sldMkLst>
          <pc:docMk/>
          <pc:sldMk cId="0" sldId="270"/>
        </pc:sldMkLst>
      </pc:sldChg>
      <pc:sldChg chg="modNotes">
        <pc:chgData name="Hồng Nhung Nguyễn" userId="6a381378437eae27" providerId="LiveId" clId="{176D40F7-F1BE-46A1-BFD0-875512BF32A4}" dt="2021-08-03T03:25:18.300" v="688"/>
        <pc:sldMkLst>
          <pc:docMk/>
          <pc:sldMk cId="0" sldId="271"/>
        </pc:sldMkLst>
      </pc:sldChg>
      <pc:sldChg chg="modNotes">
        <pc:chgData name="Hồng Nhung Nguyễn" userId="6a381378437eae27" providerId="LiveId" clId="{176D40F7-F1BE-46A1-BFD0-875512BF32A4}" dt="2021-08-03T03:25:18.300" v="688"/>
        <pc:sldMkLst>
          <pc:docMk/>
          <pc:sldMk cId="0" sldId="272"/>
        </pc:sldMkLst>
      </pc:sldChg>
      <pc:sldChg chg="modNotes">
        <pc:chgData name="Hồng Nhung Nguyễn" userId="6a381378437eae27" providerId="LiveId" clId="{176D40F7-F1BE-46A1-BFD0-875512BF32A4}" dt="2021-08-03T03:25:18.300" v="688"/>
        <pc:sldMkLst>
          <pc:docMk/>
          <pc:sldMk cId="0" sldId="273"/>
        </pc:sldMkLst>
      </pc:sldChg>
      <pc:sldChg chg="modNotes">
        <pc:chgData name="Hồng Nhung Nguyễn" userId="6a381378437eae27" providerId="LiveId" clId="{176D40F7-F1BE-46A1-BFD0-875512BF32A4}" dt="2021-08-03T03:25:18.300" v="688"/>
        <pc:sldMkLst>
          <pc:docMk/>
          <pc:sldMk cId="0" sldId="274"/>
        </pc:sldMkLst>
      </pc:sldChg>
      <pc:sldChg chg="modNotes">
        <pc:chgData name="Hồng Nhung Nguyễn" userId="6a381378437eae27" providerId="LiveId" clId="{176D40F7-F1BE-46A1-BFD0-875512BF32A4}" dt="2021-08-03T03:25:18.300" v="688"/>
        <pc:sldMkLst>
          <pc:docMk/>
          <pc:sldMk cId="0" sldId="275"/>
        </pc:sldMkLst>
      </pc:sldChg>
      <pc:sldChg chg="modNotes">
        <pc:chgData name="Hồng Nhung Nguyễn" userId="6a381378437eae27" providerId="LiveId" clId="{176D40F7-F1BE-46A1-BFD0-875512BF32A4}" dt="2021-08-03T03:25:18.300" v="688"/>
        <pc:sldMkLst>
          <pc:docMk/>
          <pc:sldMk cId="0" sldId="276"/>
        </pc:sldMkLst>
      </pc:sldChg>
      <pc:sldChg chg="modNotes">
        <pc:chgData name="Hồng Nhung Nguyễn" userId="6a381378437eae27" providerId="LiveId" clId="{176D40F7-F1BE-46A1-BFD0-875512BF32A4}" dt="2021-08-03T03:25:18.300" v="688"/>
        <pc:sldMkLst>
          <pc:docMk/>
          <pc:sldMk cId="0" sldId="277"/>
        </pc:sldMkLst>
      </pc:sldChg>
      <pc:sldChg chg="modNotes">
        <pc:chgData name="Hồng Nhung Nguyễn" userId="6a381378437eae27" providerId="LiveId" clId="{176D40F7-F1BE-46A1-BFD0-875512BF32A4}" dt="2021-08-03T03:25:18.300" v="688"/>
        <pc:sldMkLst>
          <pc:docMk/>
          <pc:sldMk cId="0" sldId="278"/>
        </pc:sldMkLst>
      </pc:sldChg>
      <pc:sldChg chg="modNotes">
        <pc:chgData name="Hồng Nhung Nguyễn" userId="6a381378437eae27" providerId="LiveId" clId="{176D40F7-F1BE-46A1-BFD0-875512BF32A4}" dt="2021-08-03T03:25:18.300" v="688"/>
        <pc:sldMkLst>
          <pc:docMk/>
          <pc:sldMk cId="0" sldId="279"/>
        </pc:sldMkLst>
      </pc:sldChg>
      <pc:sldChg chg="modNotes">
        <pc:chgData name="Hồng Nhung Nguyễn" userId="6a381378437eae27" providerId="LiveId" clId="{176D40F7-F1BE-46A1-BFD0-875512BF32A4}" dt="2021-08-03T03:25:18.300" v="688"/>
        <pc:sldMkLst>
          <pc:docMk/>
          <pc:sldMk cId="0" sldId="280"/>
        </pc:sldMkLst>
      </pc:sldChg>
      <pc:sldChg chg="modNotes">
        <pc:chgData name="Hồng Nhung Nguyễn" userId="6a381378437eae27" providerId="LiveId" clId="{176D40F7-F1BE-46A1-BFD0-875512BF32A4}" dt="2021-08-03T03:25:18.300" v="688"/>
        <pc:sldMkLst>
          <pc:docMk/>
          <pc:sldMk cId="0" sldId="282"/>
        </pc:sldMkLst>
      </pc:sldChg>
      <pc:sldChg chg="modNotes">
        <pc:chgData name="Hồng Nhung Nguyễn" userId="6a381378437eae27" providerId="LiveId" clId="{176D40F7-F1BE-46A1-BFD0-875512BF32A4}" dt="2021-08-03T03:25:18.300" v="688"/>
        <pc:sldMkLst>
          <pc:docMk/>
          <pc:sldMk cId="0" sldId="283"/>
        </pc:sldMkLst>
      </pc:sldChg>
      <pc:sldChg chg="modNotes">
        <pc:chgData name="Hồng Nhung Nguyễn" userId="6a381378437eae27" providerId="LiveId" clId="{176D40F7-F1BE-46A1-BFD0-875512BF32A4}" dt="2021-08-03T03:25:18.300" v="688"/>
        <pc:sldMkLst>
          <pc:docMk/>
          <pc:sldMk cId="0" sldId="284"/>
        </pc:sldMkLst>
      </pc:sldChg>
      <pc:sldChg chg="modNotes">
        <pc:chgData name="Hồng Nhung Nguyễn" userId="6a381378437eae27" providerId="LiveId" clId="{176D40F7-F1BE-46A1-BFD0-875512BF32A4}" dt="2021-08-03T03:25:18.300" v="688"/>
        <pc:sldMkLst>
          <pc:docMk/>
          <pc:sldMk cId="0" sldId="285"/>
        </pc:sldMkLst>
      </pc:sldChg>
      <pc:sldChg chg="modNotes">
        <pc:chgData name="Hồng Nhung Nguyễn" userId="6a381378437eae27" providerId="LiveId" clId="{176D40F7-F1BE-46A1-BFD0-875512BF32A4}" dt="2021-08-03T03:25:18.300" v="688"/>
        <pc:sldMkLst>
          <pc:docMk/>
          <pc:sldMk cId="0" sldId="286"/>
        </pc:sldMkLst>
      </pc:sldChg>
      <pc:sldChg chg="modNotes">
        <pc:chgData name="Hồng Nhung Nguyễn" userId="6a381378437eae27" providerId="LiveId" clId="{176D40F7-F1BE-46A1-BFD0-875512BF32A4}" dt="2021-08-03T03:25:18.300" v="688"/>
        <pc:sldMkLst>
          <pc:docMk/>
          <pc:sldMk cId="0" sldId="287"/>
        </pc:sldMkLst>
      </pc:sldChg>
      <pc:sldChg chg="modNotes">
        <pc:chgData name="Hồng Nhung Nguyễn" userId="6a381378437eae27" providerId="LiveId" clId="{176D40F7-F1BE-46A1-BFD0-875512BF32A4}" dt="2021-08-03T03:25:18.300" v="688"/>
        <pc:sldMkLst>
          <pc:docMk/>
          <pc:sldMk cId="0" sldId="288"/>
        </pc:sldMkLst>
      </pc:sldChg>
      <pc:sldChg chg="modNotes">
        <pc:chgData name="Hồng Nhung Nguyễn" userId="6a381378437eae27" providerId="LiveId" clId="{176D40F7-F1BE-46A1-BFD0-875512BF32A4}" dt="2021-08-03T03:25:18.300" v="688"/>
        <pc:sldMkLst>
          <pc:docMk/>
          <pc:sldMk cId="0" sldId="289"/>
        </pc:sldMkLst>
      </pc:sldChg>
      <pc:sldChg chg="modNotes">
        <pc:chgData name="Hồng Nhung Nguyễn" userId="6a381378437eae27" providerId="LiveId" clId="{176D40F7-F1BE-46A1-BFD0-875512BF32A4}" dt="2021-08-03T03:25:18.300" v="688"/>
        <pc:sldMkLst>
          <pc:docMk/>
          <pc:sldMk cId="0" sldId="290"/>
        </pc:sldMkLst>
      </pc:sldChg>
      <pc:sldChg chg="modNotes">
        <pc:chgData name="Hồng Nhung Nguyễn" userId="6a381378437eae27" providerId="LiveId" clId="{176D40F7-F1BE-46A1-BFD0-875512BF32A4}" dt="2021-08-03T03:25:18.300" v="688"/>
        <pc:sldMkLst>
          <pc:docMk/>
          <pc:sldMk cId="0" sldId="291"/>
        </pc:sldMkLst>
      </pc:sldChg>
      <pc:sldChg chg="modNotes">
        <pc:chgData name="Hồng Nhung Nguyễn" userId="6a381378437eae27" providerId="LiveId" clId="{176D40F7-F1BE-46A1-BFD0-875512BF32A4}" dt="2021-08-03T03:25:18.300" v="688"/>
        <pc:sldMkLst>
          <pc:docMk/>
          <pc:sldMk cId="0" sldId="292"/>
        </pc:sldMkLst>
      </pc:sldChg>
      <pc:sldChg chg="modNotes">
        <pc:chgData name="Hồng Nhung Nguyễn" userId="6a381378437eae27" providerId="LiveId" clId="{176D40F7-F1BE-46A1-BFD0-875512BF32A4}" dt="2021-08-03T03:25:18.300" v="688"/>
        <pc:sldMkLst>
          <pc:docMk/>
          <pc:sldMk cId="0" sldId="293"/>
        </pc:sldMkLst>
      </pc:sldChg>
      <pc:sldChg chg="modSp add mod">
        <pc:chgData name="Hồng Nhung Nguyễn" userId="6a381378437eae27" providerId="LiveId" clId="{176D40F7-F1BE-46A1-BFD0-875512BF32A4}" dt="2021-08-03T03:50:03.117" v="964"/>
        <pc:sldMkLst>
          <pc:docMk/>
          <pc:sldMk cId="1422980238" sldId="295"/>
        </pc:sldMkLst>
        <pc:spChg chg="mod">
          <ac:chgData name="Hồng Nhung Nguyễn" userId="6a381378437eae27" providerId="LiveId" clId="{176D40F7-F1BE-46A1-BFD0-875512BF32A4}" dt="2021-08-03T03:50:03.117" v="964"/>
          <ac:spMkLst>
            <pc:docMk/>
            <pc:sldMk cId="1422980238" sldId="295"/>
            <ac:spMk id="237" creationId="{00000000-0000-0000-0000-000000000000}"/>
          </ac:spMkLst>
        </pc:spChg>
      </pc:sldChg>
      <pc:sldChg chg="add">
        <pc:chgData name="Hồng Nhung Nguyễn" userId="6a381378437eae27" providerId="LiveId" clId="{176D40F7-F1BE-46A1-BFD0-875512BF32A4}" dt="2021-08-03T03:46:14.923" v="958"/>
        <pc:sldMkLst>
          <pc:docMk/>
          <pc:sldMk cId="1420130898" sldId="29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8" name="Google Shape;298;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167704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8" name="Google Shape;298;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55664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816603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8" name="Google Shape;298;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816078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9" name="Google Shape;339;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832023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35ed75ccf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6" name="Google Shape;416;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199239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10323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428988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16418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7544483" y="657775"/>
            <a:ext cx="1299300" cy="4329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nvGrpSpPr>
          <p:cNvPr id="11" name="Google Shape;11;p2"/>
          <p:cNvGrpSpPr/>
          <p:nvPr/>
        </p:nvGrpSpPr>
        <p:grpSpPr>
          <a:xfrm>
            <a:off x="0" y="-7088"/>
            <a:ext cx="8661398" cy="5150588"/>
            <a:chOff x="0" y="-7088"/>
            <a:chExt cx="8661398" cy="5150588"/>
          </a:xfrm>
        </p:grpSpPr>
        <p:sp>
          <p:nvSpPr>
            <p:cNvPr id="12" name="Google Shape;12;p2"/>
            <p:cNvSpPr/>
            <p:nvPr/>
          </p:nvSpPr>
          <p:spPr>
            <a:xfrm>
              <a:off x="0" y="0"/>
              <a:ext cx="35250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10800000" flipH="1">
              <a:off x="3517898" y="-7088"/>
              <a:ext cx="5143500" cy="5143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14" name="Google Shape;14;p2"/>
          <p:cNvGrpSpPr/>
          <p:nvPr/>
        </p:nvGrpSpPr>
        <p:grpSpPr>
          <a:xfrm rot="10800000" flipH="1">
            <a:off x="1" y="1090763"/>
            <a:ext cx="8847502" cy="2961975"/>
            <a:chOff x="-8178042" y="-4493254"/>
            <a:chExt cx="19483598" cy="6522736"/>
          </a:xfrm>
        </p:grpSpPr>
        <p:sp>
          <p:nvSpPr>
            <p:cNvPr id="15" name="Google Shape;15;p2"/>
            <p:cNvSpPr/>
            <p:nvPr/>
          </p:nvSpPr>
          <p:spPr>
            <a:xfrm>
              <a:off x="-8178042" y="-4493118"/>
              <a:ext cx="12968400" cy="6522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6" name="Google Shape;16;p2"/>
            <p:cNvSpPr/>
            <p:nvPr/>
          </p:nvSpPr>
          <p:spPr>
            <a:xfrm>
              <a:off x="4782955" y="-4493254"/>
              <a:ext cx="6522600" cy="6522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17" name="Google Shape;17;p2"/>
          <p:cNvGrpSpPr/>
          <p:nvPr/>
        </p:nvGrpSpPr>
        <p:grpSpPr>
          <a:xfrm>
            <a:off x="3677236" y="4278349"/>
            <a:ext cx="5480829" cy="432996"/>
            <a:chOff x="5582265" y="4646738"/>
            <a:chExt cx="5480829" cy="432996"/>
          </a:xfrm>
        </p:grpSpPr>
        <p:sp>
          <p:nvSpPr>
            <p:cNvPr id="18" name="Google Shape;18;p2"/>
            <p:cNvSpPr/>
            <p:nvPr/>
          </p:nvSpPr>
          <p:spPr>
            <a:xfrm rot="10800000">
              <a:off x="5582265"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 name="Google Shape;19;p2"/>
            <p:cNvGrpSpPr/>
            <p:nvPr/>
          </p:nvGrpSpPr>
          <p:grpSpPr>
            <a:xfrm flipH="1">
              <a:off x="5585232" y="4646738"/>
              <a:ext cx="5477861" cy="304551"/>
              <a:chOff x="-24158748" y="330075"/>
              <a:chExt cx="30568423" cy="1699506"/>
            </a:xfrm>
          </p:grpSpPr>
          <p:sp>
            <p:nvSpPr>
              <p:cNvPr id="20" name="Google Shape;20;p2"/>
              <p:cNvSpPr/>
              <p:nvPr/>
            </p:nvSpPr>
            <p:spPr>
              <a:xfrm>
                <a:off x="-24158748" y="330081"/>
                <a:ext cx="289080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4710175"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2" name="Google Shape;22;p2"/>
          <p:cNvSpPr txBox="1">
            <a:spLocks noGrp="1"/>
          </p:cNvSpPr>
          <p:nvPr>
            <p:ph type="ctrTitle"/>
          </p:nvPr>
        </p:nvSpPr>
        <p:spPr>
          <a:xfrm>
            <a:off x="685800" y="1090750"/>
            <a:ext cx="5367900" cy="29619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23"/>
        <p:cNvGrpSpPr/>
        <p:nvPr/>
      </p:nvGrpSpPr>
      <p:grpSpPr>
        <a:xfrm>
          <a:off x="0" y="0"/>
          <a:ext cx="0" cy="0"/>
          <a:chOff x="0" y="0"/>
          <a:chExt cx="0" cy="0"/>
        </a:xfrm>
      </p:grpSpPr>
      <p:sp>
        <p:nvSpPr>
          <p:cNvPr id="24" name="Google Shape;24;p3"/>
          <p:cNvSpPr/>
          <p:nvPr/>
        </p:nvSpPr>
        <p:spPr>
          <a:xfrm>
            <a:off x="5697214" y="2635519"/>
            <a:ext cx="889200" cy="296400"/>
          </a:xfrm>
          <a:prstGeom prst="triangle">
            <a:avLst>
              <a:gd name="adj" fmla="val 32425"/>
            </a:avLst>
          </a:prstGeom>
          <a:solidFill>
            <a:srgbClr val="2632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nvGrpSpPr>
          <p:cNvPr id="25" name="Google Shape;25;p3"/>
          <p:cNvGrpSpPr/>
          <p:nvPr/>
        </p:nvGrpSpPr>
        <p:grpSpPr>
          <a:xfrm>
            <a:off x="0" y="-7088"/>
            <a:ext cx="8661398" cy="5150588"/>
            <a:chOff x="0" y="-7088"/>
            <a:chExt cx="8661398" cy="5150588"/>
          </a:xfrm>
        </p:grpSpPr>
        <p:sp>
          <p:nvSpPr>
            <p:cNvPr id="26" name="Google Shape;26;p3"/>
            <p:cNvSpPr/>
            <p:nvPr/>
          </p:nvSpPr>
          <p:spPr>
            <a:xfrm>
              <a:off x="0" y="0"/>
              <a:ext cx="35250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3"/>
            <p:cNvSpPr/>
            <p:nvPr/>
          </p:nvSpPr>
          <p:spPr>
            <a:xfrm rot="10800000" flipH="1">
              <a:off x="3517898" y="-7088"/>
              <a:ext cx="5143500" cy="5143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28" name="Google Shape;28;p3"/>
          <p:cNvGrpSpPr/>
          <p:nvPr/>
        </p:nvGrpSpPr>
        <p:grpSpPr>
          <a:xfrm rot="10800000" flipH="1">
            <a:off x="-2" y="2924826"/>
            <a:ext cx="6589087" cy="2027268"/>
            <a:chOff x="-9894852" y="-4493254"/>
            <a:chExt cx="21200407" cy="6522740"/>
          </a:xfrm>
        </p:grpSpPr>
        <p:sp>
          <p:nvSpPr>
            <p:cNvPr id="29" name="Google Shape;29;p3"/>
            <p:cNvSpPr/>
            <p:nvPr/>
          </p:nvSpPr>
          <p:spPr>
            <a:xfrm>
              <a:off x="-9894852" y="-4493114"/>
              <a:ext cx="14685300" cy="6522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30" name="Google Shape;30;p3"/>
            <p:cNvSpPr/>
            <p:nvPr/>
          </p:nvSpPr>
          <p:spPr>
            <a:xfrm>
              <a:off x="4782955" y="-4493254"/>
              <a:ext cx="6522600" cy="6522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31" name="Google Shape;31;p3"/>
          <p:cNvGrpSpPr/>
          <p:nvPr/>
        </p:nvGrpSpPr>
        <p:grpSpPr>
          <a:xfrm>
            <a:off x="6946842" y="4472723"/>
            <a:ext cx="2202830" cy="670795"/>
            <a:chOff x="5575242" y="4472723"/>
            <a:chExt cx="2202830" cy="670795"/>
          </a:xfrm>
        </p:grpSpPr>
        <p:sp>
          <p:nvSpPr>
            <p:cNvPr id="32" name="Google Shape;32;p3"/>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oogle Shape;33;p3"/>
            <p:cNvGrpSpPr/>
            <p:nvPr/>
          </p:nvGrpSpPr>
          <p:grpSpPr>
            <a:xfrm flipH="1">
              <a:off x="5734850" y="4472723"/>
              <a:ext cx="2040837" cy="670795"/>
              <a:chOff x="1297954" y="330075"/>
              <a:chExt cx="5169293" cy="1699506"/>
            </a:xfrm>
          </p:grpSpPr>
          <p:sp>
            <p:nvSpPr>
              <p:cNvPr id="34" name="Google Shape;34;p3"/>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3"/>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 name="Google Shape;36;p3"/>
            <p:cNvGrpSpPr/>
            <p:nvPr/>
          </p:nvGrpSpPr>
          <p:grpSpPr>
            <a:xfrm flipH="1">
              <a:off x="5578209" y="4646738"/>
              <a:ext cx="2199863" cy="304563"/>
              <a:chOff x="-5827153" y="330075"/>
              <a:chExt cx="12276019" cy="1699569"/>
            </a:xfrm>
          </p:grpSpPr>
          <p:sp>
            <p:nvSpPr>
              <p:cNvPr id="37" name="Google Shape;37;p3"/>
              <p:cNvSpPr/>
              <p:nvPr/>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3"/>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9" name="Google Shape;39;p3"/>
          <p:cNvSpPr txBox="1">
            <a:spLocks noGrp="1"/>
          </p:cNvSpPr>
          <p:nvPr>
            <p:ph type="ctrTitle"/>
          </p:nvPr>
        </p:nvSpPr>
        <p:spPr>
          <a:xfrm>
            <a:off x="463525" y="2871148"/>
            <a:ext cx="4094400" cy="11598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40" name="Google Shape;40;p3"/>
          <p:cNvSpPr txBox="1">
            <a:spLocks noGrp="1"/>
          </p:cNvSpPr>
          <p:nvPr>
            <p:ph type="subTitle" idx="1"/>
          </p:nvPr>
        </p:nvSpPr>
        <p:spPr>
          <a:xfrm>
            <a:off x="463525" y="3975449"/>
            <a:ext cx="4094400" cy="784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5"/>
              </a:buClr>
              <a:buSzPts val="2000"/>
              <a:buNone/>
              <a:defRPr sz="2000">
                <a:solidFill>
                  <a:schemeClr val="accent5"/>
                </a:solidFill>
              </a:defRPr>
            </a:lvl1pPr>
            <a:lvl2pPr lvl="1" rtl="0">
              <a:spcBef>
                <a:spcPts val="1000"/>
              </a:spcBef>
              <a:spcAft>
                <a:spcPts val="0"/>
              </a:spcAft>
              <a:buClr>
                <a:schemeClr val="accent5"/>
              </a:buClr>
              <a:buSzPts val="2000"/>
              <a:buNone/>
              <a:defRPr sz="2000">
                <a:solidFill>
                  <a:schemeClr val="accent5"/>
                </a:solidFill>
              </a:defRPr>
            </a:lvl2pPr>
            <a:lvl3pPr lvl="2" rtl="0">
              <a:spcBef>
                <a:spcPts val="1000"/>
              </a:spcBef>
              <a:spcAft>
                <a:spcPts val="0"/>
              </a:spcAft>
              <a:buClr>
                <a:schemeClr val="accent5"/>
              </a:buClr>
              <a:buSzPts val="2000"/>
              <a:buNone/>
              <a:defRPr sz="2000">
                <a:solidFill>
                  <a:schemeClr val="accent5"/>
                </a:solidFill>
              </a:defRPr>
            </a:lvl3pPr>
            <a:lvl4pPr lvl="3" rtl="0">
              <a:spcBef>
                <a:spcPts val="1000"/>
              </a:spcBef>
              <a:spcAft>
                <a:spcPts val="0"/>
              </a:spcAft>
              <a:buClr>
                <a:schemeClr val="accent5"/>
              </a:buClr>
              <a:buSzPts val="2000"/>
              <a:buNone/>
              <a:defRPr sz="2000">
                <a:solidFill>
                  <a:schemeClr val="accent5"/>
                </a:solidFill>
              </a:defRPr>
            </a:lvl4pPr>
            <a:lvl5pPr lvl="4" rtl="0">
              <a:spcBef>
                <a:spcPts val="1000"/>
              </a:spcBef>
              <a:spcAft>
                <a:spcPts val="0"/>
              </a:spcAft>
              <a:buClr>
                <a:schemeClr val="accent5"/>
              </a:buClr>
              <a:buSzPts val="2000"/>
              <a:buNone/>
              <a:defRPr sz="2000">
                <a:solidFill>
                  <a:schemeClr val="accent5"/>
                </a:solidFill>
              </a:defRPr>
            </a:lvl5pPr>
            <a:lvl6pPr lvl="5" rtl="0">
              <a:spcBef>
                <a:spcPts val="1000"/>
              </a:spcBef>
              <a:spcAft>
                <a:spcPts val="0"/>
              </a:spcAft>
              <a:buClr>
                <a:schemeClr val="accent5"/>
              </a:buClr>
              <a:buSzPts val="2000"/>
              <a:buNone/>
              <a:defRPr sz="2000">
                <a:solidFill>
                  <a:schemeClr val="accent5"/>
                </a:solidFill>
              </a:defRPr>
            </a:lvl6pPr>
            <a:lvl7pPr lvl="6" rtl="0">
              <a:spcBef>
                <a:spcPts val="1000"/>
              </a:spcBef>
              <a:spcAft>
                <a:spcPts val="0"/>
              </a:spcAft>
              <a:buClr>
                <a:schemeClr val="accent5"/>
              </a:buClr>
              <a:buSzPts val="2000"/>
              <a:buNone/>
              <a:defRPr sz="2000">
                <a:solidFill>
                  <a:schemeClr val="accent5"/>
                </a:solidFill>
              </a:defRPr>
            </a:lvl7pPr>
            <a:lvl8pPr lvl="7" rtl="0">
              <a:spcBef>
                <a:spcPts val="1000"/>
              </a:spcBef>
              <a:spcAft>
                <a:spcPts val="0"/>
              </a:spcAft>
              <a:buClr>
                <a:schemeClr val="accent5"/>
              </a:buClr>
              <a:buSzPts val="2000"/>
              <a:buNone/>
              <a:defRPr sz="2000">
                <a:solidFill>
                  <a:schemeClr val="accent5"/>
                </a:solidFill>
              </a:defRPr>
            </a:lvl8pPr>
            <a:lvl9pPr lvl="8" rtl="0">
              <a:spcBef>
                <a:spcPts val="1000"/>
              </a:spcBef>
              <a:spcAft>
                <a:spcPts val="1000"/>
              </a:spcAft>
              <a:buClr>
                <a:schemeClr val="accent5"/>
              </a:buClr>
              <a:buSzPts val="2000"/>
              <a:buNone/>
              <a:defRPr sz="2000">
                <a:solidFill>
                  <a:schemeClr val="accent5"/>
                </a:solidFill>
              </a:defRPr>
            </a:lvl9pPr>
          </a:lstStyle>
          <a:p>
            <a:endParaRPr/>
          </a:p>
        </p:txBody>
      </p:sp>
      <p:sp>
        <p:nvSpPr>
          <p:cNvPr id="41" name="Google Shape;41;p3"/>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61"/>
        <p:cNvGrpSpPr/>
        <p:nvPr/>
      </p:nvGrpSpPr>
      <p:grpSpPr>
        <a:xfrm>
          <a:off x="0" y="0"/>
          <a:ext cx="0" cy="0"/>
          <a:chOff x="0" y="0"/>
          <a:chExt cx="0" cy="0"/>
        </a:xfrm>
      </p:grpSpPr>
      <p:grpSp>
        <p:nvGrpSpPr>
          <p:cNvPr id="62" name="Google Shape;62;p5"/>
          <p:cNvGrpSpPr/>
          <p:nvPr/>
        </p:nvGrpSpPr>
        <p:grpSpPr>
          <a:xfrm>
            <a:off x="6946842" y="4472723"/>
            <a:ext cx="2202830" cy="670795"/>
            <a:chOff x="5575242" y="4472723"/>
            <a:chExt cx="2202830" cy="670795"/>
          </a:xfrm>
        </p:grpSpPr>
        <p:sp>
          <p:nvSpPr>
            <p:cNvPr id="63" name="Google Shape;63;p5"/>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4" name="Google Shape;64;p5"/>
            <p:cNvGrpSpPr/>
            <p:nvPr/>
          </p:nvGrpSpPr>
          <p:grpSpPr>
            <a:xfrm flipH="1">
              <a:off x="5734850" y="4472723"/>
              <a:ext cx="2040837" cy="670795"/>
              <a:chOff x="1297954" y="330075"/>
              <a:chExt cx="5169293" cy="1699506"/>
            </a:xfrm>
          </p:grpSpPr>
          <p:sp>
            <p:nvSpPr>
              <p:cNvPr id="65" name="Google Shape;65;p5"/>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5"/>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 name="Google Shape;67;p5"/>
            <p:cNvGrpSpPr/>
            <p:nvPr/>
          </p:nvGrpSpPr>
          <p:grpSpPr>
            <a:xfrm flipH="1">
              <a:off x="5578209" y="4646738"/>
              <a:ext cx="2199863" cy="304563"/>
              <a:chOff x="-5827153" y="330075"/>
              <a:chExt cx="12276019" cy="1699569"/>
            </a:xfrm>
          </p:grpSpPr>
          <p:sp>
            <p:nvSpPr>
              <p:cNvPr id="68" name="Google Shape;68;p5"/>
              <p:cNvSpPr/>
              <p:nvPr/>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5"/>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0" name="Google Shape;70;p5"/>
          <p:cNvGrpSpPr/>
          <p:nvPr/>
        </p:nvGrpSpPr>
        <p:grpSpPr>
          <a:xfrm>
            <a:off x="-4" y="40"/>
            <a:ext cx="7072430" cy="1327315"/>
            <a:chOff x="-4" y="40"/>
            <a:chExt cx="7072430" cy="1327315"/>
          </a:xfrm>
        </p:grpSpPr>
        <p:sp>
          <p:nvSpPr>
            <p:cNvPr id="71" name="Google Shape;71;p5"/>
            <p:cNvSpPr/>
            <p:nvPr/>
          </p:nvSpPr>
          <p:spPr>
            <a:xfrm>
              <a:off x="6292649" y="126425"/>
              <a:ext cx="779700" cy="2598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nvGrpSpPr>
            <p:cNvPr id="72" name="Google Shape;72;p5"/>
            <p:cNvGrpSpPr/>
            <p:nvPr/>
          </p:nvGrpSpPr>
          <p:grpSpPr>
            <a:xfrm rot="10800000" flipH="1">
              <a:off x="3" y="40"/>
              <a:ext cx="6756168" cy="1327315"/>
              <a:chOff x="-2168138" y="330075"/>
              <a:chExt cx="8650663" cy="1699506"/>
            </a:xfrm>
          </p:grpSpPr>
          <p:sp>
            <p:nvSpPr>
              <p:cNvPr id="73" name="Google Shape;73;p5"/>
              <p:cNvSpPr/>
              <p:nvPr/>
            </p:nvSpPr>
            <p:spPr>
              <a:xfrm>
                <a:off x="-2168138" y="330081"/>
                <a:ext cx="69582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74" name="Google Shape;74;p5"/>
              <p:cNvSpPr/>
              <p:nvPr/>
            </p:nvSpPr>
            <p:spPr>
              <a:xfrm>
                <a:off x="4783025"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75" name="Google Shape;75;p5"/>
            <p:cNvGrpSpPr/>
            <p:nvPr/>
          </p:nvGrpSpPr>
          <p:grpSpPr>
            <a:xfrm rot="10800000" flipH="1">
              <a:off x="-4" y="381007"/>
              <a:ext cx="7072430" cy="771744"/>
              <a:chOff x="-9092084" y="330075"/>
              <a:chExt cx="15574609" cy="1699501"/>
            </a:xfrm>
          </p:grpSpPr>
          <p:sp>
            <p:nvSpPr>
              <p:cNvPr id="76" name="Google Shape;76;p5"/>
              <p:cNvSpPr/>
              <p:nvPr/>
            </p:nvSpPr>
            <p:spPr>
              <a:xfrm>
                <a:off x="-9092084" y="330076"/>
                <a:ext cx="1388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77" name="Google Shape;77;p5"/>
              <p:cNvSpPr/>
              <p:nvPr/>
            </p:nvSpPr>
            <p:spPr>
              <a:xfrm>
                <a:off x="4783025"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sp>
        <p:nvSpPr>
          <p:cNvPr id="78" name="Google Shape;78;p5"/>
          <p:cNvSpPr txBox="1">
            <a:spLocks noGrp="1"/>
          </p:cNvSpPr>
          <p:nvPr>
            <p:ph type="title"/>
          </p:nvPr>
        </p:nvSpPr>
        <p:spPr>
          <a:xfrm>
            <a:off x="814275" y="392575"/>
            <a:ext cx="5492400" cy="766200"/>
          </a:xfrm>
          <a:prstGeom prst="rect">
            <a:avLst/>
          </a:prstGeom>
        </p:spPr>
        <p:txBody>
          <a:bodyPr spcFirstLastPara="1" wrap="square" lIns="91425" tIns="91425" rIns="91425" bIns="91425" anchor="ctr"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79" name="Google Shape;79;p5"/>
          <p:cNvSpPr txBox="1">
            <a:spLocks noGrp="1"/>
          </p:cNvSpPr>
          <p:nvPr>
            <p:ph type="body" idx="1"/>
          </p:nvPr>
        </p:nvSpPr>
        <p:spPr>
          <a:xfrm>
            <a:off x="814275" y="1327350"/>
            <a:ext cx="6132600" cy="3145500"/>
          </a:xfrm>
          <a:prstGeom prst="rect">
            <a:avLst/>
          </a:prstGeom>
        </p:spPr>
        <p:txBody>
          <a:bodyPr spcFirstLastPara="1" wrap="square" lIns="91425" tIns="91425" rIns="91425" bIns="91425" anchor="ctr" anchorCtr="0">
            <a:noAutofit/>
          </a:bodyPr>
          <a:lstStyle>
            <a:lvl1pPr marL="457200" lvl="0" indent="-381000">
              <a:spcBef>
                <a:spcPts val="600"/>
              </a:spcBef>
              <a:spcAft>
                <a:spcPts val="0"/>
              </a:spcAft>
              <a:buSzPts val="2400"/>
              <a:buChar char="▰"/>
              <a:defRPr/>
            </a:lvl1pPr>
            <a:lvl2pPr marL="914400" lvl="1" indent="-381000">
              <a:spcBef>
                <a:spcPts val="1000"/>
              </a:spcBef>
              <a:spcAft>
                <a:spcPts val="0"/>
              </a:spcAft>
              <a:buSzPts val="2400"/>
              <a:buChar char="▻"/>
              <a:defRPr/>
            </a:lvl2pPr>
            <a:lvl3pPr marL="1371600" lvl="2" indent="-381000">
              <a:spcBef>
                <a:spcPts val="1000"/>
              </a:spcBef>
              <a:spcAft>
                <a:spcPts val="0"/>
              </a:spcAft>
              <a:buSzPts val="2400"/>
              <a:buChar char="▻"/>
              <a:defRPr/>
            </a:lvl3pPr>
            <a:lvl4pPr marL="1828800" lvl="3" indent="-381000">
              <a:spcBef>
                <a:spcPts val="1000"/>
              </a:spcBef>
              <a:spcAft>
                <a:spcPts val="0"/>
              </a:spcAft>
              <a:buSzPts val="2400"/>
              <a:buChar char="▻"/>
              <a:defRPr/>
            </a:lvl4pPr>
            <a:lvl5pPr marL="2286000" lvl="4" indent="-381000">
              <a:spcBef>
                <a:spcPts val="1000"/>
              </a:spcBef>
              <a:spcAft>
                <a:spcPts val="0"/>
              </a:spcAft>
              <a:buSzPts val="2400"/>
              <a:buChar char="▻"/>
              <a:defRPr/>
            </a:lvl5pPr>
            <a:lvl6pPr marL="2743200" lvl="5" indent="-381000">
              <a:spcBef>
                <a:spcPts val="1000"/>
              </a:spcBef>
              <a:spcAft>
                <a:spcPts val="0"/>
              </a:spcAft>
              <a:buSzPts val="2400"/>
              <a:buChar char="▻"/>
              <a:defRPr/>
            </a:lvl6pPr>
            <a:lvl7pPr marL="3200400" lvl="6" indent="-381000">
              <a:spcBef>
                <a:spcPts val="1000"/>
              </a:spcBef>
              <a:spcAft>
                <a:spcPts val="0"/>
              </a:spcAft>
              <a:buSzPts val="2400"/>
              <a:buChar char="▻"/>
              <a:defRPr/>
            </a:lvl7pPr>
            <a:lvl8pPr marL="3657600" lvl="7" indent="-381000">
              <a:spcBef>
                <a:spcPts val="1000"/>
              </a:spcBef>
              <a:spcAft>
                <a:spcPts val="0"/>
              </a:spcAft>
              <a:buSzPts val="2400"/>
              <a:buChar char="▻"/>
              <a:defRPr/>
            </a:lvl8pPr>
            <a:lvl9pPr marL="4114800" lvl="8" indent="-381000">
              <a:spcBef>
                <a:spcPts val="1000"/>
              </a:spcBef>
              <a:spcAft>
                <a:spcPts val="1000"/>
              </a:spcAft>
              <a:buSzPts val="2400"/>
              <a:buChar char="▻"/>
              <a:defRPr/>
            </a:lvl9pPr>
          </a:lstStyle>
          <a:p>
            <a:endParaRPr/>
          </a:p>
        </p:txBody>
      </p:sp>
      <p:sp>
        <p:nvSpPr>
          <p:cNvPr id="80" name="Google Shape;80;p5"/>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81"/>
        <p:cNvGrpSpPr/>
        <p:nvPr/>
      </p:nvGrpSpPr>
      <p:grpSpPr>
        <a:xfrm>
          <a:off x="0" y="0"/>
          <a:ext cx="0" cy="0"/>
          <a:chOff x="0" y="0"/>
          <a:chExt cx="0" cy="0"/>
        </a:xfrm>
      </p:grpSpPr>
      <p:grpSp>
        <p:nvGrpSpPr>
          <p:cNvPr id="82" name="Google Shape;82;p6"/>
          <p:cNvGrpSpPr/>
          <p:nvPr/>
        </p:nvGrpSpPr>
        <p:grpSpPr>
          <a:xfrm>
            <a:off x="-4" y="40"/>
            <a:ext cx="7072430" cy="1327315"/>
            <a:chOff x="-4" y="40"/>
            <a:chExt cx="7072430" cy="1327315"/>
          </a:xfrm>
        </p:grpSpPr>
        <p:sp>
          <p:nvSpPr>
            <p:cNvPr id="83" name="Google Shape;83;p6"/>
            <p:cNvSpPr/>
            <p:nvPr/>
          </p:nvSpPr>
          <p:spPr>
            <a:xfrm>
              <a:off x="6292649" y="126425"/>
              <a:ext cx="779700" cy="2598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nvGrpSpPr>
            <p:cNvPr id="84" name="Google Shape;84;p6"/>
            <p:cNvGrpSpPr/>
            <p:nvPr/>
          </p:nvGrpSpPr>
          <p:grpSpPr>
            <a:xfrm rot="10800000" flipH="1">
              <a:off x="3" y="40"/>
              <a:ext cx="6756168" cy="1327315"/>
              <a:chOff x="-2168138" y="330075"/>
              <a:chExt cx="8650663" cy="1699506"/>
            </a:xfrm>
          </p:grpSpPr>
          <p:sp>
            <p:nvSpPr>
              <p:cNvPr id="85" name="Google Shape;85;p6"/>
              <p:cNvSpPr/>
              <p:nvPr/>
            </p:nvSpPr>
            <p:spPr>
              <a:xfrm>
                <a:off x="-2168138" y="330081"/>
                <a:ext cx="69582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86" name="Google Shape;86;p6"/>
              <p:cNvSpPr/>
              <p:nvPr/>
            </p:nvSpPr>
            <p:spPr>
              <a:xfrm>
                <a:off x="4783025"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87" name="Google Shape;87;p6"/>
            <p:cNvGrpSpPr/>
            <p:nvPr/>
          </p:nvGrpSpPr>
          <p:grpSpPr>
            <a:xfrm rot="10800000" flipH="1">
              <a:off x="-4" y="381007"/>
              <a:ext cx="7072430" cy="771744"/>
              <a:chOff x="-9092084" y="330075"/>
              <a:chExt cx="15574609" cy="1699501"/>
            </a:xfrm>
          </p:grpSpPr>
          <p:sp>
            <p:nvSpPr>
              <p:cNvPr id="88" name="Google Shape;88;p6"/>
              <p:cNvSpPr/>
              <p:nvPr/>
            </p:nvSpPr>
            <p:spPr>
              <a:xfrm>
                <a:off x="-9092084" y="330076"/>
                <a:ext cx="1388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89" name="Google Shape;89;p6"/>
              <p:cNvSpPr/>
              <p:nvPr/>
            </p:nvSpPr>
            <p:spPr>
              <a:xfrm>
                <a:off x="4783025"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grpSp>
        <p:nvGrpSpPr>
          <p:cNvPr id="90" name="Google Shape;90;p6"/>
          <p:cNvGrpSpPr/>
          <p:nvPr/>
        </p:nvGrpSpPr>
        <p:grpSpPr>
          <a:xfrm>
            <a:off x="6946842" y="4472723"/>
            <a:ext cx="2202830" cy="670795"/>
            <a:chOff x="5575242" y="4472723"/>
            <a:chExt cx="2202830" cy="670795"/>
          </a:xfrm>
        </p:grpSpPr>
        <p:sp>
          <p:nvSpPr>
            <p:cNvPr id="91" name="Google Shape;91;p6"/>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2" name="Google Shape;92;p6"/>
            <p:cNvGrpSpPr/>
            <p:nvPr/>
          </p:nvGrpSpPr>
          <p:grpSpPr>
            <a:xfrm flipH="1">
              <a:off x="5734850" y="4472723"/>
              <a:ext cx="2040837" cy="670795"/>
              <a:chOff x="1297954" y="330075"/>
              <a:chExt cx="5169293" cy="1699506"/>
            </a:xfrm>
          </p:grpSpPr>
          <p:sp>
            <p:nvSpPr>
              <p:cNvPr id="93" name="Google Shape;93;p6"/>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6"/>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 name="Google Shape;95;p6"/>
            <p:cNvGrpSpPr/>
            <p:nvPr/>
          </p:nvGrpSpPr>
          <p:grpSpPr>
            <a:xfrm flipH="1">
              <a:off x="5578209" y="4646738"/>
              <a:ext cx="2199863" cy="304563"/>
              <a:chOff x="-5827153" y="330075"/>
              <a:chExt cx="12276019" cy="1699569"/>
            </a:xfrm>
          </p:grpSpPr>
          <p:sp>
            <p:nvSpPr>
              <p:cNvPr id="96" name="Google Shape;96;p6"/>
              <p:cNvSpPr/>
              <p:nvPr/>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6"/>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98" name="Google Shape;98;p6"/>
          <p:cNvSpPr txBox="1">
            <a:spLocks noGrp="1"/>
          </p:cNvSpPr>
          <p:nvPr>
            <p:ph type="title"/>
          </p:nvPr>
        </p:nvSpPr>
        <p:spPr>
          <a:xfrm>
            <a:off x="814275" y="392575"/>
            <a:ext cx="5258400" cy="766200"/>
          </a:xfrm>
          <a:prstGeom prst="rect">
            <a:avLst/>
          </a:prstGeom>
        </p:spPr>
        <p:txBody>
          <a:bodyPr spcFirstLastPara="1" wrap="square" lIns="91425" tIns="91425" rIns="91425" bIns="91425" anchor="ctr"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99" name="Google Shape;99;p6"/>
          <p:cNvSpPr txBox="1">
            <a:spLocks noGrp="1"/>
          </p:cNvSpPr>
          <p:nvPr>
            <p:ph type="body" idx="1"/>
          </p:nvPr>
        </p:nvSpPr>
        <p:spPr>
          <a:xfrm>
            <a:off x="814275" y="1537988"/>
            <a:ext cx="3378300" cy="27243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sz="2000"/>
            </a:lvl1pPr>
            <a:lvl2pPr marL="914400" lvl="1" indent="-355600">
              <a:spcBef>
                <a:spcPts val="1000"/>
              </a:spcBef>
              <a:spcAft>
                <a:spcPts val="0"/>
              </a:spcAft>
              <a:buSzPts val="2000"/>
              <a:buChar char="▻"/>
              <a:defRPr sz="2000"/>
            </a:lvl2pPr>
            <a:lvl3pPr marL="1371600" lvl="2" indent="-355600">
              <a:spcBef>
                <a:spcPts val="1000"/>
              </a:spcBef>
              <a:spcAft>
                <a:spcPts val="0"/>
              </a:spcAft>
              <a:buSzPts val="2000"/>
              <a:buChar char="▻"/>
              <a:defRPr sz="2000"/>
            </a:lvl3pPr>
            <a:lvl4pPr marL="1828800" lvl="3" indent="-355600">
              <a:spcBef>
                <a:spcPts val="1000"/>
              </a:spcBef>
              <a:spcAft>
                <a:spcPts val="0"/>
              </a:spcAft>
              <a:buSzPts val="2000"/>
              <a:buChar char="▻"/>
              <a:defRPr sz="2000"/>
            </a:lvl4pPr>
            <a:lvl5pPr marL="2286000" lvl="4" indent="-355600">
              <a:spcBef>
                <a:spcPts val="1000"/>
              </a:spcBef>
              <a:spcAft>
                <a:spcPts val="0"/>
              </a:spcAft>
              <a:buSzPts val="2000"/>
              <a:buChar char="▻"/>
              <a:defRPr sz="2000"/>
            </a:lvl5pPr>
            <a:lvl6pPr marL="2743200" lvl="5" indent="-355600">
              <a:spcBef>
                <a:spcPts val="1000"/>
              </a:spcBef>
              <a:spcAft>
                <a:spcPts val="0"/>
              </a:spcAft>
              <a:buSzPts val="2000"/>
              <a:buChar char="▻"/>
              <a:defRPr sz="2000"/>
            </a:lvl6pPr>
            <a:lvl7pPr marL="3200400" lvl="6" indent="-355600">
              <a:spcBef>
                <a:spcPts val="1000"/>
              </a:spcBef>
              <a:spcAft>
                <a:spcPts val="0"/>
              </a:spcAft>
              <a:buSzPts val="2000"/>
              <a:buChar char="▻"/>
              <a:defRPr sz="2000"/>
            </a:lvl7pPr>
            <a:lvl8pPr marL="3657600" lvl="7" indent="-355600">
              <a:spcBef>
                <a:spcPts val="1000"/>
              </a:spcBef>
              <a:spcAft>
                <a:spcPts val="0"/>
              </a:spcAft>
              <a:buSzPts val="2000"/>
              <a:buChar char="▻"/>
              <a:defRPr sz="2000"/>
            </a:lvl8pPr>
            <a:lvl9pPr marL="4114800" lvl="8" indent="-355600">
              <a:spcBef>
                <a:spcPts val="1000"/>
              </a:spcBef>
              <a:spcAft>
                <a:spcPts val="1000"/>
              </a:spcAft>
              <a:buSzPts val="2000"/>
              <a:buChar char="▻"/>
              <a:defRPr sz="2000"/>
            </a:lvl9pPr>
          </a:lstStyle>
          <a:p>
            <a:endParaRPr/>
          </a:p>
        </p:txBody>
      </p:sp>
      <p:sp>
        <p:nvSpPr>
          <p:cNvPr id="100" name="Google Shape;100;p6"/>
          <p:cNvSpPr txBox="1">
            <a:spLocks noGrp="1"/>
          </p:cNvSpPr>
          <p:nvPr>
            <p:ph type="body" idx="2"/>
          </p:nvPr>
        </p:nvSpPr>
        <p:spPr>
          <a:xfrm>
            <a:off x="4396123" y="1537988"/>
            <a:ext cx="3378300" cy="27243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sz="2000"/>
            </a:lvl1pPr>
            <a:lvl2pPr marL="914400" lvl="1" indent="-355600">
              <a:spcBef>
                <a:spcPts val="1000"/>
              </a:spcBef>
              <a:spcAft>
                <a:spcPts val="0"/>
              </a:spcAft>
              <a:buSzPts val="2000"/>
              <a:buChar char="▻"/>
              <a:defRPr sz="2000"/>
            </a:lvl2pPr>
            <a:lvl3pPr marL="1371600" lvl="2" indent="-355600">
              <a:spcBef>
                <a:spcPts val="1000"/>
              </a:spcBef>
              <a:spcAft>
                <a:spcPts val="0"/>
              </a:spcAft>
              <a:buSzPts val="2000"/>
              <a:buChar char="▻"/>
              <a:defRPr sz="2000"/>
            </a:lvl3pPr>
            <a:lvl4pPr marL="1828800" lvl="3" indent="-355600">
              <a:spcBef>
                <a:spcPts val="1000"/>
              </a:spcBef>
              <a:spcAft>
                <a:spcPts val="0"/>
              </a:spcAft>
              <a:buSzPts val="2000"/>
              <a:buChar char="▻"/>
              <a:defRPr sz="2000"/>
            </a:lvl4pPr>
            <a:lvl5pPr marL="2286000" lvl="4" indent="-355600">
              <a:spcBef>
                <a:spcPts val="1000"/>
              </a:spcBef>
              <a:spcAft>
                <a:spcPts val="0"/>
              </a:spcAft>
              <a:buSzPts val="2000"/>
              <a:buChar char="▻"/>
              <a:defRPr sz="2000"/>
            </a:lvl5pPr>
            <a:lvl6pPr marL="2743200" lvl="5" indent="-355600">
              <a:spcBef>
                <a:spcPts val="1000"/>
              </a:spcBef>
              <a:spcAft>
                <a:spcPts val="0"/>
              </a:spcAft>
              <a:buSzPts val="2000"/>
              <a:buChar char="▻"/>
              <a:defRPr sz="2000"/>
            </a:lvl6pPr>
            <a:lvl7pPr marL="3200400" lvl="6" indent="-355600">
              <a:spcBef>
                <a:spcPts val="1000"/>
              </a:spcBef>
              <a:spcAft>
                <a:spcPts val="0"/>
              </a:spcAft>
              <a:buSzPts val="2000"/>
              <a:buChar char="▻"/>
              <a:defRPr sz="2000"/>
            </a:lvl7pPr>
            <a:lvl8pPr marL="3657600" lvl="7" indent="-355600">
              <a:spcBef>
                <a:spcPts val="1000"/>
              </a:spcBef>
              <a:spcAft>
                <a:spcPts val="0"/>
              </a:spcAft>
              <a:buSzPts val="2000"/>
              <a:buChar char="▻"/>
              <a:defRPr sz="2000"/>
            </a:lvl8pPr>
            <a:lvl9pPr marL="4114800" lvl="8" indent="-355600">
              <a:spcBef>
                <a:spcPts val="1000"/>
              </a:spcBef>
              <a:spcAft>
                <a:spcPts val="1000"/>
              </a:spcAft>
              <a:buSzPts val="2000"/>
              <a:buChar char="▻"/>
              <a:defRPr sz="2000"/>
            </a:lvl9pPr>
          </a:lstStyle>
          <a:p>
            <a:endParaRPr/>
          </a:p>
        </p:txBody>
      </p:sp>
      <p:sp>
        <p:nvSpPr>
          <p:cNvPr id="101" name="Google Shape;101;p6"/>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102"/>
        <p:cNvGrpSpPr/>
        <p:nvPr/>
      </p:nvGrpSpPr>
      <p:grpSpPr>
        <a:xfrm>
          <a:off x="0" y="0"/>
          <a:ext cx="0" cy="0"/>
          <a:chOff x="0" y="0"/>
          <a:chExt cx="0" cy="0"/>
        </a:xfrm>
      </p:grpSpPr>
      <p:grpSp>
        <p:nvGrpSpPr>
          <p:cNvPr id="103" name="Google Shape;103;p7"/>
          <p:cNvGrpSpPr/>
          <p:nvPr/>
        </p:nvGrpSpPr>
        <p:grpSpPr>
          <a:xfrm>
            <a:off x="-4" y="40"/>
            <a:ext cx="7072430" cy="1327315"/>
            <a:chOff x="-4" y="40"/>
            <a:chExt cx="7072430" cy="1327315"/>
          </a:xfrm>
        </p:grpSpPr>
        <p:sp>
          <p:nvSpPr>
            <p:cNvPr id="104" name="Google Shape;104;p7"/>
            <p:cNvSpPr/>
            <p:nvPr/>
          </p:nvSpPr>
          <p:spPr>
            <a:xfrm>
              <a:off x="6292649" y="126425"/>
              <a:ext cx="779700" cy="2598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nvGrpSpPr>
            <p:cNvPr id="105" name="Google Shape;105;p7"/>
            <p:cNvGrpSpPr/>
            <p:nvPr/>
          </p:nvGrpSpPr>
          <p:grpSpPr>
            <a:xfrm rot="10800000" flipH="1">
              <a:off x="3" y="40"/>
              <a:ext cx="6756168" cy="1327315"/>
              <a:chOff x="-2168138" y="330075"/>
              <a:chExt cx="8650663" cy="1699506"/>
            </a:xfrm>
          </p:grpSpPr>
          <p:sp>
            <p:nvSpPr>
              <p:cNvPr id="106" name="Google Shape;106;p7"/>
              <p:cNvSpPr/>
              <p:nvPr/>
            </p:nvSpPr>
            <p:spPr>
              <a:xfrm>
                <a:off x="-2168138" y="330081"/>
                <a:ext cx="69582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07" name="Google Shape;107;p7"/>
              <p:cNvSpPr/>
              <p:nvPr/>
            </p:nvSpPr>
            <p:spPr>
              <a:xfrm>
                <a:off x="4783025"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108" name="Google Shape;108;p7"/>
            <p:cNvGrpSpPr/>
            <p:nvPr/>
          </p:nvGrpSpPr>
          <p:grpSpPr>
            <a:xfrm rot="10800000" flipH="1">
              <a:off x="-4" y="381007"/>
              <a:ext cx="7072430" cy="771744"/>
              <a:chOff x="-9092084" y="330075"/>
              <a:chExt cx="15574609" cy="1699501"/>
            </a:xfrm>
          </p:grpSpPr>
          <p:sp>
            <p:nvSpPr>
              <p:cNvPr id="109" name="Google Shape;109;p7"/>
              <p:cNvSpPr/>
              <p:nvPr/>
            </p:nvSpPr>
            <p:spPr>
              <a:xfrm>
                <a:off x="-9092084" y="330076"/>
                <a:ext cx="1388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10" name="Google Shape;110;p7"/>
              <p:cNvSpPr/>
              <p:nvPr/>
            </p:nvSpPr>
            <p:spPr>
              <a:xfrm>
                <a:off x="4783025"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grpSp>
        <p:nvGrpSpPr>
          <p:cNvPr id="111" name="Google Shape;111;p7"/>
          <p:cNvGrpSpPr/>
          <p:nvPr/>
        </p:nvGrpSpPr>
        <p:grpSpPr>
          <a:xfrm>
            <a:off x="6946842" y="4472723"/>
            <a:ext cx="2202830" cy="670795"/>
            <a:chOff x="5575242" y="4472723"/>
            <a:chExt cx="2202830" cy="670795"/>
          </a:xfrm>
        </p:grpSpPr>
        <p:sp>
          <p:nvSpPr>
            <p:cNvPr id="112" name="Google Shape;112;p7"/>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3" name="Google Shape;113;p7"/>
            <p:cNvGrpSpPr/>
            <p:nvPr/>
          </p:nvGrpSpPr>
          <p:grpSpPr>
            <a:xfrm flipH="1">
              <a:off x="5734850" y="4472723"/>
              <a:ext cx="2040837" cy="670795"/>
              <a:chOff x="1297954" y="330075"/>
              <a:chExt cx="5169293" cy="1699506"/>
            </a:xfrm>
          </p:grpSpPr>
          <p:sp>
            <p:nvSpPr>
              <p:cNvPr id="114" name="Google Shape;114;p7"/>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7"/>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 name="Google Shape;116;p7"/>
            <p:cNvGrpSpPr/>
            <p:nvPr/>
          </p:nvGrpSpPr>
          <p:grpSpPr>
            <a:xfrm flipH="1">
              <a:off x="5578209" y="4646738"/>
              <a:ext cx="2199863" cy="304563"/>
              <a:chOff x="-5827153" y="330075"/>
              <a:chExt cx="12276019" cy="1699569"/>
            </a:xfrm>
          </p:grpSpPr>
          <p:sp>
            <p:nvSpPr>
              <p:cNvPr id="117" name="Google Shape;117;p7"/>
              <p:cNvSpPr/>
              <p:nvPr/>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7"/>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19" name="Google Shape;119;p7"/>
          <p:cNvSpPr txBox="1">
            <a:spLocks noGrp="1"/>
          </p:cNvSpPr>
          <p:nvPr>
            <p:ph type="title"/>
          </p:nvPr>
        </p:nvSpPr>
        <p:spPr>
          <a:xfrm>
            <a:off x="814275" y="392575"/>
            <a:ext cx="5258400" cy="7662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a:lvl1pPr>
            <a:lvl2pPr lvl="1" rtl="0">
              <a:spcBef>
                <a:spcPts val="0"/>
              </a:spcBef>
              <a:spcAft>
                <a:spcPts val="0"/>
              </a:spcAft>
              <a:buSzPts val="2000"/>
              <a:buNone/>
              <a:defRPr/>
            </a:lvl2pPr>
            <a:lvl3pPr lvl="2" rtl="0">
              <a:spcBef>
                <a:spcPts val="0"/>
              </a:spcBef>
              <a:spcAft>
                <a:spcPts val="0"/>
              </a:spcAft>
              <a:buSzPts val="2000"/>
              <a:buNone/>
              <a:defRPr/>
            </a:lvl3pPr>
            <a:lvl4pPr lvl="3" rtl="0">
              <a:spcBef>
                <a:spcPts val="0"/>
              </a:spcBef>
              <a:spcAft>
                <a:spcPts val="0"/>
              </a:spcAft>
              <a:buSzPts val="2000"/>
              <a:buNone/>
              <a:defRPr/>
            </a:lvl4pPr>
            <a:lvl5pPr lvl="4" rtl="0">
              <a:spcBef>
                <a:spcPts val="0"/>
              </a:spcBef>
              <a:spcAft>
                <a:spcPts val="0"/>
              </a:spcAft>
              <a:buSzPts val="2000"/>
              <a:buNone/>
              <a:defRPr/>
            </a:lvl5pPr>
            <a:lvl6pPr lvl="5" rtl="0">
              <a:spcBef>
                <a:spcPts val="0"/>
              </a:spcBef>
              <a:spcAft>
                <a:spcPts val="0"/>
              </a:spcAft>
              <a:buSzPts val="2000"/>
              <a:buNone/>
              <a:defRPr/>
            </a:lvl6pPr>
            <a:lvl7pPr lvl="6" rtl="0">
              <a:spcBef>
                <a:spcPts val="0"/>
              </a:spcBef>
              <a:spcAft>
                <a:spcPts val="0"/>
              </a:spcAft>
              <a:buSzPts val="2000"/>
              <a:buNone/>
              <a:defRPr/>
            </a:lvl7pPr>
            <a:lvl8pPr lvl="7" rtl="0">
              <a:spcBef>
                <a:spcPts val="0"/>
              </a:spcBef>
              <a:spcAft>
                <a:spcPts val="0"/>
              </a:spcAft>
              <a:buSzPts val="2000"/>
              <a:buNone/>
              <a:defRPr/>
            </a:lvl8pPr>
            <a:lvl9pPr lvl="8" rtl="0">
              <a:spcBef>
                <a:spcPts val="0"/>
              </a:spcBef>
              <a:spcAft>
                <a:spcPts val="0"/>
              </a:spcAft>
              <a:buSzPts val="2000"/>
              <a:buNone/>
              <a:defRPr/>
            </a:lvl9pPr>
          </a:lstStyle>
          <a:p>
            <a:endParaRPr/>
          </a:p>
        </p:txBody>
      </p:sp>
      <p:sp>
        <p:nvSpPr>
          <p:cNvPr id="120" name="Google Shape;120;p7"/>
          <p:cNvSpPr txBox="1">
            <a:spLocks noGrp="1"/>
          </p:cNvSpPr>
          <p:nvPr>
            <p:ph type="body" idx="1"/>
          </p:nvPr>
        </p:nvSpPr>
        <p:spPr>
          <a:xfrm>
            <a:off x="870450" y="1545076"/>
            <a:ext cx="2247900" cy="27099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1000"/>
              </a:spcBef>
              <a:spcAft>
                <a:spcPts val="0"/>
              </a:spcAft>
              <a:buSzPts val="1800"/>
              <a:buChar char="▻"/>
              <a:defRPr sz="1800"/>
            </a:lvl2pPr>
            <a:lvl3pPr marL="1371600" lvl="2" indent="-342900" rtl="0">
              <a:spcBef>
                <a:spcPts val="1000"/>
              </a:spcBef>
              <a:spcAft>
                <a:spcPts val="0"/>
              </a:spcAft>
              <a:buSzPts val="1800"/>
              <a:buChar char="▻"/>
              <a:defRPr sz="1800"/>
            </a:lvl3pPr>
            <a:lvl4pPr marL="1828800" lvl="3" indent="-342900" rtl="0">
              <a:spcBef>
                <a:spcPts val="1000"/>
              </a:spcBef>
              <a:spcAft>
                <a:spcPts val="0"/>
              </a:spcAft>
              <a:buSzPts val="1800"/>
              <a:buChar char="▻"/>
              <a:defRPr sz="1800"/>
            </a:lvl4pPr>
            <a:lvl5pPr marL="2286000" lvl="4" indent="-342900" rtl="0">
              <a:spcBef>
                <a:spcPts val="1000"/>
              </a:spcBef>
              <a:spcAft>
                <a:spcPts val="0"/>
              </a:spcAft>
              <a:buSzPts val="1800"/>
              <a:buChar char="▻"/>
              <a:defRPr sz="1800"/>
            </a:lvl5pPr>
            <a:lvl6pPr marL="2743200" lvl="5" indent="-342900" rtl="0">
              <a:spcBef>
                <a:spcPts val="1000"/>
              </a:spcBef>
              <a:spcAft>
                <a:spcPts val="0"/>
              </a:spcAft>
              <a:buSzPts val="1800"/>
              <a:buChar char="▻"/>
              <a:defRPr sz="1800"/>
            </a:lvl6pPr>
            <a:lvl7pPr marL="3200400" lvl="6" indent="-342900" rtl="0">
              <a:spcBef>
                <a:spcPts val="1000"/>
              </a:spcBef>
              <a:spcAft>
                <a:spcPts val="0"/>
              </a:spcAft>
              <a:buSzPts val="1800"/>
              <a:buChar char="▻"/>
              <a:defRPr sz="1800"/>
            </a:lvl7pPr>
            <a:lvl8pPr marL="3657600" lvl="7" indent="-342900" rtl="0">
              <a:spcBef>
                <a:spcPts val="1000"/>
              </a:spcBef>
              <a:spcAft>
                <a:spcPts val="0"/>
              </a:spcAft>
              <a:buSzPts val="1800"/>
              <a:buChar char="▻"/>
              <a:defRPr sz="1800"/>
            </a:lvl8pPr>
            <a:lvl9pPr marL="4114800" lvl="8" indent="-342900" rtl="0">
              <a:spcBef>
                <a:spcPts val="1000"/>
              </a:spcBef>
              <a:spcAft>
                <a:spcPts val="1000"/>
              </a:spcAft>
              <a:buSzPts val="1800"/>
              <a:buChar char="▻"/>
              <a:defRPr sz="1800"/>
            </a:lvl9pPr>
          </a:lstStyle>
          <a:p>
            <a:endParaRPr/>
          </a:p>
        </p:txBody>
      </p:sp>
      <p:sp>
        <p:nvSpPr>
          <p:cNvPr id="121" name="Google Shape;121;p7"/>
          <p:cNvSpPr txBox="1">
            <a:spLocks noGrp="1"/>
          </p:cNvSpPr>
          <p:nvPr>
            <p:ph type="body" idx="2"/>
          </p:nvPr>
        </p:nvSpPr>
        <p:spPr>
          <a:xfrm>
            <a:off x="3233637" y="1545076"/>
            <a:ext cx="2247900" cy="27099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1000"/>
              </a:spcBef>
              <a:spcAft>
                <a:spcPts val="0"/>
              </a:spcAft>
              <a:buSzPts val="1800"/>
              <a:buChar char="▻"/>
              <a:defRPr sz="1800"/>
            </a:lvl2pPr>
            <a:lvl3pPr marL="1371600" lvl="2" indent="-342900" rtl="0">
              <a:spcBef>
                <a:spcPts val="1000"/>
              </a:spcBef>
              <a:spcAft>
                <a:spcPts val="0"/>
              </a:spcAft>
              <a:buSzPts val="1800"/>
              <a:buChar char="▻"/>
              <a:defRPr sz="1800"/>
            </a:lvl3pPr>
            <a:lvl4pPr marL="1828800" lvl="3" indent="-342900" rtl="0">
              <a:spcBef>
                <a:spcPts val="1000"/>
              </a:spcBef>
              <a:spcAft>
                <a:spcPts val="0"/>
              </a:spcAft>
              <a:buSzPts val="1800"/>
              <a:buChar char="▻"/>
              <a:defRPr sz="1800"/>
            </a:lvl4pPr>
            <a:lvl5pPr marL="2286000" lvl="4" indent="-342900" rtl="0">
              <a:spcBef>
                <a:spcPts val="1000"/>
              </a:spcBef>
              <a:spcAft>
                <a:spcPts val="0"/>
              </a:spcAft>
              <a:buSzPts val="1800"/>
              <a:buChar char="▻"/>
              <a:defRPr sz="1800"/>
            </a:lvl5pPr>
            <a:lvl6pPr marL="2743200" lvl="5" indent="-342900" rtl="0">
              <a:spcBef>
                <a:spcPts val="1000"/>
              </a:spcBef>
              <a:spcAft>
                <a:spcPts val="0"/>
              </a:spcAft>
              <a:buSzPts val="1800"/>
              <a:buChar char="▻"/>
              <a:defRPr sz="1800"/>
            </a:lvl6pPr>
            <a:lvl7pPr marL="3200400" lvl="6" indent="-342900" rtl="0">
              <a:spcBef>
                <a:spcPts val="1000"/>
              </a:spcBef>
              <a:spcAft>
                <a:spcPts val="0"/>
              </a:spcAft>
              <a:buSzPts val="1800"/>
              <a:buChar char="▻"/>
              <a:defRPr sz="1800"/>
            </a:lvl7pPr>
            <a:lvl8pPr marL="3657600" lvl="7" indent="-342900" rtl="0">
              <a:spcBef>
                <a:spcPts val="1000"/>
              </a:spcBef>
              <a:spcAft>
                <a:spcPts val="0"/>
              </a:spcAft>
              <a:buSzPts val="1800"/>
              <a:buChar char="▻"/>
              <a:defRPr sz="1800"/>
            </a:lvl8pPr>
            <a:lvl9pPr marL="4114800" lvl="8" indent="-342900" rtl="0">
              <a:spcBef>
                <a:spcPts val="1000"/>
              </a:spcBef>
              <a:spcAft>
                <a:spcPts val="1000"/>
              </a:spcAft>
              <a:buSzPts val="1800"/>
              <a:buChar char="▻"/>
              <a:defRPr sz="1800"/>
            </a:lvl9pPr>
          </a:lstStyle>
          <a:p>
            <a:endParaRPr/>
          </a:p>
        </p:txBody>
      </p:sp>
      <p:sp>
        <p:nvSpPr>
          <p:cNvPr id="122" name="Google Shape;122;p7"/>
          <p:cNvSpPr txBox="1">
            <a:spLocks noGrp="1"/>
          </p:cNvSpPr>
          <p:nvPr>
            <p:ph type="body" idx="3"/>
          </p:nvPr>
        </p:nvSpPr>
        <p:spPr>
          <a:xfrm>
            <a:off x="5540650" y="1545076"/>
            <a:ext cx="2247900" cy="27099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1000"/>
              </a:spcBef>
              <a:spcAft>
                <a:spcPts val="0"/>
              </a:spcAft>
              <a:buSzPts val="1800"/>
              <a:buChar char="▻"/>
              <a:defRPr sz="1800"/>
            </a:lvl2pPr>
            <a:lvl3pPr marL="1371600" lvl="2" indent="-342900" rtl="0">
              <a:spcBef>
                <a:spcPts val="1000"/>
              </a:spcBef>
              <a:spcAft>
                <a:spcPts val="0"/>
              </a:spcAft>
              <a:buSzPts val="1800"/>
              <a:buChar char="▻"/>
              <a:defRPr sz="1800"/>
            </a:lvl3pPr>
            <a:lvl4pPr marL="1828800" lvl="3" indent="-342900" rtl="0">
              <a:spcBef>
                <a:spcPts val="1000"/>
              </a:spcBef>
              <a:spcAft>
                <a:spcPts val="0"/>
              </a:spcAft>
              <a:buSzPts val="1800"/>
              <a:buChar char="▻"/>
              <a:defRPr sz="1800"/>
            </a:lvl4pPr>
            <a:lvl5pPr marL="2286000" lvl="4" indent="-342900" rtl="0">
              <a:spcBef>
                <a:spcPts val="1000"/>
              </a:spcBef>
              <a:spcAft>
                <a:spcPts val="0"/>
              </a:spcAft>
              <a:buSzPts val="1800"/>
              <a:buChar char="▻"/>
              <a:defRPr sz="1800"/>
            </a:lvl5pPr>
            <a:lvl6pPr marL="2743200" lvl="5" indent="-342900" rtl="0">
              <a:spcBef>
                <a:spcPts val="1000"/>
              </a:spcBef>
              <a:spcAft>
                <a:spcPts val="0"/>
              </a:spcAft>
              <a:buSzPts val="1800"/>
              <a:buChar char="▻"/>
              <a:defRPr sz="1800"/>
            </a:lvl6pPr>
            <a:lvl7pPr marL="3200400" lvl="6" indent="-342900" rtl="0">
              <a:spcBef>
                <a:spcPts val="1000"/>
              </a:spcBef>
              <a:spcAft>
                <a:spcPts val="0"/>
              </a:spcAft>
              <a:buSzPts val="1800"/>
              <a:buChar char="▻"/>
              <a:defRPr sz="1800"/>
            </a:lvl7pPr>
            <a:lvl8pPr marL="3657600" lvl="7" indent="-342900" rtl="0">
              <a:spcBef>
                <a:spcPts val="1000"/>
              </a:spcBef>
              <a:spcAft>
                <a:spcPts val="0"/>
              </a:spcAft>
              <a:buSzPts val="1800"/>
              <a:buChar char="▻"/>
              <a:defRPr sz="1800"/>
            </a:lvl8pPr>
            <a:lvl9pPr marL="4114800" lvl="8" indent="-342900" rtl="0">
              <a:spcBef>
                <a:spcPts val="1000"/>
              </a:spcBef>
              <a:spcAft>
                <a:spcPts val="1000"/>
              </a:spcAft>
              <a:buSzPts val="1800"/>
              <a:buChar char="▻"/>
              <a:defRPr sz="1800"/>
            </a:lvl9pPr>
          </a:lstStyle>
          <a:p>
            <a:endParaRPr/>
          </a:p>
        </p:txBody>
      </p:sp>
      <p:sp>
        <p:nvSpPr>
          <p:cNvPr id="123" name="Google Shape;123;p7"/>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4"/>
        <p:cNvGrpSpPr/>
        <p:nvPr/>
      </p:nvGrpSpPr>
      <p:grpSpPr>
        <a:xfrm>
          <a:off x="0" y="0"/>
          <a:ext cx="0" cy="0"/>
          <a:chOff x="0" y="0"/>
          <a:chExt cx="0" cy="0"/>
        </a:xfrm>
      </p:grpSpPr>
      <p:grpSp>
        <p:nvGrpSpPr>
          <p:cNvPr id="125" name="Google Shape;125;p8"/>
          <p:cNvGrpSpPr/>
          <p:nvPr/>
        </p:nvGrpSpPr>
        <p:grpSpPr>
          <a:xfrm>
            <a:off x="-4" y="40"/>
            <a:ext cx="7072430" cy="1327315"/>
            <a:chOff x="-4" y="40"/>
            <a:chExt cx="7072430" cy="1327315"/>
          </a:xfrm>
        </p:grpSpPr>
        <p:sp>
          <p:nvSpPr>
            <p:cNvPr id="126" name="Google Shape;126;p8"/>
            <p:cNvSpPr/>
            <p:nvPr/>
          </p:nvSpPr>
          <p:spPr>
            <a:xfrm>
              <a:off x="6292649" y="126425"/>
              <a:ext cx="779700" cy="2598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nvGrpSpPr>
            <p:cNvPr id="127" name="Google Shape;127;p8"/>
            <p:cNvGrpSpPr/>
            <p:nvPr/>
          </p:nvGrpSpPr>
          <p:grpSpPr>
            <a:xfrm rot="10800000" flipH="1">
              <a:off x="3" y="40"/>
              <a:ext cx="6756168" cy="1327315"/>
              <a:chOff x="-2168138" y="330075"/>
              <a:chExt cx="8650663" cy="1699506"/>
            </a:xfrm>
          </p:grpSpPr>
          <p:sp>
            <p:nvSpPr>
              <p:cNvPr id="128" name="Google Shape;128;p8"/>
              <p:cNvSpPr/>
              <p:nvPr/>
            </p:nvSpPr>
            <p:spPr>
              <a:xfrm>
                <a:off x="-2168138" y="330081"/>
                <a:ext cx="69582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29" name="Google Shape;129;p8"/>
              <p:cNvSpPr/>
              <p:nvPr/>
            </p:nvSpPr>
            <p:spPr>
              <a:xfrm>
                <a:off x="4783025"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130" name="Google Shape;130;p8"/>
            <p:cNvGrpSpPr/>
            <p:nvPr/>
          </p:nvGrpSpPr>
          <p:grpSpPr>
            <a:xfrm rot="10800000" flipH="1">
              <a:off x="-4" y="381007"/>
              <a:ext cx="7072430" cy="771744"/>
              <a:chOff x="-9092084" y="330075"/>
              <a:chExt cx="15574609" cy="1699501"/>
            </a:xfrm>
          </p:grpSpPr>
          <p:sp>
            <p:nvSpPr>
              <p:cNvPr id="131" name="Google Shape;131;p8"/>
              <p:cNvSpPr/>
              <p:nvPr/>
            </p:nvSpPr>
            <p:spPr>
              <a:xfrm>
                <a:off x="-9092084" y="330076"/>
                <a:ext cx="1388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32" name="Google Shape;132;p8"/>
              <p:cNvSpPr/>
              <p:nvPr/>
            </p:nvSpPr>
            <p:spPr>
              <a:xfrm>
                <a:off x="4783025"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grpSp>
        <p:nvGrpSpPr>
          <p:cNvPr id="133" name="Google Shape;133;p8"/>
          <p:cNvGrpSpPr/>
          <p:nvPr/>
        </p:nvGrpSpPr>
        <p:grpSpPr>
          <a:xfrm>
            <a:off x="6946842" y="4472723"/>
            <a:ext cx="2202830" cy="670795"/>
            <a:chOff x="5575242" y="4472723"/>
            <a:chExt cx="2202830" cy="670795"/>
          </a:xfrm>
        </p:grpSpPr>
        <p:sp>
          <p:nvSpPr>
            <p:cNvPr id="134" name="Google Shape;134;p8"/>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5" name="Google Shape;135;p8"/>
            <p:cNvGrpSpPr/>
            <p:nvPr/>
          </p:nvGrpSpPr>
          <p:grpSpPr>
            <a:xfrm flipH="1">
              <a:off x="5734850" y="4472723"/>
              <a:ext cx="2040837" cy="670795"/>
              <a:chOff x="1297954" y="330075"/>
              <a:chExt cx="5169293" cy="1699506"/>
            </a:xfrm>
          </p:grpSpPr>
          <p:sp>
            <p:nvSpPr>
              <p:cNvPr id="136" name="Google Shape;136;p8"/>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8"/>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 name="Google Shape;138;p8"/>
            <p:cNvGrpSpPr/>
            <p:nvPr/>
          </p:nvGrpSpPr>
          <p:grpSpPr>
            <a:xfrm flipH="1">
              <a:off x="5578209" y="4646738"/>
              <a:ext cx="2199863" cy="304563"/>
              <a:chOff x="-5827153" y="330075"/>
              <a:chExt cx="12276019" cy="1699569"/>
            </a:xfrm>
          </p:grpSpPr>
          <p:sp>
            <p:nvSpPr>
              <p:cNvPr id="139" name="Google Shape;139;p8"/>
              <p:cNvSpPr/>
              <p:nvPr/>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8"/>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41" name="Google Shape;141;p8"/>
          <p:cNvSpPr txBox="1">
            <a:spLocks noGrp="1"/>
          </p:cNvSpPr>
          <p:nvPr>
            <p:ph type="title"/>
          </p:nvPr>
        </p:nvSpPr>
        <p:spPr>
          <a:xfrm>
            <a:off x="814275" y="392575"/>
            <a:ext cx="5258400" cy="766200"/>
          </a:xfrm>
          <a:prstGeom prst="rect">
            <a:avLst/>
          </a:prstGeom>
        </p:spPr>
        <p:txBody>
          <a:bodyPr spcFirstLastPara="1" wrap="square" lIns="91425" tIns="91425" rIns="91425" bIns="91425" anchor="ctr"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142" name="Google Shape;142;p8"/>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2"/>
        <p:cNvGrpSpPr/>
        <p:nvPr/>
      </p:nvGrpSpPr>
      <p:grpSpPr>
        <a:xfrm>
          <a:off x="0" y="0"/>
          <a:ext cx="0" cy="0"/>
          <a:chOff x="0" y="0"/>
          <a:chExt cx="0" cy="0"/>
        </a:xfrm>
      </p:grpSpPr>
      <p:grpSp>
        <p:nvGrpSpPr>
          <p:cNvPr id="163" name="Google Shape;163;p10"/>
          <p:cNvGrpSpPr/>
          <p:nvPr/>
        </p:nvGrpSpPr>
        <p:grpSpPr>
          <a:xfrm rot="10800000">
            <a:off x="-8" y="-2"/>
            <a:ext cx="2202830" cy="670795"/>
            <a:chOff x="5575242" y="4472723"/>
            <a:chExt cx="2202830" cy="670795"/>
          </a:xfrm>
        </p:grpSpPr>
        <p:sp>
          <p:nvSpPr>
            <p:cNvPr id="164" name="Google Shape;164;p10"/>
            <p:cNvSpPr/>
            <p:nvPr/>
          </p:nvSpPr>
          <p:spPr>
            <a:xfrm rot="10800000">
              <a:off x="5575242" y="4948334"/>
              <a:ext cx="394200" cy="1314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5" name="Google Shape;165;p10"/>
            <p:cNvGrpSpPr/>
            <p:nvPr/>
          </p:nvGrpSpPr>
          <p:grpSpPr>
            <a:xfrm flipH="1">
              <a:off x="5734850" y="4472723"/>
              <a:ext cx="2040837" cy="670795"/>
              <a:chOff x="1297954" y="330075"/>
              <a:chExt cx="5169293" cy="1699506"/>
            </a:xfrm>
          </p:grpSpPr>
          <p:sp>
            <p:nvSpPr>
              <p:cNvPr id="166" name="Google Shape;166;p10"/>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0"/>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 name="Google Shape;168;p10"/>
            <p:cNvGrpSpPr/>
            <p:nvPr/>
          </p:nvGrpSpPr>
          <p:grpSpPr>
            <a:xfrm flipH="1">
              <a:off x="5578209" y="4646738"/>
              <a:ext cx="2199863" cy="304563"/>
              <a:chOff x="-5827153" y="330075"/>
              <a:chExt cx="12276019" cy="1699569"/>
            </a:xfrm>
          </p:grpSpPr>
          <p:sp>
            <p:nvSpPr>
              <p:cNvPr id="169" name="Google Shape;169;p10"/>
              <p:cNvSpPr/>
              <p:nvPr/>
            </p:nvSpPr>
            <p:spPr>
              <a:xfrm>
                <a:off x="-5827153" y="330144"/>
                <a:ext cx="1061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0"/>
              <p:cNvSpPr/>
              <p:nvPr/>
            </p:nvSpPr>
            <p:spPr>
              <a:xfrm>
                <a:off x="4749366"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1" name="Google Shape;171;p10"/>
          <p:cNvGrpSpPr/>
          <p:nvPr/>
        </p:nvGrpSpPr>
        <p:grpSpPr>
          <a:xfrm>
            <a:off x="6946842" y="4472723"/>
            <a:ext cx="2202830" cy="670795"/>
            <a:chOff x="5575242" y="4472723"/>
            <a:chExt cx="2202830" cy="670795"/>
          </a:xfrm>
        </p:grpSpPr>
        <p:sp>
          <p:nvSpPr>
            <p:cNvPr id="172" name="Google Shape;172;p10"/>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3" name="Google Shape;173;p10"/>
            <p:cNvGrpSpPr/>
            <p:nvPr/>
          </p:nvGrpSpPr>
          <p:grpSpPr>
            <a:xfrm flipH="1">
              <a:off x="5734850" y="4472723"/>
              <a:ext cx="2040837" cy="670795"/>
              <a:chOff x="1297954" y="330075"/>
              <a:chExt cx="5169293" cy="1699506"/>
            </a:xfrm>
          </p:grpSpPr>
          <p:sp>
            <p:nvSpPr>
              <p:cNvPr id="174" name="Google Shape;174;p10"/>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0"/>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 name="Google Shape;176;p10"/>
            <p:cNvGrpSpPr/>
            <p:nvPr/>
          </p:nvGrpSpPr>
          <p:grpSpPr>
            <a:xfrm flipH="1">
              <a:off x="5578209" y="4646738"/>
              <a:ext cx="2199863" cy="304563"/>
              <a:chOff x="-5827153" y="330075"/>
              <a:chExt cx="12276019" cy="1699569"/>
            </a:xfrm>
          </p:grpSpPr>
          <p:sp>
            <p:nvSpPr>
              <p:cNvPr id="177" name="Google Shape;177;p10"/>
              <p:cNvSpPr/>
              <p:nvPr/>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0"/>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79" name="Google Shape;179;p10"/>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14275" y="392575"/>
            <a:ext cx="5258400" cy="7662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1pPr>
            <a:lvl2pPr lvl="1">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2pPr>
            <a:lvl3pPr lvl="2">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3pPr>
            <a:lvl4pPr lvl="3">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4pPr>
            <a:lvl5pPr lvl="4">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5pPr>
            <a:lvl6pPr lvl="5">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6pPr>
            <a:lvl7pPr lvl="6">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7pPr>
            <a:lvl8pPr lvl="7">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8pPr>
            <a:lvl9pPr lvl="8">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9pPr>
          </a:lstStyle>
          <a:p>
            <a:endParaRPr/>
          </a:p>
        </p:txBody>
      </p:sp>
      <p:sp>
        <p:nvSpPr>
          <p:cNvPr id="7" name="Google Shape;7;p1"/>
          <p:cNvSpPr txBox="1">
            <a:spLocks noGrp="1"/>
          </p:cNvSpPr>
          <p:nvPr>
            <p:ph type="body" idx="1"/>
          </p:nvPr>
        </p:nvSpPr>
        <p:spPr>
          <a:xfrm>
            <a:off x="814275" y="1327350"/>
            <a:ext cx="6132600" cy="3145500"/>
          </a:xfrm>
          <a:prstGeom prst="rect">
            <a:avLst/>
          </a:prstGeom>
          <a:noFill/>
          <a:ln>
            <a:noFill/>
          </a:ln>
        </p:spPr>
        <p:txBody>
          <a:bodyPr spcFirstLastPara="1" wrap="square" lIns="91425" tIns="91425" rIns="91425" bIns="91425" anchor="ctr" anchorCtr="0">
            <a:noAutofit/>
          </a:bodyPr>
          <a:lstStyle>
            <a:lvl1pPr marL="457200" lvl="0" indent="-381000">
              <a:spcBef>
                <a:spcPts val="6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1pPr>
            <a:lvl2pPr marL="914400" lvl="1"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2pPr>
            <a:lvl3pPr marL="1371600" lvl="2"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3pPr>
            <a:lvl4pPr marL="1828800" lvl="3"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4pPr>
            <a:lvl5pPr marL="2286000" lvl="4"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5pPr>
            <a:lvl6pPr marL="2743200" lvl="5"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6pPr>
            <a:lvl7pPr marL="3200400" lvl="6"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7pPr>
            <a:lvl8pPr marL="3657600" lvl="7"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8pPr>
            <a:lvl9pPr marL="4114800" lvl="8" indent="-381000">
              <a:spcBef>
                <a:spcPts val="1000"/>
              </a:spcBef>
              <a:spcAft>
                <a:spcPts val="100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9pPr>
          </a:lstStyle>
          <a:p>
            <a:endParaRPr/>
          </a:p>
        </p:txBody>
      </p:sp>
      <p:sp>
        <p:nvSpPr>
          <p:cNvPr id="8" name="Google Shape;8;p1"/>
          <p:cNvSpPr txBox="1">
            <a:spLocks noGrp="1"/>
          </p:cNvSpPr>
          <p:nvPr>
            <p:ph type="sldNum" idx="12"/>
          </p:nvPr>
        </p:nvSpPr>
        <p:spPr>
          <a:xfrm>
            <a:off x="7618000" y="4636500"/>
            <a:ext cx="1487400" cy="315600"/>
          </a:xfrm>
          <a:prstGeom prst="rect">
            <a:avLst/>
          </a:prstGeom>
          <a:noFill/>
          <a:ln>
            <a:noFill/>
          </a:ln>
        </p:spPr>
        <p:txBody>
          <a:bodyPr spcFirstLastPara="1" wrap="square" lIns="91425" tIns="91425" rIns="91425" bIns="91425" anchor="ctr" anchorCtr="0">
            <a:noAutofit/>
          </a:bodyPr>
          <a:lstStyle>
            <a:lvl1pPr lvl="0" algn="r">
              <a:buNone/>
              <a:defRPr sz="1200" b="1">
                <a:solidFill>
                  <a:schemeClr val="lt1"/>
                </a:solidFill>
                <a:latin typeface="Roboto Condensed"/>
                <a:ea typeface="Roboto Condensed"/>
                <a:cs typeface="Roboto Condensed"/>
                <a:sym typeface="Roboto Condensed"/>
              </a:defRPr>
            </a:lvl1pPr>
            <a:lvl2pPr lvl="1" algn="r">
              <a:buNone/>
              <a:defRPr sz="1200" b="1">
                <a:solidFill>
                  <a:schemeClr val="lt1"/>
                </a:solidFill>
                <a:latin typeface="Roboto Condensed"/>
                <a:ea typeface="Roboto Condensed"/>
                <a:cs typeface="Roboto Condensed"/>
                <a:sym typeface="Roboto Condensed"/>
              </a:defRPr>
            </a:lvl2pPr>
            <a:lvl3pPr lvl="2" algn="r">
              <a:buNone/>
              <a:defRPr sz="1200" b="1">
                <a:solidFill>
                  <a:schemeClr val="lt1"/>
                </a:solidFill>
                <a:latin typeface="Roboto Condensed"/>
                <a:ea typeface="Roboto Condensed"/>
                <a:cs typeface="Roboto Condensed"/>
                <a:sym typeface="Roboto Condensed"/>
              </a:defRPr>
            </a:lvl3pPr>
            <a:lvl4pPr lvl="3" algn="r">
              <a:buNone/>
              <a:defRPr sz="1200" b="1">
                <a:solidFill>
                  <a:schemeClr val="lt1"/>
                </a:solidFill>
                <a:latin typeface="Roboto Condensed"/>
                <a:ea typeface="Roboto Condensed"/>
                <a:cs typeface="Roboto Condensed"/>
                <a:sym typeface="Roboto Condensed"/>
              </a:defRPr>
            </a:lvl4pPr>
            <a:lvl5pPr lvl="4" algn="r">
              <a:buNone/>
              <a:defRPr sz="1200" b="1">
                <a:solidFill>
                  <a:schemeClr val="lt1"/>
                </a:solidFill>
                <a:latin typeface="Roboto Condensed"/>
                <a:ea typeface="Roboto Condensed"/>
                <a:cs typeface="Roboto Condensed"/>
                <a:sym typeface="Roboto Condensed"/>
              </a:defRPr>
            </a:lvl5pPr>
            <a:lvl6pPr lvl="5" algn="r">
              <a:buNone/>
              <a:defRPr sz="1200" b="1">
                <a:solidFill>
                  <a:schemeClr val="lt1"/>
                </a:solidFill>
                <a:latin typeface="Roboto Condensed"/>
                <a:ea typeface="Roboto Condensed"/>
                <a:cs typeface="Roboto Condensed"/>
                <a:sym typeface="Roboto Condensed"/>
              </a:defRPr>
            </a:lvl6pPr>
            <a:lvl7pPr lvl="6" algn="r">
              <a:buNone/>
              <a:defRPr sz="1200" b="1">
                <a:solidFill>
                  <a:schemeClr val="lt1"/>
                </a:solidFill>
                <a:latin typeface="Roboto Condensed"/>
                <a:ea typeface="Roboto Condensed"/>
                <a:cs typeface="Roboto Condensed"/>
                <a:sym typeface="Roboto Condensed"/>
              </a:defRPr>
            </a:lvl7pPr>
            <a:lvl8pPr lvl="7" algn="r">
              <a:buNone/>
              <a:defRPr sz="1200" b="1">
                <a:solidFill>
                  <a:schemeClr val="lt1"/>
                </a:solidFill>
                <a:latin typeface="Roboto Condensed"/>
                <a:ea typeface="Roboto Condensed"/>
                <a:cs typeface="Roboto Condensed"/>
                <a:sym typeface="Roboto Condensed"/>
              </a:defRPr>
            </a:lvl8pPr>
            <a:lvl9pPr lvl="8" algn="r">
              <a:buNone/>
              <a:defRPr sz="1200" b="1">
                <a:solidFill>
                  <a:schemeClr val="lt1"/>
                </a:solidFill>
                <a:latin typeface="Roboto Condensed"/>
                <a:ea typeface="Roboto Condensed"/>
                <a:cs typeface="Roboto Condensed"/>
                <a:sym typeface="Roboto Condensed"/>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6" r:id="rId7"/>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a:t>
            </a:fld>
            <a:endParaRPr lang="en"/>
          </a:p>
        </p:txBody>
      </p:sp>
      <p:sp>
        <p:nvSpPr>
          <p:cNvPr id="3" name="Cloud Callout 2"/>
          <p:cNvSpPr/>
          <p:nvPr/>
        </p:nvSpPr>
        <p:spPr>
          <a:xfrm>
            <a:off x="2459863" y="0"/>
            <a:ext cx="6503831" cy="3181082"/>
          </a:xfrm>
          <a:prstGeom prst="cloudCallout">
            <a:avLst>
              <a:gd name="adj1" fmla="val -47045"/>
              <a:gd name="adj2" fmla="val 6391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endParaRPr lang="vi-VN" sz="2000" dirty="0">
              <a:solidFill>
                <a:srgbClr val="002060"/>
              </a:solidFill>
            </a:endParaRPr>
          </a:p>
        </p:txBody>
      </p:sp>
      <p:pic>
        <p:nvPicPr>
          <p:cNvPr id="4" name="Picture 3"/>
          <p:cNvPicPr>
            <a:picLocks noChangeAspect="1"/>
          </p:cNvPicPr>
          <p:nvPr/>
        </p:nvPicPr>
        <p:blipFill>
          <a:blip r:embed="rId2">
            <a:clrChange>
              <a:clrFrom>
                <a:srgbClr val="FFFFFF"/>
              </a:clrFrom>
              <a:clrTo>
                <a:srgbClr val="FFFFFF">
                  <a:alpha val="0"/>
                </a:srgbClr>
              </a:clrTo>
            </a:clrChange>
          </a:blip>
          <a:stretch>
            <a:fillRect/>
          </a:stretch>
        </p:blipFill>
        <p:spPr>
          <a:xfrm>
            <a:off x="201499" y="3188999"/>
            <a:ext cx="2915188" cy="1954501"/>
          </a:xfrm>
          <a:prstGeom prst="rect">
            <a:avLst/>
          </a:prstGeom>
        </p:spPr>
      </p:pic>
      <p:pic>
        <p:nvPicPr>
          <p:cNvPr id="5" name="Picture 4"/>
          <p:cNvPicPr>
            <a:picLocks noChangeAspect="1"/>
          </p:cNvPicPr>
          <p:nvPr/>
        </p:nvPicPr>
        <p:blipFill>
          <a:blip r:embed="rId3"/>
          <a:stretch>
            <a:fillRect/>
          </a:stretch>
        </p:blipFill>
        <p:spPr>
          <a:xfrm>
            <a:off x="428491" y="1611364"/>
            <a:ext cx="1645008" cy="1291815"/>
          </a:xfrm>
          <a:prstGeom prst="rect">
            <a:avLst/>
          </a:prstGeom>
          <a:ln>
            <a:noFill/>
          </a:ln>
          <a:effectLst>
            <a:softEdge rad="112500"/>
          </a:effectLst>
        </p:spPr>
      </p:pic>
      <p:pic>
        <p:nvPicPr>
          <p:cNvPr id="6" name="Picture 5"/>
          <p:cNvPicPr>
            <a:picLocks noChangeAspect="1"/>
          </p:cNvPicPr>
          <p:nvPr/>
        </p:nvPicPr>
        <p:blipFill>
          <a:blip r:embed="rId4"/>
          <a:stretch>
            <a:fillRect/>
          </a:stretch>
        </p:blipFill>
        <p:spPr>
          <a:xfrm>
            <a:off x="3760028" y="3652429"/>
            <a:ext cx="1391521" cy="1299671"/>
          </a:xfrm>
          <a:prstGeom prst="rect">
            <a:avLst/>
          </a:prstGeom>
          <a:ln>
            <a:noFill/>
          </a:ln>
          <a:effectLst>
            <a:softEdge rad="112500"/>
          </a:effectLst>
        </p:spPr>
      </p:pic>
      <p:pic>
        <p:nvPicPr>
          <p:cNvPr id="7" name="Picture 6"/>
          <p:cNvPicPr>
            <a:picLocks noChangeAspect="1"/>
          </p:cNvPicPr>
          <p:nvPr/>
        </p:nvPicPr>
        <p:blipFill>
          <a:blip r:embed="rId5"/>
          <a:stretch>
            <a:fillRect/>
          </a:stretch>
        </p:blipFill>
        <p:spPr>
          <a:xfrm>
            <a:off x="5794890" y="3281526"/>
            <a:ext cx="1734310" cy="1512774"/>
          </a:xfrm>
          <a:prstGeom prst="rect">
            <a:avLst/>
          </a:prstGeom>
          <a:ln>
            <a:noFill/>
          </a:ln>
          <a:effectLst>
            <a:softEdge rad="112500"/>
          </a:effectLst>
        </p:spPr>
      </p:pic>
      <p:sp>
        <p:nvSpPr>
          <p:cNvPr id="8" name="Rectangle 7"/>
          <p:cNvSpPr/>
          <p:nvPr/>
        </p:nvSpPr>
        <p:spPr>
          <a:xfrm>
            <a:off x="3272964" y="411035"/>
            <a:ext cx="5043852" cy="2400657"/>
          </a:xfrm>
          <a:prstGeom prst="rect">
            <a:avLst/>
          </a:prstGeom>
        </p:spPr>
        <p:txBody>
          <a:bodyPr wrap="square">
            <a:spAutoFit/>
          </a:bodyPr>
          <a:lstStyle/>
          <a:p>
            <a:pPr algn="ctr">
              <a:lnSpc>
                <a:spcPct val="150000"/>
              </a:lnSpc>
            </a:pPr>
            <a:r>
              <a:rPr lang="nl-NL" sz="2000">
                <a:solidFill>
                  <a:srgbClr val="002060"/>
                </a:solidFill>
              </a:rPr>
              <a:t>Mai đi chợ mua cà tím hết 18 nghìn đồng, cà chua hết 21 nghìn đồng và rau cải hết 30 nghìn đồng. Mai đưa cho cô bán hàng tờ 100 nghìn đồng thì được trả lại bao nhiêu tiền?”</a:t>
            </a:r>
            <a:endParaRPr lang="vi-VN" sz="2000" dirty="0">
              <a:solidFill>
                <a:srgbClr val="002060"/>
              </a:solidFill>
            </a:endParaRPr>
          </a:p>
        </p:txBody>
      </p:sp>
    </p:spTree>
    <p:extLst>
      <p:ext uri="{BB962C8B-B14F-4D97-AF65-F5344CB8AC3E}">
        <p14:creationId xmlns:p14="http://schemas.microsoft.com/office/powerpoint/2010/main" val="1218049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10"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8" name="Google Shape;238;p16"/>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10</a:t>
            </a:fld>
            <a:endParaRPr/>
          </a:p>
        </p:txBody>
      </p:sp>
      <p:grpSp>
        <p:nvGrpSpPr>
          <p:cNvPr id="13" name="Google Shape;194;p12"/>
          <p:cNvGrpSpPr/>
          <p:nvPr/>
        </p:nvGrpSpPr>
        <p:grpSpPr>
          <a:xfrm>
            <a:off x="293683" y="574116"/>
            <a:ext cx="309041" cy="403123"/>
            <a:chOff x="590250" y="244200"/>
            <a:chExt cx="407975" cy="532175"/>
          </a:xfrm>
        </p:grpSpPr>
        <p:sp>
          <p:nvSpPr>
            <p:cNvPr id="14" name="Google Shape;195;p12"/>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96;p12"/>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97;p12"/>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98;p12"/>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99;p12"/>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00;p12"/>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1;p12"/>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02;p12"/>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03;p12"/>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04;p12"/>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05;p12"/>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06;p12"/>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07;p12"/>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08;p12"/>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TextBox 27"/>
          <p:cNvSpPr txBox="1"/>
          <p:nvPr/>
        </p:nvSpPr>
        <p:spPr>
          <a:xfrm>
            <a:off x="772732" y="492661"/>
            <a:ext cx="5576552" cy="523220"/>
          </a:xfrm>
          <a:prstGeom prst="rect">
            <a:avLst/>
          </a:prstGeom>
          <a:noFill/>
        </p:spPr>
        <p:txBody>
          <a:bodyPr wrap="square" rtlCol="0">
            <a:spAutoFit/>
          </a:bodyPr>
          <a:lstStyle/>
          <a:p>
            <a:r>
              <a:rPr lang="en-US" sz="2800" b="1" dirty="0" smtClean="0">
                <a:solidFill>
                  <a:schemeClr val="bg1"/>
                </a:solidFill>
              </a:rPr>
              <a:t>1. </a:t>
            </a:r>
            <a:r>
              <a:rPr lang="en-US" sz="2800" b="1" dirty="0" err="1" smtClean="0">
                <a:solidFill>
                  <a:schemeClr val="bg1"/>
                </a:solidFill>
              </a:rPr>
              <a:t>Phép</a:t>
            </a:r>
            <a:r>
              <a:rPr lang="en-US" sz="2800" b="1" dirty="0" smtClean="0">
                <a:solidFill>
                  <a:schemeClr val="bg1"/>
                </a:solidFill>
              </a:rPr>
              <a:t> </a:t>
            </a:r>
            <a:r>
              <a:rPr lang="en-US" sz="2800" b="1" dirty="0" err="1" smtClean="0">
                <a:solidFill>
                  <a:schemeClr val="bg1"/>
                </a:solidFill>
              </a:rPr>
              <a:t>cộng</a:t>
            </a:r>
            <a:r>
              <a:rPr lang="en-US" sz="2800" b="1" dirty="0" smtClean="0">
                <a:solidFill>
                  <a:schemeClr val="bg1"/>
                </a:solidFill>
              </a:rPr>
              <a:t> </a:t>
            </a:r>
            <a:r>
              <a:rPr lang="en-US" sz="2800" b="1" dirty="0" err="1" smtClean="0">
                <a:solidFill>
                  <a:schemeClr val="bg1"/>
                </a:solidFill>
              </a:rPr>
              <a:t>số</a:t>
            </a:r>
            <a:r>
              <a:rPr lang="en-US" sz="2800" b="1" dirty="0" smtClean="0">
                <a:solidFill>
                  <a:schemeClr val="bg1"/>
                </a:solidFill>
              </a:rPr>
              <a:t> </a:t>
            </a:r>
            <a:r>
              <a:rPr lang="en-US" sz="2800" b="1" dirty="0" err="1" smtClean="0">
                <a:solidFill>
                  <a:schemeClr val="bg1"/>
                </a:solidFill>
              </a:rPr>
              <a:t>tự</a:t>
            </a:r>
            <a:r>
              <a:rPr lang="en-US" sz="2800" b="1" dirty="0" smtClean="0">
                <a:solidFill>
                  <a:schemeClr val="bg1"/>
                </a:solidFill>
              </a:rPr>
              <a:t> </a:t>
            </a:r>
            <a:r>
              <a:rPr lang="en-US" sz="2800" b="1" dirty="0" err="1" smtClean="0">
                <a:solidFill>
                  <a:schemeClr val="bg1"/>
                </a:solidFill>
              </a:rPr>
              <a:t>nhiên</a:t>
            </a:r>
            <a:endParaRPr lang="vi-VN" sz="2800" b="1" dirty="0">
              <a:solidFill>
                <a:schemeClr val="bg1"/>
              </a:solidFill>
            </a:endParaRPr>
          </a:p>
        </p:txBody>
      </p:sp>
      <p:sp>
        <p:nvSpPr>
          <p:cNvPr id="5" name="Rectangle 4"/>
          <p:cNvSpPr/>
          <p:nvPr/>
        </p:nvSpPr>
        <p:spPr>
          <a:xfrm>
            <a:off x="285668" y="1321265"/>
            <a:ext cx="3804247" cy="646331"/>
          </a:xfrm>
          <a:prstGeom prst="rect">
            <a:avLst/>
          </a:prstGeom>
        </p:spPr>
        <p:txBody>
          <a:bodyPr wrap="none">
            <a:spAutoFit/>
          </a:bodyPr>
          <a:lstStyle/>
          <a:p>
            <a:pPr algn="just">
              <a:lnSpc>
                <a:spcPct val="150000"/>
              </a:lnSpc>
            </a:pPr>
            <a:r>
              <a:rPr lang="en-US" sz="2400" b="1" dirty="0" err="1" smtClean="0">
                <a:solidFill>
                  <a:schemeClr val="tx1"/>
                </a:solidFill>
              </a:rPr>
              <a:t>Tính</a:t>
            </a:r>
            <a:r>
              <a:rPr lang="en-US" sz="2400" b="1" dirty="0" smtClean="0">
                <a:solidFill>
                  <a:schemeClr val="tx1"/>
                </a:solidFill>
              </a:rPr>
              <a:t> </a:t>
            </a:r>
            <a:r>
              <a:rPr lang="en-US" sz="2400" b="1" dirty="0" err="1">
                <a:solidFill>
                  <a:schemeClr val="tx1"/>
                </a:solidFill>
              </a:rPr>
              <a:t>chất</a:t>
            </a:r>
            <a:r>
              <a:rPr lang="en-US" sz="2400" b="1" dirty="0">
                <a:solidFill>
                  <a:schemeClr val="tx1"/>
                </a:solidFill>
              </a:rPr>
              <a:t> </a:t>
            </a:r>
            <a:r>
              <a:rPr lang="en-US" sz="2400" b="1" dirty="0" err="1">
                <a:solidFill>
                  <a:schemeClr val="tx1"/>
                </a:solidFill>
              </a:rPr>
              <a:t>của</a:t>
            </a:r>
            <a:r>
              <a:rPr lang="en-US" sz="2400" b="1" dirty="0">
                <a:solidFill>
                  <a:schemeClr val="tx1"/>
                </a:solidFill>
              </a:rPr>
              <a:t> </a:t>
            </a:r>
            <a:r>
              <a:rPr lang="en-US" sz="2400" b="1" dirty="0" err="1">
                <a:solidFill>
                  <a:schemeClr val="tx1"/>
                </a:solidFill>
              </a:rPr>
              <a:t>phép</a:t>
            </a:r>
            <a:r>
              <a:rPr lang="en-US" sz="2400" b="1" dirty="0">
                <a:solidFill>
                  <a:schemeClr val="tx1"/>
                </a:solidFill>
              </a:rPr>
              <a:t> </a:t>
            </a:r>
            <a:r>
              <a:rPr lang="en-US" sz="2400" b="1" dirty="0" err="1">
                <a:solidFill>
                  <a:schemeClr val="tx1"/>
                </a:solidFill>
              </a:rPr>
              <a:t>cộng</a:t>
            </a:r>
            <a:endParaRPr lang="en-US" sz="2400" b="1" dirty="0">
              <a:solidFill>
                <a:schemeClr val="tx1"/>
              </a:solidFill>
            </a:endParaRPr>
          </a:p>
        </p:txBody>
      </p:sp>
      <p:grpSp>
        <p:nvGrpSpPr>
          <p:cNvPr id="12" name="Group 11"/>
          <p:cNvGrpSpPr/>
          <p:nvPr/>
        </p:nvGrpSpPr>
        <p:grpSpPr>
          <a:xfrm>
            <a:off x="0" y="1997407"/>
            <a:ext cx="9338468" cy="1523687"/>
            <a:chOff x="0" y="1997407"/>
            <a:chExt cx="9338468" cy="1523687"/>
          </a:xfrm>
        </p:grpSpPr>
        <p:grpSp>
          <p:nvGrpSpPr>
            <p:cNvPr id="9" name="Group 8"/>
            <p:cNvGrpSpPr/>
            <p:nvPr/>
          </p:nvGrpSpPr>
          <p:grpSpPr>
            <a:xfrm>
              <a:off x="285669" y="1997407"/>
              <a:ext cx="5561339" cy="496996"/>
              <a:chOff x="285669" y="1997407"/>
              <a:chExt cx="5561339" cy="496996"/>
            </a:xfrm>
          </p:grpSpPr>
          <p:sp>
            <p:nvSpPr>
              <p:cNvPr id="7" name="Rounded Rectangle 6"/>
              <p:cNvSpPr/>
              <p:nvPr/>
            </p:nvSpPr>
            <p:spPr>
              <a:xfrm>
                <a:off x="285669" y="2024328"/>
                <a:ext cx="885406" cy="443154"/>
              </a:xfrm>
              <a:prstGeom prst="round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HĐ2</a:t>
                </a:r>
                <a:endParaRPr lang="vi-VN" sz="2400" dirty="0">
                  <a:solidFill>
                    <a:schemeClr val="bg1"/>
                  </a:solidFill>
                </a:endParaRPr>
              </a:p>
            </p:txBody>
          </p:sp>
          <p:sp>
            <p:nvSpPr>
              <p:cNvPr id="8" name="Rectangle 7"/>
              <p:cNvSpPr/>
              <p:nvPr/>
            </p:nvSpPr>
            <p:spPr>
              <a:xfrm>
                <a:off x="1275008" y="1997407"/>
                <a:ext cx="4572000" cy="496996"/>
              </a:xfrm>
              <a:prstGeom prst="rect">
                <a:avLst/>
              </a:prstGeom>
            </p:spPr>
            <p:txBody>
              <a:bodyPr>
                <a:spAutoFit/>
              </a:bodyPr>
              <a:lstStyle/>
              <a:p>
                <a:pPr algn="just">
                  <a:lnSpc>
                    <a:spcPct val="150000"/>
                  </a:lnSpc>
                </a:pPr>
                <a:r>
                  <a:rPr lang="en-US" sz="2000" dirty="0"/>
                  <a:t>Cho a = 17 , b = 21 , c =  </a:t>
                </a:r>
                <a:r>
                  <a:rPr lang="en-US" sz="2000" dirty="0" smtClean="0"/>
                  <a:t>35.</a:t>
                </a:r>
                <a:endParaRPr lang="en-US" sz="2000" dirty="0"/>
              </a:p>
            </p:txBody>
          </p:sp>
        </p:grpSp>
        <p:sp>
          <p:nvSpPr>
            <p:cNvPr id="10" name="Rectangle 9"/>
            <p:cNvSpPr/>
            <p:nvPr/>
          </p:nvSpPr>
          <p:spPr>
            <a:xfrm>
              <a:off x="0" y="2563268"/>
              <a:ext cx="3876382" cy="496996"/>
            </a:xfrm>
            <a:prstGeom prst="rect">
              <a:avLst/>
            </a:prstGeom>
          </p:spPr>
          <p:txBody>
            <a:bodyPr wrap="none">
              <a:spAutoFit/>
            </a:bodyPr>
            <a:lstStyle/>
            <a:p>
              <a:pPr algn="just">
                <a:lnSpc>
                  <a:spcPct val="150000"/>
                </a:lnSpc>
              </a:pPr>
              <a:r>
                <a:rPr lang="en-US" sz="2000" dirty="0"/>
                <a:t>a) </a:t>
              </a:r>
              <a:r>
                <a:rPr lang="en-US" sz="2000" dirty="0" err="1"/>
                <a:t>Tính</a:t>
              </a:r>
              <a:r>
                <a:rPr lang="en-US" sz="2000" dirty="0"/>
                <a:t> (a + b) + c </a:t>
              </a:r>
              <a:r>
                <a:rPr lang="en-US" sz="2000" dirty="0" err="1"/>
                <a:t>và</a:t>
              </a:r>
              <a:r>
                <a:rPr lang="en-US" sz="2000" dirty="0"/>
                <a:t> a + (b + c).</a:t>
              </a:r>
              <a:endParaRPr lang="vi-VN" sz="2000" dirty="0"/>
            </a:p>
          </p:txBody>
        </p:sp>
        <p:sp>
          <p:nvSpPr>
            <p:cNvPr id="11" name="Rectangle 10"/>
            <p:cNvSpPr/>
            <p:nvPr/>
          </p:nvSpPr>
          <p:spPr>
            <a:xfrm>
              <a:off x="4089915" y="2562434"/>
              <a:ext cx="5248553" cy="958660"/>
            </a:xfrm>
            <a:prstGeom prst="rect">
              <a:avLst/>
            </a:prstGeom>
          </p:spPr>
          <p:txBody>
            <a:bodyPr wrap="none">
              <a:spAutoFit/>
            </a:bodyPr>
            <a:lstStyle/>
            <a:p>
              <a:pPr algn="just">
                <a:lnSpc>
                  <a:spcPct val="150000"/>
                </a:lnSpc>
              </a:pPr>
              <a:r>
                <a:rPr lang="en-US" sz="2000" dirty="0"/>
                <a:t>b) so </a:t>
              </a:r>
              <a:r>
                <a:rPr lang="en-US" sz="2000" dirty="0" err="1"/>
                <a:t>sánh</a:t>
              </a:r>
              <a:r>
                <a:rPr lang="en-US" sz="2000" dirty="0"/>
                <a:t> </a:t>
              </a:r>
              <a:r>
                <a:rPr lang="en-US" sz="2000" dirty="0" err="1"/>
                <a:t>các</a:t>
              </a:r>
              <a:r>
                <a:rPr lang="en-US" sz="2000" dirty="0"/>
                <a:t> </a:t>
              </a:r>
              <a:r>
                <a:rPr lang="en-US" sz="2000" dirty="0" err="1"/>
                <a:t>kết</a:t>
              </a:r>
              <a:r>
                <a:rPr lang="en-US" sz="2000" dirty="0"/>
                <a:t> </a:t>
              </a:r>
              <a:r>
                <a:rPr lang="en-US" sz="2000" dirty="0" err="1"/>
                <a:t>quả</a:t>
              </a:r>
              <a:r>
                <a:rPr lang="en-US" sz="2000" dirty="0"/>
                <a:t> </a:t>
              </a:r>
              <a:r>
                <a:rPr lang="en-US" sz="2000" dirty="0" err="1"/>
                <a:t>nhận</a:t>
              </a:r>
              <a:r>
                <a:rPr lang="en-US" sz="2000" dirty="0"/>
                <a:t> </a:t>
              </a:r>
              <a:r>
                <a:rPr lang="en-US" sz="2000" dirty="0" err="1"/>
                <a:t>được</a:t>
              </a:r>
              <a:r>
                <a:rPr lang="en-US" sz="2000" dirty="0"/>
                <a:t> </a:t>
              </a:r>
              <a:r>
                <a:rPr lang="en-US" sz="2000" dirty="0" err="1"/>
                <a:t>từ</a:t>
              </a:r>
              <a:r>
                <a:rPr lang="en-US" sz="2000" dirty="0"/>
                <a:t> </a:t>
              </a:r>
              <a:r>
                <a:rPr lang="en-US" sz="2000" dirty="0" err="1"/>
                <a:t>câu</a:t>
              </a:r>
              <a:r>
                <a:rPr lang="en-US" sz="2000" dirty="0"/>
                <a:t> a).</a:t>
              </a:r>
            </a:p>
            <a:p>
              <a:pPr algn="just">
                <a:lnSpc>
                  <a:spcPct val="150000"/>
                </a:lnSpc>
              </a:pPr>
              <a:endParaRPr lang="en-US" sz="2000" dirty="0"/>
            </a:p>
          </p:txBody>
        </p:sp>
      </p:grpSp>
      <p:sp>
        <p:nvSpPr>
          <p:cNvPr id="29" name="TextBox 28"/>
          <p:cNvSpPr txBox="1"/>
          <p:nvPr/>
        </p:nvSpPr>
        <p:spPr>
          <a:xfrm>
            <a:off x="285668" y="3275874"/>
            <a:ext cx="2104606" cy="400110"/>
          </a:xfrm>
          <a:prstGeom prst="rect">
            <a:avLst/>
          </a:prstGeom>
          <a:noFill/>
        </p:spPr>
        <p:txBody>
          <a:bodyPr wrap="square" rtlCol="0">
            <a:spAutoFit/>
          </a:bodyPr>
          <a:lstStyle/>
          <a:p>
            <a:pPr algn="just"/>
            <a:r>
              <a:rPr lang="en-US" sz="2000" b="1" i="1" u="sng" dirty="0" err="1" smtClean="0"/>
              <a:t>Kết</a:t>
            </a:r>
            <a:r>
              <a:rPr lang="en-US" sz="2000" b="1" i="1" u="sng" dirty="0" smtClean="0"/>
              <a:t> </a:t>
            </a:r>
            <a:r>
              <a:rPr lang="en-US" sz="2000" b="1" i="1" u="sng" dirty="0" err="1" smtClean="0"/>
              <a:t>quả</a:t>
            </a:r>
            <a:r>
              <a:rPr lang="en-US" sz="2000" b="1" i="1" u="sng" dirty="0" smtClean="0"/>
              <a:t>:</a:t>
            </a:r>
            <a:endParaRPr lang="vi-VN" sz="2000" b="1" i="1" u="sng" dirty="0"/>
          </a:p>
        </p:txBody>
      </p:sp>
      <p:sp>
        <p:nvSpPr>
          <p:cNvPr id="31" name="Rectangle 30"/>
          <p:cNvSpPr/>
          <p:nvPr/>
        </p:nvSpPr>
        <p:spPr>
          <a:xfrm>
            <a:off x="1464276" y="3812125"/>
            <a:ext cx="184731" cy="400110"/>
          </a:xfrm>
          <a:prstGeom prst="rect">
            <a:avLst/>
          </a:prstGeom>
        </p:spPr>
        <p:txBody>
          <a:bodyPr wrap="none">
            <a:spAutoFit/>
          </a:bodyPr>
          <a:lstStyle/>
          <a:p>
            <a:endParaRPr lang="vi-VN" sz="2000" dirty="0"/>
          </a:p>
        </p:txBody>
      </p:sp>
      <p:sp>
        <p:nvSpPr>
          <p:cNvPr id="40" name="Rectangle 39"/>
          <p:cNvSpPr/>
          <p:nvPr/>
        </p:nvSpPr>
        <p:spPr>
          <a:xfrm>
            <a:off x="324651" y="4247956"/>
            <a:ext cx="184731" cy="400110"/>
          </a:xfrm>
          <a:prstGeom prst="rect">
            <a:avLst/>
          </a:prstGeom>
        </p:spPr>
        <p:txBody>
          <a:bodyPr wrap="none">
            <a:spAutoFit/>
          </a:bodyPr>
          <a:lstStyle/>
          <a:p>
            <a:endParaRPr lang="vi-VN" sz="2000" dirty="0"/>
          </a:p>
        </p:txBody>
      </p:sp>
      <mc:AlternateContent xmlns:mc="http://schemas.openxmlformats.org/markup-compatibility/2006" xmlns:a14="http://schemas.microsoft.com/office/drawing/2010/main">
        <mc:Choice Requires="a14">
          <p:sp>
            <p:nvSpPr>
              <p:cNvPr id="32" name="TextBox 31"/>
              <p:cNvSpPr txBox="1"/>
              <p:nvPr/>
            </p:nvSpPr>
            <p:spPr>
              <a:xfrm>
                <a:off x="772732" y="3735301"/>
                <a:ext cx="5074276" cy="997389"/>
              </a:xfrm>
              <a:prstGeom prst="rect">
                <a:avLst/>
              </a:prstGeom>
              <a:noFill/>
            </p:spPr>
            <p:txBody>
              <a:bodyPr wrap="square" rtlCol="0">
                <a:spAutoFit/>
              </a:bodyPr>
              <a:lstStyle/>
              <a:p>
                <a:pPr>
                  <a:lnSpc>
                    <a:spcPct val="150000"/>
                  </a:lnSpc>
                </a:pPr>
                <a14:m>
                  <m:oMathPara xmlns:m="http://schemas.openxmlformats.org/officeDocument/2006/math">
                    <m:oMathParaPr>
                      <m:jc m:val="centerGroup"/>
                    </m:oMathParaPr>
                    <m:oMath xmlns:m="http://schemas.openxmlformats.org/officeDocument/2006/math">
                      <m:d>
                        <m:dPr>
                          <m:begChr m:val=""/>
                          <m:endChr m:val="}"/>
                          <m:ctrlPr>
                            <a:rPr lang="vi-VN" sz="2000" i="1" smtClean="0">
                              <a:latin typeface="Cambria Math" panose="02040503050406030204" pitchFamily="18" charset="0"/>
                            </a:rPr>
                          </m:ctrlPr>
                        </m:dPr>
                        <m:e>
                          <m:eqArr>
                            <m:eqArrPr>
                              <m:ctrlPr>
                                <a:rPr lang="vi-VN" sz="2000" i="1" smtClean="0">
                                  <a:latin typeface="Cambria Math" panose="02040503050406030204" pitchFamily="18" charset="0"/>
                                </a:rPr>
                              </m:ctrlPr>
                            </m:eqArrPr>
                            <m:e>
                              <m:r>
                                <m:rPr>
                                  <m:nor/>
                                </m:rPr>
                                <a:rPr lang="en-US" sz="2000" b="0" i="0" smtClean="0">
                                  <a:latin typeface="Cambria Math" panose="02040503050406030204" pitchFamily="18" charset="0"/>
                                </a:rPr>
                                <m:t>(</m:t>
                              </m:r>
                              <m:r>
                                <m:rPr>
                                  <m:nor/>
                                </m:rPr>
                                <a:rPr lang="en-US" sz="2000" dirty="0"/>
                                <m:t>a</m:t>
                              </m:r>
                              <m:r>
                                <m:rPr>
                                  <m:nor/>
                                </m:rPr>
                                <a:rPr lang="en-US" sz="2000" dirty="0"/>
                                <m:t> + </m:t>
                              </m:r>
                              <m:r>
                                <m:rPr>
                                  <m:nor/>
                                </m:rPr>
                                <a:rPr lang="en-US" sz="2000" dirty="0"/>
                                <m:t>b</m:t>
                              </m:r>
                              <m:r>
                                <m:rPr>
                                  <m:nor/>
                                </m:rPr>
                                <a:rPr lang="en-US" sz="2000" b="0" i="0" dirty="0" smtClean="0"/>
                                <m:t>)</m:t>
                              </m:r>
                              <m:r>
                                <m:rPr>
                                  <m:nor/>
                                </m:rPr>
                                <a:rPr lang="en-US" sz="2000" dirty="0"/>
                                <m:t> </m:t>
                              </m:r>
                              <m:r>
                                <m:rPr>
                                  <m:nor/>
                                </m:rPr>
                                <a:rPr lang="en-US" sz="2000" b="0" i="0" dirty="0" smtClean="0"/>
                                <m:t>+ </m:t>
                              </m:r>
                              <m:r>
                                <m:rPr>
                                  <m:nor/>
                                </m:rPr>
                                <a:rPr lang="en-US" sz="2000" b="0" i="0" dirty="0" smtClean="0"/>
                                <m:t>c</m:t>
                              </m:r>
                              <m:r>
                                <m:rPr>
                                  <m:nor/>
                                </m:rPr>
                                <a:rPr lang="en-US" sz="2000" b="0" i="0" dirty="0" smtClean="0"/>
                                <m:t> = (17 + 21) + 35 =  38 + 35 = 73</m:t>
                              </m:r>
                            </m:e>
                            <m:e>
                              <m:r>
                                <m:rPr>
                                  <m:nor/>
                                </m:rPr>
                                <a:rPr lang="en-US" sz="2000" dirty="0"/>
                                <m:t>a</m:t>
                              </m:r>
                              <m:r>
                                <m:rPr>
                                  <m:nor/>
                                </m:rPr>
                                <a:rPr lang="en-US" sz="2000" dirty="0"/>
                                <m:t> + (</m:t>
                              </m:r>
                              <m:r>
                                <m:rPr>
                                  <m:nor/>
                                </m:rPr>
                                <a:rPr lang="en-US" sz="2000" dirty="0"/>
                                <m:t>b</m:t>
                              </m:r>
                              <m:r>
                                <m:rPr>
                                  <m:nor/>
                                </m:rPr>
                                <a:rPr lang="en-US" sz="2000" dirty="0"/>
                                <m:t> + </m:t>
                              </m:r>
                              <m:r>
                                <m:rPr>
                                  <m:nor/>
                                </m:rPr>
                                <a:rPr lang="en-US" sz="2000" dirty="0"/>
                                <m:t>c</m:t>
                              </m:r>
                              <m:r>
                                <m:rPr>
                                  <m:nor/>
                                </m:rPr>
                                <a:rPr lang="en-US" sz="2000" dirty="0"/>
                                <m:t>)</m:t>
                              </m:r>
                              <m:r>
                                <a:rPr lang="en-US" sz="2000" b="0" i="1" dirty="0" smtClean="0">
                                  <a:latin typeface="Cambria Math" panose="02040503050406030204" pitchFamily="18" charset="0"/>
                                </a:rPr>
                                <m:t>=</m:t>
                              </m:r>
                              <m:r>
                                <m:rPr>
                                  <m:nor/>
                                </m:rPr>
                                <a:rPr lang="en-US" sz="2000" dirty="0"/>
                                <m:t>17 + </m:t>
                              </m:r>
                              <m:r>
                                <m:rPr>
                                  <m:nor/>
                                </m:rPr>
                                <a:rPr lang="en-US" sz="2000" b="0" i="0" dirty="0" smtClean="0"/>
                                <m:t>(</m:t>
                              </m:r>
                              <m:r>
                                <m:rPr>
                                  <m:nor/>
                                </m:rPr>
                                <a:rPr lang="en-US" sz="2000" dirty="0"/>
                                <m:t>21 + 35</m:t>
                              </m:r>
                              <m:r>
                                <m:rPr>
                                  <m:nor/>
                                </m:rPr>
                                <a:rPr lang="en-US" sz="2000" b="0" i="0" dirty="0" smtClean="0"/>
                                <m:t>) = </m:t>
                              </m:r>
                              <m:r>
                                <a:rPr lang="en-US" sz="2000" b="0" i="1" dirty="0" smtClean="0">
                                  <a:latin typeface="Cambria Math" panose="02040503050406030204" pitchFamily="18" charset="0"/>
                                </a:rPr>
                                <m:t>17+56=73</m:t>
                              </m:r>
                            </m:e>
                          </m:eqArr>
                        </m:e>
                      </m:d>
                    </m:oMath>
                  </m:oMathPara>
                </a14:m>
                <a:endParaRPr lang="vi-VN" sz="2000" dirty="0"/>
              </a:p>
            </p:txBody>
          </p:sp>
        </mc:Choice>
        <mc:Fallback xmlns="">
          <p:sp>
            <p:nvSpPr>
              <p:cNvPr id="32" name="TextBox 31"/>
              <p:cNvSpPr txBox="1">
                <a:spLocks noRot="1" noChangeAspect="1" noMove="1" noResize="1" noEditPoints="1" noAdjustHandles="1" noChangeArrowheads="1" noChangeShapeType="1" noTextEdit="1"/>
              </p:cNvSpPr>
              <p:nvPr/>
            </p:nvSpPr>
            <p:spPr>
              <a:xfrm>
                <a:off x="772732" y="3735301"/>
                <a:ext cx="5074276" cy="997389"/>
              </a:xfrm>
              <a:prstGeom prst="rect">
                <a:avLst/>
              </a:prstGeom>
              <a:blipFill>
                <a:blip r:embed="rId3"/>
                <a:stretch>
                  <a:fillRect/>
                </a:stretch>
              </a:blipFill>
            </p:spPr>
            <p:txBody>
              <a:bodyPr/>
              <a:lstStyle/>
              <a:p>
                <a:r>
                  <a:rPr lang="vi-VN">
                    <a:noFill/>
                  </a:rPr>
                  <a:t> </a:t>
                </a:r>
              </a:p>
            </p:txBody>
          </p:sp>
        </mc:Fallback>
      </mc:AlternateContent>
      <p:sp>
        <p:nvSpPr>
          <p:cNvPr id="33" name="TextBox 32"/>
          <p:cNvSpPr txBox="1"/>
          <p:nvPr/>
        </p:nvSpPr>
        <p:spPr>
          <a:xfrm>
            <a:off x="1639541" y="3321039"/>
            <a:ext cx="885407" cy="400110"/>
          </a:xfrm>
          <a:prstGeom prst="rect">
            <a:avLst/>
          </a:prstGeom>
          <a:noFill/>
        </p:spPr>
        <p:txBody>
          <a:bodyPr wrap="square" rtlCol="0">
            <a:spAutoFit/>
          </a:bodyPr>
          <a:lstStyle/>
          <a:p>
            <a:r>
              <a:rPr lang="en-US" sz="2000" dirty="0" err="1" smtClean="0"/>
              <a:t>Có</a:t>
            </a:r>
            <a:r>
              <a:rPr lang="en-US" sz="2000" dirty="0" smtClean="0"/>
              <a:t>: </a:t>
            </a:r>
            <a:endParaRPr lang="vi-VN" sz="2000" dirty="0"/>
          </a:p>
        </p:txBody>
      </p:sp>
      <p:sp>
        <p:nvSpPr>
          <p:cNvPr id="34" name="TextBox 33"/>
          <p:cNvSpPr txBox="1"/>
          <p:nvPr/>
        </p:nvSpPr>
        <p:spPr>
          <a:xfrm>
            <a:off x="5692947" y="4129287"/>
            <a:ext cx="3182100" cy="400110"/>
          </a:xfrm>
          <a:prstGeom prst="rect">
            <a:avLst/>
          </a:prstGeom>
          <a:noFill/>
        </p:spPr>
        <p:txBody>
          <a:bodyPr wrap="square" rtlCol="0">
            <a:spAutoFit/>
          </a:bodyPr>
          <a:lstStyle/>
          <a:p>
            <a:pPr algn="ctr"/>
            <a:r>
              <a:rPr lang="en-US" sz="2000" dirty="0" smtClean="0">
                <a:sym typeface="Wingdings" panose="05000000000000000000" pitchFamily="2" charset="2"/>
              </a:rPr>
              <a:t></a:t>
            </a:r>
            <a:r>
              <a:rPr lang="en-US" sz="2000" dirty="0" smtClean="0"/>
              <a:t> (</a:t>
            </a:r>
            <a:r>
              <a:rPr lang="en-US" sz="2000" b="1" dirty="0" smtClean="0"/>
              <a:t>a + b) + c = a + (b+ c)</a:t>
            </a:r>
            <a:endParaRPr lang="vi-VN" sz="2000" b="1" dirty="0"/>
          </a:p>
        </p:txBody>
      </p:sp>
    </p:spTree>
    <p:extLst>
      <p:ext uri="{BB962C8B-B14F-4D97-AF65-F5344CB8AC3E}">
        <p14:creationId xmlns:p14="http://schemas.microsoft.com/office/powerpoint/2010/main" val="1618803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5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fade">
                                      <p:cBhvr>
                                        <p:cTn id="22" dur="500"/>
                                        <p:tgtEl>
                                          <p:spTgt spid="33"/>
                                        </p:tgtEl>
                                      </p:cBhvr>
                                    </p:animEffect>
                                  </p:childTnLst>
                                </p:cTn>
                              </p:par>
                              <p:par>
                                <p:cTn id="23" presetID="10" presetClass="entr" presetSubtype="0" fill="hold" nodeType="with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fade">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fade">
                                      <p:cBhvr>
                                        <p:cTn id="28"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9" grpId="0"/>
      <p:bldP spid="33" grpId="0"/>
      <p:bldP spid="3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8" name="Google Shape;238;p16"/>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11</a:t>
            </a:fld>
            <a:endParaRPr/>
          </a:p>
        </p:txBody>
      </p:sp>
      <p:grpSp>
        <p:nvGrpSpPr>
          <p:cNvPr id="12" name="Google Shape;194;p12"/>
          <p:cNvGrpSpPr/>
          <p:nvPr/>
        </p:nvGrpSpPr>
        <p:grpSpPr>
          <a:xfrm>
            <a:off x="293683" y="574116"/>
            <a:ext cx="309041" cy="403123"/>
            <a:chOff x="590250" y="244200"/>
            <a:chExt cx="407975" cy="532175"/>
          </a:xfrm>
        </p:grpSpPr>
        <p:sp>
          <p:nvSpPr>
            <p:cNvPr id="13" name="Google Shape;195;p12"/>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96;p12"/>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97;p12"/>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98;p12"/>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99;p12"/>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0;p12"/>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01;p12"/>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2;p12"/>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03;p12"/>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04;p12"/>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05;p12"/>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06;p12"/>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07;p12"/>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08;p12"/>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 name="TextBox 26"/>
          <p:cNvSpPr txBox="1"/>
          <p:nvPr/>
        </p:nvSpPr>
        <p:spPr>
          <a:xfrm>
            <a:off x="772732" y="492661"/>
            <a:ext cx="5576552" cy="523220"/>
          </a:xfrm>
          <a:prstGeom prst="rect">
            <a:avLst/>
          </a:prstGeom>
          <a:noFill/>
        </p:spPr>
        <p:txBody>
          <a:bodyPr wrap="square" rtlCol="0">
            <a:spAutoFit/>
          </a:bodyPr>
          <a:lstStyle/>
          <a:p>
            <a:r>
              <a:rPr lang="en-US" sz="2800" b="1" dirty="0" smtClean="0">
                <a:solidFill>
                  <a:schemeClr val="bg1"/>
                </a:solidFill>
              </a:rPr>
              <a:t>1. </a:t>
            </a:r>
            <a:r>
              <a:rPr lang="en-US" sz="2800" b="1" dirty="0" err="1" smtClean="0">
                <a:solidFill>
                  <a:schemeClr val="bg1"/>
                </a:solidFill>
              </a:rPr>
              <a:t>Phép</a:t>
            </a:r>
            <a:r>
              <a:rPr lang="en-US" sz="2800" b="1" dirty="0" smtClean="0">
                <a:solidFill>
                  <a:schemeClr val="bg1"/>
                </a:solidFill>
              </a:rPr>
              <a:t> </a:t>
            </a:r>
            <a:r>
              <a:rPr lang="en-US" sz="2800" b="1" dirty="0" err="1" smtClean="0">
                <a:solidFill>
                  <a:schemeClr val="bg1"/>
                </a:solidFill>
              </a:rPr>
              <a:t>cộng</a:t>
            </a:r>
            <a:r>
              <a:rPr lang="en-US" sz="2800" b="1" dirty="0" smtClean="0">
                <a:solidFill>
                  <a:schemeClr val="bg1"/>
                </a:solidFill>
              </a:rPr>
              <a:t> </a:t>
            </a:r>
            <a:r>
              <a:rPr lang="en-US" sz="2800" b="1" dirty="0" err="1" smtClean="0">
                <a:solidFill>
                  <a:schemeClr val="bg1"/>
                </a:solidFill>
              </a:rPr>
              <a:t>số</a:t>
            </a:r>
            <a:r>
              <a:rPr lang="en-US" sz="2800" b="1" dirty="0" smtClean="0">
                <a:solidFill>
                  <a:schemeClr val="bg1"/>
                </a:solidFill>
              </a:rPr>
              <a:t> </a:t>
            </a:r>
            <a:r>
              <a:rPr lang="en-US" sz="2800" b="1" dirty="0" err="1" smtClean="0">
                <a:solidFill>
                  <a:schemeClr val="bg1"/>
                </a:solidFill>
              </a:rPr>
              <a:t>tự</a:t>
            </a:r>
            <a:r>
              <a:rPr lang="en-US" sz="2800" b="1" dirty="0" smtClean="0">
                <a:solidFill>
                  <a:schemeClr val="bg1"/>
                </a:solidFill>
              </a:rPr>
              <a:t> </a:t>
            </a:r>
            <a:r>
              <a:rPr lang="en-US" sz="2800" b="1" dirty="0" err="1" smtClean="0">
                <a:solidFill>
                  <a:schemeClr val="bg1"/>
                </a:solidFill>
              </a:rPr>
              <a:t>nhiên</a:t>
            </a:r>
            <a:endParaRPr lang="vi-VN" sz="2800" b="1" dirty="0">
              <a:solidFill>
                <a:schemeClr val="bg1"/>
              </a:solidFill>
            </a:endParaRPr>
          </a:p>
        </p:txBody>
      </p:sp>
      <p:sp>
        <p:nvSpPr>
          <p:cNvPr id="33" name="Rectangle 32"/>
          <p:cNvSpPr/>
          <p:nvPr/>
        </p:nvSpPr>
        <p:spPr>
          <a:xfrm>
            <a:off x="285668" y="1321265"/>
            <a:ext cx="3804247" cy="646331"/>
          </a:xfrm>
          <a:prstGeom prst="rect">
            <a:avLst/>
          </a:prstGeom>
        </p:spPr>
        <p:txBody>
          <a:bodyPr wrap="none">
            <a:spAutoFit/>
          </a:bodyPr>
          <a:lstStyle/>
          <a:p>
            <a:pPr algn="just">
              <a:lnSpc>
                <a:spcPct val="150000"/>
              </a:lnSpc>
            </a:pPr>
            <a:r>
              <a:rPr lang="en-US" sz="2400" b="1" dirty="0" err="1" smtClean="0">
                <a:solidFill>
                  <a:schemeClr val="tx1"/>
                </a:solidFill>
              </a:rPr>
              <a:t>Tính</a:t>
            </a:r>
            <a:r>
              <a:rPr lang="en-US" sz="2400" b="1" dirty="0" smtClean="0">
                <a:solidFill>
                  <a:schemeClr val="tx1"/>
                </a:solidFill>
              </a:rPr>
              <a:t> </a:t>
            </a:r>
            <a:r>
              <a:rPr lang="en-US" sz="2400" b="1" dirty="0" err="1">
                <a:solidFill>
                  <a:schemeClr val="tx1"/>
                </a:solidFill>
              </a:rPr>
              <a:t>chất</a:t>
            </a:r>
            <a:r>
              <a:rPr lang="en-US" sz="2400" b="1" dirty="0">
                <a:solidFill>
                  <a:schemeClr val="tx1"/>
                </a:solidFill>
              </a:rPr>
              <a:t> </a:t>
            </a:r>
            <a:r>
              <a:rPr lang="en-US" sz="2400" b="1" dirty="0" err="1">
                <a:solidFill>
                  <a:schemeClr val="tx1"/>
                </a:solidFill>
              </a:rPr>
              <a:t>của</a:t>
            </a:r>
            <a:r>
              <a:rPr lang="en-US" sz="2400" b="1" dirty="0">
                <a:solidFill>
                  <a:schemeClr val="tx1"/>
                </a:solidFill>
              </a:rPr>
              <a:t> </a:t>
            </a:r>
            <a:r>
              <a:rPr lang="en-US" sz="2400" b="1" dirty="0" err="1">
                <a:solidFill>
                  <a:schemeClr val="tx1"/>
                </a:solidFill>
              </a:rPr>
              <a:t>phép</a:t>
            </a:r>
            <a:r>
              <a:rPr lang="en-US" sz="2400" b="1" dirty="0">
                <a:solidFill>
                  <a:schemeClr val="tx1"/>
                </a:solidFill>
              </a:rPr>
              <a:t> </a:t>
            </a:r>
            <a:r>
              <a:rPr lang="en-US" sz="2400" b="1" dirty="0" err="1">
                <a:solidFill>
                  <a:schemeClr val="tx1"/>
                </a:solidFill>
              </a:rPr>
              <a:t>cộng</a:t>
            </a:r>
            <a:endParaRPr lang="en-US" sz="2400" b="1" dirty="0">
              <a:solidFill>
                <a:schemeClr val="tx1"/>
              </a:solidFill>
            </a:endParaRPr>
          </a:p>
        </p:txBody>
      </p:sp>
      <p:sp>
        <p:nvSpPr>
          <p:cNvPr id="2" name="Rounded Rectangle 1"/>
          <p:cNvSpPr/>
          <p:nvPr/>
        </p:nvSpPr>
        <p:spPr>
          <a:xfrm>
            <a:off x="1026694" y="2168355"/>
            <a:ext cx="7218947" cy="2299605"/>
          </a:xfrm>
          <a:prstGeom prst="roundRect">
            <a:avLst/>
          </a:prstGeom>
          <a:solidFill>
            <a:srgbClr val="F4FB97"/>
          </a:solidFill>
        </p:spPr>
        <p:style>
          <a:lnRef idx="0">
            <a:schemeClr val="dk1"/>
          </a:lnRef>
          <a:fillRef idx="3">
            <a:schemeClr val="dk1"/>
          </a:fillRef>
          <a:effectRef idx="3">
            <a:schemeClr val="dk1"/>
          </a:effectRef>
          <a:fontRef idx="minor">
            <a:schemeClr val="lt1"/>
          </a:fontRef>
        </p:style>
        <p:txBody>
          <a:bodyPr rtlCol="0" anchor="ctr"/>
          <a:lstStyle/>
          <a:p>
            <a:pPr algn="just">
              <a:lnSpc>
                <a:spcPct val="150000"/>
              </a:lnSpc>
            </a:pPr>
            <a:r>
              <a:rPr lang="nl-NL" sz="2800" dirty="0">
                <a:solidFill>
                  <a:schemeClr val="tx1"/>
                </a:solidFill>
              </a:rPr>
              <a:t>Phép cộng số tự nhiên có các tính chất:</a:t>
            </a:r>
            <a:endParaRPr lang="en-US" sz="2800" dirty="0">
              <a:solidFill>
                <a:schemeClr val="tx1"/>
              </a:solidFill>
            </a:endParaRPr>
          </a:p>
          <a:p>
            <a:pPr algn="just">
              <a:lnSpc>
                <a:spcPct val="150000"/>
              </a:lnSpc>
            </a:pPr>
            <a:r>
              <a:rPr lang="nl-NL" sz="2800" b="1" i="1" u="sng" dirty="0">
                <a:solidFill>
                  <a:srgbClr val="FF0000"/>
                </a:solidFill>
              </a:rPr>
              <a:t>Giao hoán</a:t>
            </a:r>
            <a:r>
              <a:rPr lang="nl-NL" sz="2800" dirty="0">
                <a:solidFill>
                  <a:srgbClr val="FF0000"/>
                </a:solidFill>
              </a:rPr>
              <a:t>: </a:t>
            </a:r>
            <a:r>
              <a:rPr lang="nl-NL" sz="2800" dirty="0">
                <a:solidFill>
                  <a:schemeClr val="tx1"/>
                </a:solidFill>
              </a:rPr>
              <a:t>a + b = b + a</a:t>
            </a:r>
            <a:endParaRPr lang="en-US" sz="2800" dirty="0">
              <a:solidFill>
                <a:schemeClr val="tx1"/>
              </a:solidFill>
            </a:endParaRPr>
          </a:p>
          <a:p>
            <a:pPr algn="just">
              <a:lnSpc>
                <a:spcPct val="150000"/>
              </a:lnSpc>
            </a:pPr>
            <a:r>
              <a:rPr lang="nl-NL" sz="2800" b="1" i="1" u="sng" dirty="0">
                <a:solidFill>
                  <a:srgbClr val="FF0000"/>
                </a:solidFill>
              </a:rPr>
              <a:t>Kết hợp</a:t>
            </a:r>
            <a:r>
              <a:rPr lang="nl-NL" sz="2800" dirty="0">
                <a:solidFill>
                  <a:srgbClr val="FF0000"/>
                </a:solidFill>
              </a:rPr>
              <a:t>: </a:t>
            </a:r>
            <a:r>
              <a:rPr lang="nl-NL" sz="2800" dirty="0">
                <a:solidFill>
                  <a:schemeClr val="tx1"/>
                </a:solidFill>
              </a:rPr>
              <a:t>(a + b) + c và a + (b + </a:t>
            </a:r>
            <a:r>
              <a:rPr lang="nl-NL" sz="2800">
                <a:solidFill>
                  <a:schemeClr val="tx1"/>
                </a:solidFill>
              </a:rPr>
              <a:t>c</a:t>
            </a:r>
            <a:r>
              <a:rPr lang="nl-NL" sz="2800" smtClean="0">
                <a:solidFill>
                  <a:schemeClr val="tx1"/>
                </a:solidFill>
              </a:rPr>
              <a:t>)</a:t>
            </a:r>
            <a:endParaRPr lang="en-US" sz="2800" dirty="0">
              <a:solidFill>
                <a:schemeClr val="tx1"/>
              </a:solidFill>
            </a:endParaRPr>
          </a:p>
        </p:txBody>
      </p:sp>
      <p:sp>
        <p:nvSpPr>
          <p:cNvPr id="3" name="Right Arrow 2"/>
          <p:cNvSpPr/>
          <p:nvPr/>
        </p:nvSpPr>
        <p:spPr>
          <a:xfrm>
            <a:off x="229844" y="3133674"/>
            <a:ext cx="440373" cy="368969"/>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2918071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2" grpId="0" animBg="1"/>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12</a:t>
            </a:fld>
            <a:endParaRPr lang="en"/>
          </a:p>
        </p:txBody>
      </p:sp>
      <p:sp>
        <p:nvSpPr>
          <p:cNvPr id="4" name="Rectangle 3"/>
          <p:cNvSpPr/>
          <p:nvPr/>
        </p:nvSpPr>
        <p:spPr>
          <a:xfrm>
            <a:off x="338887" y="2604808"/>
            <a:ext cx="8355637" cy="496996"/>
          </a:xfrm>
          <a:prstGeom prst="rect">
            <a:avLst/>
          </a:prstGeom>
        </p:spPr>
        <p:txBody>
          <a:bodyPr wrap="square">
            <a:spAutoFit/>
          </a:bodyPr>
          <a:lstStyle/>
          <a:p>
            <a:pPr algn="just">
              <a:lnSpc>
                <a:spcPct val="150000"/>
              </a:lnSpc>
              <a:spcBef>
                <a:spcPts val="600"/>
              </a:spcBef>
              <a:spcAft>
                <a:spcPts val="600"/>
              </a:spcAft>
              <a:tabLst>
                <a:tab pos="360045" algn="l"/>
                <a:tab pos="720090" algn="l"/>
              </a:tabLst>
            </a:pPr>
            <a:r>
              <a:rPr lang="nl-NL" sz="2000" dirty="0">
                <a:ea typeface="Calibri" panose="020F0502020204030204" pitchFamily="34" charset="0"/>
              </a:rPr>
              <a:t>+ a + 0 = 0 + a = </a:t>
            </a:r>
            <a:r>
              <a:rPr lang="nl-NL" sz="2000" dirty="0" smtClean="0">
                <a:ea typeface="Calibri" panose="020F0502020204030204" pitchFamily="34" charset="0"/>
              </a:rPr>
              <a:t>a</a:t>
            </a:r>
            <a:endParaRPr lang="en-US" sz="2000" dirty="0">
              <a:ea typeface="Calibri" panose="020F0502020204030204" pitchFamily="34" charset="0"/>
            </a:endParaRPr>
          </a:p>
        </p:txBody>
      </p:sp>
      <p:sp>
        <p:nvSpPr>
          <p:cNvPr id="5" name="Rectangle 4"/>
          <p:cNvSpPr/>
          <p:nvPr/>
        </p:nvSpPr>
        <p:spPr>
          <a:xfrm>
            <a:off x="293683" y="2045667"/>
            <a:ext cx="1526421" cy="507831"/>
          </a:xfrm>
          <a:prstGeom prst="rect">
            <a:avLst/>
          </a:prstGeom>
        </p:spPr>
        <p:txBody>
          <a:bodyPr wrap="square">
            <a:spAutoFit/>
          </a:bodyPr>
          <a:lstStyle/>
          <a:p>
            <a:pPr algn="just">
              <a:lnSpc>
                <a:spcPct val="150000"/>
              </a:lnSpc>
              <a:spcBef>
                <a:spcPts val="600"/>
              </a:spcBef>
              <a:spcAft>
                <a:spcPts val="600"/>
              </a:spcAft>
              <a:tabLst>
                <a:tab pos="360045" algn="l"/>
                <a:tab pos="720090" algn="l"/>
              </a:tabLst>
            </a:pPr>
            <a:r>
              <a:rPr lang="nl-NL" sz="2000" b="1" i="1" dirty="0">
                <a:latin typeface="+mn-lt"/>
                <a:ea typeface="Calibri" panose="020F0502020204030204" pitchFamily="34" charset="0"/>
              </a:rPr>
              <a:t>* Chú ý: </a:t>
            </a:r>
            <a:endParaRPr lang="en-US" sz="2000" b="1" i="1" dirty="0">
              <a:latin typeface="+mn-lt"/>
              <a:ea typeface="Calibri" panose="020F0502020204030204" pitchFamily="34" charset="0"/>
            </a:endParaRPr>
          </a:p>
        </p:txBody>
      </p:sp>
      <p:grpSp>
        <p:nvGrpSpPr>
          <p:cNvPr id="6" name="Google Shape;194;p12"/>
          <p:cNvGrpSpPr/>
          <p:nvPr/>
        </p:nvGrpSpPr>
        <p:grpSpPr>
          <a:xfrm>
            <a:off x="293683" y="574116"/>
            <a:ext cx="309041" cy="403123"/>
            <a:chOff x="590250" y="244200"/>
            <a:chExt cx="407975" cy="532175"/>
          </a:xfrm>
        </p:grpSpPr>
        <p:sp>
          <p:nvSpPr>
            <p:cNvPr id="7" name="Google Shape;195;p12"/>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96;p12"/>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97;p12"/>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98;p12"/>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99;p12"/>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0;p12"/>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1;p12"/>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2;p12"/>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3;p12"/>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4;p12"/>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5;p12"/>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6;p12"/>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07;p12"/>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8;p12"/>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TextBox 20"/>
          <p:cNvSpPr txBox="1"/>
          <p:nvPr/>
        </p:nvSpPr>
        <p:spPr>
          <a:xfrm>
            <a:off x="772732" y="492661"/>
            <a:ext cx="5576552" cy="523220"/>
          </a:xfrm>
          <a:prstGeom prst="rect">
            <a:avLst/>
          </a:prstGeom>
          <a:noFill/>
        </p:spPr>
        <p:txBody>
          <a:bodyPr wrap="square" rtlCol="0">
            <a:spAutoFit/>
          </a:bodyPr>
          <a:lstStyle/>
          <a:p>
            <a:r>
              <a:rPr lang="en-US" sz="2800" b="1" dirty="0" smtClean="0">
                <a:solidFill>
                  <a:schemeClr val="bg1"/>
                </a:solidFill>
              </a:rPr>
              <a:t>1. </a:t>
            </a:r>
            <a:r>
              <a:rPr lang="en-US" sz="2800" b="1" dirty="0" err="1" smtClean="0">
                <a:solidFill>
                  <a:schemeClr val="bg1"/>
                </a:solidFill>
              </a:rPr>
              <a:t>Phép</a:t>
            </a:r>
            <a:r>
              <a:rPr lang="en-US" sz="2800" b="1" dirty="0" smtClean="0">
                <a:solidFill>
                  <a:schemeClr val="bg1"/>
                </a:solidFill>
              </a:rPr>
              <a:t> </a:t>
            </a:r>
            <a:r>
              <a:rPr lang="en-US" sz="2800" b="1" dirty="0" err="1" smtClean="0">
                <a:solidFill>
                  <a:schemeClr val="bg1"/>
                </a:solidFill>
              </a:rPr>
              <a:t>cộng</a:t>
            </a:r>
            <a:r>
              <a:rPr lang="en-US" sz="2800" b="1" dirty="0" smtClean="0">
                <a:solidFill>
                  <a:schemeClr val="bg1"/>
                </a:solidFill>
              </a:rPr>
              <a:t> </a:t>
            </a:r>
            <a:r>
              <a:rPr lang="en-US" sz="2800" b="1" dirty="0" err="1" smtClean="0">
                <a:solidFill>
                  <a:schemeClr val="bg1"/>
                </a:solidFill>
              </a:rPr>
              <a:t>số</a:t>
            </a:r>
            <a:r>
              <a:rPr lang="en-US" sz="2800" b="1" dirty="0" smtClean="0">
                <a:solidFill>
                  <a:schemeClr val="bg1"/>
                </a:solidFill>
              </a:rPr>
              <a:t> </a:t>
            </a:r>
            <a:r>
              <a:rPr lang="en-US" sz="2800" b="1" dirty="0" err="1" smtClean="0">
                <a:solidFill>
                  <a:schemeClr val="bg1"/>
                </a:solidFill>
              </a:rPr>
              <a:t>tự</a:t>
            </a:r>
            <a:r>
              <a:rPr lang="en-US" sz="2800" b="1" dirty="0" smtClean="0">
                <a:solidFill>
                  <a:schemeClr val="bg1"/>
                </a:solidFill>
              </a:rPr>
              <a:t> </a:t>
            </a:r>
            <a:r>
              <a:rPr lang="en-US" sz="2800" b="1" dirty="0" err="1" smtClean="0">
                <a:solidFill>
                  <a:schemeClr val="bg1"/>
                </a:solidFill>
              </a:rPr>
              <a:t>nhiên</a:t>
            </a:r>
            <a:endParaRPr lang="vi-VN" sz="2800" b="1" dirty="0">
              <a:solidFill>
                <a:schemeClr val="bg1"/>
              </a:solidFill>
            </a:endParaRPr>
          </a:p>
        </p:txBody>
      </p:sp>
      <p:sp>
        <p:nvSpPr>
          <p:cNvPr id="22" name="Rectangle 21"/>
          <p:cNvSpPr/>
          <p:nvPr/>
        </p:nvSpPr>
        <p:spPr>
          <a:xfrm>
            <a:off x="285668" y="1321265"/>
            <a:ext cx="3804247" cy="646331"/>
          </a:xfrm>
          <a:prstGeom prst="rect">
            <a:avLst/>
          </a:prstGeom>
        </p:spPr>
        <p:txBody>
          <a:bodyPr wrap="none">
            <a:spAutoFit/>
          </a:bodyPr>
          <a:lstStyle/>
          <a:p>
            <a:pPr algn="just">
              <a:lnSpc>
                <a:spcPct val="150000"/>
              </a:lnSpc>
            </a:pPr>
            <a:r>
              <a:rPr lang="en-US" sz="2400" b="1" dirty="0" err="1" smtClean="0">
                <a:solidFill>
                  <a:schemeClr val="tx1"/>
                </a:solidFill>
              </a:rPr>
              <a:t>Tính</a:t>
            </a:r>
            <a:r>
              <a:rPr lang="en-US" sz="2400" b="1" dirty="0" smtClean="0">
                <a:solidFill>
                  <a:schemeClr val="tx1"/>
                </a:solidFill>
              </a:rPr>
              <a:t> </a:t>
            </a:r>
            <a:r>
              <a:rPr lang="en-US" sz="2400" b="1" dirty="0" err="1">
                <a:solidFill>
                  <a:schemeClr val="tx1"/>
                </a:solidFill>
              </a:rPr>
              <a:t>chất</a:t>
            </a:r>
            <a:r>
              <a:rPr lang="en-US" sz="2400" b="1" dirty="0">
                <a:solidFill>
                  <a:schemeClr val="tx1"/>
                </a:solidFill>
              </a:rPr>
              <a:t> </a:t>
            </a:r>
            <a:r>
              <a:rPr lang="en-US" sz="2400" b="1" dirty="0" err="1">
                <a:solidFill>
                  <a:schemeClr val="tx1"/>
                </a:solidFill>
              </a:rPr>
              <a:t>của</a:t>
            </a:r>
            <a:r>
              <a:rPr lang="en-US" sz="2400" b="1" dirty="0">
                <a:solidFill>
                  <a:schemeClr val="tx1"/>
                </a:solidFill>
              </a:rPr>
              <a:t> </a:t>
            </a:r>
            <a:r>
              <a:rPr lang="en-US" sz="2400" b="1" dirty="0" err="1">
                <a:solidFill>
                  <a:schemeClr val="tx1"/>
                </a:solidFill>
              </a:rPr>
              <a:t>phép</a:t>
            </a:r>
            <a:r>
              <a:rPr lang="en-US" sz="2400" b="1" dirty="0">
                <a:solidFill>
                  <a:schemeClr val="tx1"/>
                </a:solidFill>
              </a:rPr>
              <a:t> </a:t>
            </a:r>
            <a:r>
              <a:rPr lang="en-US" sz="2400" b="1" dirty="0" err="1">
                <a:solidFill>
                  <a:schemeClr val="tx1"/>
                </a:solidFill>
              </a:rPr>
              <a:t>cộng</a:t>
            </a:r>
            <a:endParaRPr lang="en-US" sz="2400" b="1" dirty="0">
              <a:solidFill>
                <a:schemeClr val="tx1"/>
              </a:solidFill>
            </a:endParaRPr>
          </a:p>
        </p:txBody>
      </p:sp>
      <p:sp>
        <p:nvSpPr>
          <p:cNvPr id="23" name="Rectangle 22"/>
          <p:cNvSpPr/>
          <p:nvPr/>
        </p:nvSpPr>
        <p:spPr>
          <a:xfrm>
            <a:off x="318586" y="3361320"/>
            <a:ext cx="8375938" cy="1015663"/>
          </a:xfrm>
          <a:prstGeom prst="rect">
            <a:avLst/>
          </a:prstGeom>
        </p:spPr>
        <p:txBody>
          <a:bodyPr wrap="square">
            <a:spAutoFit/>
          </a:bodyPr>
          <a:lstStyle/>
          <a:p>
            <a:pPr algn="just">
              <a:lnSpc>
                <a:spcPct val="150000"/>
              </a:lnSpc>
              <a:spcBef>
                <a:spcPts val="600"/>
              </a:spcBef>
              <a:spcAft>
                <a:spcPts val="600"/>
              </a:spcAft>
              <a:tabLst>
                <a:tab pos="360045" algn="l"/>
                <a:tab pos="720090" algn="l"/>
              </a:tabLst>
            </a:pPr>
            <a:r>
              <a:rPr lang="nl-NL" sz="2000" dirty="0">
                <a:ea typeface="Calibri" panose="020F0502020204030204" pitchFamily="34" charset="0"/>
              </a:rPr>
              <a:t>+ Tổng</a:t>
            </a:r>
            <a:r>
              <a:rPr lang="nl-NL" sz="2000" b="1" dirty="0">
                <a:ea typeface="Calibri" panose="020F0502020204030204" pitchFamily="34" charset="0"/>
              </a:rPr>
              <a:t> </a:t>
            </a:r>
            <a:r>
              <a:rPr lang="nl-NL" sz="2000" dirty="0">
                <a:ea typeface="Calibri" panose="020F0502020204030204" pitchFamily="34" charset="0"/>
              </a:rPr>
              <a:t>(a + b) + c hay a + (b + c) gọi là tổng của 3 số a, b, c và viết gọn là a + b + c.</a:t>
            </a:r>
            <a:endParaRPr lang="en-US" sz="2000" dirty="0">
              <a:ea typeface="Calibri" panose="020F0502020204030204" pitchFamily="34" charset="0"/>
            </a:endParaRPr>
          </a:p>
        </p:txBody>
      </p:sp>
    </p:spTree>
    <p:extLst>
      <p:ext uri="{BB962C8B-B14F-4D97-AF65-F5344CB8AC3E}">
        <p14:creationId xmlns:p14="http://schemas.microsoft.com/office/powerpoint/2010/main" val="53118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22" grpId="0"/>
      <p:bldP spid="2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70" name="Google Shape;270;p18"/>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13</a:t>
            </a:fld>
            <a:endParaRPr/>
          </a:p>
        </p:txBody>
      </p:sp>
      <p:sp>
        <p:nvSpPr>
          <p:cNvPr id="16" name="TextBox 15"/>
          <p:cNvSpPr txBox="1"/>
          <p:nvPr/>
        </p:nvSpPr>
        <p:spPr>
          <a:xfrm>
            <a:off x="98128" y="2687885"/>
            <a:ext cx="5347123" cy="553998"/>
          </a:xfrm>
          <a:prstGeom prst="rect">
            <a:avLst/>
          </a:prstGeom>
          <a:noFill/>
        </p:spPr>
        <p:txBody>
          <a:bodyPr wrap="square" rtlCol="0">
            <a:spAutoFit/>
          </a:bodyPr>
          <a:lstStyle/>
          <a:p>
            <a:pPr algn="just">
              <a:lnSpc>
                <a:spcPct val="150000"/>
              </a:lnSpc>
            </a:pPr>
            <a:r>
              <a:rPr lang="en-US" sz="2000" dirty="0" smtClean="0">
                <a:solidFill>
                  <a:schemeClr val="tx1"/>
                </a:solidFill>
              </a:rPr>
              <a:t>66 + 289 + 134 + 311 = 66 + </a:t>
            </a:r>
            <a:r>
              <a:rPr lang="en-US" sz="2000" dirty="0" smtClean="0">
                <a:solidFill>
                  <a:srgbClr val="00B0F0"/>
                </a:solidFill>
              </a:rPr>
              <a:t>134</a:t>
            </a:r>
            <a:r>
              <a:rPr lang="en-US" sz="2000" dirty="0" smtClean="0">
                <a:solidFill>
                  <a:schemeClr val="tx1"/>
                </a:solidFill>
              </a:rPr>
              <a:t> + </a:t>
            </a:r>
            <a:r>
              <a:rPr lang="en-US" sz="2000" dirty="0" smtClean="0">
                <a:solidFill>
                  <a:srgbClr val="00B0F0"/>
                </a:solidFill>
              </a:rPr>
              <a:t>289</a:t>
            </a:r>
            <a:r>
              <a:rPr lang="en-US" sz="2000" dirty="0" smtClean="0">
                <a:solidFill>
                  <a:schemeClr val="tx1"/>
                </a:solidFill>
              </a:rPr>
              <a:t> + 311 </a:t>
            </a:r>
          </a:p>
        </p:txBody>
      </p:sp>
      <p:grpSp>
        <p:nvGrpSpPr>
          <p:cNvPr id="4" name="Google Shape;194;p12"/>
          <p:cNvGrpSpPr/>
          <p:nvPr/>
        </p:nvGrpSpPr>
        <p:grpSpPr>
          <a:xfrm>
            <a:off x="293683" y="574116"/>
            <a:ext cx="309041" cy="403123"/>
            <a:chOff x="590250" y="244200"/>
            <a:chExt cx="407975" cy="532175"/>
          </a:xfrm>
        </p:grpSpPr>
        <p:sp>
          <p:nvSpPr>
            <p:cNvPr id="5" name="Google Shape;195;p12"/>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96;p12"/>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97;p12"/>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98;p12"/>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99;p12"/>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0;p12"/>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1;p12"/>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2;p12"/>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3;p12"/>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12"/>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5;p12"/>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6;p12"/>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7;p12"/>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08;p12"/>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 name="TextBox 19"/>
          <p:cNvSpPr txBox="1"/>
          <p:nvPr/>
        </p:nvSpPr>
        <p:spPr>
          <a:xfrm>
            <a:off x="772732" y="492661"/>
            <a:ext cx="5576552" cy="523220"/>
          </a:xfrm>
          <a:prstGeom prst="rect">
            <a:avLst/>
          </a:prstGeom>
          <a:noFill/>
        </p:spPr>
        <p:txBody>
          <a:bodyPr wrap="square" rtlCol="0">
            <a:spAutoFit/>
          </a:bodyPr>
          <a:lstStyle/>
          <a:p>
            <a:r>
              <a:rPr lang="en-US" sz="2800" b="1" dirty="0" smtClean="0">
                <a:solidFill>
                  <a:schemeClr val="bg1"/>
                </a:solidFill>
              </a:rPr>
              <a:t>1. </a:t>
            </a:r>
            <a:r>
              <a:rPr lang="en-US" sz="2800" b="1" dirty="0" err="1" smtClean="0">
                <a:solidFill>
                  <a:schemeClr val="bg1"/>
                </a:solidFill>
              </a:rPr>
              <a:t>Phép</a:t>
            </a:r>
            <a:r>
              <a:rPr lang="en-US" sz="2800" b="1" dirty="0" smtClean="0">
                <a:solidFill>
                  <a:schemeClr val="bg1"/>
                </a:solidFill>
              </a:rPr>
              <a:t> </a:t>
            </a:r>
            <a:r>
              <a:rPr lang="en-US" sz="2800" b="1" dirty="0" err="1" smtClean="0">
                <a:solidFill>
                  <a:schemeClr val="bg1"/>
                </a:solidFill>
              </a:rPr>
              <a:t>cộng</a:t>
            </a:r>
            <a:r>
              <a:rPr lang="en-US" sz="2800" b="1" dirty="0" smtClean="0">
                <a:solidFill>
                  <a:schemeClr val="bg1"/>
                </a:solidFill>
              </a:rPr>
              <a:t> </a:t>
            </a:r>
            <a:r>
              <a:rPr lang="en-US" sz="2800" b="1" dirty="0" err="1" smtClean="0">
                <a:solidFill>
                  <a:schemeClr val="bg1"/>
                </a:solidFill>
              </a:rPr>
              <a:t>số</a:t>
            </a:r>
            <a:r>
              <a:rPr lang="en-US" sz="2800" b="1" dirty="0" smtClean="0">
                <a:solidFill>
                  <a:schemeClr val="bg1"/>
                </a:solidFill>
              </a:rPr>
              <a:t> </a:t>
            </a:r>
            <a:r>
              <a:rPr lang="en-US" sz="2800" b="1" dirty="0" err="1" smtClean="0">
                <a:solidFill>
                  <a:schemeClr val="bg1"/>
                </a:solidFill>
              </a:rPr>
              <a:t>tự</a:t>
            </a:r>
            <a:r>
              <a:rPr lang="en-US" sz="2800" b="1" dirty="0" smtClean="0">
                <a:solidFill>
                  <a:schemeClr val="bg1"/>
                </a:solidFill>
              </a:rPr>
              <a:t> </a:t>
            </a:r>
            <a:r>
              <a:rPr lang="en-US" sz="2800" b="1" dirty="0" err="1" smtClean="0">
                <a:solidFill>
                  <a:schemeClr val="bg1"/>
                </a:solidFill>
              </a:rPr>
              <a:t>nhiên</a:t>
            </a:r>
            <a:endParaRPr lang="vi-VN" sz="2800" b="1" dirty="0">
              <a:solidFill>
                <a:schemeClr val="bg1"/>
              </a:solidFill>
            </a:endParaRPr>
          </a:p>
        </p:txBody>
      </p:sp>
      <p:sp>
        <p:nvSpPr>
          <p:cNvPr id="2" name="Rectangle 1"/>
          <p:cNvSpPr/>
          <p:nvPr/>
        </p:nvSpPr>
        <p:spPr>
          <a:xfrm>
            <a:off x="43207" y="1196897"/>
            <a:ext cx="881973" cy="496996"/>
          </a:xfrm>
          <a:prstGeom prst="rect">
            <a:avLst/>
          </a:prstGeom>
        </p:spPr>
        <p:txBody>
          <a:bodyPr wrap="none">
            <a:spAutoFit/>
          </a:bodyPr>
          <a:lstStyle/>
          <a:p>
            <a:pPr algn="just">
              <a:lnSpc>
                <a:spcPct val="150000"/>
              </a:lnSpc>
            </a:pPr>
            <a:r>
              <a:rPr lang="en-US" sz="2000" b="1" dirty="0" err="1">
                <a:solidFill>
                  <a:srgbClr val="00B050"/>
                </a:solidFill>
              </a:rPr>
              <a:t>Ví</a:t>
            </a:r>
            <a:r>
              <a:rPr lang="en-US" sz="2000" b="1" dirty="0">
                <a:solidFill>
                  <a:srgbClr val="00B050"/>
                </a:solidFill>
              </a:rPr>
              <a:t> </a:t>
            </a:r>
            <a:r>
              <a:rPr lang="en-US" sz="2000" b="1" dirty="0" err="1">
                <a:solidFill>
                  <a:srgbClr val="00B050"/>
                </a:solidFill>
              </a:rPr>
              <a:t>dụ</a:t>
            </a:r>
            <a:r>
              <a:rPr lang="en-US" sz="2000" b="1" dirty="0">
                <a:solidFill>
                  <a:srgbClr val="00B050"/>
                </a:solidFill>
              </a:rPr>
              <a:t> </a:t>
            </a:r>
          </a:p>
        </p:txBody>
      </p:sp>
      <p:sp>
        <p:nvSpPr>
          <p:cNvPr id="3" name="Rectangle 2"/>
          <p:cNvSpPr/>
          <p:nvPr/>
        </p:nvSpPr>
        <p:spPr>
          <a:xfrm>
            <a:off x="145811" y="1693893"/>
            <a:ext cx="5251759" cy="553998"/>
          </a:xfrm>
          <a:prstGeom prst="rect">
            <a:avLst/>
          </a:prstGeom>
        </p:spPr>
        <p:txBody>
          <a:bodyPr wrap="none">
            <a:spAutoFit/>
          </a:bodyPr>
          <a:lstStyle/>
          <a:p>
            <a:pPr algn="just">
              <a:lnSpc>
                <a:spcPct val="150000"/>
              </a:lnSpc>
            </a:pPr>
            <a:r>
              <a:rPr lang="en-US" sz="2000" dirty="0" err="1">
                <a:solidFill>
                  <a:schemeClr val="tx1"/>
                </a:solidFill>
              </a:rPr>
              <a:t>Tính</a:t>
            </a:r>
            <a:r>
              <a:rPr lang="en-US" sz="2000" dirty="0">
                <a:solidFill>
                  <a:schemeClr val="tx1"/>
                </a:solidFill>
              </a:rPr>
              <a:t> </a:t>
            </a:r>
            <a:r>
              <a:rPr lang="en-US" sz="2000" dirty="0" err="1">
                <a:solidFill>
                  <a:schemeClr val="tx1"/>
                </a:solidFill>
              </a:rPr>
              <a:t>một</a:t>
            </a:r>
            <a:r>
              <a:rPr lang="en-US" sz="2000" dirty="0">
                <a:solidFill>
                  <a:schemeClr val="tx1"/>
                </a:solidFill>
              </a:rPr>
              <a:t> </a:t>
            </a:r>
            <a:r>
              <a:rPr lang="en-US" sz="2000" err="1">
                <a:solidFill>
                  <a:schemeClr val="tx1"/>
                </a:solidFill>
              </a:rPr>
              <a:t>cách</a:t>
            </a:r>
            <a:r>
              <a:rPr lang="en-US" sz="2000">
                <a:solidFill>
                  <a:schemeClr val="tx1"/>
                </a:solidFill>
              </a:rPr>
              <a:t> </a:t>
            </a:r>
            <a:r>
              <a:rPr lang="en-US" sz="2000" smtClean="0">
                <a:solidFill>
                  <a:schemeClr val="tx1"/>
                </a:solidFill>
              </a:rPr>
              <a:t>hợp </a:t>
            </a:r>
            <a:r>
              <a:rPr lang="en-US" sz="2000" smtClean="0">
                <a:solidFill>
                  <a:schemeClr val="tx1"/>
                </a:solidFill>
              </a:rPr>
              <a:t>lí: </a:t>
            </a:r>
            <a:r>
              <a:rPr lang="en-US" sz="2000">
                <a:solidFill>
                  <a:schemeClr val="tx1"/>
                </a:solidFill>
              </a:rPr>
              <a:t>66 </a:t>
            </a:r>
            <a:r>
              <a:rPr lang="en-US" sz="2000" smtClean="0">
                <a:solidFill>
                  <a:schemeClr val="tx1"/>
                </a:solidFill>
              </a:rPr>
              <a:t>+ 289 </a:t>
            </a:r>
            <a:r>
              <a:rPr lang="en-US" sz="2000" dirty="0">
                <a:solidFill>
                  <a:schemeClr val="tx1"/>
                </a:solidFill>
              </a:rPr>
              <a:t>+ 134 + 311.</a:t>
            </a:r>
          </a:p>
        </p:txBody>
      </p:sp>
      <p:sp>
        <p:nvSpPr>
          <p:cNvPr id="21" name="Rectangle 20"/>
          <p:cNvSpPr/>
          <p:nvPr/>
        </p:nvSpPr>
        <p:spPr>
          <a:xfrm>
            <a:off x="4154279" y="2148778"/>
            <a:ext cx="808235" cy="496996"/>
          </a:xfrm>
          <a:prstGeom prst="rect">
            <a:avLst/>
          </a:prstGeom>
        </p:spPr>
        <p:txBody>
          <a:bodyPr wrap="none">
            <a:spAutoFit/>
          </a:bodyPr>
          <a:lstStyle/>
          <a:p>
            <a:pPr algn="just">
              <a:lnSpc>
                <a:spcPct val="150000"/>
              </a:lnSpc>
            </a:pPr>
            <a:r>
              <a:rPr lang="en-US" sz="2000" b="1" i="1" u="sng" dirty="0" err="1">
                <a:solidFill>
                  <a:schemeClr val="tx1"/>
                </a:solidFill>
              </a:rPr>
              <a:t>Giải</a:t>
            </a:r>
            <a:r>
              <a:rPr lang="en-US" sz="2000" b="1" i="1" u="sng" dirty="0">
                <a:solidFill>
                  <a:schemeClr val="tx1"/>
                </a:solidFill>
              </a:rPr>
              <a:t>  </a:t>
            </a:r>
          </a:p>
        </p:txBody>
      </p:sp>
      <p:sp>
        <p:nvSpPr>
          <p:cNvPr id="22" name="Rectangle 21"/>
          <p:cNvSpPr/>
          <p:nvPr/>
        </p:nvSpPr>
        <p:spPr>
          <a:xfrm>
            <a:off x="2493264" y="3142770"/>
            <a:ext cx="3330020" cy="553998"/>
          </a:xfrm>
          <a:prstGeom prst="rect">
            <a:avLst/>
          </a:prstGeom>
        </p:spPr>
        <p:txBody>
          <a:bodyPr wrap="square">
            <a:spAutoFit/>
          </a:bodyPr>
          <a:lstStyle/>
          <a:p>
            <a:pPr algn="just">
              <a:lnSpc>
                <a:spcPct val="150000"/>
              </a:lnSpc>
            </a:pPr>
            <a:r>
              <a:rPr lang="en-US" sz="2000" dirty="0">
                <a:solidFill>
                  <a:schemeClr val="tx1"/>
                </a:solidFill>
              </a:rPr>
              <a:t> = (66 + 134) + (289 + 311</a:t>
            </a:r>
            <a:r>
              <a:rPr lang="en-US" sz="2000" dirty="0" smtClean="0">
                <a:solidFill>
                  <a:schemeClr val="tx1"/>
                </a:solidFill>
              </a:rPr>
              <a:t>)</a:t>
            </a:r>
            <a:endParaRPr lang="en-US" sz="2000" dirty="0">
              <a:solidFill>
                <a:schemeClr val="tx1"/>
              </a:solidFill>
            </a:endParaRPr>
          </a:p>
        </p:txBody>
      </p:sp>
      <p:sp>
        <p:nvSpPr>
          <p:cNvPr id="24" name="Rectangle 23"/>
          <p:cNvSpPr/>
          <p:nvPr/>
        </p:nvSpPr>
        <p:spPr>
          <a:xfrm>
            <a:off x="2493264" y="3696768"/>
            <a:ext cx="4572000" cy="1015663"/>
          </a:xfrm>
          <a:prstGeom prst="rect">
            <a:avLst/>
          </a:prstGeom>
        </p:spPr>
        <p:txBody>
          <a:bodyPr>
            <a:spAutoFit/>
          </a:bodyPr>
          <a:lstStyle/>
          <a:p>
            <a:pPr algn="just">
              <a:lnSpc>
                <a:spcPct val="150000"/>
              </a:lnSpc>
            </a:pPr>
            <a:r>
              <a:rPr lang="en-US" sz="2000" dirty="0" smtClean="0">
                <a:solidFill>
                  <a:schemeClr val="tx1"/>
                </a:solidFill>
              </a:rPr>
              <a:t> </a:t>
            </a:r>
            <a:r>
              <a:rPr lang="en-US" sz="2000" dirty="0">
                <a:solidFill>
                  <a:schemeClr val="tx1"/>
                </a:solidFill>
              </a:rPr>
              <a:t>=      200      +       600</a:t>
            </a:r>
          </a:p>
          <a:p>
            <a:pPr algn="just">
              <a:lnSpc>
                <a:spcPct val="150000"/>
              </a:lnSpc>
            </a:pPr>
            <a:r>
              <a:rPr lang="en-US" sz="2000" dirty="0">
                <a:solidFill>
                  <a:schemeClr val="tx1"/>
                </a:solidFill>
              </a:rPr>
              <a:t> =  </a:t>
            </a:r>
            <a:r>
              <a:rPr lang="en-US" sz="2000" dirty="0" smtClean="0">
                <a:solidFill>
                  <a:schemeClr val="tx1"/>
                </a:solidFill>
              </a:rPr>
              <a:t>	800</a:t>
            </a:r>
            <a:endParaRPr lang="vi-VN" sz="2000" dirty="0"/>
          </a:p>
        </p:txBody>
      </p:sp>
      <p:cxnSp>
        <p:nvCxnSpPr>
          <p:cNvPr id="25" name="Straight Arrow Connector 24"/>
          <p:cNvCxnSpPr/>
          <p:nvPr/>
        </p:nvCxnSpPr>
        <p:spPr>
          <a:xfrm flipH="1" flipV="1">
            <a:off x="5617764" y="2952528"/>
            <a:ext cx="548640"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26" name="TextBox 25"/>
          <p:cNvSpPr txBox="1"/>
          <p:nvPr/>
        </p:nvSpPr>
        <p:spPr>
          <a:xfrm>
            <a:off x="6338917" y="2739872"/>
            <a:ext cx="2756116" cy="400110"/>
          </a:xfrm>
          <a:prstGeom prst="rect">
            <a:avLst/>
          </a:prstGeom>
          <a:noFill/>
        </p:spPr>
        <p:txBody>
          <a:bodyPr wrap="square" rtlCol="0">
            <a:spAutoFit/>
          </a:bodyPr>
          <a:lstStyle/>
          <a:p>
            <a:pPr algn="just"/>
            <a:r>
              <a:rPr lang="en-US" sz="2000" dirty="0" err="1" smtClean="0">
                <a:solidFill>
                  <a:srgbClr val="C00000"/>
                </a:solidFill>
              </a:rPr>
              <a:t>Tính</a:t>
            </a:r>
            <a:r>
              <a:rPr lang="en-US" sz="2000" dirty="0" smtClean="0">
                <a:solidFill>
                  <a:srgbClr val="C00000"/>
                </a:solidFill>
              </a:rPr>
              <a:t> </a:t>
            </a:r>
            <a:r>
              <a:rPr lang="en-US" sz="2000" dirty="0" err="1" smtClean="0">
                <a:solidFill>
                  <a:srgbClr val="C00000"/>
                </a:solidFill>
              </a:rPr>
              <a:t>chất</a:t>
            </a:r>
            <a:r>
              <a:rPr lang="en-US" sz="2000" dirty="0" smtClean="0">
                <a:solidFill>
                  <a:srgbClr val="C00000"/>
                </a:solidFill>
              </a:rPr>
              <a:t> </a:t>
            </a:r>
            <a:r>
              <a:rPr lang="en-US" sz="2000" dirty="0" err="1" smtClean="0">
                <a:solidFill>
                  <a:srgbClr val="C00000"/>
                </a:solidFill>
              </a:rPr>
              <a:t>giao</a:t>
            </a:r>
            <a:r>
              <a:rPr lang="en-US" sz="2000" dirty="0" smtClean="0">
                <a:solidFill>
                  <a:srgbClr val="C00000"/>
                </a:solidFill>
              </a:rPr>
              <a:t> </a:t>
            </a:r>
            <a:r>
              <a:rPr lang="en-US" sz="2000" dirty="0" err="1" smtClean="0">
                <a:solidFill>
                  <a:srgbClr val="C00000"/>
                </a:solidFill>
              </a:rPr>
              <a:t>hoán</a:t>
            </a:r>
            <a:endParaRPr lang="vi-VN" sz="2000" dirty="0">
              <a:solidFill>
                <a:srgbClr val="C00000"/>
              </a:solidFill>
            </a:endParaRPr>
          </a:p>
        </p:txBody>
      </p:sp>
      <p:cxnSp>
        <p:nvCxnSpPr>
          <p:cNvPr id="28" name="Straight Arrow Connector 27"/>
          <p:cNvCxnSpPr/>
          <p:nvPr/>
        </p:nvCxnSpPr>
        <p:spPr>
          <a:xfrm flipH="1" flipV="1">
            <a:off x="5666731" y="3500732"/>
            <a:ext cx="548640"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29" name="TextBox 28"/>
          <p:cNvSpPr txBox="1"/>
          <p:nvPr/>
        </p:nvSpPr>
        <p:spPr>
          <a:xfrm>
            <a:off x="6387884" y="3288076"/>
            <a:ext cx="2756116" cy="400110"/>
          </a:xfrm>
          <a:prstGeom prst="rect">
            <a:avLst/>
          </a:prstGeom>
          <a:noFill/>
        </p:spPr>
        <p:txBody>
          <a:bodyPr wrap="square" rtlCol="0">
            <a:spAutoFit/>
          </a:bodyPr>
          <a:lstStyle/>
          <a:p>
            <a:pPr algn="just"/>
            <a:r>
              <a:rPr lang="en-US" sz="2000" dirty="0" err="1" smtClean="0">
                <a:solidFill>
                  <a:srgbClr val="C00000"/>
                </a:solidFill>
              </a:rPr>
              <a:t>Tính</a:t>
            </a:r>
            <a:r>
              <a:rPr lang="en-US" sz="2000" dirty="0" smtClean="0">
                <a:solidFill>
                  <a:srgbClr val="C00000"/>
                </a:solidFill>
              </a:rPr>
              <a:t> </a:t>
            </a:r>
            <a:r>
              <a:rPr lang="en-US" sz="2000" dirty="0" err="1" smtClean="0">
                <a:solidFill>
                  <a:srgbClr val="C00000"/>
                </a:solidFill>
              </a:rPr>
              <a:t>chất</a:t>
            </a:r>
            <a:r>
              <a:rPr lang="en-US" sz="2000" dirty="0" smtClean="0">
                <a:solidFill>
                  <a:srgbClr val="C00000"/>
                </a:solidFill>
              </a:rPr>
              <a:t> </a:t>
            </a:r>
            <a:r>
              <a:rPr lang="en-US" sz="2000" dirty="0" err="1" smtClean="0">
                <a:solidFill>
                  <a:srgbClr val="C00000"/>
                </a:solidFill>
              </a:rPr>
              <a:t>kết</a:t>
            </a:r>
            <a:r>
              <a:rPr lang="en-US" sz="2000" dirty="0" smtClean="0">
                <a:solidFill>
                  <a:srgbClr val="C00000"/>
                </a:solidFill>
              </a:rPr>
              <a:t> </a:t>
            </a:r>
            <a:r>
              <a:rPr lang="en-US" sz="2000" dirty="0" err="1" smtClean="0">
                <a:solidFill>
                  <a:srgbClr val="C00000"/>
                </a:solidFill>
              </a:rPr>
              <a:t>hợp</a:t>
            </a:r>
            <a:endParaRPr lang="vi-VN" sz="2000"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par>
                                <p:cTn id="20" presetID="10" presetClass="entr" presetSubtype="0" fill="hold"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fade">
                                      <p:cBhvr>
                                        <p:cTn id="25" dur="500"/>
                                        <p:tgtEl>
                                          <p:spTgt spid="26"/>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2"/>
                                        </p:tgtEl>
                                        <p:attrNameLst>
                                          <p:attrName>style.visibility</p:attrName>
                                        </p:attrNameLst>
                                      </p:cBhvr>
                                      <p:to>
                                        <p:strVal val="visible"/>
                                      </p:to>
                                    </p:set>
                                  </p:childTnLst>
                                </p:cTn>
                              </p:par>
                              <p:par>
                                <p:cTn id="30" presetID="10" presetClass="entr" presetSubtype="0" fill="hold" nodeType="with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fade">
                                      <p:cBhvr>
                                        <p:cTn id="32" dur="500"/>
                                        <p:tgtEl>
                                          <p:spTgt spid="28"/>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fade">
                                      <p:cBhvr>
                                        <p:cTn id="35" dur="500"/>
                                        <p:tgtEl>
                                          <p:spTgt spid="29"/>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fade">
                                      <p:cBhvr>
                                        <p:cTn id="4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 grpId="0"/>
      <p:bldP spid="3" grpId="0"/>
      <p:bldP spid="21" grpId="0"/>
      <p:bldP spid="22" grpId="0"/>
      <p:bldP spid="24" grpId="0"/>
      <p:bldP spid="26" grpId="0"/>
      <p:bldP spid="2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7" name="Google Shape;287;p19"/>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14</a:t>
            </a:fld>
            <a:endParaRPr/>
          </a:p>
        </p:txBody>
      </p:sp>
      <p:sp>
        <p:nvSpPr>
          <p:cNvPr id="19" name="TextBox 18"/>
          <p:cNvSpPr txBox="1"/>
          <p:nvPr/>
        </p:nvSpPr>
        <p:spPr>
          <a:xfrm>
            <a:off x="293683" y="1440850"/>
            <a:ext cx="8581293" cy="1200329"/>
          </a:xfrm>
          <a:prstGeom prst="rect">
            <a:avLst/>
          </a:prstGeom>
          <a:noFill/>
        </p:spPr>
        <p:txBody>
          <a:bodyPr wrap="square" rtlCol="0">
            <a:spAutoFit/>
          </a:bodyPr>
          <a:lstStyle/>
          <a:p>
            <a:pPr algn="just">
              <a:lnSpc>
                <a:spcPct val="150000"/>
              </a:lnSpc>
            </a:pPr>
            <a:r>
              <a:rPr lang="en-US" sz="2400" b="1" dirty="0" err="1" smtClean="0">
                <a:solidFill>
                  <a:srgbClr val="00B050"/>
                </a:solidFill>
              </a:rPr>
              <a:t>Luyện</a:t>
            </a:r>
            <a:r>
              <a:rPr lang="en-US" sz="2400" b="1" dirty="0" smtClean="0">
                <a:solidFill>
                  <a:srgbClr val="00B050"/>
                </a:solidFill>
              </a:rPr>
              <a:t> </a:t>
            </a:r>
            <a:r>
              <a:rPr lang="en-US" sz="2400" b="1" dirty="0" err="1" smtClean="0">
                <a:solidFill>
                  <a:srgbClr val="00B050"/>
                </a:solidFill>
              </a:rPr>
              <a:t>tập</a:t>
            </a:r>
            <a:r>
              <a:rPr lang="en-US" sz="2400" b="1" dirty="0" smtClean="0">
                <a:solidFill>
                  <a:srgbClr val="00B050"/>
                </a:solidFill>
              </a:rPr>
              <a:t> 1</a:t>
            </a:r>
          </a:p>
          <a:p>
            <a:pPr algn="just">
              <a:lnSpc>
                <a:spcPct val="150000"/>
              </a:lnSpc>
            </a:pPr>
            <a:r>
              <a:rPr lang="en-US" sz="2400" dirty="0" err="1" smtClean="0">
                <a:solidFill>
                  <a:schemeClr val="tx1"/>
                </a:solidFill>
              </a:rPr>
              <a:t>Tính</a:t>
            </a:r>
            <a:r>
              <a:rPr lang="en-US" sz="2400" dirty="0" smtClean="0">
                <a:solidFill>
                  <a:schemeClr val="tx1"/>
                </a:solidFill>
              </a:rPr>
              <a:t> </a:t>
            </a:r>
            <a:r>
              <a:rPr lang="en-US" sz="2400" dirty="0" err="1" smtClean="0">
                <a:solidFill>
                  <a:schemeClr val="tx1"/>
                </a:solidFill>
              </a:rPr>
              <a:t>một</a:t>
            </a:r>
            <a:r>
              <a:rPr lang="en-US" sz="2400" dirty="0" smtClean="0">
                <a:solidFill>
                  <a:schemeClr val="tx1"/>
                </a:solidFill>
              </a:rPr>
              <a:t> </a:t>
            </a:r>
            <a:r>
              <a:rPr lang="en-US" sz="2400" dirty="0" err="1" smtClean="0">
                <a:solidFill>
                  <a:schemeClr val="tx1"/>
                </a:solidFill>
              </a:rPr>
              <a:t>cách</a:t>
            </a:r>
            <a:r>
              <a:rPr lang="en-US" sz="2400" dirty="0" smtClean="0">
                <a:solidFill>
                  <a:schemeClr val="tx1"/>
                </a:solidFill>
              </a:rPr>
              <a:t> </a:t>
            </a:r>
            <a:r>
              <a:rPr lang="en-US" sz="2400" err="1" smtClean="0">
                <a:solidFill>
                  <a:schemeClr val="tx1"/>
                </a:solidFill>
              </a:rPr>
              <a:t>hợp</a:t>
            </a:r>
            <a:r>
              <a:rPr lang="en-US" sz="2400" smtClean="0">
                <a:solidFill>
                  <a:schemeClr val="tx1"/>
                </a:solidFill>
              </a:rPr>
              <a:t> </a:t>
            </a:r>
            <a:r>
              <a:rPr lang="en-US" sz="2400" smtClean="0">
                <a:solidFill>
                  <a:schemeClr val="tx1"/>
                </a:solidFill>
              </a:rPr>
              <a:t>lí: </a:t>
            </a:r>
            <a:r>
              <a:rPr lang="en-US" sz="2400" dirty="0" smtClean="0">
                <a:solidFill>
                  <a:schemeClr val="tx1"/>
                </a:solidFill>
              </a:rPr>
              <a:t>117 +  68 + 23</a:t>
            </a:r>
            <a:r>
              <a:rPr lang="en-US" sz="2000" dirty="0" smtClean="0">
                <a:solidFill>
                  <a:schemeClr val="tx1"/>
                </a:solidFill>
              </a:rPr>
              <a:t>.</a:t>
            </a:r>
          </a:p>
        </p:txBody>
      </p:sp>
      <p:grpSp>
        <p:nvGrpSpPr>
          <p:cNvPr id="4" name="Google Shape;194;p12"/>
          <p:cNvGrpSpPr/>
          <p:nvPr/>
        </p:nvGrpSpPr>
        <p:grpSpPr>
          <a:xfrm>
            <a:off x="293683" y="574116"/>
            <a:ext cx="309041" cy="403123"/>
            <a:chOff x="590250" y="244200"/>
            <a:chExt cx="407975" cy="532175"/>
          </a:xfrm>
        </p:grpSpPr>
        <p:sp>
          <p:nvSpPr>
            <p:cNvPr id="5" name="Google Shape;195;p12"/>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96;p12"/>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97;p12"/>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98;p12"/>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99;p12"/>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0;p12"/>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1;p12"/>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2;p12"/>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3;p12"/>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12"/>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5;p12"/>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6;p12"/>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7;p12"/>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8;p12"/>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 name="TextBox 19"/>
          <p:cNvSpPr txBox="1"/>
          <p:nvPr/>
        </p:nvSpPr>
        <p:spPr>
          <a:xfrm>
            <a:off x="772732" y="492661"/>
            <a:ext cx="5576552" cy="523220"/>
          </a:xfrm>
          <a:prstGeom prst="rect">
            <a:avLst/>
          </a:prstGeom>
          <a:noFill/>
        </p:spPr>
        <p:txBody>
          <a:bodyPr wrap="square" rtlCol="0">
            <a:spAutoFit/>
          </a:bodyPr>
          <a:lstStyle/>
          <a:p>
            <a:r>
              <a:rPr lang="en-US" sz="2800" b="1" dirty="0" smtClean="0">
                <a:solidFill>
                  <a:schemeClr val="bg1"/>
                </a:solidFill>
              </a:rPr>
              <a:t>1. </a:t>
            </a:r>
            <a:r>
              <a:rPr lang="en-US" sz="2800" b="1" dirty="0" err="1" smtClean="0">
                <a:solidFill>
                  <a:schemeClr val="bg1"/>
                </a:solidFill>
              </a:rPr>
              <a:t>Phép</a:t>
            </a:r>
            <a:r>
              <a:rPr lang="en-US" sz="2800" b="1" dirty="0" smtClean="0">
                <a:solidFill>
                  <a:schemeClr val="bg1"/>
                </a:solidFill>
              </a:rPr>
              <a:t> </a:t>
            </a:r>
            <a:r>
              <a:rPr lang="en-US" sz="2800" b="1" dirty="0" err="1" smtClean="0">
                <a:solidFill>
                  <a:schemeClr val="bg1"/>
                </a:solidFill>
              </a:rPr>
              <a:t>cộng</a:t>
            </a:r>
            <a:r>
              <a:rPr lang="en-US" sz="2800" b="1" dirty="0" smtClean="0">
                <a:solidFill>
                  <a:schemeClr val="bg1"/>
                </a:solidFill>
              </a:rPr>
              <a:t> </a:t>
            </a:r>
            <a:r>
              <a:rPr lang="en-US" sz="2800" b="1" dirty="0" err="1" smtClean="0">
                <a:solidFill>
                  <a:schemeClr val="bg1"/>
                </a:solidFill>
              </a:rPr>
              <a:t>số</a:t>
            </a:r>
            <a:r>
              <a:rPr lang="en-US" sz="2800" b="1" dirty="0" smtClean="0">
                <a:solidFill>
                  <a:schemeClr val="bg1"/>
                </a:solidFill>
              </a:rPr>
              <a:t> </a:t>
            </a:r>
            <a:r>
              <a:rPr lang="en-US" sz="2800" b="1" dirty="0" err="1" smtClean="0">
                <a:solidFill>
                  <a:schemeClr val="bg1"/>
                </a:solidFill>
              </a:rPr>
              <a:t>tự</a:t>
            </a:r>
            <a:r>
              <a:rPr lang="en-US" sz="2800" b="1" dirty="0" smtClean="0">
                <a:solidFill>
                  <a:schemeClr val="bg1"/>
                </a:solidFill>
              </a:rPr>
              <a:t> </a:t>
            </a:r>
            <a:r>
              <a:rPr lang="en-US" sz="2800" b="1" dirty="0" err="1" smtClean="0">
                <a:solidFill>
                  <a:schemeClr val="bg1"/>
                </a:solidFill>
              </a:rPr>
              <a:t>nhiên</a:t>
            </a:r>
            <a:endParaRPr lang="vi-VN" sz="2800" b="1" dirty="0">
              <a:solidFill>
                <a:schemeClr val="bg1"/>
              </a:solidFill>
            </a:endParaRPr>
          </a:p>
        </p:txBody>
      </p:sp>
      <p:sp>
        <p:nvSpPr>
          <p:cNvPr id="21" name="TextBox 20"/>
          <p:cNvSpPr txBox="1"/>
          <p:nvPr/>
        </p:nvSpPr>
        <p:spPr>
          <a:xfrm>
            <a:off x="338887" y="2675529"/>
            <a:ext cx="5347123" cy="496996"/>
          </a:xfrm>
          <a:prstGeom prst="rect">
            <a:avLst/>
          </a:prstGeom>
          <a:noFill/>
        </p:spPr>
        <p:txBody>
          <a:bodyPr wrap="square" rtlCol="0">
            <a:spAutoFit/>
          </a:bodyPr>
          <a:lstStyle/>
          <a:p>
            <a:pPr algn="just">
              <a:lnSpc>
                <a:spcPct val="150000"/>
              </a:lnSpc>
            </a:pPr>
            <a:r>
              <a:rPr lang="en-US" sz="2000" dirty="0" smtClean="0">
                <a:solidFill>
                  <a:schemeClr val="tx1"/>
                </a:solidFill>
              </a:rPr>
              <a:t>117 + 68 + 23 = 117 + </a:t>
            </a:r>
            <a:r>
              <a:rPr lang="en-US" sz="2000" dirty="0" smtClean="0">
                <a:solidFill>
                  <a:srgbClr val="00B0F0"/>
                </a:solidFill>
              </a:rPr>
              <a:t>23</a:t>
            </a:r>
            <a:r>
              <a:rPr lang="en-US" sz="2000" dirty="0" smtClean="0">
                <a:solidFill>
                  <a:schemeClr val="tx1"/>
                </a:solidFill>
              </a:rPr>
              <a:t> + </a:t>
            </a:r>
            <a:r>
              <a:rPr lang="en-US" sz="2000" dirty="0" smtClean="0">
                <a:solidFill>
                  <a:srgbClr val="00B0F0"/>
                </a:solidFill>
              </a:rPr>
              <a:t>68 </a:t>
            </a:r>
          </a:p>
        </p:txBody>
      </p:sp>
      <p:sp>
        <p:nvSpPr>
          <p:cNvPr id="22" name="Rectangle 21"/>
          <p:cNvSpPr/>
          <p:nvPr/>
        </p:nvSpPr>
        <p:spPr>
          <a:xfrm>
            <a:off x="2493264" y="3142770"/>
            <a:ext cx="3330020" cy="496996"/>
          </a:xfrm>
          <a:prstGeom prst="rect">
            <a:avLst/>
          </a:prstGeom>
        </p:spPr>
        <p:txBody>
          <a:bodyPr wrap="square">
            <a:spAutoFit/>
          </a:bodyPr>
          <a:lstStyle/>
          <a:p>
            <a:pPr algn="just">
              <a:lnSpc>
                <a:spcPct val="150000"/>
              </a:lnSpc>
            </a:pPr>
            <a:r>
              <a:rPr lang="en-US" sz="2000" dirty="0">
                <a:solidFill>
                  <a:schemeClr val="tx1"/>
                </a:solidFill>
              </a:rPr>
              <a:t> = </a:t>
            </a:r>
            <a:r>
              <a:rPr lang="en-US" sz="2000" dirty="0" smtClean="0">
                <a:solidFill>
                  <a:schemeClr val="tx1"/>
                </a:solidFill>
              </a:rPr>
              <a:t>(117 </a:t>
            </a:r>
            <a:r>
              <a:rPr lang="en-US" sz="2000" dirty="0">
                <a:solidFill>
                  <a:schemeClr val="tx1"/>
                </a:solidFill>
              </a:rPr>
              <a:t>+ </a:t>
            </a:r>
            <a:r>
              <a:rPr lang="en-US" sz="2000" dirty="0" smtClean="0">
                <a:solidFill>
                  <a:schemeClr val="tx1"/>
                </a:solidFill>
              </a:rPr>
              <a:t>23) </a:t>
            </a:r>
            <a:r>
              <a:rPr lang="en-US" sz="2000" dirty="0">
                <a:solidFill>
                  <a:schemeClr val="tx1"/>
                </a:solidFill>
              </a:rPr>
              <a:t>+ </a:t>
            </a:r>
            <a:r>
              <a:rPr lang="en-US" sz="2000" dirty="0" smtClean="0">
                <a:solidFill>
                  <a:schemeClr val="tx1"/>
                </a:solidFill>
              </a:rPr>
              <a:t>68</a:t>
            </a:r>
            <a:endParaRPr lang="en-US" sz="2000" dirty="0">
              <a:solidFill>
                <a:schemeClr val="tx1"/>
              </a:solidFill>
            </a:endParaRPr>
          </a:p>
        </p:txBody>
      </p:sp>
      <p:sp>
        <p:nvSpPr>
          <p:cNvPr id="23" name="Rectangle 22"/>
          <p:cNvSpPr/>
          <p:nvPr/>
        </p:nvSpPr>
        <p:spPr>
          <a:xfrm>
            <a:off x="2493264" y="3696768"/>
            <a:ext cx="4572000" cy="1015663"/>
          </a:xfrm>
          <a:prstGeom prst="rect">
            <a:avLst/>
          </a:prstGeom>
        </p:spPr>
        <p:txBody>
          <a:bodyPr>
            <a:spAutoFit/>
          </a:bodyPr>
          <a:lstStyle/>
          <a:p>
            <a:pPr algn="just">
              <a:lnSpc>
                <a:spcPct val="150000"/>
              </a:lnSpc>
            </a:pPr>
            <a:r>
              <a:rPr lang="en-US" sz="2000" dirty="0" smtClean="0">
                <a:solidFill>
                  <a:schemeClr val="tx1"/>
                </a:solidFill>
              </a:rPr>
              <a:t> </a:t>
            </a:r>
            <a:r>
              <a:rPr lang="en-US" sz="2000" dirty="0">
                <a:solidFill>
                  <a:schemeClr val="tx1"/>
                </a:solidFill>
              </a:rPr>
              <a:t>=      </a:t>
            </a:r>
            <a:r>
              <a:rPr lang="en-US" sz="2000" dirty="0" smtClean="0">
                <a:solidFill>
                  <a:schemeClr val="tx1"/>
                </a:solidFill>
              </a:rPr>
              <a:t>140     </a:t>
            </a:r>
            <a:r>
              <a:rPr lang="en-US" sz="2000" dirty="0">
                <a:solidFill>
                  <a:schemeClr val="tx1"/>
                </a:solidFill>
              </a:rPr>
              <a:t>+       </a:t>
            </a:r>
            <a:r>
              <a:rPr lang="en-US" sz="2000" dirty="0" smtClean="0">
                <a:solidFill>
                  <a:schemeClr val="tx1"/>
                </a:solidFill>
              </a:rPr>
              <a:t>68</a:t>
            </a:r>
            <a:endParaRPr lang="en-US" sz="2000" dirty="0">
              <a:solidFill>
                <a:schemeClr val="tx1"/>
              </a:solidFill>
            </a:endParaRPr>
          </a:p>
          <a:p>
            <a:pPr algn="just">
              <a:lnSpc>
                <a:spcPct val="150000"/>
              </a:lnSpc>
            </a:pPr>
            <a:r>
              <a:rPr lang="en-US" sz="2000" dirty="0">
                <a:solidFill>
                  <a:schemeClr val="tx1"/>
                </a:solidFill>
              </a:rPr>
              <a:t> =  </a:t>
            </a:r>
            <a:r>
              <a:rPr lang="en-US" sz="2000" dirty="0" smtClean="0">
                <a:solidFill>
                  <a:schemeClr val="tx1"/>
                </a:solidFill>
              </a:rPr>
              <a:t>	208</a:t>
            </a:r>
            <a:endParaRPr lang="vi-VN" sz="2000" dirty="0"/>
          </a:p>
        </p:txBody>
      </p:sp>
      <p:cxnSp>
        <p:nvCxnSpPr>
          <p:cNvPr id="24" name="Straight Arrow Connector 23"/>
          <p:cNvCxnSpPr/>
          <p:nvPr/>
        </p:nvCxnSpPr>
        <p:spPr>
          <a:xfrm flipH="1" flipV="1">
            <a:off x="5617764" y="2952528"/>
            <a:ext cx="548640"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25" name="TextBox 24"/>
          <p:cNvSpPr txBox="1"/>
          <p:nvPr/>
        </p:nvSpPr>
        <p:spPr>
          <a:xfrm>
            <a:off x="6338917" y="2739872"/>
            <a:ext cx="2756116" cy="400110"/>
          </a:xfrm>
          <a:prstGeom prst="rect">
            <a:avLst/>
          </a:prstGeom>
          <a:noFill/>
        </p:spPr>
        <p:txBody>
          <a:bodyPr wrap="square" rtlCol="0">
            <a:spAutoFit/>
          </a:bodyPr>
          <a:lstStyle/>
          <a:p>
            <a:pPr algn="just"/>
            <a:r>
              <a:rPr lang="en-US" sz="2000" dirty="0" err="1" smtClean="0">
                <a:solidFill>
                  <a:srgbClr val="C00000"/>
                </a:solidFill>
              </a:rPr>
              <a:t>Tính</a:t>
            </a:r>
            <a:r>
              <a:rPr lang="en-US" sz="2000" dirty="0" smtClean="0">
                <a:solidFill>
                  <a:srgbClr val="C00000"/>
                </a:solidFill>
              </a:rPr>
              <a:t> </a:t>
            </a:r>
            <a:r>
              <a:rPr lang="en-US" sz="2000" dirty="0" err="1" smtClean="0">
                <a:solidFill>
                  <a:srgbClr val="C00000"/>
                </a:solidFill>
              </a:rPr>
              <a:t>chất</a:t>
            </a:r>
            <a:r>
              <a:rPr lang="en-US" sz="2000" dirty="0" smtClean="0">
                <a:solidFill>
                  <a:srgbClr val="C00000"/>
                </a:solidFill>
              </a:rPr>
              <a:t> </a:t>
            </a:r>
            <a:r>
              <a:rPr lang="en-US" sz="2000" dirty="0" err="1" smtClean="0">
                <a:solidFill>
                  <a:srgbClr val="C00000"/>
                </a:solidFill>
              </a:rPr>
              <a:t>giao</a:t>
            </a:r>
            <a:r>
              <a:rPr lang="en-US" sz="2000" dirty="0" smtClean="0">
                <a:solidFill>
                  <a:srgbClr val="C00000"/>
                </a:solidFill>
              </a:rPr>
              <a:t> </a:t>
            </a:r>
            <a:r>
              <a:rPr lang="en-US" sz="2000" dirty="0" err="1" smtClean="0">
                <a:solidFill>
                  <a:srgbClr val="C00000"/>
                </a:solidFill>
              </a:rPr>
              <a:t>hoán</a:t>
            </a:r>
            <a:endParaRPr lang="vi-VN" sz="2000" dirty="0">
              <a:solidFill>
                <a:srgbClr val="C00000"/>
              </a:solidFill>
            </a:endParaRPr>
          </a:p>
        </p:txBody>
      </p:sp>
      <p:cxnSp>
        <p:nvCxnSpPr>
          <p:cNvPr id="26" name="Straight Arrow Connector 25"/>
          <p:cNvCxnSpPr/>
          <p:nvPr/>
        </p:nvCxnSpPr>
        <p:spPr>
          <a:xfrm flipH="1" flipV="1">
            <a:off x="5666731" y="3500732"/>
            <a:ext cx="548640"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27" name="TextBox 26"/>
          <p:cNvSpPr txBox="1"/>
          <p:nvPr/>
        </p:nvSpPr>
        <p:spPr>
          <a:xfrm>
            <a:off x="6387884" y="3288076"/>
            <a:ext cx="2756116" cy="400110"/>
          </a:xfrm>
          <a:prstGeom prst="rect">
            <a:avLst/>
          </a:prstGeom>
          <a:noFill/>
        </p:spPr>
        <p:txBody>
          <a:bodyPr wrap="square" rtlCol="0">
            <a:spAutoFit/>
          </a:bodyPr>
          <a:lstStyle/>
          <a:p>
            <a:pPr algn="just"/>
            <a:r>
              <a:rPr lang="en-US" sz="2000" dirty="0" err="1" smtClean="0">
                <a:solidFill>
                  <a:srgbClr val="C00000"/>
                </a:solidFill>
              </a:rPr>
              <a:t>Tính</a:t>
            </a:r>
            <a:r>
              <a:rPr lang="en-US" sz="2000" dirty="0" smtClean="0">
                <a:solidFill>
                  <a:srgbClr val="C00000"/>
                </a:solidFill>
              </a:rPr>
              <a:t> </a:t>
            </a:r>
            <a:r>
              <a:rPr lang="en-US" sz="2000" dirty="0" err="1" smtClean="0">
                <a:solidFill>
                  <a:srgbClr val="C00000"/>
                </a:solidFill>
              </a:rPr>
              <a:t>chất</a:t>
            </a:r>
            <a:r>
              <a:rPr lang="en-US" sz="2000" dirty="0" smtClean="0">
                <a:solidFill>
                  <a:srgbClr val="C00000"/>
                </a:solidFill>
              </a:rPr>
              <a:t> </a:t>
            </a:r>
            <a:r>
              <a:rPr lang="en-US" sz="2000" dirty="0" err="1" smtClean="0">
                <a:solidFill>
                  <a:srgbClr val="C00000"/>
                </a:solidFill>
              </a:rPr>
              <a:t>kết</a:t>
            </a:r>
            <a:r>
              <a:rPr lang="en-US" sz="2000" dirty="0" smtClean="0">
                <a:solidFill>
                  <a:srgbClr val="C00000"/>
                </a:solidFill>
              </a:rPr>
              <a:t> </a:t>
            </a:r>
            <a:r>
              <a:rPr lang="en-US" sz="2000" dirty="0" err="1" smtClean="0">
                <a:solidFill>
                  <a:srgbClr val="C00000"/>
                </a:solidFill>
              </a:rPr>
              <a:t>hợp</a:t>
            </a:r>
            <a:endParaRPr lang="vi-VN" sz="2000"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par>
                                <p:cTn id="13" presetID="10" presetClass="entr" presetSubtype="0"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fade">
                                      <p:cBhvr>
                                        <p:cTn id="18" dur="500"/>
                                        <p:tgtEl>
                                          <p:spTgt spid="25"/>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0" presetClass="entr" presetSubtype="0" fill="hold" nodeType="with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fade">
                                      <p:cBhvr>
                                        <p:cTn id="25" dur="500"/>
                                        <p:tgtEl>
                                          <p:spTgt spid="2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fade">
                                      <p:cBhvr>
                                        <p:cTn id="28" dur="500"/>
                                        <p:tgtEl>
                                          <p:spTgt spid="2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fade">
                                      <p:cBhvr>
                                        <p:cTn id="3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P spid="22" grpId="0"/>
      <p:bldP spid="23" grpId="0"/>
      <p:bldP spid="25" grpId="0"/>
      <p:bldP spid="2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3" name="Google Shape;303;p20"/>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15</a:t>
            </a:fld>
            <a:endParaRPr/>
          </a:p>
        </p:txBody>
      </p:sp>
      <p:grpSp>
        <p:nvGrpSpPr>
          <p:cNvPr id="4" name="Google Shape;194;p12"/>
          <p:cNvGrpSpPr/>
          <p:nvPr/>
        </p:nvGrpSpPr>
        <p:grpSpPr>
          <a:xfrm>
            <a:off x="293683" y="574116"/>
            <a:ext cx="309041" cy="403123"/>
            <a:chOff x="590250" y="244200"/>
            <a:chExt cx="407975" cy="532175"/>
          </a:xfrm>
        </p:grpSpPr>
        <p:sp>
          <p:nvSpPr>
            <p:cNvPr id="5" name="Google Shape;195;p12"/>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96;p12"/>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97;p12"/>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98;p12"/>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99;p12"/>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0;p12"/>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1;p12"/>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2;p12"/>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3;p12"/>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4;p12"/>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5;p12"/>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6;p12"/>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7;p12"/>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08;p12"/>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 name="TextBox 19"/>
          <p:cNvSpPr txBox="1"/>
          <p:nvPr/>
        </p:nvSpPr>
        <p:spPr>
          <a:xfrm>
            <a:off x="772732" y="492661"/>
            <a:ext cx="5576552" cy="523220"/>
          </a:xfrm>
          <a:prstGeom prst="rect">
            <a:avLst/>
          </a:prstGeom>
          <a:noFill/>
        </p:spPr>
        <p:txBody>
          <a:bodyPr wrap="square" rtlCol="0">
            <a:spAutoFit/>
          </a:bodyPr>
          <a:lstStyle/>
          <a:p>
            <a:r>
              <a:rPr lang="en-US" sz="2800" b="1" dirty="0" smtClean="0">
                <a:solidFill>
                  <a:schemeClr val="bg1"/>
                </a:solidFill>
              </a:rPr>
              <a:t>2. </a:t>
            </a:r>
            <a:r>
              <a:rPr lang="en-US" sz="2800" b="1" dirty="0" err="1" smtClean="0">
                <a:solidFill>
                  <a:schemeClr val="bg1"/>
                </a:solidFill>
              </a:rPr>
              <a:t>Phép</a:t>
            </a:r>
            <a:r>
              <a:rPr lang="en-US" sz="2800" b="1" dirty="0" smtClean="0">
                <a:solidFill>
                  <a:schemeClr val="bg1"/>
                </a:solidFill>
              </a:rPr>
              <a:t> </a:t>
            </a:r>
            <a:r>
              <a:rPr lang="en-US" sz="2800" b="1" dirty="0" err="1" smtClean="0">
                <a:solidFill>
                  <a:schemeClr val="bg1"/>
                </a:solidFill>
              </a:rPr>
              <a:t>trừ</a:t>
            </a:r>
            <a:r>
              <a:rPr lang="en-US" sz="2800" b="1" dirty="0" smtClean="0">
                <a:solidFill>
                  <a:schemeClr val="bg1"/>
                </a:solidFill>
              </a:rPr>
              <a:t> </a:t>
            </a:r>
            <a:r>
              <a:rPr lang="en-US" sz="2800" b="1" dirty="0" err="1" smtClean="0">
                <a:solidFill>
                  <a:schemeClr val="bg1"/>
                </a:solidFill>
              </a:rPr>
              <a:t>số</a:t>
            </a:r>
            <a:r>
              <a:rPr lang="en-US" sz="2800" b="1" dirty="0" smtClean="0">
                <a:solidFill>
                  <a:schemeClr val="bg1"/>
                </a:solidFill>
              </a:rPr>
              <a:t> </a:t>
            </a:r>
            <a:r>
              <a:rPr lang="en-US" sz="2800" b="1" dirty="0" err="1" smtClean="0">
                <a:solidFill>
                  <a:schemeClr val="bg1"/>
                </a:solidFill>
              </a:rPr>
              <a:t>tự</a:t>
            </a:r>
            <a:r>
              <a:rPr lang="en-US" sz="2800" b="1" dirty="0" smtClean="0">
                <a:solidFill>
                  <a:schemeClr val="bg1"/>
                </a:solidFill>
              </a:rPr>
              <a:t> </a:t>
            </a:r>
            <a:r>
              <a:rPr lang="en-US" sz="2800" b="1" dirty="0" err="1" smtClean="0">
                <a:solidFill>
                  <a:schemeClr val="bg1"/>
                </a:solidFill>
              </a:rPr>
              <a:t>nhiên</a:t>
            </a:r>
            <a:endParaRPr lang="vi-VN" sz="2800" b="1" dirty="0">
              <a:solidFill>
                <a:schemeClr val="bg1"/>
              </a:solidFill>
            </a:endParaRPr>
          </a:p>
        </p:txBody>
      </p:sp>
      <p:sp>
        <p:nvSpPr>
          <p:cNvPr id="2" name="TextBox 1"/>
          <p:cNvSpPr txBox="1"/>
          <p:nvPr/>
        </p:nvSpPr>
        <p:spPr>
          <a:xfrm>
            <a:off x="17" y="2942430"/>
            <a:ext cx="1205414" cy="523220"/>
          </a:xfrm>
          <a:prstGeom prst="rect">
            <a:avLst/>
          </a:prstGeom>
          <a:noFill/>
        </p:spPr>
        <p:txBody>
          <a:bodyPr wrap="square" rtlCol="0">
            <a:spAutoFit/>
          </a:bodyPr>
          <a:lstStyle/>
          <a:p>
            <a:pPr lvl="0"/>
            <a:r>
              <a:rPr lang="nl-NL" sz="2800" b="1" i="1" u="sng" dirty="0" smtClean="0"/>
              <a:t>Tính:</a:t>
            </a:r>
            <a:endParaRPr lang="vi-VN" sz="2800" b="1" i="1" u="sng" dirty="0"/>
          </a:p>
        </p:txBody>
      </p:sp>
      <p:sp>
        <p:nvSpPr>
          <p:cNvPr id="3" name="Rectangle 2"/>
          <p:cNvSpPr/>
          <p:nvPr/>
        </p:nvSpPr>
        <p:spPr>
          <a:xfrm>
            <a:off x="5715958" y="2964110"/>
            <a:ext cx="1503938" cy="523220"/>
          </a:xfrm>
          <a:prstGeom prst="rect">
            <a:avLst/>
          </a:prstGeom>
        </p:spPr>
        <p:txBody>
          <a:bodyPr wrap="none">
            <a:spAutoFit/>
          </a:bodyPr>
          <a:lstStyle/>
          <a:p>
            <a:pPr lvl="0"/>
            <a:r>
              <a:rPr lang="nl-NL" sz="2800" dirty="0"/>
              <a:t>b) 7 – 4.</a:t>
            </a:r>
            <a:endParaRPr lang="en-US" sz="2800" dirty="0"/>
          </a:p>
        </p:txBody>
      </p:sp>
      <p:sp>
        <p:nvSpPr>
          <p:cNvPr id="24" name="Rectangle 23"/>
          <p:cNvSpPr/>
          <p:nvPr/>
        </p:nvSpPr>
        <p:spPr>
          <a:xfrm>
            <a:off x="1317746" y="2942430"/>
            <a:ext cx="1513556" cy="523220"/>
          </a:xfrm>
          <a:prstGeom prst="rect">
            <a:avLst/>
          </a:prstGeom>
        </p:spPr>
        <p:txBody>
          <a:bodyPr wrap="none">
            <a:spAutoFit/>
          </a:bodyPr>
          <a:lstStyle/>
          <a:p>
            <a:pPr lvl="0"/>
            <a:r>
              <a:rPr lang="nl-NL" sz="2800" dirty="0"/>
              <a:t>a)  3 + 4</a:t>
            </a:r>
            <a:endParaRPr lang="vi-VN" sz="2800" dirty="0"/>
          </a:p>
        </p:txBody>
      </p:sp>
      <p:sp>
        <p:nvSpPr>
          <p:cNvPr id="25" name="Rounded Rectangle 24"/>
          <p:cNvSpPr/>
          <p:nvPr/>
        </p:nvSpPr>
        <p:spPr>
          <a:xfrm>
            <a:off x="2380323" y="1682496"/>
            <a:ext cx="4462272" cy="633984"/>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HOẠT ĐỘNG NHÓM ĐÔI</a:t>
            </a:r>
            <a:endParaRPr lang="vi-VN" sz="2800" b="1" dirty="0"/>
          </a:p>
        </p:txBody>
      </p:sp>
      <p:pic>
        <p:nvPicPr>
          <p:cNvPr id="27" name="Picture 26"/>
          <p:cNvPicPr>
            <a:picLocks noChangeAspect="1"/>
          </p:cNvPicPr>
          <p:nvPr/>
        </p:nvPicPr>
        <p:blipFill>
          <a:blip r:embed="rId3">
            <a:clrChange>
              <a:clrFrom>
                <a:srgbClr val="F5F5F5"/>
              </a:clrFrom>
              <a:clrTo>
                <a:srgbClr val="F5F5F5">
                  <a:alpha val="0"/>
                </a:srgbClr>
              </a:clrTo>
            </a:clrChange>
          </a:blip>
          <a:stretch>
            <a:fillRect/>
          </a:stretch>
        </p:blipFill>
        <p:spPr>
          <a:xfrm>
            <a:off x="6915707" y="403380"/>
            <a:ext cx="2189693" cy="1913100"/>
          </a:xfrm>
          <a:prstGeom prst="rect">
            <a:avLst/>
          </a:prstGeom>
        </p:spPr>
      </p:pic>
      <p:sp>
        <p:nvSpPr>
          <p:cNvPr id="29" name="Rectangle 28"/>
          <p:cNvSpPr/>
          <p:nvPr/>
        </p:nvSpPr>
        <p:spPr>
          <a:xfrm>
            <a:off x="1317746" y="3829990"/>
            <a:ext cx="5096267" cy="523220"/>
          </a:xfrm>
          <a:prstGeom prst="rect">
            <a:avLst/>
          </a:prstGeom>
        </p:spPr>
        <p:txBody>
          <a:bodyPr wrap="none">
            <a:spAutoFit/>
          </a:bodyPr>
          <a:lstStyle/>
          <a:p>
            <a:pPr lvl="0"/>
            <a:r>
              <a:rPr lang="nl-NL" sz="2800" dirty="0" smtClean="0"/>
              <a:t>c) Em rút ra được nhận xét gì?</a:t>
            </a:r>
            <a:endParaRPr lang="en-US" sz="2800" dirty="0"/>
          </a:p>
        </p:txBody>
      </p:sp>
    </p:spTree>
    <p:extLst>
      <p:ext uri="{BB962C8B-B14F-4D97-AF65-F5344CB8AC3E}">
        <p14:creationId xmlns:p14="http://schemas.microsoft.com/office/powerpoint/2010/main" val="3693833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10" presetClass="entr" presetSubtype="0"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fade">
                                      <p:cBhvr>
                                        <p:cTn id="10" dur="500"/>
                                        <p:tgtEl>
                                          <p:spTgt spid="2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500"/>
                                        <p:tgtEl>
                                          <p:spTgt spid="2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fade">
                                      <p:cBhvr>
                                        <p:cTn id="24"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24" grpId="0"/>
      <p:bldP spid="25" grpId="0" animBg="1"/>
      <p:bldP spid="2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3" name="Google Shape;303;p20"/>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16</a:t>
            </a:fld>
            <a:endParaRPr/>
          </a:p>
        </p:txBody>
      </p:sp>
      <p:grpSp>
        <p:nvGrpSpPr>
          <p:cNvPr id="4" name="Google Shape;194;p12"/>
          <p:cNvGrpSpPr/>
          <p:nvPr/>
        </p:nvGrpSpPr>
        <p:grpSpPr>
          <a:xfrm>
            <a:off x="293683" y="574116"/>
            <a:ext cx="309041" cy="403123"/>
            <a:chOff x="590250" y="244200"/>
            <a:chExt cx="407975" cy="532175"/>
          </a:xfrm>
        </p:grpSpPr>
        <p:sp>
          <p:nvSpPr>
            <p:cNvPr id="5" name="Google Shape;195;p12"/>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96;p12"/>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97;p12"/>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98;p12"/>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99;p12"/>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0;p12"/>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1;p12"/>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2;p12"/>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3;p12"/>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4;p12"/>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5;p12"/>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6;p12"/>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7;p12"/>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08;p12"/>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 name="TextBox 19"/>
          <p:cNvSpPr txBox="1"/>
          <p:nvPr/>
        </p:nvSpPr>
        <p:spPr>
          <a:xfrm>
            <a:off x="772732" y="492661"/>
            <a:ext cx="5576552" cy="523220"/>
          </a:xfrm>
          <a:prstGeom prst="rect">
            <a:avLst/>
          </a:prstGeom>
          <a:noFill/>
        </p:spPr>
        <p:txBody>
          <a:bodyPr wrap="square" rtlCol="0">
            <a:spAutoFit/>
          </a:bodyPr>
          <a:lstStyle/>
          <a:p>
            <a:r>
              <a:rPr lang="en-US" sz="2800" b="1" dirty="0" smtClean="0">
                <a:solidFill>
                  <a:schemeClr val="bg1"/>
                </a:solidFill>
              </a:rPr>
              <a:t>2. </a:t>
            </a:r>
            <a:r>
              <a:rPr lang="en-US" sz="2800" b="1" dirty="0" err="1" smtClean="0">
                <a:solidFill>
                  <a:schemeClr val="bg1"/>
                </a:solidFill>
              </a:rPr>
              <a:t>Phép</a:t>
            </a:r>
            <a:r>
              <a:rPr lang="en-US" sz="2800" b="1" dirty="0" smtClean="0">
                <a:solidFill>
                  <a:schemeClr val="bg1"/>
                </a:solidFill>
              </a:rPr>
              <a:t> </a:t>
            </a:r>
            <a:r>
              <a:rPr lang="en-US" sz="2800" b="1" dirty="0" err="1" smtClean="0">
                <a:solidFill>
                  <a:schemeClr val="bg1"/>
                </a:solidFill>
              </a:rPr>
              <a:t>trừ</a:t>
            </a:r>
            <a:r>
              <a:rPr lang="en-US" sz="2800" b="1" dirty="0" smtClean="0">
                <a:solidFill>
                  <a:schemeClr val="bg1"/>
                </a:solidFill>
              </a:rPr>
              <a:t> </a:t>
            </a:r>
            <a:r>
              <a:rPr lang="en-US" sz="2800" b="1" dirty="0" err="1" smtClean="0">
                <a:solidFill>
                  <a:schemeClr val="bg1"/>
                </a:solidFill>
              </a:rPr>
              <a:t>số</a:t>
            </a:r>
            <a:r>
              <a:rPr lang="en-US" sz="2800" b="1" dirty="0" smtClean="0">
                <a:solidFill>
                  <a:schemeClr val="bg1"/>
                </a:solidFill>
              </a:rPr>
              <a:t> </a:t>
            </a:r>
            <a:r>
              <a:rPr lang="en-US" sz="2800" b="1" dirty="0" err="1" smtClean="0">
                <a:solidFill>
                  <a:schemeClr val="bg1"/>
                </a:solidFill>
              </a:rPr>
              <a:t>tự</a:t>
            </a:r>
            <a:r>
              <a:rPr lang="en-US" sz="2800" b="1" dirty="0" smtClean="0">
                <a:solidFill>
                  <a:schemeClr val="bg1"/>
                </a:solidFill>
              </a:rPr>
              <a:t> </a:t>
            </a:r>
            <a:r>
              <a:rPr lang="en-US" sz="2800" b="1" dirty="0" err="1" smtClean="0">
                <a:solidFill>
                  <a:schemeClr val="bg1"/>
                </a:solidFill>
              </a:rPr>
              <a:t>nhiên</a:t>
            </a:r>
            <a:endParaRPr lang="vi-VN" sz="2800" b="1" dirty="0">
              <a:solidFill>
                <a:schemeClr val="bg1"/>
              </a:solidFill>
            </a:endParaRPr>
          </a:p>
        </p:txBody>
      </p:sp>
      <p:grpSp>
        <p:nvGrpSpPr>
          <p:cNvPr id="21" name="Group 20"/>
          <p:cNvGrpSpPr/>
          <p:nvPr/>
        </p:nvGrpSpPr>
        <p:grpSpPr>
          <a:xfrm>
            <a:off x="450031" y="1405529"/>
            <a:ext cx="8276322" cy="1773455"/>
            <a:chOff x="198029" y="1590043"/>
            <a:chExt cx="8687209" cy="1764751"/>
          </a:xfrm>
        </p:grpSpPr>
        <p:sp>
          <p:nvSpPr>
            <p:cNvPr id="22" name="TextBox 21"/>
            <p:cNvSpPr txBox="1"/>
            <p:nvPr/>
          </p:nvSpPr>
          <p:spPr>
            <a:xfrm>
              <a:off x="210768" y="1609078"/>
              <a:ext cx="8674470" cy="1745716"/>
            </a:xfrm>
            <a:prstGeom prst="rect">
              <a:avLst/>
            </a:prstGeom>
            <a:solidFill>
              <a:schemeClr val="accent3">
                <a:lumMod val="40000"/>
                <a:lumOff val="60000"/>
              </a:schemeClr>
            </a:solidFill>
          </p:spPr>
          <p:txBody>
            <a:bodyPr wrap="square" rtlCol="0">
              <a:spAutoFit/>
            </a:bodyPr>
            <a:lstStyle/>
            <a:p>
              <a:pPr algn="just">
                <a:lnSpc>
                  <a:spcPct val="150000"/>
                </a:lnSpc>
              </a:pPr>
              <a:r>
                <a:rPr lang="en-US" sz="2400" b="1" dirty="0"/>
                <a:t>	</a:t>
              </a:r>
              <a:r>
                <a:rPr lang="en-US" sz="2400" b="1" dirty="0" err="1" smtClean="0"/>
                <a:t>Trừ</a:t>
              </a:r>
              <a:r>
                <a:rPr lang="en-US" sz="2400" b="1" dirty="0" smtClean="0"/>
                <a:t> </a:t>
              </a:r>
              <a:r>
                <a:rPr lang="en-US" sz="2400" b="1" dirty="0" err="1" smtClean="0"/>
                <a:t>hai</a:t>
              </a:r>
              <a:r>
                <a:rPr lang="en-US" sz="2400" b="1" dirty="0" smtClean="0"/>
                <a:t> </a:t>
              </a:r>
              <a:r>
                <a:rPr lang="en-US" sz="2400" b="1" dirty="0" err="1" smtClean="0"/>
                <a:t>số</a:t>
              </a:r>
              <a:r>
                <a:rPr lang="en-US" sz="2400" b="1" dirty="0" smtClean="0"/>
                <a:t> </a:t>
              </a:r>
              <a:r>
                <a:rPr lang="en-US" sz="2400" b="1" dirty="0" err="1" smtClean="0"/>
                <a:t>tự</a:t>
              </a:r>
              <a:r>
                <a:rPr lang="en-US" sz="2400" b="1" dirty="0" smtClean="0"/>
                <a:t> </a:t>
              </a:r>
              <a:r>
                <a:rPr lang="en-US" sz="2400" b="1" dirty="0" err="1" smtClean="0"/>
                <a:t>nhiên</a:t>
              </a:r>
              <a:endParaRPr lang="en-US" sz="2400" b="1" dirty="0" smtClean="0"/>
            </a:p>
            <a:p>
              <a:pPr marL="457200" indent="-457200" algn="just">
                <a:lnSpc>
                  <a:spcPct val="150000"/>
                </a:lnSpc>
                <a:buFont typeface="Arial" panose="020B0604020202020204" pitchFamily="34" charset="0"/>
                <a:buChar char="•"/>
              </a:pPr>
              <a:r>
                <a:rPr lang="nl-NL" sz="2400" dirty="0"/>
                <a:t>Với hai số tự nhiên a, b đã cho, nếu có số </a:t>
              </a:r>
              <a:r>
                <a:rPr lang="nl-NL" sz="2400"/>
                <a:t>tự </a:t>
              </a:r>
              <a:r>
                <a:rPr lang="nl-NL" sz="2400" smtClean="0"/>
                <a:t>nhiên </a:t>
              </a:r>
              <a:r>
                <a:rPr lang="nl-NL" sz="2400" dirty="0"/>
                <a:t>c sao  cho </a:t>
              </a:r>
              <a:r>
                <a:rPr lang="nl-NL" sz="2400" b="1" dirty="0"/>
                <a:t>a = b + c </a:t>
              </a:r>
              <a:r>
                <a:rPr lang="nl-NL" sz="2400" dirty="0"/>
                <a:t>thì ta có phép trừ </a:t>
              </a:r>
              <a:r>
                <a:rPr lang="nl-NL" sz="2400" b="1" dirty="0"/>
                <a:t>a – b = c</a:t>
              </a:r>
              <a:r>
                <a:rPr lang="nl-NL" sz="2400" dirty="0"/>
                <a:t>. </a:t>
              </a:r>
              <a:endParaRPr lang="en-US" sz="2400" dirty="0"/>
            </a:p>
          </p:txBody>
        </p:sp>
        <p:pic>
          <p:nvPicPr>
            <p:cNvPr id="23" name="Picture 22"/>
            <p:cNvPicPr>
              <a:picLocks noChangeAspect="1"/>
            </p:cNvPicPr>
            <p:nvPr/>
          </p:nvPicPr>
          <p:blipFill>
            <a:blip r:embed="rId3"/>
            <a:stretch>
              <a:fillRect/>
            </a:stretch>
          </p:blipFill>
          <p:spPr>
            <a:xfrm>
              <a:off x="198029" y="1590043"/>
              <a:ext cx="737781" cy="614818"/>
            </a:xfrm>
            <a:prstGeom prst="rect">
              <a:avLst/>
            </a:prstGeom>
          </p:spPr>
        </p:pic>
      </p:grpSp>
      <p:sp>
        <p:nvSpPr>
          <p:cNvPr id="2" name="Right Arrow 1"/>
          <p:cNvSpPr/>
          <p:nvPr/>
        </p:nvSpPr>
        <p:spPr>
          <a:xfrm>
            <a:off x="0" y="2031544"/>
            <a:ext cx="358733" cy="33370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4" name="TextBox 23"/>
          <p:cNvSpPr txBox="1"/>
          <p:nvPr/>
        </p:nvSpPr>
        <p:spPr>
          <a:xfrm>
            <a:off x="2086377" y="3294055"/>
            <a:ext cx="4262907" cy="461665"/>
          </a:xfrm>
          <a:prstGeom prst="rect">
            <a:avLst/>
          </a:prstGeom>
          <a:solidFill>
            <a:schemeClr val="accent5"/>
          </a:solidFill>
        </p:spPr>
        <p:txBody>
          <a:bodyPr wrap="square" rtlCol="0">
            <a:spAutoFit/>
          </a:bodyPr>
          <a:lstStyle/>
          <a:p>
            <a:r>
              <a:rPr lang="en-US" sz="2400" dirty="0" smtClean="0"/>
              <a:t>a 	- 	b 	= 	c</a:t>
            </a:r>
            <a:endParaRPr lang="vi-VN" sz="2400" dirty="0"/>
          </a:p>
        </p:txBody>
      </p:sp>
      <p:cxnSp>
        <p:nvCxnSpPr>
          <p:cNvPr id="25" name="Straight Arrow Connector 24"/>
          <p:cNvCxnSpPr/>
          <p:nvPr/>
        </p:nvCxnSpPr>
        <p:spPr>
          <a:xfrm flipV="1">
            <a:off x="2247360" y="3822737"/>
            <a:ext cx="1" cy="36576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6" name="Straight Arrow Connector 25"/>
          <p:cNvCxnSpPr/>
          <p:nvPr/>
        </p:nvCxnSpPr>
        <p:spPr>
          <a:xfrm flipV="1">
            <a:off x="5892079" y="3804276"/>
            <a:ext cx="1" cy="36576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7" name="Straight Arrow Connector 26"/>
          <p:cNvCxnSpPr/>
          <p:nvPr/>
        </p:nvCxnSpPr>
        <p:spPr>
          <a:xfrm flipV="1">
            <a:off x="4069720" y="3840422"/>
            <a:ext cx="1" cy="36576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28" name="TextBox 27"/>
          <p:cNvSpPr txBox="1"/>
          <p:nvPr/>
        </p:nvSpPr>
        <p:spPr>
          <a:xfrm>
            <a:off x="1413453" y="4252773"/>
            <a:ext cx="1667815" cy="461665"/>
          </a:xfrm>
          <a:prstGeom prst="rect">
            <a:avLst/>
          </a:prstGeom>
          <a:noFill/>
        </p:spPr>
        <p:txBody>
          <a:bodyPr wrap="square" rtlCol="0">
            <a:spAutoFit/>
          </a:bodyPr>
          <a:lstStyle/>
          <a:p>
            <a:pPr algn="ctr"/>
            <a:r>
              <a:rPr lang="en-US" sz="2400" dirty="0" err="1" smtClean="0">
                <a:solidFill>
                  <a:srgbClr val="FF0000"/>
                </a:solidFill>
              </a:rPr>
              <a:t>Số</a:t>
            </a:r>
            <a:r>
              <a:rPr lang="en-US" sz="2400" dirty="0" smtClean="0">
                <a:solidFill>
                  <a:srgbClr val="FF0000"/>
                </a:solidFill>
              </a:rPr>
              <a:t> </a:t>
            </a:r>
            <a:r>
              <a:rPr lang="en-US" sz="2400" dirty="0" err="1" smtClean="0">
                <a:solidFill>
                  <a:srgbClr val="FF0000"/>
                </a:solidFill>
              </a:rPr>
              <a:t>bị</a:t>
            </a:r>
            <a:r>
              <a:rPr lang="en-US" sz="2400" dirty="0" smtClean="0">
                <a:solidFill>
                  <a:srgbClr val="FF0000"/>
                </a:solidFill>
              </a:rPr>
              <a:t> </a:t>
            </a:r>
            <a:r>
              <a:rPr lang="en-US" sz="2400" dirty="0" err="1" smtClean="0">
                <a:solidFill>
                  <a:srgbClr val="FF0000"/>
                </a:solidFill>
              </a:rPr>
              <a:t>trừ</a:t>
            </a:r>
            <a:endParaRPr lang="vi-VN" sz="2400" dirty="0">
              <a:solidFill>
                <a:srgbClr val="FF0000"/>
              </a:solidFill>
            </a:endParaRPr>
          </a:p>
        </p:txBody>
      </p:sp>
      <p:sp>
        <p:nvSpPr>
          <p:cNvPr id="29" name="TextBox 28"/>
          <p:cNvSpPr txBox="1"/>
          <p:nvPr/>
        </p:nvSpPr>
        <p:spPr>
          <a:xfrm>
            <a:off x="3263180" y="4261370"/>
            <a:ext cx="1613081" cy="461665"/>
          </a:xfrm>
          <a:prstGeom prst="rect">
            <a:avLst/>
          </a:prstGeom>
          <a:noFill/>
        </p:spPr>
        <p:txBody>
          <a:bodyPr wrap="square" rtlCol="0">
            <a:spAutoFit/>
          </a:bodyPr>
          <a:lstStyle/>
          <a:p>
            <a:pPr algn="ctr"/>
            <a:r>
              <a:rPr lang="en-US" sz="2400" dirty="0" err="1" smtClean="0">
                <a:solidFill>
                  <a:srgbClr val="FF0000"/>
                </a:solidFill>
              </a:rPr>
              <a:t>Số</a:t>
            </a:r>
            <a:r>
              <a:rPr lang="en-US" sz="2400" dirty="0" smtClean="0">
                <a:solidFill>
                  <a:srgbClr val="FF0000"/>
                </a:solidFill>
              </a:rPr>
              <a:t> </a:t>
            </a:r>
            <a:r>
              <a:rPr lang="en-US" sz="2400" dirty="0" err="1" smtClean="0">
                <a:solidFill>
                  <a:srgbClr val="FF0000"/>
                </a:solidFill>
              </a:rPr>
              <a:t>trừ</a:t>
            </a:r>
            <a:endParaRPr lang="vi-VN" sz="2400" dirty="0">
              <a:solidFill>
                <a:srgbClr val="FF0000"/>
              </a:solidFill>
            </a:endParaRPr>
          </a:p>
        </p:txBody>
      </p:sp>
      <p:sp>
        <p:nvSpPr>
          <p:cNvPr id="30" name="TextBox 29"/>
          <p:cNvSpPr txBox="1"/>
          <p:nvPr/>
        </p:nvSpPr>
        <p:spPr>
          <a:xfrm>
            <a:off x="5161203" y="4261370"/>
            <a:ext cx="1461753" cy="461665"/>
          </a:xfrm>
          <a:prstGeom prst="rect">
            <a:avLst/>
          </a:prstGeom>
          <a:noFill/>
        </p:spPr>
        <p:txBody>
          <a:bodyPr wrap="square" rtlCol="0">
            <a:spAutoFit/>
          </a:bodyPr>
          <a:lstStyle/>
          <a:p>
            <a:pPr algn="ctr"/>
            <a:r>
              <a:rPr lang="en-US" sz="2400" dirty="0" err="1" smtClean="0">
                <a:solidFill>
                  <a:srgbClr val="FF0000"/>
                </a:solidFill>
              </a:rPr>
              <a:t>Hiệu</a:t>
            </a:r>
            <a:endParaRPr lang="vi-VN" sz="24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500"/>
                                        <p:tgtEl>
                                          <p:spTgt spid="2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1000"/>
                                        <p:tgtEl>
                                          <p:spTgt spid="27"/>
                                        </p:tgtEl>
                                      </p:cBhvr>
                                    </p:animEffect>
                                    <p:anim calcmode="lin" valueType="num">
                                      <p:cBhvr>
                                        <p:cTn id="28" dur="1000" fill="hold"/>
                                        <p:tgtEl>
                                          <p:spTgt spid="27"/>
                                        </p:tgtEl>
                                        <p:attrNameLst>
                                          <p:attrName>ppt_x</p:attrName>
                                        </p:attrNameLst>
                                      </p:cBhvr>
                                      <p:tavLst>
                                        <p:tav tm="0">
                                          <p:val>
                                            <p:strVal val="#ppt_x"/>
                                          </p:val>
                                        </p:tav>
                                        <p:tav tm="100000">
                                          <p:val>
                                            <p:strVal val="#ppt_x"/>
                                          </p:val>
                                        </p:tav>
                                      </p:tavLst>
                                    </p:anim>
                                    <p:anim calcmode="lin" valueType="num">
                                      <p:cBhvr>
                                        <p:cTn id="29" dur="1000" fill="hold"/>
                                        <p:tgtEl>
                                          <p:spTgt spid="27"/>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fade">
                                      <p:cBhvr>
                                        <p:cTn id="32" dur="1000"/>
                                        <p:tgtEl>
                                          <p:spTgt spid="29"/>
                                        </p:tgtEl>
                                      </p:cBhvr>
                                    </p:animEffect>
                                    <p:anim calcmode="lin" valueType="num">
                                      <p:cBhvr>
                                        <p:cTn id="33" dur="1000" fill="hold"/>
                                        <p:tgtEl>
                                          <p:spTgt spid="29"/>
                                        </p:tgtEl>
                                        <p:attrNameLst>
                                          <p:attrName>ppt_x</p:attrName>
                                        </p:attrNameLst>
                                      </p:cBhvr>
                                      <p:tavLst>
                                        <p:tav tm="0">
                                          <p:val>
                                            <p:strVal val="#ppt_x"/>
                                          </p:val>
                                        </p:tav>
                                        <p:tav tm="100000">
                                          <p:val>
                                            <p:strVal val="#ppt_x"/>
                                          </p:val>
                                        </p:tav>
                                      </p:tavLst>
                                    </p:anim>
                                    <p:anim calcmode="lin" valueType="num">
                                      <p:cBhvr>
                                        <p:cTn id="34"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26"/>
                                        </p:tgtEl>
                                        <p:attrNameLst>
                                          <p:attrName>style.visibility</p:attrName>
                                        </p:attrNameLst>
                                      </p:cBhvr>
                                      <p:to>
                                        <p:strVal val="visible"/>
                                      </p:to>
                                    </p:set>
                                    <p:anim calcmode="lin" valueType="num">
                                      <p:cBhvr additive="base">
                                        <p:cTn id="39" dur="500" fill="hold"/>
                                        <p:tgtEl>
                                          <p:spTgt spid="26"/>
                                        </p:tgtEl>
                                        <p:attrNameLst>
                                          <p:attrName>ppt_x</p:attrName>
                                        </p:attrNameLst>
                                      </p:cBhvr>
                                      <p:tavLst>
                                        <p:tav tm="0">
                                          <p:val>
                                            <p:strVal val="#ppt_x"/>
                                          </p:val>
                                        </p:tav>
                                        <p:tav tm="100000">
                                          <p:val>
                                            <p:strVal val="#ppt_x"/>
                                          </p:val>
                                        </p:tav>
                                      </p:tavLst>
                                    </p:anim>
                                    <p:anim calcmode="lin" valueType="num">
                                      <p:cBhvr additive="base">
                                        <p:cTn id="40" dur="500" fill="hold"/>
                                        <p:tgtEl>
                                          <p:spTgt spid="26"/>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0"/>
                                        </p:tgtEl>
                                        <p:attrNameLst>
                                          <p:attrName>style.visibility</p:attrName>
                                        </p:attrNameLst>
                                      </p:cBhvr>
                                      <p:to>
                                        <p:strVal val="visible"/>
                                      </p:to>
                                    </p:set>
                                    <p:anim calcmode="lin" valueType="num">
                                      <p:cBhvr additive="base">
                                        <p:cTn id="43" dur="500" fill="hold"/>
                                        <p:tgtEl>
                                          <p:spTgt spid="30"/>
                                        </p:tgtEl>
                                        <p:attrNameLst>
                                          <p:attrName>ppt_x</p:attrName>
                                        </p:attrNameLst>
                                      </p:cBhvr>
                                      <p:tavLst>
                                        <p:tav tm="0">
                                          <p:val>
                                            <p:strVal val="#ppt_x"/>
                                          </p:val>
                                        </p:tav>
                                        <p:tav tm="100000">
                                          <p:val>
                                            <p:strVal val="#ppt_x"/>
                                          </p:val>
                                        </p:tav>
                                      </p:tavLst>
                                    </p:anim>
                                    <p:anim calcmode="lin" valueType="num">
                                      <p:cBhvr additive="base">
                                        <p:cTn id="44"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4" grpId="0" animBg="1"/>
      <p:bldP spid="28" grpId="0"/>
      <p:bldP spid="29" grpId="0"/>
      <p:bldP spid="3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8" name="Google Shape;238;p16"/>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17</a:t>
            </a:fld>
            <a:endParaRPr/>
          </a:p>
        </p:txBody>
      </p:sp>
      <p:grpSp>
        <p:nvGrpSpPr>
          <p:cNvPr id="12" name="Google Shape;194;p12"/>
          <p:cNvGrpSpPr/>
          <p:nvPr/>
        </p:nvGrpSpPr>
        <p:grpSpPr>
          <a:xfrm>
            <a:off x="293683" y="574116"/>
            <a:ext cx="309041" cy="403123"/>
            <a:chOff x="590250" y="244200"/>
            <a:chExt cx="407975" cy="532175"/>
          </a:xfrm>
        </p:grpSpPr>
        <p:sp>
          <p:nvSpPr>
            <p:cNvPr id="13" name="Google Shape;195;p12"/>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96;p12"/>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97;p12"/>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98;p12"/>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99;p12"/>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0;p12"/>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01;p12"/>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2;p12"/>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03;p12"/>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04;p12"/>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05;p12"/>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06;p12"/>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07;p12"/>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08;p12"/>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 name="TextBox 26"/>
          <p:cNvSpPr txBox="1"/>
          <p:nvPr/>
        </p:nvSpPr>
        <p:spPr>
          <a:xfrm>
            <a:off x="772732" y="492661"/>
            <a:ext cx="5576552" cy="523220"/>
          </a:xfrm>
          <a:prstGeom prst="rect">
            <a:avLst/>
          </a:prstGeom>
          <a:noFill/>
        </p:spPr>
        <p:txBody>
          <a:bodyPr wrap="square" rtlCol="0">
            <a:spAutoFit/>
          </a:bodyPr>
          <a:lstStyle/>
          <a:p>
            <a:r>
              <a:rPr lang="en-US" sz="2800" b="1" dirty="0" smtClean="0">
                <a:solidFill>
                  <a:schemeClr val="bg1"/>
                </a:solidFill>
              </a:rPr>
              <a:t>2. </a:t>
            </a:r>
            <a:r>
              <a:rPr lang="en-US" sz="2800" b="1" dirty="0" err="1" smtClean="0">
                <a:solidFill>
                  <a:schemeClr val="bg1"/>
                </a:solidFill>
              </a:rPr>
              <a:t>Phép</a:t>
            </a:r>
            <a:r>
              <a:rPr lang="en-US" sz="2800" b="1" dirty="0" smtClean="0">
                <a:solidFill>
                  <a:schemeClr val="bg1"/>
                </a:solidFill>
              </a:rPr>
              <a:t> </a:t>
            </a:r>
            <a:r>
              <a:rPr lang="en-US" sz="2800" b="1" dirty="0" err="1" smtClean="0">
                <a:solidFill>
                  <a:schemeClr val="bg1"/>
                </a:solidFill>
              </a:rPr>
              <a:t>trừ</a:t>
            </a:r>
            <a:r>
              <a:rPr lang="en-US" sz="2800" b="1" dirty="0" smtClean="0">
                <a:solidFill>
                  <a:schemeClr val="bg1"/>
                </a:solidFill>
              </a:rPr>
              <a:t> </a:t>
            </a:r>
            <a:r>
              <a:rPr lang="en-US" sz="2800" b="1" dirty="0" err="1" smtClean="0">
                <a:solidFill>
                  <a:schemeClr val="bg1"/>
                </a:solidFill>
              </a:rPr>
              <a:t>số</a:t>
            </a:r>
            <a:r>
              <a:rPr lang="en-US" sz="2800" b="1" dirty="0" smtClean="0">
                <a:solidFill>
                  <a:schemeClr val="bg1"/>
                </a:solidFill>
              </a:rPr>
              <a:t> </a:t>
            </a:r>
            <a:r>
              <a:rPr lang="en-US" sz="2800" b="1" dirty="0" err="1" smtClean="0">
                <a:solidFill>
                  <a:schemeClr val="bg1"/>
                </a:solidFill>
              </a:rPr>
              <a:t>tự</a:t>
            </a:r>
            <a:r>
              <a:rPr lang="en-US" sz="2800" b="1" dirty="0" smtClean="0">
                <a:solidFill>
                  <a:schemeClr val="bg1"/>
                </a:solidFill>
              </a:rPr>
              <a:t> </a:t>
            </a:r>
            <a:r>
              <a:rPr lang="en-US" sz="2800" b="1" dirty="0" err="1" smtClean="0">
                <a:solidFill>
                  <a:schemeClr val="bg1"/>
                </a:solidFill>
              </a:rPr>
              <a:t>nhiên</a:t>
            </a:r>
            <a:endParaRPr lang="vi-VN" sz="2800" b="1" dirty="0">
              <a:solidFill>
                <a:schemeClr val="bg1"/>
              </a:solidFill>
            </a:endParaRPr>
          </a:p>
        </p:txBody>
      </p:sp>
      <p:sp>
        <p:nvSpPr>
          <p:cNvPr id="4" name="TextBox 3"/>
          <p:cNvSpPr txBox="1"/>
          <p:nvPr/>
        </p:nvSpPr>
        <p:spPr>
          <a:xfrm>
            <a:off x="180304" y="1532586"/>
            <a:ext cx="6168979" cy="461665"/>
          </a:xfrm>
          <a:prstGeom prst="rect">
            <a:avLst/>
          </a:prstGeom>
          <a:solidFill>
            <a:schemeClr val="accent3">
              <a:lumMod val="40000"/>
              <a:lumOff val="60000"/>
            </a:schemeClr>
          </a:solidFill>
        </p:spPr>
        <p:txBody>
          <a:bodyPr wrap="square" rtlCol="0">
            <a:spAutoFit/>
          </a:bodyPr>
          <a:lstStyle/>
          <a:p>
            <a:r>
              <a:rPr lang="en-US" sz="2400" dirty="0" smtClean="0"/>
              <a:t>- </a:t>
            </a:r>
            <a:r>
              <a:rPr lang="en-US" sz="2400" dirty="0" err="1" smtClean="0"/>
              <a:t>Có</a:t>
            </a:r>
            <a:r>
              <a:rPr lang="en-US" sz="2400" dirty="0" smtClean="0"/>
              <a:t> </a:t>
            </a:r>
            <a:r>
              <a:rPr lang="en-US" sz="2400" dirty="0" err="1" smtClean="0"/>
              <a:t>thể</a:t>
            </a:r>
            <a:r>
              <a:rPr lang="en-US" sz="2400" dirty="0" smtClean="0"/>
              <a:t> </a:t>
            </a:r>
            <a:r>
              <a:rPr lang="nl-NL" sz="2400" dirty="0"/>
              <a:t>minh họa phép </a:t>
            </a:r>
            <a:r>
              <a:rPr lang="nl-NL" sz="2400" dirty="0" smtClean="0"/>
              <a:t>trừ </a:t>
            </a:r>
            <a:r>
              <a:rPr lang="nl-NL" sz="2400" dirty="0"/>
              <a:t>nhờ tia số</a:t>
            </a:r>
            <a:r>
              <a:rPr lang="nl-NL" sz="2400" dirty="0" smtClean="0"/>
              <a:t>.</a:t>
            </a:r>
            <a:endParaRPr lang="en-US" sz="2400" dirty="0"/>
          </a:p>
        </p:txBody>
      </p:sp>
      <p:sp>
        <p:nvSpPr>
          <p:cNvPr id="29" name="TextBox 28"/>
          <p:cNvSpPr txBox="1"/>
          <p:nvPr/>
        </p:nvSpPr>
        <p:spPr>
          <a:xfrm>
            <a:off x="251879" y="2280234"/>
            <a:ext cx="6168979" cy="461665"/>
          </a:xfrm>
          <a:prstGeom prst="rect">
            <a:avLst/>
          </a:prstGeom>
          <a:solidFill>
            <a:schemeClr val="bg1"/>
          </a:solidFill>
        </p:spPr>
        <p:txBody>
          <a:bodyPr wrap="square" rtlCol="0">
            <a:spAutoFit/>
          </a:bodyPr>
          <a:lstStyle/>
          <a:p>
            <a:r>
              <a:rPr lang="en-US" sz="2400" dirty="0" smtClean="0"/>
              <a:t>VD:  </a:t>
            </a:r>
            <a:r>
              <a:rPr lang="en-US" sz="2400" b="1" dirty="0" smtClean="0"/>
              <a:t>7 - 4 = 3</a:t>
            </a:r>
            <a:endParaRPr lang="en-US" sz="2400" b="1" dirty="0"/>
          </a:p>
        </p:txBody>
      </p:sp>
      <p:grpSp>
        <p:nvGrpSpPr>
          <p:cNvPr id="30" name="Group 29"/>
          <p:cNvGrpSpPr/>
          <p:nvPr/>
        </p:nvGrpSpPr>
        <p:grpSpPr>
          <a:xfrm>
            <a:off x="876915" y="3823488"/>
            <a:ext cx="6964878" cy="619268"/>
            <a:chOff x="1084875" y="3398736"/>
            <a:chExt cx="6964878" cy="619268"/>
          </a:xfrm>
        </p:grpSpPr>
        <p:cxnSp>
          <p:nvCxnSpPr>
            <p:cNvPr id="31" name="Straight Arrow Connector 30"/>
            <p:cNvCxnSpPr/>
            <p:nvPr/>
          </p:nvCxnSpPr>
          <p:spPr>
            <a:xfrm flipV="1">
              <a:off x="1359032" y="3490176"/>
              <a:ext cx="6690721" cy="2015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2" name="Straight Connector 31"/>
            <p:cNvCxnSpPr/>
            <p:nvPr/>
          </p:nvCxnSpPr>
          <p:spPr>
            <a:xfrm>
              <a:off x="1828800" y="3398736"/>
              <a:ext cx="0" cy="182880"/>
            </a:xfrm>
            <a:prstGeom prst="line">
              <a:avLst/>
            </a:prstGeom>
            <a:ln/>
          </p:spPr>
          <p:style>
            <a:lnRef idx="3">
              <a:schemeClr val="dk1"/>
            </a:lnRef>
            <a:fillRef idx="0">
              <a:schemeClr val="dk1"/>
            </a:fillRef>
            <a:effectRef idx="2">
              <a:schemeClr val="dk1"/>
            </a:effectRef>
            <a:fontRef idx="minor">
              <a:schemeClr val="tx1"/>
            </a:fontRef>
          </p:style>
        </p:cxnSp>
        <p:sp>
          <p:nvSpPr>
            <p:cNvPr id="33" name="Line 10"/>
            <p:cNvSpPr>
              <a:spLocks noChangeShapeType="1"/>
            </p:cNvSpPr>
            <p:nvPr/>
          </p:nvSpPr>
          <p:spPr bwMode="auto">
            <a:xfrm>
              <a:off x="4111144" y="3412684"/>
              <a:ext cx="0" cy="1524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sz="2000"/>
            </a:p>
          </p:txBody>
        </p:sp>
        <p:sp>
          <p:nvSpPr>
            <p:cNvPr id="34" name="Line 11"/>
            <p:cNvSpPr>
              <a:spLocks noChangeShapeType="1"/>
            </p:cNvSpPr>
            <p:nvPr/>
          </p:nvSpPr>
          <p:spPr bwMode="auto">
            <a:xfrm>
              <a:off x="4567269" y="3398736"/>
              <a:ext cx="0" cy="1524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sz="2000"/>
            </a:p>
          </p:txBody>
        </p:sp>
        <p:sp>
          <p:nvSpPr>
            <p:cNvPr id="35" name="Line 13"/>
            <p:cNvSpPr>
              <a:spLocks noChangeShapeType="1"/>
            </p:cNvSpPr>
            <p:nvPr/>
          </p:nvSpPr>
          <p:spPr bwMode="auto">
            <a:xfrm>
              <a:off x="5457657" y="3398736"/>
              <a:ext cx="0" cy="1524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sz="2000"/>
            </a:p>
          </p:txBody>
        </p:sp>
        <p:sp>
          <p:nvSpPr>
            <p:cNvPr id="36" name="Line 15"/>
            <p:cNvSpPr>
              <a:spLocks noChangeShapeType="1"/>
            </p:cNvSpPr>
            <p:nvPr/>
          </p:nvSpPr>
          <p:spPr bwMode="auto">
            <a:xfrm>
              <a:off x="3214619" y="3412684"/>
              <a:ext cx="0" cy="1524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sz="2000"/>
            </a:p>
          </p:txBody>
        </p:sp>
        <p:sp>
          <p:nvSpPr>
            <p:cNvPr id="37" name="Line 16"/>
            <p:cNvSpPr>
              <a:spLocks noChangeShapeType="1"/>
            </p:cNvSpPr>
            <p:nvPr/>
          </p:nvSpPr>
          <p:spPr bwMode="auto">
            <a:xfrm>
              <a:off x="2267318" y="3412684"/>
              <a:ext cx="0" cy="1524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sz="2000"/>
            </a:p>
          </p:txBody>
        </p:sp>
        <p:sp>
          <p:nvSpPr>
            <p:cNvPr id="38" name="Line 17"/>
            <p:cNvSpPr>
              <a:spLocks noChangeShapeType="1"/>
            </p:cNvSpPr>
            <p:nvPr/>
          </p:nvSpPr>
          <p:spPr bwMode="auto">
            <a:xfrm>
              <a:off x="1374066" y="3408812"/>
              <a:ext cx="2649" cy="18288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sz="2000"/>
            </a:p>
          </p:txBody>
        </p:sp>
        <p:sp>
          <p:nvSpPr>
            <p:cNvPr id="39" name="Line 23"/>
            <p:cNvSpPr>
              <a:spLocks noChangeShapeType="1"/>
            </p:cNvSpPr>
            <p:nvPr/>
          </p:nvSpPr>
          <p:spPr bwMode="auto">
            <a:xfrm>
              <a:off x="5933887" y="3414181"/>
              <a:ext cx="0" cy="1524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sz="2000"/>
            </a:p>
          </p:txBody>
        </p:sp>
        <p:sp>
          <p:nvSpPr>
            <p:cNvPr id="40" name="Line 24"/>
            <p:cNvSpPr>
              <a:spLocks noChangeShapeType="1"/>
            </p:cNvSpPr>
            <p:nvPr/>
          </p:nvSpPr>
          <p:spPr bwMode="auto">
            <a:xfrm>
              <a:off x="6362722" y="3419943"/>
              <a:ext cx="0" cy="18288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sz="2000"/>
            </a:p>
          </p:txBody>
        </p:sp>
        <p:sp>
          <p:nvSpPr>
            <p:cNvPr id="41" name="Line 25"/>
            <p:cNvSpPr>
              <a:spLocks noChangeShapeType="1"/>
            </p:cNvSpPr>
            <p:nvPr/>
          </p:nvSpPr>
          <p:spPr bwMode="auto">
            <a:xfrm>
              <a:off x="5010519" y="3408812"/>
              <a:ext cx="0" cy="18288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sz="2000"/>
            </a:p>
          </p:txBody>
        </p:sp>
        <p:sp>
          <p:nvSpPr>
            <p:cNvPr id="42" name="Line 26"/>
            <p:cNvSpPr>
              <a:spLocks noChangeShapeType="1"/>
            </p:cNvSpPr>
            <p:nvPr/>
          </p:nvSpPr>
          <p:spPr bwMode="auto">
            <a:xfrm>
              <a:off x="3651161" y="3408812"/>
              <a:ext cx="0" cy="18288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sz="2000"/>
            </a:p>
          </p:txBody>
        </p:sp>
        <p:sp>
          <p:nvSpPr>
            <p:cNvPr id="43" name="Text Box 27"/>
            <p:cNvSpPr txBox="1">
              <a:spLocks noChangeArrowheads="1"/>
            </p:cNvSpPr>
            <p:nvPr/>
          </p:nvSpPr>
          <p:spPr bwMode="auto">
            <a:xfrm>
              <a:off x="1671102" y="3419943"/>
              <a:ext cx="3048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50000"/>
                </a:lnSpc>
                <a:spcBef>
                  <a:spcPct val="50000"/>
                </a:spcBef>
              </a:pPr>
              <a:r>
                <a:rPr lang="en-US" altLang="en-US" sz="2000" dirty="0"/>
                <a:t>1</a:t>
              </a:r>
            </a:p>
          </p:txBody>
        </p:sp>
        <p:sp>
          <p:nvSpPr>
            <p:cNvPr id="44" name="Text Box 28"/>
            <p:cNvSpPr txBox="1">
              <a:spLocks noChangeArrowheads="1"/>
            </p:cNvSpPr>
            <p:nvPr/>
          </p:nvSpPr>
          <p:spPr bwMode="auto">
            <a:xfrm>
              <a:off x="1084875" y="3419943"/>
              <a:ext cx="22883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50000"/>
                </a:lnSpc>
                <a:spcBef>
                  <a:spcPct val="50000"/>
                </a:spcBef>
              </a:pPr>
              <a:r>
                <a:rPr lang="en-US" altLang="en-US" sz="2000" dirty="0"/>
                <a:t>0</a:t>
              </a:r>
            </a:p>
          </p:txBody>
        </p:sp>
        <p:sp>
          <p:nvSpPr>
            <p:cNvPr id="45" name="Text Box 29"/>
            <p:cNvSpPr txBox="1">
              <a:spLocks noChangeArrowheads="1"/>
            </p:cNvSpPr>
            <p:nvPr/>
          </p:nvSpPr>
          <p:spPr bwMode="auto">
            <a:xfrm>
              <a:off x="2068980" y="3421417"/>
              <a:ext cx="3048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50000"/>
                </a:lnSpc>
                <a:spcBef>
                  <a:spcPct val="50000"/>
                </a:spcBef>
              </a:pPr>
              <a:r>
                <a:rPr lang="en-US" altLang="en-US" sz="2000" dirty="0"/>
                <a:t>2</a:t>
              </a:r>
            </a:p>
          </p:txBody>
        </p:sp>
        <p:sp>
          <p:nvSpPr>
            <p:cNvPr id="46" name="Line 30"/>
            <p:cNvSpPr>
              <a:spLocks noChangeShapeType="1"/>
            </p:cNvSpPr>
            <p:nvPr/>
          </p:nvSpPr>
          <p:spPr bwMode="auto">
            <a:xfrm>
              <a:off x="2726431" y="3429216"/>
              <a:ext cx="0" cy="1524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sz="2000"/>
            </a:p>
          </p:txBody>
        </p:sp>
        <p:sp>
          <p:nvSpPr>
            <p:cNvPr id="47" name="Text Box 29"/>
            <p:cNvSpPr txBox="1">
              <a:spLocks noChangeArrowheads="1"/>
            </p:cNvSpPr>
            <p:nvPr/>
          </p:nvSpPr>
          <p:spPr bwMode="auto">
            <a:xfrm>
              <a:off x="2422113" y="3423806"/>
              <a:ext cx="3048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50000"/>
                </a:lnSpc>
                <a:spcBef>
                  <a:spcPct val="50000"/>
                </a:spcBef>
              </a:pPr>
              <a:r>
                <a:rPr lang="en-US" altLang="en-US" sz="2000" dirty="0"/>
                <a:t>3</a:t>
              </a:r>
            </a:p>
          </p:txBody>
        </p:sp>
        <p:sp>
          <p:nvSpPr>
            <p:cNvPr id="48" name="Text Box 29"/>
            <p:cNvSpPr txBox="1">
              <a:spLocks noChangeArrowheads="1"/>
            </p:cNvSpPr>
            <p:nvPr/>
          </p:nvSpPr>
          <p:spPr bwMode="auto">
            <a:xfrm>
              <a:off x="3045771" y="3421417"/>
              <a:ext cx="3048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50000"/>
                </a:lnSpc>
                <a:spcBef>
                  <a:spcPct val="50000"/>
                </a:spcBef>
              </a:pPr>
              <a:r>
                <a:rPr lang="en-US" altLang="en-US" sz="2000" dirty="0" smtClean="0"/>
                <a:t>4</a:t>
              </a:r>
              <a:endParaRPr lang="en-US" altLang="en-US" sz="2000" dirty="0"/>
            </a:p>
          </p:txBody>
        </p:sp>
        <p:sp>
          <p:nvSpPr>
            <p:cNvPr id="49" name="Text Box 29"/>
            <p:cNvSpPr txBox="1">
              <a:spLocks noChangeArrowheads="1"/>
            </p:cNvSpPr>
            <p:nvPr/>
          </p:nvSpPr>
          <p:spPr bwMode="auto">
            <a:xfrm>
              <a:off x="3590502" y="3464006"/>
              <a:ext cx="3048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50000"/>
                </a:lnSpc>
                <a:spcBef>
                  <a:spcPct val="50000"/>
                </a:spcBef>
              </a:pPr>
              <a:r>
                <a:rPr lang="en-US" altLang="en-US" sz="2000" dirty="0" smtClean="0"/>
                <a:t>5</a:t>
              </a:r>
              <a:endParaRPr lang="en-US" altLang="en-US" sz="2000" dirty="0"/>
            </a:p>
          </p:txBody>
        </p:sp>
        <p:sp>
          <p:nvSpPr>
            <p:cNvPr id="50" name="Text Box 29"/>
            <p:cNvSpPr txBox="1">
              <a:spLocks noChangeArrowheads="1"/>
            </p:cNvSpPr>
            <p:nvPr/>
          </p:nvSpPr>
          <p:spPr bwMode="auto">
            <a:xfrm>
              <a:off x="3935303" y="3419943"/>
              <a:ext cx="3048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50000"/>
                </a:lnSpc>
                <a:spcBef>
                  <a:spcPct val="50000"/>
                </a:spcBef>
              </a:pPr>
              <a:r>
                <a:rPr lang="en-US" altLang="en-US" sz="2000" dirty="0" smtClean="0"/>
                <a:t>6</a:t>
              </a:r>
              <a:endParaRPr lang="en-US" altLang="en-US" sz="2000" dirty="0"/>
            </a:p>
          </p:txBody>
        </p:sp>
        <p:sp>
          <p:nvSpPr>
            <p:cNvPr id="51" name="Text Box 29"/>
            <p:cNvSpPr txBox="1">
              <a:spLocks noChangeArrowheads="1"/>
            </p:cNvSpPr>
            <p:nvPr/>
          </p:nvSpPr>
          <p:spPr bwMode="auto">
            <a:xfrm>
              <a:off x="4527747" y="3408812"/>
              <a:ext cx="3048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50000"/>
                </a:lnSpc>
                <a:spcBef>
                  <a:spcPct val="50000"/>
                </a:spcBef>
              </a:pPr>
              <a:r>
                <a:rPr lang="en-US" altLang="en-US" sz="2000" dirty="0" smtClean="0"/>
                <a:t>7</a:t>
              </a:r>
              <a:endParaRPr lang="en-US" altLang="en-US" sz="2000" dirty="0"/>
            </a:p>
          </p:txBody>
        </p:sp>
        <p:sp>
          <p:nvSpPr>
            <p:cNvPr id="52" name="Text Box 29"/>
            <p:cNvSpPr txBox="1">
              <a:spLocks noChangeArrowheads="1"/>
            </p:cNvSpPr>
            <p:nvPr/>
          </p:nvSpPr>
          <p:spPr bwMode="auto">
            <a:xfrm>
              <a:off x="4838668" y="3408812"/>
              <a:ext cx="3048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50000"/>
                </a:lnSpc>
                <a:spcBef>
                  <a:spcPct val="50000"/>
                </a:spcBef>
              </a:pPr>
              <a:r>
                <a:rPr lang="en-US" altLang="en-US" sz="2000" dirty="0" smtClean="0"/>
                <a:t>8</a:t>
              </a:r>
              <a:endParaRPr lang="en-US" altLang="en-US" sz="2000" dirty="0"/>
            </a:p>
          </p:txBody>
        </p:sp>
        <p:sp>
          <p:nvSpPr>
            <p:cNvPr id="53" name="Text Box 29"/>
            <p:cNvSpPr txBox="1">
              <a:spLocks noChangeArrowheads="1"/>
            </p:cNvSpPr>
            <p:nvPr/>
          </p:nvSpPr>
          <p:spPr bwMode="auto">
            <a:xfrm>
              <a:off x="5301989" y="3408812"/>
              <a:ext cx="3048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50000"/>
                </a:lnSpc>
                <a:spcBef>
                  <a:spcPct val="50000"/>
                </a:spcBef>
              </a:pPr>
              <a:r>
                <a:rPr lang="en-US" altLang="en-US" sz="2000" dirty="0" smtClean="0"/>
                <a:t>9</a:t>
              </a:r>
              <a:endParaRPr lang="en-US" altLang="en-US" sz="2000" dirty="0"/>
            </a:p>
          </p:txBody>
        </p:sp>
        <p:sp>
          <p:nvSpPr>
            <p:cNvPr id="54" name="Text Box 29"/>
            <p:cNvSpPr txBox="1">
              <a:spLocks noChangeArrowheads="1"/>
            </p:cNvSpPr>
            <p:nvPr/>
          </p:nvSpPr>
          <p:spPr bwMode="auto">
            <a:xfrm>
              <a:off x="5671750" y="3442821"/>
              <a:ext cx="700626"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50000"/>
                </a:lnSpc>
                <a:spcBef>
                  <a:spcPct val="50000"/>
                </a:spcBef>
              </a:pPr>
              <a:r>
                <a:rPr lang="en-US" altLang="en-US" sz="2000" dirty="0"/>
                <a:t>1</a:t>
              </a:r>
              <a:r>
                <a:rPr lang="en-US" altLang="en-US" sz="2000" dirty="0" smtClean="0"/>
                <a:t>0</a:t>
              </a:r>
              <a:endParaRPr lang="en-US" altLang="en-US" sz="2000" dirty="0"/>
            </a:p>
          </p:txBody>
        </p:sp>
      </p:grpSp>
      <p:cxnSp>
        <p:nvCxnSpPr>
          <p:cNvPr id="6" name="Straight Connector 5"/>
          <p:cNvCxnSpPr/>
          <p:nvPr/>
        </p:nvCxnSpPr>
        <p:spPr>
          <a:xfrm>
            <a:off x="1174058" y="3472968"/>
            <a:ext cx="0" cy="1005840"/>
          </a:xfrm>
          <a:prstGeom prst="line">
            <a:avLst/>
          </a:prstGeom>
          <a:ln>
            <a:prstDash val="sysDash"/>
          </a:ln>
        </p:spPr>
        <p:style>
          <a:lnRef idx="2">
            <a:schemeClr val="dk1"/>
          </a:lnRef>
          <a:fillRef idx="0">
            <a:schemeClr val="dk1"/>
          </a:fillRef>
          <a:effectRef idx="1">
            <a:schemeClr val="dk1"/>
          </a:effectRef>
          <a:fontRef idx="minor">
            <a:schemeClr val="tx1"/>
          </a:fontRef>
        </p:style>
      </p:cxnSp>
      <p:cxnSp>
        <p:nvCxnSpPr>
          <p:cNvPr id="57" name="Straight Connector 56"/>
          <p:cNvCxnSpPr/>
          <p:nvPr/>
        </p:nvCxnSpPr>
        <p:spPr>
          <a:xfrm>
            <a:off x="2512963" y="3619796"/>
            <a:ext cx="0" cy="822960"/>
          </a:xfrm>
          <a:prstGeom prst="line">
            <a:avLst/>
          </a:prstGeom>
          <a:ln>
            <a:prstDash val="sysDash"/>
          </a:ln>
        </p:spPr>
        <p:style>
          <a:lnRef idx="2">
            <a:schemeClr val="dk1"/>
          </a:lnRef>
          <a:fillRef idx="0">
            <a:schemeClr val="dk1"/>
          </a:fillRef>
          <a:effectRef idx="1">
            <a:schemeClr val="dk1"/>
          </a:effectRef>
          <a:fontRef idx="minor">
            <a:schemeClr val="tx1"/>
          </a:fontRef>
        </p:style>
      </p:cxnSp>
      <p:cxnSp>
        <p:nvCxnSpPr>
          <p:cNvPr id="58" name="Straight Connector 57"/>
          <p:cNvCxnSpPr/>
          <p:nvPr/>
        </p:nvCxnSpPr>
        <p:spPr>
          <a:xfrm>
            <a:off x="4359309" y="3403106"/>
            <a:ext cx="0" cy="548640"/>
          </a:xfrm>
          <a:prstGeom prst="line">
            <a:avLst/>
          </a:prstGeom>
          <a:ln>
            <a:prstDash val="sysDash"/>
          </a:ln>
        </p:spPr>
        <p:style>
          <a:lnRef idx="2">
            <a:schemeClr val="dk1"/>
          </a:lnRef>
          <a:fillRef idx="0">
            <a:schemeClr val="dk1"/>
          </a:fillRef>
          <a:effectRef idx="1">
            <a:schemeClr val="dk1"/>
          </a:effectRef>
          <a:fontRef idx="minor">
            <a:schemeClr val="tx1"/>
          </a:fontRef>
        </p:style>
      </p:cxnSp>
      <p:cxnSp>
        <p:nvCxnSpPr>
          <p:cNvPr id="8" name="Straight Arrow Connector 7"/>
          <p:cNvCxnSpPr/>
          <p:nvPr/>
        </p:nvCxnSpPr>
        <p:spPr>
          <a:xfrm>
            <a:off x="1151072" y="4478808"/>
            <a:ext cx="1344413" cy="0"/>
          </a:xfrm>
          <a:prstGeom prst="straightConnector1">
            <a:avLst/>
          </a:prstGeom>
          <a:ln>
            <a:solidFill>
              <a:srgbClr val="C00000"/>
            </a:solidFill>
            <a:prstDash val="sysDash"/>
            <a:tailEnd type="triangle"/>
          </a:ln>
        </p:spPr>
        <p:style>
          <a:lnRef idx="2">
            <a:schemeClr val="dk1"/>
          </a:lnRef>
          <a:fillRef idx="0">
            <a:schemeClr val="dk1"/>
          </a:fillRef>
          <a:effectRef idx="1">
            <a:schemeClr val="dk1"/>
          </a:effectRef>
          <a:fontRef idx="minor">
            <a:schemeClr val="tx1"/>
          </a:fontRef>
        </p:style>
      </p:cxnSp>
      <p:cxnSp>
        <p:nvCxnSpPr>
          <p:cNvPr id="61" name="Straight Arrow Connector 60"/>
          <p:cNvCxnSpPr/>
          <p:nvPr/>
        </p:nvCxnSpPr>
        <p:spPr>
          <a:xfrm flipH="1">
            <a:off x="2540120" y="3677426"/>
            <a:ext cx="1828800" cy="0"/>
          </a:xfrm>
          <a:prstGeom prst="straightConnector1">
            <a:avLst/>
          </a:prstGeom>
          <a:ln>
            <a:solidFill>
              <a:srgbClr val="00B0F0"/>
            </a:solidFill>
            <a:prstDash val="sysDash"/>
            <a:tailEnd type="triangle"/>
          </a:ln>
        </p:spPr>
        <p:style>
          <a:lnRef idx="2">
            <a:schemeClr val="dk1"/>
          </a:lnRef>
          <a:fillRef idx="0">
            <a:schemeClr val="dk1"/>
          </a:fillRef>
          <a:effectRef idx="1">
            <a:schemeClr val="dk1"/>
          </a:effectRef>
          <a:fontRef idx="minor">
            <a:schemeClr val="tx1"/>
          </a:fontRef>
        </p:style>
      </p:cxnSp>
      <p:cxnSp>
        <p:nvCxnSpPr>
          <p:cNvPr id="62" name="Straight Arrow Connector 61"/>
          <p:cNvCxnSpPr/>
          <p:nvPr/>
        </p:nvCxnSpPr>
        <p:spPr>
          <a:xfrm>
            <a:off x="1237611" y="3490332"/>
            <a:ext cx="3200400" cy="0"/>
          </a:xfrm>
          <a:prstGeom prst="straightConnector1">
            <a:avLst/>
          </a:prstGeom>
          <a:ln>
            <a:solidFill>
              <a:srgbClr val="7030A0"/>
            </a:solidFill>
            <a:prstDash val="sysDash"/>
            <a:tailEnd type="triangle"/>
          </a:ln>
        </p:spPr>
        <p:style>
          <a:lnRef idx="2">
            <a:schemeClr val="dk1"/>
          </a:lnRef>
          <a:fillRef idx="0">
            <a:schemeClr val="dk1"/>
          </a:fillRef>
          <a:effectRef idx="1">
            <a:schemeClr val="dk1"/>
          </a:effectRef>
          <a:fontRef idx="minor">
            <a:schemeClr val="tx1"/>
          </a:fontRef>
        </p:style>
      </p:cxnSp>
      <p:sp>
        <p:nvSpPr>
          <p:cNvPr id="9" name="TextBox 8"/>
          <p:cNvSpPr txBox="1"/>
          <p:nvPr/>
        </p:nvSpPr>
        <p:spPr>
          <a:xfrm>
            <a:off x="1463142" y="4533564"/>
            <a:ext cx="682581" cy="400110"/>
          </a:xfrm>
          <a:prstGeom prst="rect">
            <a:avLst/>
          </a:prstGeom>
          <a:noFill/>
        </p:spPr>
        <p:txBody>
          <a:bodyPr wrap="square" rtlCol="0">
            <a:spAutoFit/>
          </a:bodyPr>
          <a:lstStyle/>
          <a:p>
            <a:pPr algn="ctr"/>
            <a:r>
              <a:rPr lang="en-US" sz="2000" b="1" dirty="0" smtClean="0"/>
              <a:t>3</a:t>
            </a:r>
            <a:endParaRPr lang="vi-VN" sz="2000" b="1" dirty="0"/>
          </a:p>
        </p:txBody>
      </p:sp>
      <p:sp>
        <p:nvSpPr>
          <p:cNvPr id="64" name="TextBox 63"/>
          <p:cNvSpPr txBox="1"/>
          <p:nvPr/>
        </p:nvSpPr>
        <p:spPr>
          <a:xfrm>
            <a:off x="3225119" y="3399736"/>
            <a:ext cx="457866" cy="400110"/>
          </a:xfrm>
          <a:prstGeom prst="rect">
            <a:avLst/>
          </a:prstGeom>
          <a:noFill/>
        </p:spPr>
        <p:txBody>
          <a:bodyPr wrap="square" rtlCol="0">
            <a:spAutoFit/>
          </a:bodyPr>
          <a:lstStyle/>
          <a:p>
            <a:pPr algn="ctr"/>
            <a:r>
              <a:rPr lang="en-US" sz="2000" b="1" dirty="0" smtClean="0"/>
              <a:t>4</a:t>
            </a:r>
            <a:endParaRPr lang="vi-VN" sz="2000" b="1" dirty="0"/>
          </a:p>
        </p:txBody>
      </p:sp>
      <p:sp>
        <p:nvSpPr>
          <p:cNvPr id="65" name="TextBox 64"/>
          <p:cNvSpPr txBox="1"/>
          <p:nvPr/>
        </p:nvSpPr>
        <p:spPr>
          <a:xfrm>
            <a:off x="2478338" y="2999626"/>
            <a:ext cx="457866" cy="400110"/>
          </a:xfrm>
          <a:prstGeom prst="rect">
            <a:avLst/>
          </a:prstGeom>
          <a:noFill/>
        </p:spPr>
        <p:txBody>
          <a:bodyPr wrap="square" rtlCol="0">
            <a:spAutoFit/>
          </a:bodyPr>
          <a:lstStyle/>
          <a:p>
            <a:pPr algn="ctr"/>
            <a:r>
              <a:rPr lang="en-US" sz="2000" b="1" dirty="0" smtClean="0"/>
              <a:t>7</a:t>
            </a:r>
            <a:endParaRPr lang="vi-VN" sz="2000" b="1" dirty="0"/>
          </a:p>
        </p:txBody>
      </p:sp>
    </p:spTree>
    <p:extLst>
      <p:ext uri="{BB962C8B-B14F-4D97-AF65-F5344CB8AC3E}">
        <p14:creationId xmlns:p14="http://schemas.microsoft.com/office/powerpoint/2010/main" val="3976405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randombar(horizontal)">
                                      <p:cBhvr>
                                        <p:cTn id="16" dur="500"/>
                                        <p:tgtEl>
                                          <p:spTgt spid="30"/>
                                        </p:tgtEl>
                                      </p:cBhvr>
                                    </p:animEffec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5"/>
                                        </p:tgtEl>
                                        <p:attrNameLst>
                                          <p:attrName>style.visibility</p:attrName>
                                        </p:attrNameLst>
                                      </p:cBhvr>
                                      <p:to>
                                        <p:strVal val="visible"/>
                                      </p:to>
                                    </p:set>
                                  </p:childTnLst>
                                </p:cTn>
                              </p:par>
                              <p:par>
                                <p:cTn id="23" presetID="10" presetClass="entr" presetSubtype="0" fill="hold" nodeType="withEffect">
                                  <p:stCondLst>
                                    <p:cond delay="0"/>
                                  </p:stCondLst>
                                  <p:childTnLst>
                                    <p:set>
                                      <p:cBhvr>
                                        <p:cTn id="24" dur="1" fill="hold">
                                          <p:stCondLst>
                                            <p:cond delay="0"/>
                                          </p:stCondLst>
                                        </p:cTn>
                                        <p:tgtEl>
                                          <p:spTgt spid="61"/>
                                        </p:tgtEl>
                                        <p:attrNameLst>
                                          <p:attrName>style.visibility</p:attrName>
                                        </p:attrNameLst>
                                      </p:cBhvr>
                                      <p:to>
                                        <p:strVal val="visible"/>
                                      </p:to>
                                    </p:set>
                                    <p:animEffect transition="in" filter="fade">
                                      <p:cBhvr>
                                        <p:cTn id="25" dur="500"/>
                                        <p:tgtEl>
                                          <p:spTgt spid="61"/>
                                        </p:tgtEl>
                                      </p:cBhvr>
                                    </p:animEffect>
                                  </p:childTnLst>
                                </p:cTn>
                              </p:par>
                              <p:par>
                                <p:cTn id="26" presetID="1" presetClass="entr" presetSubtype="0" fill="hold" grpId="0" nodeType="withEffect">
                                  <p:stCondLst>
                                    <p:cond delay="0"/>
                                  </p:stCondLst>
                                  <p:childTnLst>
                                    <p:set>
                                      <p:cBhvr>
                                        <p:cTn id="27" dur="1" fill="hold">
                                          <p:stCondLst>
                                            <p:cond delay="0"/>
                                          </p:stCondLst>
                                        </p:cTn>
                                        <p:tgtEl>
                                          <p:spTgt spid="64"/>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57"/>
                                        </p:tgtEl>
                                        <p:attrNameLst>
                                          <p:attrName>style.visibility</p:attrName>
                                        </p:attrNameLst>
                                      </p:cBhvr>
                                      <p:to>
                                        <p:strVal val="visible"/>
                                      </p:to>
                                    </p:set>
                                  </p:childTnLst>
                                </p:cTn>
                              </p:par>
                              <p:par>
                                <p:cTn id="30" presetID="10" presetClass="entr" presetSubtype="0" fill="hold" nodeType="withEffect">
                                  <p:stCondLst>
                                    <p:cond delay="0"/>
                                  </p:stCondLst>
                                  <p:childTnLst>
                                    <p:set>
                                      <p:cBhvr>
                                        <p:cTn id="31" dur="1" fill="hold">
                                          <p:stCondLst>
                                            <p:cond delay="0"/>
                                          </p:stCondLst>
                                        </p:cTn>
                                        <p:tgtEl>
                                          <p:spTgt spid="58"/>
                                        </p:tgtEl>
                                        <p:attrNameLst>
                                          <p:attrName>style.visibility</p:attrName>
                                        </p:attrNameLst>
                                      </p:cBhvr>
                                      <p:to>
                                        <p:strVal val="visible"/>
                                      </p:to>
                                    </p:set>
                                    <p:animEffect transition="in" filter="fade">
                                      <p:cBhvr>
                                        <p:cTn id="32" dur="500"/>
                                        <p:tgtEl>
                                          <p:spTgt spid="58"/>
                                        </p:tgtEl>
                                      </p:cBhvr>
                                    </p:animEffect>
                                  </p:childTnLst>
                                </p:cTn>
                              </p:par>
                              <p:par>
                                <p:cTn id="33" presetID="1" presetClass="entr" presetSubtype="0" fill="hold" nodeType="withEffect">
                                  <p:stCondLst>
                                    <p:cond delay="0"/>
                                  </p:stCondLst>
                                  <p:childTnLst>
                                    <p:set>
                                      <p:cBhvr>
                                        <p:cTn id="34" dur="1" fill="hold">
                                          <p:stCondLst>
                                            <p:cond delay="0"/>
                                          </p:stCondLst>
                                        </p:cTn>
                                        <p:tgtEl>
                                          <p:spTgt spid="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9" grpId="0" animBg="1"/>
      <p:bldP spid="9" grpId="0"/>
      <p:bldP spid="64" grpId="0"/>
      <p:bldP spid="6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8" name="Google Shape;238;p16"/>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18</a:t>
            </a:fld>
            <a:endParaRPr/>
          </a:p>
        </p:txBody>
      </p:sp>
      <p:grpSp>
        <p:nvGrpSpPr>
          <p:cNvPr id="12" name="Google Shape;194;p12"/>
          <p:cNvGrpSpPr/>
          <p:nvPr/>
        </p:nvGrpSpPr>
        <p:grpSpPr>
          <a:xfrm>
            <a:off x="293683" y="574116"/>
            <a:ext cx="309041" cy="403123"/>
            <a:chOff x="590250" y="244200"/>
            <a:chExt cx="407975" cy="532175"/>
          </a:xfrm>
        </p:grpSpPr>
        <p:sp>
          <p:nvSpPr>
            <p:cNvPr id="13" name="Google Shape;195;p12"/>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96;p12"/>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97;p12"/>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98;p12"/>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99;p12"/>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0;p12"/>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01;p12"/>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2;p12"/>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03;p12"/>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04;p12"/>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05;p12"/>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06;p12"/>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07;p12"/>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08;p12"/>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 name="TextBox 26"/>
          <p:cNvSpPr txBox="1"/>
          <p:nvPr/>
        </p:nvSpPr>
        <p:spPr>
          <a:xfrm>
            <a:off x="772732" y="492661"/>
            <a:ext cx="5576552" cy="523220"/>
          </a:xfrm>
          <a:prstGeom prst="rect">
            <a:avLst/>
          </a:prstGeom>
          <a:noFill/>
        </p:spPr>
        <p:txBody>
          <a:bodyPr wrap="square" rtlCol="0">
            <a:spAutoFit/>
          </a:bodyPr>
          <a:lstStyle/>
          <a:p>
            <a:r>
              <a:rPr lang="en-US" sz="2800" b="1" dirty="0" smtClean="0">
                <a:solidFill>
                  <a:schemeClr val="bg1"/>
                </a:solidFill>
              </a:rPr>
              <a:t>2. </a:t>
            </a:r>
            <a:r>
              <a:rPr lang="en-US" sz="2800" b="1" dirty="0" err="1" smtClean="0">
                <a:solidFill>
                  <a:schemeClr val="bg1"/>
                </a:solidFill>
              </a:rPr>
              <a:t>Phép</a:t>
            </a:r>
            <a:r>
              <a:rPr lang="en-US" sz="2800" b="1" dirty="0" smtClean="0">
                <a:solidFill>
                  <a:schemeClr val="bg1"/>
                </a:solidFill>
              </a:rPr>
              <a:t> </a:t>
            </a:r>
            <a:r>
              <a:rPr lang="en-US" sz="2800" b="1" dirty="0" err="1" smtClean="0">
                <a:solidFill>
                  <a:schemeClr val="bg1"/>
                </a:solidFill>
              </a:rPr>
              <a:t>trừ</a:t>
            </a:r>
            <a:r>
              <a:rPr lang="en-US" sz="2800" b="1" dirty="0" smtClean="0">
                <a:solidFill>
                  <a:schemeClr val="bg1"/>
                </a:solidFill>
              </a:rPr>
              <a:t> </a:t>
            </a:r>
            <a:r>
              <a:rPr lang="en-US" sz="2800" b="1" dirty="0" err="1" smtClean="0">
                <a:solidFill>
                  <a:schemeClr val="bg1"/>
                </a:solidFill>
              </a:rPr>
              <a:t>số</a:t>
            </a:r>
            <a:r>
              <a:rPr lang="en-US" sz="2800" b="1" dirty="0" smtClean="0">
                <a:solidFill>
                  <a:schemeClr val="bg1"/>
                </a:solidFill>
              </a:rPr>
              <a:t> </a:t>
            </a:r>
            <a:r>
              <a:rPr lang="en-US" sz="2800" b="1" dirty="0" err="1" smtClean="0">
                <a:solidFill>
                  <a:schemeClr val="bg1"/>
                </a:solidFill>
              </a:rPr>
              <a:t>tự</a:t>
            </a:r>
            <a:r>
              <a:rPr lang="en-US" sz="2800" b="1" dirty="0" smtClean="0">
                <a:solidFill>
                  <a:schemeClr val="bg1"/>
                </a:solidFill>
              </a:rPr>
              <a:t> </a:t>
            </a:r>
            <a:r>
              <a:rPr lang="en-US" sz="2800" b="1" dirty="0" err="1" smtClean="0">
                <a:solidFill>
                  <a:schemeClr val="bg1"/>
                </a:solidFill>
              </a:rPr>
              <a:t>nhiên</a:t>
            </a:r>
            <a:endParaRPr lang="vi-VN" sz="2800" b="1" dirty="0">
              <a:solidFill>
                <a:schemeClr val="bg1"/>
              </a:solidFill>
            </a:endParaRPr>
          </a:p>
        </p:txBody>
      </p:sp>
      <p:grpSp>
        <p:nvGrpSpPr>
          <p:cNvPr id="30" name="Group 29"/>
          <p:cNvGrpSpPr/>
          <p:nvPr/>
        </p:nvGrpSpPr>
        <p:grpSpPr>
          <a:xfrm>
            <a:off x="1839442" y="3464667"/>
            <a:ext cx="6964878" cy="619268"/>
            <a:chOff x="1084875" y="3398736"/>
            <a:chExt cx="6964878" cy="619268"/>
          </a:xfrm>
        </p:grpSpPr>
        <p:cxnSp>
          <p:nvCxnSpPr>
            <p:cNvPr id="31" name="Straight Arrow Connector 30"/>
            <p:cNvCxnSpPr/>
            <p:nvPr/>
          </p:nvCxnSpPr>
          <p:spPr>
            <a:xfrm flipV="1">
              <a:off x="1359032" y="3490176"/>
              <a:ext cx="6690721" cy="2015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2" name="Straight Connector 31"/>
            <p:cNvCxnSpPr/>
            <p:nvPr/>
          </p:nvCxnSpPr>
          <p:spPr>
            <a:xfrm>
              <a:off x="1828800" y="3398736"/>
              <a:ext cx="0" cy="182880"/>
            </a:xfrm>
            <a:prstGeom prst="line">
              <a:avLst/>
            </a:prstGeom>
            <a:ln/>
          </p:spPr>
          <p:style>
            <a:lnRef idx="3">
              <a:schemeClr val="dk1"/>
            </a:lnRef>
            <a:fillRef idx="0">
              <a:schemeClr val="dk1"/>
            </a:fillRef>
            <a:effectRef idx="2">
              <a:schemeClr val="dk1"/>
            </a:effectRef>
            <a:fontRef idx="minor">
              <a:schemeClr val="tx1"/>
            </a:fontRef>
          </p:style>
        </p:cxnSp>
        <p:sp>
          <p:nvSpPr>
            <p:cNvPr id="33" name="Line 10"/>
            <p:cNvSpPr>
              <a:spLocks noChangeShapeType="1"/>
            </p:cNvSpPr>
            <p:nvPr/>
          </p:nvSpPr>
          <p:spPr bwMode="auto">
            <a:xfrm>
              <a:off x="4111144" y="3412684"/>
              <a:ext cx="0" cy="1524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sz="2000"/>
            </a:p>
          </p:txBody>
        </p:sp>
        <p:sp>
          <p:nvSpPr>
            <p:cNvPr id="34" name="Line 11"/>
            <p:cNvSpPr>
              <a:spLocks noChangeShapeType="1"/>
            </p:cNvSpPr>
            <p:nvPr/>
          </p:nvSpPr>
          <p:spPr bwMode="auto">
            <a:xfrm>
              <a:off x="4567269" y="3398736"/>
              <a:ext cx="0" cy="1524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sz="2000"/>
            </a:p>
          </p:txBody>
        </p:sp>
        <p:sp>
          <p:nvSpPr>
            <p:cNvPr id="35" name="Line 13"/>
            <p:cNvSpPr>
              <a:spLocks noChangeShapeType="1"/>
            </p:cNvSpPr>
            <p:nvPr/>
          </p:nvSpPr>
          <p:spPr bwMode="auto">
            <a:xfrm>
              <a:off x="5457657" y="3398736"/>
              <a:ext cx="0" cy="1524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sz="2000"/>
            </a:p>
          </p:txBody>
        </p:sp>
        <p:sp>
          <p:nvSpPr>
            <p:cNvPr id="36" name="Line 15"/>
            <p:cNvSpPr>
              <a:spLocks noChangeShapeType="1"/>
            </p:cNvSpPr>
            <p:nvPr/>
          </p:nvSpPr>
          <p:spPr bwMode="auto">
            <a:xfrm>
              <a:off x="3214619" y="3412684"/>
              <a:ext cx="0" cy="1524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sz="2000"/>
            </a:p>
          </p:txBody>
        </p:sp>
        <p:sp>
          <p:nvSpPr>
            <p:cNvPr id="37" name="Line 16"/>
            <p:cNvSpPr>
              <a:spLocks noChangeShapeType="1"/>
            </p:cNvSpPr>
            <p:nvPr/>
          </p:nvSpPr>
          <p:spPr bwMode="auto">
            <a:xfrm>
              <a:off x="2267318" y="3412684"/>
              <a:ext cx="0" cy="1524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sz="2000"/>
            </a:p>
          </p:txBody>
        </p:sp>
        <p:sp>
          <p:nvSpPr>
            <p:cNvPr id="38" name="Line 17"/>
            <p:cNvSpPr>
              <a:spLocks noChangeShapeType="1"/>
            </p:cNvSpPr>
            <p:nvPr/>
          </p:nvSpPr>
          <p:spPr bwMode="auto">
            <a:xfrm>
              <a:off x="1374066" y="3408812"/>
              <a:ext cx="2649" cy="18288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sz="2000"/>
            </a:p>
          </p:txBody>
        </p:sp>
        <p:sp>
          <p:nvSpPr>
            <p:cNvPr id="39" name="Line 23"/>
            <p:cNvSpPr>
              <a:spLocks noChangeShapeType="1"/>
            </p:cNvSpPr>
            <p:nvPr/>
          </p:nvSpPr>
          <p:spPr bwMode="auto">
            <a:xfrm>
              <a:off x="5933887" y="3414181"/>
              <a:ext cx="0" cy="1524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sz="2000"/>
            </a:p>
          </p:txBody>
        </p:sp>
        <p:sp>
          <p:nvSpPr>
            <p:cNvPr id="40" name="Line 24"/>
            <p:cNvSpPr>
              <a:spLocks noChangeShapeType="1"/>
            </p:cNvSpPr>
            <p:nvPr/>
          </p:nvSpPr>
          <p:spPr bwMode="auto">
            <a:xfrm>
              <a:off x="6362722" y="3419943"/>
              <a:ext cx="0" cy="18288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sz="2000"/>
            </a:p>
          </p:txBody>
        </p:sp>
        <p:sp>
          <p:nvSpPr>
            <p:cNvPr id="41" name="Line 25"/>
            <p:cNvSpPr>
              <a:spLocks noChangeShapeType="1"/>
            </p:cNvSpPr>
            <p:nvPr/>
          </p:nvSpPr>
          <p:spPr bwMode="auto">
            <a:xfrm>
              <a:off x="5010519" y="3408812"/>
              <a:ext cx="0" cy="18288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sz="2000"/>
            </a:p>
          </p:txBody>
        </p:sp>
        <p:sp>
          <p:nvSpPr>
            <p:cNvPr id="42" name="Line 26"/>
            <p:cNvSpPr>
              <a:spLocks noChangeShapeType="1"/>
            </p:cNvSpPr>
            <p:nvPr/>
          </p:nvSpPr>
          <p:spPr bwMode="auto">
            <a:xfrm>
              <a:off x="3651161" y="3408812"/>
              <a:ext cx="0" cy="18288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sz="2000"/>
            </a:p>
          </p:txBody>
        </p:sp>
        <p:sp>
          <p:nvSpPr>
            <p:cNvPr id="43" name="Text Box 27"/>
            <p:cNvSpPr txBox="1">
              <a:spLocks noChangeArrowheads="1"/>
            </p:cNvSpPr>
            <p:nvPr/>
          </p:nvSpPr>
          <p:spPr bwMode="auto">
            <a:xfrm>
              <a:off x="1671102" y="3419943"/>
              <a:ext cx="3048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50000"/>
                </a:lnSpc>
                <a:spcBef>
                  <a:spcPct val="50000"/>
                </a:spcBef>
              </a:pPr>
              <a:r>
                <a:rPr lang="en-US" altLang="en-US" sz="2000" dirty="0"/>
                <a:t>1</a:t>
              </a:r>
            </a:p>
          </p:txBody>
        </p:sp>
        <p:sp>
          <p:nvSpPr>
            <p:cNvPr id="44" name="Text Box 28"/>
            <p:cNvSpPr txBox="1">
              <a:spLocks noChangeArrowheads="1"/>
            </p:cNvSpPr>
            <p:nvPr/>
          </p:nvSpPr>
          <p:spPr bwMode="auto">
            <a:xfrm>
              <a:off x="1084875" y="3419943"/>
              <a:ext cx="22883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50000"/>
                </a:lnSpc>
                <a:spcBef>
                  <a:spcPct val="50000"/>
                </a:spcBef>
              </a:pPr>
              <a:r>
                <a:rPr lang="en-US" altLang="en-US" sz="2000" dirty="0"/>
                <a:t>0</a:t>
              </a:r>
            </a:p>
          </p:txBody>
        </p:sp>
        <p:sp>
          <p:nvSpPr>
            <p:cNvPr id="45" name="Text Box 29"/>
            <p:cNvSpPr txBox="1">
              <a:spLocks noChangeArrowheads="1"/>
            </p:cNvSpPr>
            <p:nvPr/>
          </p:nvSpPr>
          <p:spPr bwMode="auto">
            <a:xfrm>
              <a:off x="2068980" y="3421417"/>
              <a:ext cx="3048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50000"/>
                </a:lnSpc>
                <a:spcBef>
                  <a:spcPct val="50000"/>
                </a:spcBef>
              </a:pPr>
              <a:r>
                <a:rPr lang="en-US" altLang="en-US" sz="2000" dirty="0"/>
                <a:t>2</a:t>
              </a:r>
            </a:p>
          </p:txBody>
        </p:sp>
        <p:sp>
          <p:nvSpPr>
            <p:cNvPr id="46" name="Line 30"/>
            <p:cNvSpPr>
              <a:spLocks noChangeShapeType="1"/>
            </p:cNvSpPr>
            <p:nvPr/>
          </p:nvSpPr>
          <p:spPr bwMode="auto">
            <a:xfrm>
              <a:off x="2726431" y="3429216"/>
              <a:ext cx="0" cy="1524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sz="2000"/>
            </a:p>
          </p:txBody>
        </p:sp>
        <p:sp>
          <p:nvSpPr>
            <p:cNvPr id="47" name="Text Box 29"/>
            <p:cNvSpPr txBox="1">
              <a:spLocks noChangeArrowheads="1"/>
            </p:cNvSpPr>
            <p:nvPr/>
          </p:nvSpPr>
          <p:spPr bwMode="auto">
            <a:xfrm>
              <a:off x="2422113" y="3423806"/>
              <a:ext cx="3048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50000"/>
                </a:lnSpc>
                <a:spcBef>
                  <a:spcPct val="50000"/>
                </a:spcBef>
              </a:pPr>
              <a:r>
                <a:rPr lang="en-US" altLang="en-US" sz="2000" dirty="0"/>
                <a:t>3</a:t>
              </a:r>
            </a:p>
          </p:txBody>
        </p:sp>
        <p:sp>
          <p:nvSpPr>
            <p:cNvPr id="48" name="Text Box 29"/>
            <p:cNvSpPr txBox="1">
              <a:spLocks noChangeArrowheads="1"/>
            </p:cNvSpPr>
            <p:nvPr/>
          </p:nvSpPr>
          <p:spPr bwMode="auto">
            <a:xfrm>
              <a:off x="3045771" y="3421417"/>
              <a:ext cx="3048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50000"/>
                </a:lnSpc>
                <a:spcBef>
                  <a:spcPct val="50000"/>
                </a:spcBef>
              </a:pPr>
              <a:r>
                <a:rPr lang="en-US" altLang="en-US" sz="2000" dirty="0" smtClean="0"/>
                <a:t>4</a:t>
              </a:r>
              <a:endParaRPr lang="en-US" altLang="en-US" sz="2000" dirty="0"/>
            </a:p>
          </p:txBody>
        </p:sp>
        <p:sp>
          <p:nvSpPr>
            <p:cNvPr id="49" name="Text Box 29"/>
            <p:cNvSpPr txBox="1">
              <a:spLocks noChangeArrowheads="1"/>
            </p:cNvSpPr>
            <p:nvPr/>
          </p:nvSpPr>
          <p:spPr bwMode="auto">
            <a:xfrm>
              <a:off x="3590502" y="3464006"/>
              <a:ext cx="3048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50000"/>
                </a:lnSpc>
                <a:spcBef>
                  <a:spcPct val="50000"/>
                </a:spcBef>
              </a:pPr>
              <a:r>
                <a:rPr lang="en-US" altLang="en-US" sz="2000" dirty="0" smtClean="0"/>
                <a:t>5</a:t>
              </a:r>
              <a:endParaRPr lang="en-US" altLang="en-US" sz="2000" dirty="0"/>
            </a:p>
          </p:txBody>
        </p:sp>
        <p:sp>
          <p:nvSpPr>
            <p:cNvPr id="50" name="Text Box 29"/>
            <p:cNvSpPr txBox="1">
              <a:spLocks noChangeArrowheads="1"/>
            </p:cNvSpPr>
            <p:nvPr/>
          </p:nvSpPr>
          <p:spPr bwMode="auto">
            <a:xfrm>
              <a:off x="3935303" y="3419943"/>
              <a:ext cx="3048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50000"/>
                </a:lnSpc>
                <a:spcBef>
                  <a:spcPct val="50000"/>
                </a:spcBef>
              </a:pPr>
              <a:r>
                <a:rPr lang="en-US" altLang="en-US" sz="2000" dirty="0" smtClean="0"/>
                <a:t>6</a:t>
              </a:r>
              <a:endParaRPr lang="en-US" altLang="en-US" sz="2000" dirty="0"/>
            </a:p>
          </p:txBody>
        </p:sp>
        <p:sp>
          <p:nvSpPr>
            <p:cNvPr id="51" name="Text Box 29"/>
            <p:cNvSpPr txBox="1">
              <a:spLocks noChangeArrowheads="1"/>
            </p:cNvSpPr>
            <p:nvPr/>
          </p:nvSpPr>
          <p:spPr bwMode="auto">
            <a:xfrm>
              <a:off x="4527747" y="3408812"/>
              <a:ext cx="3048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50000"/>
                </a:lnSpc>
                <a:spcBef>
                  <a:spcPct val="50000"/>
                </a:spcBef>
              </a:pPr>
              <a:r>
                <a:rPr lang="en-US" altLang="en-US" sz="2000" dirty="0" smtClean="0"/>
                <a:t>7</a:t>
              </a:r>
              <a:endParaRPr lang="en-US" altLang="en-US" sz="2000" dirty="0"/>
            </a:p>
          </p:txBody>
        </p:sp>
        <p:sp>
          <p:nvSpPr>
            <p:cNvPr id="52" name="Text Box 29"/>
            <p:cNvSpPr txBox="1">
              <a:spLocks noChangeArrowheads="1"/>
            </p:cNvSpPr>
            <p:nvPr/>
          </p:nvSpPr>
          <p:spPr bwMode="auto">
            <a:xfrm>
              <a:off x="4838668" y="3408812"/>
              <a:ext cx="3048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50000"/>
                </a:lnSpc>
                <a:spcBef>
                  <a:spcPct val="50000"/>
                </a:spcBef>
              </a:pPr>
              <a:r>
                <a:rPr lang="en-US" altLang="en-US" sz="2000" dirty="0" smtClean="0"/>
                <a:t>8</a:t>
              </a:r>
              <a:endParaRPr lang="en-US" altLang="en-US" sz="2000" dirty="0"/>
            </a:p>
          </p:txBody>
        </p:sp>
        <p:sp>
          <p:nvSpPr>
            <p:cNvPr id="53" name="Text Box 29"/>
            <p:cNvSpPr txBox="1">
              <a:spLocks noChangeArrowheads="1"/>
            </p:cNvSpPr>
            <p:nvPr/>
          </p:nvSpPr>
          <p:spPr bwMode="auto">
            <a:xfrm>
              <a:off x="5301989" y="3408812"/>
              <a:ext cx="3048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50000"/>
                </a:lnSpc>
                <a:spcBef>
                  <a:spcPct val="50000"/>
                </a:spcBef>
              </a:pPr>
              <a:r>
                <a:rPr lang="en-US" altLang="en-US" sz="2000" dirty="0" smtClean="0"/>
                <a:t>9</a:t>
              </a:r>
              <a:endParaRPr lang="en-US" altLang="en-US" sz="2000" dirty="0"/>
            </a:p>
          </p:txBody>
        </p:sp>
        <p:sp>
          <p:nvSpPr>
            <p:cNvPr id="54" name="Text Box 29"/>
            <p:cNvSpPr txBox="1">
              <a:spLocks noChangeArrowheads="1"/>
            </p:cNvSpPr>
            <p:nvPr/>
          </p:nvSpPr>
          <p:spPr bwMode="auto">
            <a:xfrm>
              <a:off x="5671750" y="3442821"/>
              <a:ext cx="700626"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50000"/>
                </a:lnSpc>
                <a:spcBef>
                  <a:spcPct val="50000"/>
                </a:spcBef>
              </a:pPr>
              <a:r>
                <a:rPr lang="en-US" altLang="en-US" sz="2000" dirty="0"/>
                <a:t>1</a:t>
              </a:r>
              <a:r>
                <a:rPr lang="en-US" altLang="en-US" sz="2000" dirty="0" smtClean="0"/>
                <a:t>0</a:t>
              </a:r>
              <a:endParaRPr lang="en-US" altLang="en-US" sz="2000" dirty="0"/>
            </a:p>
          </p:txBody>
        </p:sp>
      </p:grpSp>
      <p:cxnSp>
        <p:nvCxnSpPr>
          <p:cNvPr id="6" name="Straight Connector 5"/>
          <p:cNvCxnSpPr/>
          <p:nvPr/>
        </p:nvCxnSpPr>
        <p:spPr>
          <a:xfrm>
            <a:off x="2136585" y="3114147"/>
            <a:ext cx="0" cy="457200"/>
          </a:xfrm>
          <a:prstGeom prst="line">
            <a:avLst/>
          </a:prstGeom>
          <a:ln>
            <a:prstDash val="sysDash"/>
          </a:ln>
        </p:spPr>
        <p:style>
          <a:lnRef idx="2">
            <a:schemeClr val="dk1"/>
          </a:lnRef>
          <a:fillRef idx="0">
            <a:schemeClr val="dk1"/>
          </a:fillRef>
          <a:effectRef idx="1">
            <a:schemeClr val="dk1"/>
          </a:effectRef>
          <a:fontRef idx="minor">
            <a:schemeClr val="tx1"/>
          </a:fontRef>
        </p:style>
      </p:cxnSp>
      <p:cxnSp>
        <p:nvCxnSpPr>
          <p:cNvPr id="57" name="Straight Connector 56"/>
          <p:cNvCxnSpPr/>
          <p:nvPr/>
        </p:nvCxnSpPr>
        <p:spPr>
          <a:xfrm>
            <a:off x="5770112" y="3255617"/>
            <a:ext cx="0" cy="274320"/>
          </a:xfrm>
          <a:prstGeom prst="line">
            <a:avLst/>
          </a:prstGeom>
          <a:ln>
            <a:prstDash val="sysDash"/>
          </a:ln>
        </p:spPr>
        <p:style>
          <a:lnRef idx="2">
            <a:schemeClr val="dk1"/>
          </a:lnRef>
          <a:fillRef idx="0">
            <a:schemeClr val="dk1"/>
          </a:fillRef>
          <a:effectRef idx="1">
            <a:schemeClr val="dk1"/>
          </a:effectRef>
          <a:fontRef idx="minor">
            <a:schemeClr val="tx1"/>
          </a:fontRef>
        </p:style>
      </p:cxnSp>
      <p:cxnSp>
        <p:nvCxnSpPr>
          <p:cNvPr id="58" name="Straight Connector 57"/>
          <p:cNvCxnSpPr/>
          <p:nvPr/>
        </p:nvCxnSpPr>
        <p:spPr>
          <a:xfrm>
            <a:off x="5321836" y="3044285"/>
            <a:ext cx="0" cy="548640"/>
          </a:xfrm>
          <a:prstGeom prst="line">
            <a:avLst/>
          </a:prstGeom>
          <a:ln>
            <a:prstDash val="sysDash"/>
          </a:ln>
        </p:spPr>
        <p:style>
          <a:lnRef idx="2">
            <a:schemeClr val="dk1"/>
          </a:lnRef>
          <a:fillRef idx="0">
            <a:schemeClr val="dk1"/>
          </a:fillRef>
          <a:effectRef idx="1">
            <a:schemeClr val="dk1"/>
          </a:effectRef>
          <a:fontRef idx="minor">
            <a:schemeClr val="tx1"/>
          </a:fontRef>
        </p:style>
      </p:cxnSp>
      <p:cxnSp>
        <p:nvCxnSpPr>
          <p:cNvPr id="61" name="Straight Arrow Connector 60"/>
          <p:cNvCxnSpPr/>
          <p:nvPr/>
        </p:nvCxnSpPr>
        <p:spPr>
          <a:xfrm flipH="1">
            <a:off x="2140386" y="3260975"/>
            <a:ext cx="3657600" cy="0"/>
          </a:xfrm>
          <a:prstGeom prst="straightConnector1">
            <a:avLst/>
          </a:prstGeom>
          <a:ln>
            <a:solidFill>
              <a:srgbClr val="00B0F0"/>
            </a:solidFill>
            <a:prstDash val="sysDash"/>
            <a:tailEnd type="triangle"/>
          </a:ln>
        </p:spPr>
        <p:style>
          <a:lnRef idx="2">
            <a:schemeClr val="dk1"/>
          </a:lnRef>
          <a:fillRef idx="0">
            <a:schemeClr val="dk1"/>
          </a:fillRef>
          <a:effectRef idx="1">
            <a:schemeClr val="dk1"/>
          </a:effectRef>
          <a:fontRef idx="minor">
            <a:schemeClr val="tx1"/>
          </a:fontRef>
        </p:style>
      </p:cxnSp>
      <p:cxnSp>
        <p:nvCxnSpPr>
          <p:cNvPr id="62" name="Straight Arrow Connector 61"/>
          <p:cNvCxnSpPr/>
          <p:nvPr/>
        </p:nvCxnSpPr>
        <p:spPr>
          <a:xfrm>
            <a:off x="2200138" y="3131511"/>
            <a:ext cx="3200400" cy="0"/>
          </a:xfrm>
          <a:prstGeom prst="straightConnector1">
            <a:avLst/>
          </a:prstGeom>
          <a:ln>
            <a:solidFill>
              <a:srgbClr val="7030A0"/>
            </a:solidFill>
            <a:prstDash val="sysDash"/>
            <a:tailEnd type="triangle"/>
          </a:ln>
        </p:spPr>
        <p:style>
          <a:lnRef idx="2">
            <a:schemeClr val="dk1"/>
          </a:lnRef>
          <a:fillRef idx="0">
            <a:schemeClr val="dk1"/>
          </a:fillRef>
          <a:effectRef idx="1">
            <a:schemeClr val="dk1"/>
          </a:effectRef>
          <a:fontRef idx="minor">
            <a:schemeClr val="tx1"/>
          </a:fontRef>
        </p:style>
      </p:cxnSp>
      <p:sp>
        <p:nvSpPr>
          <p:cNvPr id="64" name="TextBox 63"/>
          <p:cNvSpPr txBox="1"/>
          <p:nvPr/>
        </p:nvSpPr>
        <p:spPr>
          <a:xfrm>
            <a:off x="2501536" y="3056111"/>
            <a:ext cx="457866" cy="400110"/>
          </a:xfrm>
          <a:prstGeom prst="rect">
            <a:avLst/>
          </a:prstGeom>
          <a:noFill/>
        </p:spPr>
        <p:txBody>
          <a:bodyPr wrap="square" rtlCol="0">
            <a:spAutoFit/>
          </a:bodyPr>
          <a:lstStyle/>
          <a:p>
            <a:pPr algn="ctr"/>
            <a:r>
              <a:rPr lang="en-US" sz="2000" b="1" dirty="0"/>
              <a:t>8</a:t>
            </a:r>
            <a:endParaRPr lang="vi-VN" sz="2000" b="1" dirty="0"/>
          </a:p>
        </p:txBody>
      </p:sp>
      <p:sp>
        <p:nvSpPr>
          <p:cNvPr id="65" name="TextBox 64"/>
          <p:cNvSpPr txBox="1"/>
          <p:nvPr/>
        </p:nvSpPr>
        <p:spPr>
          <a:xfrm>
            <a:off x="3440865" y="2640805"/>
            <a:ext cx="457866" cy="400110"/>
          </a:xfrm>
          <a:prstGeom prst="rect">
            <a:avLst/>
          </a:prstGeom>
          <a:noFill/>
        </p:spPr>
        <p:txBody>
          <a:bodyPr wrap="square" rtlCol="0">
            <a:spAutoFit/>
          </a:bodyPr>
          <a:lstStyle/>
          <a:p>
            <a:pPr algn="ctr"/>
            <a:r>
              <a:rPr lang="en-US" sz="2000" b="1" dirty="0" smtClean="0"/>
              <a:t>7</a:t>
            </a:r>
            <a:endParaRPr lang="vi-VN" sz="2000" b="1" dirty="0"/>
          </a:p>
        </p:txBody>
      </p:sp>
      <p:grpSp>
        <p:nvGrpSpPr>
          <p:cNvPr id="3" name="Group 2"/>
          <p:cNvGrpSpPr/>
          <p:nvPr/>
        </p:nvGrpSpPr>
        <p:grpSpPr>
          <a:xfrm>
            <a:off x="293683" y="1440476"/>
            <a:ext cx="8811717" cy="1200329"/>
            <a:chOff x="293683" y="1440476"/>
            <a:chExt cx="8811717" cy="1200329"/>
          </a:xfrm>
        </p:grpSpPr>
        <p:sp>
          <p:nvSpPr>
            <p:cNvPr id="29" name="TextBox 28"/>
            <p:cNvSpPr txBox="1"/>
            <p:nvPr/>
          </p:nvSpPr>
          <p:spPr>
            <a:xfrm>
              <a:off x="963011" y="1440476"/>
              <a:ext cx="8142389" cy="1200329"/>
            </a:xfrm>
            <a:prstGeom prst="rect">
              <a:avLst/>
            </a:prstGeom>
            <a:solidFill>
              <a:schemeClr val="bg1"/>
            </a:solidFill>
          </p:spPr>
          <p:txBody>
            <a:bodyPr wrap="square" rtlCol="0">
              <a:spAutoFit/>
            </a:bodyPr>
            <a:lstStyle/>
            <a:p>
              <a:pPr algn="just">
                <a:lnSpc>
                  <a:spcPct val="150000"/>
                </a:lnSpc>
              </a:pPr>
              <a:r>
                <a:rPr lang="en-US" sz="2400" dirty="0" err="1" smtClean="0"/>
                <a:t>Phép</a:t>
              </a:r>
              <a:r>
                <a:rPr lang="en-US" sz="2400" dirty="0" smtClean="0"/>
                <a:t> </a:t>
              </a:r>
              <a:r>
                <a:rPr lang="en-US" sz="2400" dirty="0" err="1" smtClean="0"/>
                <a:t>trừ</a:t>
              </a:r>
              <a:r>
                <a:rPr lang="en-US" sz="2400" dirty="0" smtClean="0"/>
                <a:t> </a:t>
              </a:r>
              <a:r>
                <a:rPr lang="en-US" sz="2400" b="1" dirty="0" smtClean="0"/>
                <a:t>7 - 8 </a:t>
              </a:r>
              <a:r>
                <a:rPr lang="en-US" sz="2400" dirty="0" err="1" smtClean="0"/>
                <a:t>không</a:t>
              </a:r>
              <a:r>
                <a:rPr lang="en-US" sz="2400" dirty="0" smtClean="0"/>
                <a:t> </a:t>
              </a:r>
              <a:r>
                <a:rPr lang="en-US" sz="2400" dirty="0" err="1" smtClean="0"/>
                <a:t>thực</a:t>
              </a:r>
              <a:r>
                <a:rPr lang="en-US" sz="2400" dirty="0" smtClean="0"/>
                <a:t> </a:t>
              </a:r>
              <a:r>
                <a:rPr lang="en-US" sz="2400" dirty="0" err="1" smtClean="0"/>
                <a:t>hiện</a:t>
              </a:r>
              <a:r>
                <a:rPr lang="en-US" sz="2400" dirty="0" smtClean="0"/>
                <a:t> </a:t>
              </a:r>
              <a:r>
                <a:rPr lang="en-US" sz="2400" dirty="0" err="1" smtClean="0"/>
                <a:t>được</a:t>
              </a:r>
              <a:r>
                <a:rPr lang="en-US" sz="2400" dirty="0" smtClean="0"/>
                <a:t> </a:t>
              </a:r>
              <a:r>
                <a:rPr lang="en-US" sz="2400" dirty="0" err="1" smtClean="0"/>
                <a:t>trong</a:t>
              </a:r>
              <a:r>
                <a:rPr lang="en-US" sz="2400" dirty="0" smtClean="0"/>
                <a:t> </a:t>
              </a:r>
              <a:r>
                <a:rPr lang="en-US" sz="2400" dirty="0" err="1" smtClean="0"/>
                <a:t>tập</a:t>
              </a:r>
              <a:r>
                <a:rPr lang="en-US" sz="2400" dirty="0" smtClean="0"/>
                <a:t> </a:t>
              </a:r>
              <a:r>
                <a:rPr lang="en-US" sz="2400" dirty="0" err="1" smtClean="0"/>
                <a:t>hợp</a:t>
              </a:r>
              <a:r>
                <a:rPr lang="en-US" sz="2400" dirty="0" smtClean="0"/>
                <a:t> </a:t>
              </a:r>
              <a:r>
                <a:rPr lang="en-US" sz="2400" dirty="0" err="1" smtClean="0"/>
                <a:t>các</a:t>
              </a:r>
              <a:r>
                <a:rPr lang="en-US" sz="2400" dirty="0" smtClean="0"/>
                <a:t> </a:t>
              </a:r>
              <a:r>
                <a:rPr lang="en-US" sz="2400" dirty="0" err="1" smtClean="0"/>
                <a:t>số</a:t>
              </a:r>
              <a:r>
                <a:rPr lang="en-US" sz="2400" dirty="0" smtClean="0"/>
                <a:t> </a:t>
              </a:r>
              <a:r>
                <a:rPr lang="en-US" sz="2400" dirty="0" err="1" smtClean="0"/>
                <a:t>tự</a:t>
              </a:r>
              <a:r>
                <a:rPr lang="en-US" sz="2400" dirty="0" smtClean="0"/>
                <a:t> </a:t>
              </a:r>
              <a:r>
                <a:rPr lang="en-US" sz="2400" dirty="0" err="1" smtClean="0"/>
                <a:t>nhiên</a:t>
              </a:r>
              <a:r>
                <a:rPr lang="en-US" sz="2400" dirty="0" smtClean="0"/>
                <a:t>.</a:t>
              </a:r>
              <a:endParaRPr lang="en-US" sz="2400" dirty="0"/>
            </a:p>
          </p:txBody>
        </p:sp>
        <p:sp>
          <p:nvSpPr>
            <p:cNvPr id="2" name="Isosceles Triangle 1"/>
            <p:cNvSpPr/>
            <p:nvPr/>
          </p:nvSpPr>
          <p:spPr>
            <a:xfrm>
              <a:off x="293683" y="1532498"/>
              <a:ext cx="565807" cy="526063"/>
            </a:xfrm>
            <a:prstGeom prst="triangle">
              <a:avLst/>
            </a:prstGeom>
            <a:solidFill>
              <a:srgbClr val="F4FB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FF0000"/>
                  </a:solidFill>
                </a:rPr>
                <a:t>!</a:t>
              </a:r>
              <a:endParaRPr lang="vi-VN" sz="2800" b="1" dirty="0">
                <a:solidFill>
                  <a:srgbClr val="FF0000"/>
                </a:solidFill>
              </a:endParaRPr>
            </a:p>
          </p:txBody>
        </p:sp>
      </p:grpSp>
      <p:sp>
        <p:nvSpPr>
          <p:cNvPr id="5" name="Right Arrow 4"/>
          <p:cNvSpPr/>
          <p:nvPr/>
        </p:nvSpPr>
        <p:spPr>
          <a:xfrm>
            <a:off x="156073" y="4313037"/>
            <a:ext cx="530762" cy="48126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mc:AlternateContent xmlns:mc="http://schemas.openxmlformats.org/markup-compatibility/2006" xmlns:a14="http://schemas.microsoft.com/office/drawing/2010/main">
        <mc:Choice Requires="a14">
          <p:sp>
            <p:nvSpPr>
              <p:cNvPr id="7" name="Rounded Rectangle 6"/>
              <p:cNvSpPr/>
              <p:nvPr/>
            </p:nvSpPr>
            <p:spPr>
              <a:xfrm>
                <a:off x="802518" y="4135100"/>
                <a:ext cx="6608935" cy="893027"/>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nl-NL" sz="2000" b="1" u="sng" dirty="0" smtClean="0">
                    <a:solidFill>
                      <a:schemeClr val="tx1"/>
                    </a:solidFill>
                  </a:rPr>
                  <a:t>* Chú ý:</a:t>
                </a:r>
                <a:r>
                  <a:rPr lang="nl-NL" sz="2000" i="1" u="sng" dirty="0">
                    <a:solidFill>
                      <a:schemeClr val="tx1"/>
                    </a:solidFill>
                  </a:rPr>
                  <a:t> </a:t>
                </a:r>
                <a:r>
                  <a:rPr lang="nl-NL" sz="2000" dirty="0">
                    <a:solidFill>
                      <a:schemeClr val="tx1"/>
                    </a:solidFill>
                  </a:rPr>
                  <a:t>Trong tập hợp </a:t>
                </a:r>
                <a:r>
                  <a:rPr lang="nl-NL" sz="2000" dirty="0" smtClean="0">
                    <a:solidFill>
                      <a:schemeClr val="tx1"/>
                    </a:solidFill>
                  </a:rPr>
                  <a:t>số </a:t>
                </a:r>
                <a:r>
                  <a:rPr lang="nl-NL" sz="2000" dirty="0">
                    <a:solidFill>
                      <a:schemeClr val="tx1"/>
                    </a:solidFill>
                  </a:rPr>
                  <a:t>tự nhiên, phép trừ a – b chỉ thực hiên được nếu a </a:t>
                </a:r>
                <a14:m>
                  <m:oMath xmlns:m="http://schemas.openxmlformats.org/officeDocument/2006/math">
                    <m:r>
                      <a:rPr lang="nl-NL" sz="2000" i="1">
                        <a:solidFill>
                          <a:schemeClr val="tx1"/>
                        </a:solidFill>
                        <a:latin typeface="Cambria Math" panose="02040503050406030204" pitchFamily="18" charset="0"/>
                      </a:rPr>
                      <m:t>≥</m:t>
                    </m:r>
                    <m:r>
                      <a:rPr lang="en-GB" sz="2000" b="0" i="1" smtClean="0">
                        <a:solidFill>
                          <a:schemeClr val="tx1"/>
                        </a:solidFill>
                        <a:latin typeface="Cambria Math" panose="02040503050406030204" pitchFamily="18" charset="0"/>
                      </a:rPr>
                      <m:t> </m:t>
                    </m:r>
                  </m:oMath>
                </a14:m>
                <a:r>
                  <a:rPr lang="nl-NL" sz="2000" dirty="0">
                    <a:solidFill>
                      <a:schemeClr val="tx1"/>
                    </a:solidFill>
                  </a:rPr>
                  <a:t>b.</a:t>
                </a:r>
                <a:endParaRPr lang="en-US" sz="2000" dirty="0">
                  <a:solidFill>
                    <a:schemeClr val="tx1"/>
                  </a:solidFill>
                </a:endParaRPr>
              </a:p>
            </p:txBody>
          </p:sp>
        </mc:Choice>
        <mc:Fallback xmlns="">
          <p:sp>
            <p:nvSpPr>
              <p:cNvPr id="7" name="Rounded Rectangle 6"/>
              <p:cNvSpPr>
                <a:spLocks noRot="1" noChangeAspect="1" noMove="1" noResize="1" noEditPoints="1" noAdjustHandles="1" noChangeArrowheads="1" noChangeShapeType="1" noTextEdit="1"/>
              </p:cNvSpPr>
              <p:nvPr/>
            </p:nvSpPr>
            <p:spPr>
              <a:xfrm>
                <a:off x="802518" y="4135100"/>
                <a:ext cx="6608935" cy="893027"/>
              </a:xfrm>
              <a:prstGeom prst="roundRect">
                <a:avLst/>
              </a:prstGeom>
              <a:blipFill>
                <a:blip r:embed="rId3"/>
                <a:stretch>
                  <a:fillRect l="-369" r="-277" b="-12245"/>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1763401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randombar(horizontal)">
                                      <p:cBhvr>
                                        <p:cTn id="12" dur="500"/>
                                        <p:tgtEl>
                                          <p:spTgt spid="30"/>
                                        </p:tgtEl>
                                      </p:cBhvr>
                                    </p:animEffec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5"/>
                                        </p:tgtEl>
                                        <p:attrNameLst>
                                          <p:attrName>style.visibility</p:attrName>
                                        </p:attrNameLst>
                                      </p:cBhvr>
                                      <p:to>
                                        <p:strVal val="visible"/>
                                      </p:to>
                                    </p:set>
                                  </p:childTnLst>
                                </p:cTn>
                              </p:par>
                              <p:par>
                                <p:cTn id="19" presetID="10" presetClass="entr" presetSubtype="0" fill="hold" nodeType="withEffect">
                                  <p:stCondLst>
                                    <p:cond delay="0"/>
                                  </p:stCondLst>
                                  <p:childTnLst>
                                    <p:set>
                                      <p:cBhvr>
                                        <p:cTn id="20" dur="1" fill="hold">
                                          <p:stCondLst>
                                            <p:cond delay="0"/>
                                          </p:stCondLst>
                                        </p:cTn>
                                        <p:tgtEl>
                                          <p:spTgt spid="61"/>
                                        </p:tgtEl>
                                        <p:attrNameLst>
                                          <p:attrName>style.visibility</p:attrName>
                                        </p:attrNameLst>
                                      </p:cBhvr>
                                      <p:to>
                                        <p:strVal val="visible"/>
                                      </p:to>
                                    </p:set>
                                    <p:animEffect transition="in" filter="fade">
                                      <p:cBhvr>
                                        <p:cTn id="21" dur="500"/>
                                        <p:tgtEl>
                                          <p:spTgt spid="61"/>
                                        </p:tgtEl>
                                      </p:cBhvr>
                                    </p:animEffect>
                                  </p:childTnLst>
                                </p:cTn>
                              </p:par>
                              <p:par>
                                <p:cTn id="22" presetID="1" presetClass="entr" presetSubtype="0" fill="hold" grpId="0" nodeType="withEffect">
                                  <p:stCondLst>
                                    <p:cond delay="0"/>
                                  </p:stCondLst>
                                  <p:childTnLst>
                                    <p:set>
                                      <p:cBhvr>
                                        <p:cTn id="23" dur="1" fill="hold">
                                          <p:stCondLst>
                                            <p:cond delay="0"/>
                                          </p:stCondLst>
                                        </p:cTn>
                                        <p:tgtEl>
                                          <p:spTgt spid="64"/>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57"/>
                                        </p:tgtEl>
                                        <p:attrNameLst>
                                          <p:attrName>style.visibility</p:attrName>
                                        </p:attrNameLst>
                                      </p:cBhvr>
                                      <p:to>
                                        <p:strVal val="visible"/>
                                      </p:to>
                                    </p:set>
                                  </p:childTnLst>
                                </p:cTn>
                              </p:par>
                              <p:par>
                                <p:cTn id="26" presetID="10" presetClass="entr" presetSubtype="0" fill="hold" nodeType="withEffect">
                                  <p:stCondLst>
                                    <p:cond delay="0"/>
                                  </p:stCondLst>
                                  <p:childTnLst>
                                    <p:set>
                                      <p:cBhvr>
                                        <p:cTn id="27" dur="1" fill="hold">
                                          <p:stCondLst>
                                            <p:cond delay="0"/>
                                          </p:stCondLst>
                                        </p:cTn>
                                        <p:tgtEl>
                                          <p:spTgt spid="58"/>
                                        </p:tgtEl>
                                        <p:attrNameLst>
                                          <p:attrName>style.visibility</p:attrName>
                                        </p:attrNameLst>
                                      </p:cBhvr>
                                      <p:to>
                                        <p:strVal val="visible"/>
                                      </p:to>
                                    </p:set>
                                    <p:animEffect transition="in" filter="fade">
                                      <p:cBhvr>
                                        <p:cTn id="28" dur="500"/>
                                        <p:tgtEl>
                                          <p:spTgt spid="5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P spid="65" grpId="0"/>
      <p:bldP spid="5" grpId="0" animBg="1"/>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19</a:t>
            </a:fld>
            <a:endParaRPr lang="en"/>
          </a:p>
        </p:txBody>
      </p:sp>
      <p:sp>
        <p:nvSpPr>
          <p:cNvPr id="4" name="TextBox 3"/>
          <p:cNvSpPr txBox="1"/>
          <p:nvPr/>
        </p:nvSpPr>
        <p:spPr>
          <a:xfrm>
            <a:off x="117220" y="1286601"/>
            <a:ext cx="8064253" cy="1384995"/>
          </a:xfrm>
          <a:prstGeom prst="rect">
            <a:avLst/>
          </a:prstGeom>
          <a:noFill/>
        </p:spPr>
        <p:txBody>
          <a:bodyPr wrap="square" rtlCol="0">
            <a:spAutoFit/>
          </a:bodyPr>
          <a:lstStyle/>
          <a:p>
            <a:pPr algn="just">
              <a:lnSpc>
                <a:spcPct val="150000"/>
              </a:lnSpc>
            </a:pPr>
            <a:r>
              <a:rPr lang="en-US" sz="2800" b="1" dirty="0" err="1" smtClean="0">
                <a:solidFill>
                  <a:srgbClr val="00B050"/>
                </a:solidFill>
              </a:rPr>
              <a:t>Luyện</a:t>
            </a:r>
            <a:r>
              <a:rPr lang="en-US" sz="2800" b="1" dirty="0" smtClean="0">
                <a:solidFill>
                  <a:srgbClr val="00B050"/>
                </a:solidFill>
              </a:rPr>
              <a:t> </a:t>
            </a:r>
            <a:r>
              <a:rPr lang="en-US" sz="2800" b="1" dirty="0" err="1" smtClean="0">
                <a:solidFill>
                  <a:srgbClr val="00B050"/>
                </a:solidFill>
              </a:rPr>
              <a:t>tập</a:t>
            </a:r>
            <a:r>
              <a:rPr lang="en-US" sz="2800" b="1" dirty="0" smtClean="0">
                <a:solidFill>
                  <a:srgbClr val="00B050"/>
                </a:solidFill>
              </a:rPr>
              <a:t> 2</a:t>
            </a:r>
          </a:p>
          <a:p>
            <a:pPr algn="ctr">
              <a:lnSpc>
                <a:spcPct val="150000"/>
              </a:lnSpc>
            </a:pPr>
            <a:r>
              <a:rPr lang="en-US" sz="2800" smtClean="0">
                <a:solidFill>
                  <a:schemeClr val="tx1"/>
                </a:solidFill>
              </a:rPr>
              <a:t>Tính: </a:t>
            </a:r>
            <a:r>
              <a:rPr lang="en-US" sz="2800" dirty="0" smtClean="0">
                <a:solidFill>
                  <a:schemeClr val="tx1"/>
                </a:solidFill>
              </a:rPr>
              <a:t>865 279 – 45 027. </a:t>
            </a:r>
          </a:p>
        </p:txBody>
      </p:sp>
      <p:grpSp>
        <p:nvGrpSpPr>
          <p:cNvPr id="5" name="Google Shape;194;p12"/>
          <p:cNvGrpSpPr/>
          <p:nvPr/>
        </p:nvGrpSpPr>
        <p:grpSpPr>
          <a:xfrm>
            <a:off x="293683" y="574116"/>
            <a:ext cx="309041" cy="403123"/>
            <a:chOff x="590250" y="244200"/>
            <a:chExt cx="407975" cy="532175"/>
          </a:xfrm>
        </p:grpSpPr>
        <p:sp>
          <p:nvSpPr>
            <p:cNvPr id="6" name="Google Shape;195;p12"/>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96;p12"/>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97;p12"/>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98;p12"/>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99;p12"/>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0;p12"/>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1;p12"/>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2;p12"/>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3;p12"/>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4;p12"/>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5;p12"/>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6;p12"/>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7;p12"/>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08;p12"/>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 name="TextBox 19"/>
          <p:cNvSpPr txBox="1"/>
          <p:nvPr/>
        </p:nvSpPr>
        <p:spPr>
          <a:xfrm>
            <a:off x="772732" y="492661"/>
            <a:ext cx="5576552" cy="523220"/>
          </a:xfrm>
          <a:prstGeom prst="rect">
            <a:avLst/>
          </a:prstGeom>
          <a:noFill/>
        </p:spPr>
        <p:txBody>
          <a:bodyPr wrap="square" rtlCol="0">
            <a:spAutoFit/>
          </a:bodyPr>
          <a:lstStyle/>
          <a:p>
            <a:r>
              <a:rPr lang="en-US" sz="2800" b="1" dirty="0" smtClean="0">
                <a:solidFill>
                  <a:schemeClr val="bg1"/>
                </a:solidFill>
              </a:rPr>
              <a:t>2. </a:t>
            </a:r>
            <a:r>
              <a:rPr lang="en-US" sz="2800" b="1" dirty="0" err="1" smtClean="0">
                <a:solidFill>
                  <a:schemeClr val="bg1"/>
                </a:solidFill>
              </a:rPr>
              <a:t>Phép</a:t>
            </a:r>
            <a:r>
              <a:rPr lang="en-US" sz="2800" b="1" dirty="0" smtClean="0">
                <a:solidFill>
                  <a:schemeClr val="bg1"/>
                </a:solidFill>
              </a:rPr>
              <a:t> </a:t>
            </a:r>
            <a:r>
              <a:rPr lang="en-US" sz="2800" b="1" dirty="0" err="1" smtClean="0">
                <a:solidFill>
                  <a:schemeClr val="bg1"/>
                </a:solidFill>
              </a:rPr>
              <a:t>trừ</a:t>
            </a:r>
            <a:r>
              <a:rPr lang="en-US" sz="2800" b="1" dirty="0" smtClean="0">
                <a:solidFill>
                  <a:schemeClr val="bg1"/>
                </a:solidFill>
              </a:rPr>
              <a:t> </a:t>
            </a:r>
            <a:r>
              <a:rPr lang="en-US" sz="2800" b="1" dirty="0" err="1" smtClean="0">
                <a:solidFill>
                  <a:schemeClr val="bg1"/>
                </a:solidFill>
              </a:rPr>
              <a:t>số</a:t>
            </a:r>
            <a:r>
              <a:rPr lang="en-US" sz="2800" b="1" dirty="0" smtClean="0">
                <a:solidFill>
                  <a:schemeClr val="bg1"/>
                </a:solidFill>
              </a:rPr>
              <a:t> </a:t>
            </a:r>
            <a:r>
              <a:rPr lang="en-US" sz="2800" b="1" dirty="0" err="1" smtClean="0">
                <a:solidFill>
                  <a:schemeClr val="bg1"/>
                </a:solidFill>
              </a:rPr>
              <a:t>tự</a:t>
            </a:r>
            <a:r>
              <a:rPr lang="en-US" sz="2800" b="1" dirty="0" smtClean="0">
                <a:solidFill>
                  <a:schemeClr val="bg1"/>
                </a:solidFill>
              </a:rPr>
              <a:t> </a:t>
            </a:r>
            <a:r>
              <a:rPr lang="en-US" sz="2800" b="1" dirty="0" err="1" smtClean="0">
                <a:solidFill>
                  <a:schemeClr val="bg1"/>
                </a:solidFill>
              </a:rPr>
              <a:t>nhiên</a:t>
            </a:r>
            <a:endParaRPr lang="vi-VN" sz="2800" b="1" dirty="0">
              <a:solidFill>
                <a:schemeClr val="bg1"/>
              </a:solidFill>
            </a:endParaRPr>
          </a:p>
        </p:txBody>
      </p:sp>
      <p:sp>
        <p:nvSpPr>
          <p:cNvPr id="21" name="TextBox 20"/>
          <p:cNvSpPr txBox="1"/>
          <p:nvPr/>
        </p:nvSpPr>
        <p:spPr>
          <a:xfrm>
            <a:off x="3331029" y="2862486"/>
            <a:ext cx="1925392" cy="523220"/>
          </a:xfrm>
          <a:prstGeom prst="rect">
            <a:avLst/>
          </a:prstGeom>
          <a:noFill/>
        </p:spPr>
        <p:txBody>
          <a:bodyPr wrap="square" rtlCol="0">
            <a:spAutoFit/>
          </a:bodyPr>
          <a:lstStyle/>
          <a:p>
            <a:pPr algn="ctr"/>
            <a:r>
              <a:rPr lang="en-US" sz="2800" b="1" i="1" u="sng" dirty="0" err="1" smtClean="0"/>
              <a:t>Giải</a:t>
            </a:r>
            <a:r>
              <a:rPr lang="en-US" sz="2800" b="1" i="1" u="sng" dirty="0" smtClean="0"/>
              <a:t>:</a:t>
            </a:r>
            <a:endParaRPr lang="vi-VN" sz="2800" b="1" i="1" u="sng" dirty="0"/>
          </a:p>
        </p:txBody>
      </p:sp>
      <p:sp>
        <p:nvSpPr>
          <p:cNvPr id="22" name="Rectangle 21"/>
          <p:cNvSpPr/>
          <p:nvPr/>
        </p:nvSpPr>
        <p:spPr>
          <a:xfrm>
            <a:off x="1704483" y="3596779"/>
            <a:ext cx="6071937" cy="738664"/>
          </a:xfrm>
          <a:prstGeom prst="rect">
            <a:avLst/>
          </a:prstGeom>
        </p:spPr>
        <p:txBody>
          <a:bodyPr wrap="square">
            <a:spAutoFit/>
          </a:bodyPr>
          <a:lstStyle/>
          <a:p>
            <a:pPr algn="just">
              <a:lnSpc>
                <a:spcPct val="150000"/>
              </a:lnSpc>
              <a:spcBef>
                <a:spcPts val="600"/>
              </a:spcBef>
              <a:spcAft>
                <a:spcPts val="600"/>
              </a:spcAft>
              <a:tabLst>
                <a:tab pos="360045" algn="l"/>
                <a:tab pos="720090" algn="l"/>
              </a:tabLst>
            </a:pPr>
            <a:r>
              <a:rPr lang="nl-NL" sz="2800" dirty="0">
                <a:latin typeface="+mn-lt"/>
                <a:ea typeface="Calibri" panose="020F0502020204030204" pitchFamily="34" charset="0"/>
              </a:rPr>
              <a:t> 865 279 – 45 </a:t>
            </a:r>
            <a:r>
              <a:rPr lang="nl-NL" sz="2800" dirty="0" smtClean="0">
                <a:latin typeface="+mn-lt"/>
                <a:ea typeface="Calibri" panose="020F0502020204030204" pitchFamily="34" charset="0"/>
              </a:rPr>
              <a:t>027</a:t>
            </a:r>
            <a:r>
              <a:rPr lang="en-US" sz="2800" dirty="0" smtClean="0">
                <a:latin typeface="+mn-lt"/>
                <a:ea typeface="Calibri" panose="020F0502020204030204" pitchFamily="34" charset="0"/>
              </a:rPr>
              <a:t> </a:t>
            </a:r>
            <a:r>
              <a:rPr lang="en-US" sz="2800" smtClean="0">
                <a:latin typeface="+mn-lt"/>
                <a:ea typeface="Calibri" panose="020F0502020204030204" pitchFamily="34" charset="0"/>
              </a:rPr>
              <a:t>= </a:t>
            </a:r>
            <a:r>
              <a:rPr lang="nl-NL" sz="2800" smtClean="0">
                <a:latin typeface="+mn-lt"/>
                <a:ea typeface="Calibri" panose="020F0502020204030204" pitchFamily="34" charset="0"/>
              </a:rPr>
              <a:t> </a:t>
            </a:r>
            <a:r>
              <a:rPr lang="nl-NL" sz="2800" b="1" smtClean="0">
                <a:solidFill>
                  <a:srgbClr val="FF0000"/>
                </a:solidFill>
                <a:latin typeface="+mn-lt"/>
                <a:ea typeface="Calibri" panose="020F0502020204030204" pitchFamily="34" charset="0"/>
              </a:rPr>
              <a:t>820 </a:t>
            </a:r>
            <a:r>
              <a:rPr lang="nl-NL" sz="2800" b="1" dirty="0">
                <a:solidFill>
                  <a:srgbClr val="FF0000"/>
                </a:solidFill>
                <a:latin typeface="+mn-lt"/>
                <a:ea typeface="Calibri" panose="020F0502020204030204" pitchFamily="34" charset="0"/>
              </a:rPr>
              <a:t>252</a:t>
            </a:r>
            <a:endParaRPr lang="vi-VN" sz="2800" b="1" dirty="0">
              <a:solidFill>
                <a:srgbClr val="FF0000"/>
              </a:solidFill>
              <a:latin typeface="+mn-lt"/>
            </a:endParaRPr>
          </a:p>
        </p:txBody>
      </p:sp>
    </p:spTree>
    <p:extLst>
      <p:ext uri="{BB962C8B-B14F-4D97-AF65-F5344CB8AC3E}">
        <p14:creationId xmlns:p14="http://schemas.microsoft.com/office/powerpoint/2010/main" val="4027991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1" grpId="0"/>
      <p:bldP spid="2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3" name="TextBox 2"/>
          <p:cNvSpPr txBox="1"/>
          <p:nvPr/>
        </p:nvSpPr>
        <p:spPr>
          <a:xfrm>
            <a:off x="154546" y="1223493"/>
            <a:ext cx="6426557" cy="2482667"/>
          </a:xfrm>
          <a:prstGeom prst="rect">
            <a:avLst/>
          </a:prstGeom>
          <a:noFill/>
        </p:spPr>
        <p:txBody>
          <a:bodyPr wrap="square" rtlCol="0">
            <a:spAutoFit/>
          </a:bodyPr>
          <a:lstStyle/>
          <a:p>
            <a:pPr algn="ctr">
              <a:lnSpc>
                <a:spcPct val="150000"/>
              </a:lnSpc>
            </a:pPr>
            <a:r>
              <a:rPr lang="en-US" sz="3600" b="1" dirty="0" smtClean="0">
                <a:solidFill>
                  <a:schemeClr val="bg1"/>
                </a:solidFill>
              </a:rPr>
              <a:t>BÀI 4: </a:t>
            </a:r>
          </a:p>
          <a:p>
            <a:pPr algn="ctr">
              <a:lnSpc>
                <a:spcPct val="150000"/>
              </a:lnSpc>
            </a:pPr>
            <a:r>
              <a:rPr lang="en-US" sz="3600" b="1" dirty="0" smtClean="0">
                <a:solidFill>
                  <a:schemeClr val="bg1"/>
                </a:solidFill>
              </a:rPr>
              <a:t>PHÉP CỘNG VÀ PHÉP TRỪ SỐ TỰ NHIÊN</a:t>
            </a:r>
            <a:endParaRPr lang="vi-VN" sz="3600" b="1" dirty="0">
              <a:solidFill>
                <a:schemeClr val="bg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3" name="Google Shape;303;p20"/>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20</a:t>
            </a:fld>
            <a:endParaRPr/>
          </a:p>
        </p:txBody>
      </p:sp>
      <p:sp>
        <p:nvSpPr>
          <p:cNvPr id="14" name="TextBox 13"/>
          <p:cNvSpPr txBox="1"/>
          <p:nvPr/>
        </p:nvSpPr>
        <p:spPr>
          <a:xfrm>
            <a:off x="0" y="1196162"/>
            <a:ext cx="6690277" cy="496996"/>
          </a:xfrm>
          <a:prstGeom prst="rect">
            <a:avLst/>
          </a:prstGeom>
          <a:noFill/>
        </p:spPr>
        <p:txBody>
          <a:bodyPr wrap="square" rtlCol="0">
            <a:spAutoFit/>
          </a:bodyPr>
          <a:lstStyle/>
          <a:p>
            <a:pPr algn="just">
              <a:lnSpc>
                <a:spcPct val="150000"/>
              </a:lnSpc>
            </a:pPr>
            <a:r>
              <a:rPr lang="en-US" sz="2000" b="1" dirty="0" err="1" smtClean="0">
                <a:solidFill>
                  <a:srgbClr val="FF0000"/>
                </a:solidFill>
              </a:rPr>
              <a:t>Vận</a:t>
            </a:r>
            <a:r>
              <a:rPr lang="en-US" sz="2000" b="1" dirty="0" smtClean="0">
                <a:solidFill>
                  <a:srgbClr val="FF0000"/>
                </a:solidFill>
              </a:rPr>
              <a:t> </a:t>
            </a:r>
            <a:r>
              <a:rPr lang="en-US" sz="2000" b="1" dirty="0" err="1" smtClean="0">
                <a:solidFill>
                  <a:srgbClr val="FF0000"/>
                </a:solidFill>
              </a:rPr>
              <a:t>dụng</a:t>
            </a:r>
            <a:r>
              <a:rPr lang="en-US" sz="2000" b="1" dirty="0" smtClean="0">
                <a:solidFill>
                  <a:srgbClr val="FF0000"/>
                </a:solidFill>
              </a:rPr>
              <a:t> 2: </a:t>
            </a:r>
            <a:r>
              <a:rPr lang="en-US" sz="2000" dirty="0" err="1" smtClean="0">
                <a:solidFill>
                  <a:schemeClr val="tx1"/>
                </a:solidFill>
              </a:rPr>
              <a:t>Giải</a:t>
            </a:r>
            <a:r>
              <a:rPr lang="en-US" sz="2000" dirty="0" smtClean="0">
                <a:solidFill>
                  <a:schemeClr val="tx1"/>
                </a:solidFill>
              </a:rPr>
              <a:t> </a:t>
            </a:r>
            <a:r>
              <a:rPr lang="en-US" sz="2000" dirty="0" err="1" smtClean="0">
                <a:solidFill>
                  <a:schemeClr val="tx1"/>
                </a:solidFill>
              </a:rPr>
              <a:t>bài</a:t>
            </a:r>
            <a:r>
              <a:rPr lang="en-US" sz="2000" dirty="0" smtClean="0">
                <a:solidFill>
                  <a:schemeClr val="tx1"/>
                </a:solidFill>
              </a:rPr>
              <a:t> </a:t>
            </a:r>
            <a:r>
              <a:rPr lang="en-US" sz="2000" dirty="0" err="1" smtClean="0">
                <a:solidFill>
                  <a:schemeClr val="tx1"/>
                </a:solidFill>
              </a:rPr>
              <a:t>toán</a:t>
            </a:r>
            <a:r>
              <a:rPr lang="en-US" sz="2000" dirty="0" smtClean="0">
                <a:solidFill>
                  <a:schemeClr val="tx1"/>
                </a:solidFill>
              </a:rPr>
              <a:t> </a:t>
            </a:r>
            <a:r>
              <a:rPr lang="en-US" sz="2000" dirty="0" err="1" smtClean="0">
                <a:solidFill>
                  <a:schemeClr val="tx1"/>
                </a:solidFill>
              </a:rPr>
              <a:t>mở</a:t>
            </a:r>
            <a:r>
              <a:rPr lang="en-US" sz="2000" dirty="0" smtClean="0">
                <a:solidFill>
                  <a:schemeClr val="tx1"/>
                </a:solidFill>
              </a:rPr>
              <a:t> </a:t>
            </a:r>
            <a:r>
              <a:rPr lang="en-US" sz="2000" dirty="0" err="1" smtClean="0">
                <a:solidFill>
                  <a:schemeClr val="tx1"/>
                </a:solidFill>
              </a:rPr>
              <a:t>đầu</a:t>
            </a:r>
            <a:r>
              <a:rPr lang="en-US" sz="2000" dirty="0" smtClean="0">
                <a:solidFill>
                  <a:schemeClr val="tx1"/>
                </a:solidFill>
              </a:rPr>
              <a:t>.</a:t>
            </a:r>
          </a:p>
        </p:txBody>
      </p:sp>
      <p:grpSp>
        <p:nvGrpSpPr>
          <p:cNvPr id="4" name="Google Shape;194;p12"/>
          <p:cNvGrpSpPr/>
          <p:nvPr/>
        </p:nvGrpSpPr>
        <p:grpSpPr>
          <a:xfrm>
            <a:off x="293683" y="574116"/>
            <a:ext cx="309041" cy="403123"/>
            <a:chOff x="590250" y="244200"/>
            <a:chExt cx="407975" cy="532175"/>
          </a:xfrm>
        </p:grpSpPr>
        <p:sp>
          <p:nvSpPr>
            <p:cNvPr id="5" name="Google Shape;195;p12"/>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96;p12"/>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97;p12"/>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98;p12"/>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99;p12"/>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0;p12"/>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1;p12"/>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2;p12"/>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3;p12"/>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4;p12"/>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5;p12"/>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6;p12"/>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7;p12"/>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08;p12"/>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 name="TextBox 19"/>
          <p:cNvSpPr txBox="1"/>
          <p:nvPr/>
        </p:nvSpPr>
        <p:spPr>
          <a:xfrm>
            <a:off x="772732" y="492661"/>
            <a:ext cx="5576552" cy="523220"/>
          </a:xfrm>
          <a:prstGeom prst="rect">
            <a:avLst/>
          </a:prstGeom>
          <a:noFill/>
        </p:spPr>
        <p:txBody>
          <a:bodyPr wrap="square" rtlCol="0">
            <a:spAutoFit/>
          </a:bodyPr>
          <a:lstStyle/>
          <a:p>
            <a:r>
              <a:rPr lang="en-US" sz="2800" b="1" dirty="0" smtClean="0">
                <a:solidFill>
                  <a:schemeClr val="bg1"/>
                </a:solidFill>
              </a:rPr>
              <a:t>2. </a:t>
            </a:r>
            <a:r>
              <a:rPr lang="en-US" sz="2800" b="1" dirty="0" err="1" smtClean="0">
                <a:solidFill>
                  <a:schemeClr val="bg1"/>
                </a:solidFill>
              </a:rPr>
              <a:t>Phép</a:t>
            </a:r>
            <a:r>
              <a:rPr lang="en-US" sz="2800" b="1" dirty="0" smtClean="0">
                <a:solidFill>
                  <a:schemeClr val="bg1"/>
                </a:solidFill>
              </a:rPr>
              <a:t> </a:t>
            </a:r>
            <a:r>
              <a:rPr lang="en-US" sz="2800" b="1" dirty="0" err="1" smtClean="0">
                <a:solidFill>
                  <a:schemeClr val="bg1"/>
                </a:solidFill>
              </a:rPr>
              <a:t>trừ</a:t>
            </a:r>
            <a:r>
              <a:rPr lang="en-US" sz="2800" b="1" dirty="0" smtClean="0">
                <a:solidFill>
                  <a:schemeClr val="bg1"/>
                </a:solidFill>
              </a:rPr>
              <a:t> </a:t>
            </a:r>
            <a:r>
              <a:rPr lang="en-US" sz="2800" b="1" dirty="0" err="1" smtClean="0">
                <a:solidFill>
                  <a:schemeClr val="bg1"/>
                </a:solidFill>
              </a:rPr>
              <a:t>số</a:t>
            </a:r>
            <a:r>
              <a:rPr lang="en-US" sz="2800" b="1" dirty="0" smtClean="0">
                <a:solidFill>
                  <a:schemeClr val="bg1"/>
                </a:solidFill>
              </a:rPr>
              <a:t> </a:t>
            </a:r>
            <a:r>
              <a:rPr lang="en-US" sz="2800" b="1" dirty="0" err="1" smtClean="0">
                <a:solidFill>
                  <a:schemeClr val="bg1"/>
                </a:solidFill>
              </a:rPr>
              <a:t>tự</a:t>
            </a:r>
            <a:r>
              <a:rPr lang="en-US" sz="2800" b="1" dirty="0" smtClean="0">
                <a:solidFill>
                  <a:schemeClr val="bg1"/>
                </a:solidFill>
              </a:rPr>
              <a:t> </a:t>
            </a:r>
            <a:r>
              <a:rPr lang="en-US" sz="2800" b="1" dirty="0" err="1" smtClean="0">
                <a:solidFill>
                  <a:schemeClr val="bg1"/>
                </a:solidFill>
              </a:rPr>
              <a:t>nhiên</a:t>
            </a:r>
            <a:endParaRPr lang="vi-VN" sz="2800" b="1" dirty="0">
              <a:solidFill>
                <a:schemeClr val="bg1"/>
              </a:solidFill>
            </a:endParaRPr>
          </a:p>
        </p:txBody>
      </p:sp>
      <p:sp>
        <p:nvSpPr>
          <p:cNvPr id="2" name="Rectangle 1"/>
          <p:cNvSpPr/>
          <p:nvPr/>
        </p:nvSpPr>
        <p:spPr>
          <a:xfrm>
            <a:off x="121186" y="1659246"/>
            <a:ext cx="8835528" cy="1338828"/>
          </a:xfrm>
          <a:prstGeom prst="rect">
            <a:avLst/>
          </a:prstGeom>
        </p:spPr>
        <p:txBody>
          <a:bodyPr wrap="square">
            <a:spAutoFit/>
          </a:bodyPr>
          <a:lstStyle/>
          <a:p>
            <a:pPr algn="just">
              <a:lnSpc>
                <a:spcPct val="150000"/>
              </a:lnSpc>
            </a:pPr>
            <a:r>
              <a:rPr lang="nl-NL" sz="1800" dirty="0">
                <a:solidFill>
                  <a:srgbClr val="002060"/>
                </a:solidFill>
              </a:rPr>
              <a:t>Mai đi chợ mua cà tím hết 18 nghìn đồng, cà chua hết 21 nghìn đồng và rau cải hết 30 nghìn đồng. Mai đưa cho cô bán hàng tờ 100 nghìn đồng thì được trả lại bao nhiêu tiền?”</a:t>
            </a:r>
            <a:endParaRPr lang="vi-VN" sz="1800" dirty="0">
              <a:solidFill>
                <a:srgbClr val="002060"/>
              </a:solidFill>
            </a:endParaRPr>
          </a:p>
        </p:txBody>
      </p:sp>
      <p:sp>
        <p:nvSpPr>
          <p:cNvPr id="3" name="TextBox 2"/>
          <p:cNvSpPr txBox="1"/>
          <p:nvPr/>
        </p:nvSpPr>
        <p:spPr>
          <a:xfrm>
            <a:off x="2443972" y="2567795"/>
            <a:ext cx="1684421" cy="400110"/>
          </a:xfrm>
          <a:prstGeom prst="rect">
            <a:avLst/>
          </a:prstGeom>
          <a:noFill/>
        </p:spPr>
        <p:txBody>
          <a:bodyPr wrap="square" rtlCol="0">
            <a:spAutoFit/>
          </a:bodyPr>
          <a:lstStyle/>
          <a:p>
            <a:pPr algn="ctr"/>
            <a:r>
              <a:rPr lang="en-US" sz="2000" b="1" i="1" u="sng" dirty="0" err="1" smtClean="0"/>
              <a:t>Giải</a:t>
            </a:r>
            <a:r>
              <a:rPr lang="en-US" sz="2000" b="1" i="1" u="sng" dirty="0" smtClean="0"/>
              <a:t>:</a:t>
            </a:r>
            <a:endParaRPr lang="vi-VN" sz="2000" b="1" i="1" u="sng" dirty="0"/>
          </a:p>
        </p:txBody>
      </p:sp>
      <p:sp>
        <p:nvSpPr>
          <p:cNvPr id="22" name="Rectangle 21"/>
          <p:cNvSpPr/>
          <p:nvPr/>
        </p:nvSpPr>
        <p:spPr>
          <a:xfrm>
            <a:off x="546915" y="2967905"/>
            <a:ext cx="5415269" cy="456535"/>
          </a:xfrm>
          <a:prstGeom prst="rect">
            <a:avLst/>
          </a:prstGeom>
        </p:spPr>
        <p:txBody>
          <a:bodyPr wrap="square">
            <a:spAutoFit/>
          </a:bodyPr>
          <a:lstStyle/>
          <a:p>
            <a:pPr algn="ctr">
              <a:lnSpc>
                <a:spcPct val="150000"/>
              </a:lnSpc>
              <a:spcBef>
                <a:spcPts val="600"/>
              </a:spcBef>
              <a:spcAft>
                <a:spcPts val="600"/>
              </a:spcAft>
              <a:tabLst>
                <a:tab pos="360045" algn="l"/>
                <a:tab pos="720090" algn="l"/>
              </a:tabLst>
            </a:pPr>
            <a:r>
              <a:rPr lang="nl-NL" sz="1800" dirty="0">
                <a:latin typeface="+mn-lt"/>
                <a:ea typeface="Calibri" panose="020F0502020204030204" pitchFamily="34" charset="0"/>
              </a:rPr>
              <a:t>Tổng số tiền Mai phải trả là</a:t>
            </a:r>
            <a:r>
              <a:rPr lang="nl-NL" sz="1800" dirty="0" smtClean="0">
                <a:latin typeface="+mn-lt"/>
                <a:ea typeface="Calibri" panose="020F0502020204030204" pitchFamily="34" charset="0"/>
              </a:rPr>
              <a:t>:</a:t>
            </a:r>
            <a:endParaRPr lang="en-US" sz="1800" dirty="0">
              <a:latin typeface="+mn-lt"/>
              <a:ea typeface="Calibri" panose="020F0502020204030204" pitchFamily="34" charset="0"/>
            </a:endParaRPr>
          </a:p>
        </p:txBody>
      </p:sp>
      <p:sp>
        <p:nvSpPr>
          <p:cNvPr id="23" name="Rectangle 22"/>
          <p:cNvSpPr/>
          <p:nvPr/>
        </p:nvSpPr>
        <p:spPr>
          <a:xfrm>
            <a:off x="968549" y="3424440"/>
            <a:ext cx="4572000" cy="507831"/>
          </a:xfrm>
          <a:prstGeom prst="rect">
            <a:avLst/>
          </a:prstGeom>
        </p:spPr>
        <p:txBody>
          <a:bodyPr>
            <a:spAutoFit/>
          </a:bodyPr>
          <a:lstStyle/>
          <a:p>
            <a:pPr algn="ctr">
              <a:lnSpc>
                <a:spcPct val="150000"/>
              </a:lnSpc>
              <a:spcBef>
                <a:spcPts val="600"/>
              </a:spcBef>
              <a:spcAft>
                <a:spcPts val="600"/>
              </a:spcAft>
              <a:tabLst>
                <a:tab pos="360045" algn="l"/>
                <a:tab pos="720090" algn="l"/>
              </a:tabLst>
            </a:pPr>
            <a:r>
              <a:rPr lang="nl-NL" sz="1800" dirty="0">
                <a:ea typeface="Calibri" panose="020F0502020204030204" pitchFamily="34" charset="0"/>
              </a:rPr>
              <a:t>18 </a:t>
            </a:r>
            <a:r>
              <a:rPr lang="nl-NL" sz="1800">
                <a:ea typeface="Calibri" panose="020F0502020204030204" pitchFamily="34" charset="0"/>
              </a:rPr>
              <a:t>+ </a:t>
            </a:r>
            <a:r>
              <a:rPr lang="nl-NL" sz="1800" smtClean="0">
                <a:ea typeface="Calibri" panose="020F0502020204030204" pitchFamily="34" charset="0"/>
              </a:rPr>
              <a:t>21 + 30 </a:t>
            </a:r>
            <a:r>
              <a:rPr lang="nl-NL" sz="1800">
                <a:ea typeface="Calibri" panose="020F0502020204030204" pitchFamily="34" charset="0"/>
              </a:rPr>
              <a:t>=  </a:t>
            </a:r>
            <a:r>
              <a:rPr lang="nl-NL" sz="1800" smtClean="0">
                <a:ea typeface="Calibri" panose="020F0502020204030204" pitchFamily="34" charset="0"/>
              </a:rPr>
              <a:t>69 </a:t>
            </a:r>
            <a:r>
              <a:rPr lang="nl-NL" sz="1800" smtClean="0">
                <a:ea typeface="Calibri" panose="020F0502020204030204" pitchFamily="34" charset="0"/>
              </a:rPr>
              <a:t>(nghìn </a:t>
            </a:r>
            <a:r>
              <a:rPr lang="nl-NL" sz="1800" dirty="0">
                <a:ea typeface="Calibri" panose="020F0502020204030204" pitchFamily="34" charset="0"/>
              </a:rPr>
              <a:t>đồng </a:t>
            </a:r>
            <a:r>
              <a:rPr lang="nl-NL" sz="1800" dirty="0" smtClean="0">
                <a:ea typeface="Calibri" panose="020F0502020204030204" pitchFamily="34" charset="0"/>
              </a:rPr>
              <a:t>)</a:t>
            </a:r>
            <a:endParaRPr lang="en-US" sz="1800" dirty="0">
              <a:ea typeface="Calibri" panose="020F0502020204030204" pitchFamily="34" charset="0"/>
            </a:endParaRPr>
          </a:p>
        </p:txBody>
      </p:sp>
      <p:sp>
        <p:nvSpPr>
          <p:cNvPr id="24" name="Rectangle 23"/>
          <p:cNvSpPr/>
          <p:nvPr/>
        </p:nvSpPr>
        <p:spPr>
          <a:xfrm>
            <a:off x="876118" y="3798257"/>
            <a:ext cx="4572000" cy="507831"/>
          </a:xfrm>
          <a:prstGeom prst="rect">
            <a:avLst/>
          </a:prstGeom>
        </p:spPr>
        <p:txBody>
          <a:bodyPr>
            <a:spAutoFit/>
          </a:bodyPr>
          <a:lstStyle/>
          <a:p>
            <a:pPr algn="ctr">
              <a:lnSpc>
                <a:spcPct val="150000"/>
              </a:lnSpc>
              <a:spcBef>
                <a:spcPts val="600"/>
              </a:spcBef>
              <a:spcAft>
                <a:spcPts val="600"/>
              </a:spcAft>
              <a:tabLst>
                <a:tab pos="360045" algn="l"/>
                <a:tab pos="720090" algn="l"/>
              </a:tabLst>
            </a:pPr>
            <a:r>
              <a:rPr lang="nl-NL" sz="1800" dirty="0">
                <a:ea typeface="Calibri" panose="020F0502020204030204" pitchFamily="34" charset="0"/>
              </a:rPr>
              <a:t>Mai được trả lại số tiền là</a:t>
            </a:r>
            <a:r>
              <a:rPr lang="nl-NL" sz="1800" dirty="0" smtClean="0">
                <a:ea typeface="Calibri" panose="020F0502020204030204" pitchFamily="34" charset="0"/>
              </a:rPr>
              <a:t>:</a:t>
            </a:r>
            <a:endParaRPr lang="en-US" sz="1800" dirty="0">
              <a:ea typeface="Calibri" panose="020F0502020204030204" pitchFamily="34" charset="0"/>
            </a:endParaRPr>
          </a:p>
        </p:txBody>
      </p:sp>
      <p:sp>
        <p:nvSpPr>
          <p:cNvPr id="25" name="Rectangle 24"/>
          <p:cNvSpPr/>
          <p:nvPr/>
        </p:nvSpPr>
        <p:spPr>
          <a:xfrm>
            <a:off x="968549" y="4245599"/>
            <a:ext cx="4572000" cy="507831"/>
          </a:xfrm>
          <a:prstGeom prst="rect">
            <a:avLst/>
          </a:prstGeom>
        </p:spPr>
        <p:txBody>
          <a:bodyPr>
            <a:spAutoFit/>
          </a:bodyPr>
          <a:lstStyle/>
          <a:p>
            <a:pPr algn="ctr">
              <a:lnSpc>
                <a:spcPct val="150000"/>
              </a:lnSpc>
              <a:spcBef>
                <a:spcPts val="600"/>
              </a:spcBef>
              <a:spcAft>
                <a:spcPts val="600"/>
              </a:spcAft>
              <a:tabLst>
                <a:tab pos="360045" algn="l"/>
                <a:tab pos="720090" algn="l"/>
              </a:tabLst>
            </a:pPr>
            <a:r>
              <a:rPr lang="nl-NL" sz="1800" dirty="0">
                <a:ea typeface="Calibri" panose="020F0502020204030204" pitchFamily="34" charset="0"/>
              </a:rPr>
              <a:t>100 </a:t>
            </a:r>
            <a:r>
              <a:rPr lang="nl-NL" sz="1800">
                <a:ea typeface="Calibri" panose="020F0502020204030204" pitchFamily="34" charset="0"/>
              </a:rPr>
              <a:t>- </a:t>
            </a:r>
            <a:r>
              <a:rPr lang="nl-NL" sz="1800" smtClean="0">
                <a:ea typeface="Calibri" panose="020F0502020204030204" pitchFamily="34" charset="0"/>
              </a:rPr>
              <a:t>69  </a:t>
            </a:r>
            <a:r>
              <a:rPr lang="nl-NL" sz="1800">
                <a:ea typeface="Calibri" panose="020F0502020204030204" pitchFamily="34" charset="0"/>
              </a:rPr>
              <a:t>= </a:t>
            </a:r>
            <a:r>
              <a:rPr lang="nl-NL" sz="1800" smtClean="0">
                <a:ea typeface="Calibri" panose="020F0502020204030204" pitchFamily="34" charset="0"/>
              </a:rPr>
              <a:t>31 (nghìn </a:t>
            </a:r>
            <a:r>
              <a:rPr lang="nl-NL" sz="1800" dirty="0">
                <a:ea typeface="Calibri" panose="020F0502020204030204" pitchFamily="34" charset="0"/>
              </a:rPr>
              <a:t>đồng</a:t>
            </a:r>
            <a:r>
              <a:rPr lang="nl-NL" sz="1800" dirty="0" smtClean="0">
                <a:ea typeface="Calibri" panose="020F0502020204030204" pitchFamily="34" charset="0"/>
              </a:rPr>
              <a:t>)</a:t>
            </a:r>
            <a:endParaRPr lang="en-US" sz="1800" dirty="0">
              <a:ea typeface="Calibri" panose="020F0502020204030204" pitchFamily="34" charset="0"/>
            </a:endParaRPr>
          </a:p>
        </p:txBody>
      </p:sp>
      <p:sp>
        <p:nvSpPr>
          <p:cNvPr id="26" name="Rectangle 25"/>
          <p:cNvSpPr/>
          <p:nvPr/>
        </p:nvSpPr>
        <p:spPr>
          <a:xfrm>
            <a:off x="2741855" y="4774168"/>
            <a:ext cx="1941557" cy="369332"/>
          </a:xfrm>
          <a:prstGeom prst="rect">
            <a:avLst/>
          </a:prstGeom>
        </p:spPr>
        <p:txBody>
          <a:bodyPr wrap="none">
            <a:spAutoFit/>
          </a:bodyPr>
          <a:lstStyle/>
          <a:p>
            <a:r>
              <a:rPr lang="nl-NL" sz="1800" dirty="0">
                <a:ea typeface="Calibri" panose="020F0502020204030204" pitchFamily="34" charset="0"/>
              </a:rPr>
              <a:t>Đ/s</a:t>
            </a:r>
            <a:r>
              <a:rPr lang="nl-NL" sz="1800">
                <a:ea typeface="Calibri" panose="020F0502020204030204" pitchFamily="34" charset="0"/>
              </a:rPr>
              <a:t>: </a:t>
            </a:r>
            <a:r>
              <a:rPr lang="nl-NL" sz="1800" smtClean="0">
                <a:ea typeface="Calibri" panose="020F0502020204030204" pitchFamily="34" charset="0"/>
              </a:rPr>
              <a:t>31</a:t>
            </a:r>
            <a:r>
              <a:rPr lang="nl-NL" sz="1800" smtClean="0">
                <a:ea typeface="Calibri" panose="020F0502020204030204" pitchFamily="34" charset="0"/>
              </a:rPr>
              <a:t> </a:t>
            </a:r>
            <a:r>
              <a:rPr lang="nl-NL" sz="1800" dirty="0">
                <a:ea typeface="Calibri" panose="020F0502020204030204" pitchFamily="34" charset="0"/>
              </a:rPr>
              <a:t>000 đồng</a:t>
            </a:r>
            <a:endParaRPr lang="vi-VN" sz="1800" dirty="0"/>
          </a:p>
        </p:txBody>
      </p:sp>
      <p:pic>
        <p:nvPicPr>
          <p:cNvPr id="27" name="Picture 26"/>
          <p:cNvPicPr>
            <a:picLocks noChangeAspect="1"/>
          </p:cNvPicPr>
          <p:nvPr/>
        </p:nvPicPr>
        <p:blipFill>
          <a:blip r:embed="rId3"/>
          <a:stretch>
            <a:fillRect/>
          </a:stretch>
        </p:blipFill>
        <p:spPr>
          <a:xfrm>
            <a:off x="5458338" y="2641748"/>
            <a:ext cx="3100206" cy="2018121"/>
          </a:xfrm>
          <a:prstGeom prst="rect">
            <a:avLst/>
          </a:prstGeom>
        </p:spPr>
      </p:pic>
    </p:spTree>
    <p:extLst>
      <p:ext uri="{BB962C8B-B14F-4D97-AF65-F5344CB8AC3E}">
        <p14:creationId xmlns:p14="http://schemas.microsoft.com/office/powerpoint/2010/main" val="3452028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childTnLst>
                                </p:cTn>
                              </p:par>
                              <p:par>
                                <p:cTn id="10" presetID="10" presetClass="entr" presetSubtype="0" fill="hold" nodeType="with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childTnLst>
                                </p:cTn>
                              </p:par>
                              <p:par>
                                <p:cTn id="22" presetID="10" presetClass="entr" presetSubtype="0" fill="hold" grpId="0"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500"/>
                                        <p:tgtEl>
                                          <p:spTgt spid="2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fade">
                                      <p:cBhvr>
                                        <p:cTn id="29" dur="500"/>
                                        <p:tgtEl>
                                          <p:spTgt spid="24"/>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fade">
                                      <p:cBhvr>
                                        <p:cTn id="3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 grpId="0"/>
      <p:bldP spid="3" grpId="0"/>
      <p:bldP spid="22" grpId="0"/>
      <p:bldP spid="23" grpId="0"/>
      <p:bldP spid="24" grpId="0"/>
      <p:bldP spid="25" grpId="0"/>
      <p:bldP spid="2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21</a:t>
            </a:fld>
            <a:endParaRPr lang="en"/>
          </a:p>
        </p:txBody>
      </p:sp>
      <p:grpSp>
        <p:nvGrpSpPr>
          <p:cNvPr id="20" name="Google Shape;900;p46"/>
          <p:cNvGrpSpPr/>
          <p:nvPr/>
        </p:nvGrpSpPr>
        <p:grpSpPr>
          <a:xfrm>
            <a:off x="349982" y="610756"/>
            <a:ext cx="314590" cy="269367"/>
            <a:chOff x="1934025" y="1001650"/>
            <a:chExt cx="415300" cy="355600"/>
          </a:xfrm>
        </p:grpSpPr>
        <p:sp>
          <p:nvSpPr>
            <p:cNvPr id="21" name="Google Shape;901;p46"/>
            <p:cNvSpPr/>
            <p:nvPr/>
          </p:nvSpPr>
          <p:spPr>
            <a:xfrm>
              <a:off x="1934025" y="1303650"/>
              <a:ext cx="207650" cy="53600"/>
            </a:xfrm>
            <a:custGeom>
              <a:avLst/>
              <a:gdLst/>
              <a:ahLst/>
              <a:cxnLst/>
              <a:rect l="l" t="t" r="r" b="b"/>
              <a:pathLst>
                <a:path w="8306" h="2144" fill="none" extrusionOk="0">
                  <a:moveTo>
                    <a:pt x="1" y="0"/>
                  </a:moveTo>
                  <a:lnTo>
                    <a:pt x="1" y="487"/>
                  </a:lnTo>
                  <a:lnTo>
                    <a:pt x="1" y="487"/>
                  </a:lnTo>
                  <a:lnTo>
                    <a:pt x="25" y="633"/>
                  </a:lnTo>
                  <a:lnTo>
                    <a:pt x="74" y="755"/>
                  </a:lnTo>
                  <a:lnTo>
                    <a:pt x="147" y="853"/>
                  </a:lnTo>
                  <a:lnTo>
                    <a:pt x="245" y="950"/>
                  </a:lnTo>
                  <a:lnTo>
                    <a:pt x="245" y="950"/>
                  </a:lnTo>
                  <a:lnTo>
                    <a:pt x="391" y="1023"/>
                  </a:lnTo>
                  <a:lnTo>
                    <a:pt x="561" y="1047"/>
                  </a:lnTo>
                  <a:lnTo>
                    <a:pt x="561" y="1047"/>
                  </a:lnTo>
                  <a:lnTo>
                    <a:pt x="732" y="1023"/>
                  </a:lnTo>
                  <a:lnTo>
                    <a:pt x="732" y="1023"/>
                  </a:lnTo>
                  <a:lnTo>
                    <a:pt x="1292" y="853"/>
                  </a:lnTo>
                  <a:lnTo>
                    <a:pt x="1657" y="780"/>
                  </a:lnTo>
                  <a:lnTo>
                    <a:pt x="2071" y="682"/>
                  </a:lnTo>
                  <a:lnTo>
                    <a:pt x="2534" y="609"/>
                  </a:lnTo>
                  <a:lnTo>
                    <a:pt x="3021" y="560"/>
                  </a:lnTo>
                  <a:lnTo>
                    <a:pt x="3581" y="512"/>
                  </a:lnTo>
                  <a:lnTo>
                    <a:pt x="4166" y="487"/>
                  </a:lnTo>
                  <a:lnTo>
                    <a:pt x="4166" y="487"/>
                  </a:lnTo>
                  <a:lnTo>
                    <a:pt x="4604" y="512"/>
                  </a:lnTo>
                  <a:lnTo>
                    <a:pt x="5018" y="536"/>
                  </a:lnTo>
                  <a:lnTo>
                    <a:pt x="5408" y="609"/>
                  </a:lnTo>
                  <a:lnTo>
                    <a:pt x="5773" y="682"/>
                  </a:lnTo>
                  <a:lnTo>
                    <a:pt x="6114" y="780"/>
                  </a:lnTo>
                  <a:lnTo>
                    <a:pt x="6431" y="877"/>
                  </a:lnTo>
                  <a:lnTo>
                    <a:pt x="6699" y="999"/>
                  </a:lnTo>
                  <a:lnTo>
                    <a:pt x="6966" y="1120"/>
                  </a:lnTo>
                  <a:lnTo>
                    <a:pt x="7186" y="1242"/>
                  </a:lnTo>
                  <a:lnTo>
                    <a:pt x="7405" y="1388"/>
                  </a:lnTo>
                  <a:lnTo>
                    <a:pt x="7770" y="1656"/>
                  </a:lnTo>
                  <a:lnTo>
                    <a:pt x="8062" y="1924"/>
                  </a:lnTo>
                  <a:lnTo>
                    <a:pt x="8306" y="2143"/>
                  </a:lnTo>
                </a:path>
              </a:pathLst>
            </a:custGeom>
            <a:noFill/>
            <a:ln w="121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902;p46"/>
            <p:cNvSpPr/>
            <p:nvPr/>
          </p:nvSpPr>
          <p:spPr>
            <a:xfrm>
              <a:off x="2141650" y="1303650"/>
              <a:ext cx="207675" cy="53600"/>
            </a:xfrm>
            <a:custGeom>
              <a:avLst/>
              <a:gdLst/>
              <a:ahLst/>
              <a:cxnLst/>
              <a:rect l="l" t="t" r="r" b="b"/>
              <a:pathLst>
                <a:path w="8307" h="2144" fill="none" extrusionOk="0">
                  <a:moveTo>
                    <a:pt x="1" y="2143"/>
                  </a:moveTo>
                  <a:lnTo>
                    <a:pt x="1" y="2143"/>
                  </a:lnTo>
                  <a:lnTo>
                    <a:pt x="245" y="1924"/>
                  </a:lnTo>
                  <a:lnTo>
                    <a:pt x="537" y="1656"/>
                  </a:lnTo>
                  <a:lnTo>
                    <a:pt x="902" y="1388"/>
                  </a:lnTo>
                  <a:lnTo>
                    <a:pt x="1121" y="1242"/>
                  </a:lnTo>
                  <a:lnTo>
                    <a:pt x="1341" y="1120"/>
                  </a:lnTo>
                  <a:lnTo>
                    <a:pt x="1608" y="999"/>
                  </a:lnTo>
                  <a:lnTo>
                    <a:pt x="1876" y="877"/>
                  </a:lnTo>
                  <a:lnTo>
                    <a:pt x="2193" y="780"/>
                  </a:lnTo>
                  <a:lnTo>
                    <a:pt x="2534" y="682"/>
                  </a:lnTo>
                  <a:lnTo>
                    <a:pt x="2899" y="609"/>
                  </a:lnTo>
                  <a:lnTo>
                    <a:pt x="3289" y="536"/>
                  </a:lnTo>
                  <a:lnTo>
                    <a:pt x="3703" y="512"/>
                  </a:lnTo>
                  <a:lnTo>
                    <a:pt x="4141" y="487"/>
                  </a:lnTo>
                  <a:lnTo>
                    <a:pt x="4141" y="487"/>
                  </a:lnTo>
                  <a:lnTo>
                    <a:pt x="4726" y="512"/>
                  </a:lnTo>
                  <a:lnTo>
                    <a:pt x="5286" y="560"/>
                  </a:lnTo>
                  <a:lnTo>
                    <a:pt x="5773" y="609"/>
                  </a:lnTo>
                  <a:lnTo>
                    <a:pt x="6236" y="682"/>
                  </a:lnTo>
                  <a:lnTo>
                    <a:pt x="6650" y="780"/>
                  </a:lnTo>
                  <a:lnTo>
                    <a:pt x="7015" y="853"/>
                  </a:lnTo>
                  <a:lnTo>
                    <a:pt x="7575" y="1023"/>
                  </a:lnTo>
                  <a:lnTo>
                    <a:pt x="7575" y="1023"/>
                  </a:lnTo>
                  <a:lnTo>
                    <a:pt x="7746" y="1047"/>
                  </a:lnTo>
                  <a:lnTo>
                    <a:pt x="7746" y="1047"/>
                  </a:lnTo>
                  <a:lnTo>
                    <a:pt x="7916" y="1023"/>
                  </a:lnTo>
                  <a:lnTo>
                    <a:pt x="8062" y="950"/>
                  </a:lnTo>
                  <a:lnTo>
                    <a:pt x="8062" y="950"/>
                  </a:lnTo>
                  <a:lnTo>
                    <a:pt x="8160" y="853"/>
                  </a:lnTo>
                  <a:lnTo>
                    <a:pt x="8233" y="755"/>
                  </a:lnTo>
                  <a:lnTo>
                    <a:pt x="8282" y="633"/>
                  </a:lnTo>
                  <a:lnTo>
                    <a:pt x="8306" y="487"/>
                  </a:lnTo>
                  <a:lnTo>
                    <a:pt x="8306" y="0"/>
                  </a:lnTo>
                </a:path>
              </a:pathLst>
            </a:custGeom>
            <a:noFill/>
            <a:ln w="121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903;p46"/>
            <p:cNvSpPr/>
            <p:nvPr/>
          </p:nvSpPr>
          <p:spPr>
            <a:xfrm>
              <a:off x="1934025" y="1001650"/>
              <a:ext cx="207650" cy="331250"/>
            </a:xfrm>
            <a:custGeom>
              <a:avLst/>
              <a:gdLst/>
              <a:ahLst/>
              <a:cxnLst/>
              <a:rect l="l" t="t" r="r" b="b"/>
              <a:pathLst>
                <a:path w="8306" h="13250" fill="none" extrusionOk="0">
                  <a:moveTo>
                    <a:pt x="8306" y="2192"/>
                  </a:moveTo>
                  <a:lnTo>
                    <a:pt x="8306" y="13249"/>
                  </a:lnTo>
                  <a:lnTo>
                    <a:pt x="8306" y="13249"/>
                  </a:lnTo>
                  <a:lnTo>
                    <a:pt x="8062" y="13030"/>
                  </a:lnTo>
                  <a:lnTo>
                    <a:pt x="7770" y="12762"/>
                  </a:lnTo>
                  <a:lnTo>
                    <a:pt x="7405" y="12494"/>
                  </a:lnTo>
                  <a:lnTo>
                    <a:pt x="7186" y="12348"/>
                  </a:lnTo>
                  <a:lnTo>
                    <a:pt x="6966" y="12226"/>
                  </a:lnTo>
                  <a:lnTo>
                    <a:pt x="6699" y="12105"/>
                  </a:lnTo>
                  <a:lnTo>
                    <a:pt x="6431" y="11983"/>
                  </a:lnTo>
                  <a:lnTo>
                    <a:pt x="6114" y="11885"/>
                  </a:lnTo>
                  <a:lnTo>
                    <a:pt x="5773" y="11788"/>
                  </a:lnTo>
                  <a:lnTo>
                    <a:pt x="5408" y="11715"/>
                  </a:lnTo>
                  <a:lnTo>
                    <a:pt x="5018" y="11642"/>
                  </a:lnTo>
                  <a:lnTo>
                    <a:pt x="4604" y="11617"/>
                  </a:lnTo>
                  <a:lnTo>
                    <a:pt x="4166" y="11593"/>
                  </a:lnTo>
                  <a:lnTo>
                    <a:pt x="4166" y="11593"/>
                  </a:lnTo>
                  <a:lnTo>
                    <a:pt x="3581" y="11617"/>
                  </a:lnTo>
                  <a:lnTo>
                    <a:pt x="3021" y="11666"/>
                  </a:lnTo>
                  <a:lnTo>
                    <a:pt x="2534" y="11715"/>
                  </a:lnTo>
                  <a:lnTo>
                    <a:pt x="2071" y="11788"/>
                  </a:lnTo>
                  <a:lnTo>
                    <a:pt x="1657" y="11885"/>
                  </a:lnTo>
                  <a:lnTo>
                    <a:pt x="1292" y="11958"/>
                  </a:lnTo>
                  <a:lnTo>
                    <a:pt x="732" y="12129"/>
                  </a:lnTo>
                  <a:lnTo>
                    <a:pt x="732" y="12129"/>
                  </a:lnTo>
                  <a:lnTo>
                    <a:pt x="561" y="12153"/>
                  </a:lnTo>
                  <a:lnTo>
                    <a:pt x="561" y="12153"/>
                  </a:lnTo>
                  <a:lnTo>
                    <a:pt x="391" y="12129"/>
                  </a:lnTo>
                  <a:lnTo>
                    <a:pt x="245" y="12056"/>
                  </a:lnTo>
                  <a:lnTo>
                    <a:pt x="245" y="12056"/>
                  </a:lnTo>
                  <a:lnTo>
                    <a:pt x="147" y="11958"/>
                  </a:lnTo>
                  <a:lnTo>
                    <a:pt x="74" y="11861"/>
                  </a:lnTo>
                  <a:lnTo>
                    <a:pt x="25" y="11739"/>
                  </a:lnTo>
                  <a:lnTo>
                    <a:pt x="1" y="11593"/>
                  </a:lnTo>
                  <a:lnTo>
                    <a:pt x="1" y="1656"/>
                  </a:lnTo>
                  <a:lnTo>
                    <a:pt x="1" y="1656"/>
                  </a:lnTo>
                  <a:lnTo>
                    <a:pt x="25" y="1534"/>
                  </a:lnTo>
                  <a:lnTo>
                    <a:pt x="50" y="1437"/>
                  </a:lnTo>
                  <a:lnTo>
                    <a:pt x="123" y="1315"/>
                  </a:lnTo>
                  <a:lnTo>
                    <a:pt x="196" y="1242"/>
                  </a:lnTo>
                  <a:lnTo>
                    <a:pt x="196" y="1242"/>
                  </a:lnTo>
                  <a:lnTo>
                    <a:pt x="342" y="1120"/>
                  </a:lnTo>
                  <a:lnTo>
                    <a:pt x="512" y="974"/>
                  </a:lnTo>
                  <a:lnTo>
                    <a:pt x="926" y="755"/>
                  </a:lnTo>
                  <a:lnTo>
                    <a:pt x="1389" y="536"/>
                  </a:lnTo>
                  <a:lnTo>
                    <a:pt x="1901" y="341"/>
                  </a:lnTo>
                  <a:lnTo>
                    <a:pt x="2461" y="195"/>
                  </a:lnTo>
                  <a:lnTo>
                    <a:pt x="3021" y="73"/>
                  </a:lnTo>
                  <a:lnTo>
                    <a:pt x="3581" y="24"/>
                  </a:lnTo>
                  <a:lnTo>
                    <a:pt x="4166" y="0"/>
                  </a:lnTo>
                  <a:lnTo>
                    <a:pt x="4166" y="0"/>
                  </a:lnTo>
                  <a:lnTo>
                    <a:pt x="4531" y="0"/>
                  </a:lnTo>
                  <a:lnTo>
                    <a:pt x="4872" y="49"/>
                  </a:lnTo>
                  <a:lnTo>
                    <a:pt x="5213" y="98"/>
                  </a:lnTo>
                  <a:lnTo>
                    <a:pt x="5530" y="171"/>
                  </a:lnTo>
                  <a:lnTo>
                    <a:pt x="5822" y="268"/>
                  </a:lnTo>
                  <a:lnTo>
                    <a:pt x="6114" y="365"/>
                  </a:lnTo>
                  <a:lnTo>
                    <a:pt x="6358" y="487"/>
                  </a:lnTo>
                  <a:lnTo>
                    <a:pt x="6626" y="609"/>
                  </a:lnTo>
                  <a:lnTo>
                    <a:pt x="7064" y="901"/>
                  </a:lnTo>
                  <a:lnTo>
                    <a:pt x="7429" y="1169"/>
                  </a:lnTo>
                  <a:lnTo>
                    <a:pt x="7746" y="1437"/>
                  </a:lnTo>
                  <a:lnTo>
                    <a:pt x="8014" y="1681"/>
                  </a:lnTo>
                  <a:lnTo>
                    <a:pt x="8014" y="1681"/>
                  </a:lnTo>
                  <a:lnTo>
                    <a:pt x="8136" y="1802"/>
                  </a:lnTo>
                  <a:lnTo>
                    <a:pt x="8136" y="1802"/>
                  </a:lnTo>
                  <a:lnTo>
                    <a:pt x="8209" y="1875"/>
                  </a:lnTo>
                  <a:lnTo>
                    <a:pt x="8257" y="1973"/>
                  </a:lnTo>
                  <a:lnTo>
                    <a:pt x="8306" y="2095"/>
                  </a:lnTo>
                  <a:lnTo>
                    <a:pt x="8306" y="2192"/>
                  </a:lnTo>
                  <a:lnTo>
                    <a:pt x="8306" y="2192"/>
                  </a:lnTo>
                  <a:close/>
                </a:path>
              </a:pathLst>
            </a:custGeom>
            <a:noFill/>
            <a:ln w="121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904;p46"/>
            <p:cNvSpPr/>
            <p:nvPr/>
          </p:nvSpPr>
          <p:spPr>
            <a:xfrm>
              <a:off x="2141650" y="1001650"/>
              <a:ext cx="207675" cy="331250"/>
            </a:xfrm>
            <a:custGeom>
              <a:avLst/>
              <a:gdLst/>
              <a:ahLst/>
              <a:cxnLst/>
              <a:rect l="l" t="t" r="r" b="b"/>
              <a:pathLst>
                <a:path w="8307" h="13250" fill="none" extrusionOk="0">
                  <a:moveTo>
                    <a:pt x="1" y="2192"/>
                  </a:moveTo>
                  <a:lnTo>
                    <a:pt x="1" y="13249"/>
                  </a:lnTo>
                  <a:lnTo>
                    <a:pt x="1" y="13249"/>
                  </a:lnTo>
                  <a:lnTo>
                    <a:pt x="245" y="13030"/>
                  </a:lnTo>
                  <a:lnTo>
                    <a:pt x="537" y="12762"/>
                  </a:lnTo>
                  <a:lnTo>
                    <a:pt x="902" y="12494"/>
                  </a:lnTo>
                  <a:lnTo>
                    <a:pt x="1121" y="12348"/>
                  </a:lnTo>
                  <a:lnTo>
                    <a:pt x="1341" y="12226"/>
                  </a:lnTo>
                  <a:lnTo>
                    <a:pt x="1608" y="12105"/>
                  </a:lnTo>
                  <a:lnTo>
                    <a:pt x="1876" y="11983"/>
                  </a:lnTo>
                  <a:lnTo>
                    <a:pt x="2193" y="11885"/>
                  </a:lnTo>
                  <a:lnTo>
                    <a:pt x="2534" y="11788"/>
                  </a:lnTo>
                  <a:lnTo>
                    <a:pt x="2899" y="11715"/>
                  </a:lnTo>
                  <a:lnTo>
                    <a:pt x="3289" y="11642"/>
                  </a:lnTo>
                  <a:lnTo>
                    <a:pt x="3703" y="11617"/>
                  </a:lnTo>
                  <a:lnTo>
                    <a:pt x="4141" y="11593"/>
                  </a:lnTo>
                  <a:lnTo>
                    <a:pt x="4141" y="11593"/>
                  </a:lnTo>
                  <a:lnTo>
                    <a:pt x="4726" y="11617"/>
                  </a:lnTo>
                  <a:lnTo>
                    <a:pt x="5286" y="11666"/>
                  </a:lnTo>
                  <a:lnTo>
                    <a:pt x="5773" y="11715"/>
                  </a:lnTo>
                  <a:lnTo>
                    <a:pt x="6236" y="11788"/>
                  </a:lnTo>
                  <a:lnTo>
                    <a:pt x="6650" y="11885"/>
                  </a:lnTo>
                  <a:lnTo>
                    <a:pt x="7015" y="11958"/>
                  </a:lnTo>
                  <a:lnTo>
                    <a:pt x="7575" y="12129"/>
                  </a:lnTo>
                  <a:lnTo>
                    <a:pt x="7575" y="12129"/>
                  </a:lnTo>
                  <a:lnTo>
                    <a:pt x="7746" y="12153"/>
                  </a:lnTo>
                  <a:lnTo>
                    <a:pt x="7746" y="12153"/>
                  </a:lnTo>
                  <a:lnTo>
                    <a:pt x="7916" y="12129"/>
                  </a:lnTo>
                  <a:lnTo>
                    <a:pt x="8062" y="12056"/>
                  </a:lnTo>
                  <a:lnTo>
                    <a:pt x="8062" y="12056"/>
                  </a:lnTo>
                  <a:lnTo>
                    <a:pt x="8160" y="11958"/>
                  </a:lnTo>
                  <a:lnTo>
                    <a:pt x="8233" y="11861"/>
                  </a:lnTo>
                  <a:lnTo>
                    <a:pt x="8282" y="11739"/>
                  </a:lnTo>
                  <a:lnTo>
                    <a:pt x="8306" y="11593"/>
                  </a:lnTo>
                  <a:lnTo>
                    <a:pt x="8306" y="1656"/>
                  </a:lnTo>
                  <a:lnTo>
                    <a:pt x="8306" y="1656"/>
                  </a:lnTo>
                  <a:lnTo>
                    <a:pt x="8282" y="1534"/>
                  </a:lnTo>
                  <a:lnTo>
                    <a:pt x="8257" y="1437"/>
                  </a:lnTo>
                  <a:lnTo>
                    <a:pt x="8184" y="1315"/>
                  </a:lnTo>
                  <a:lnTo>
                    <a:pt x="8111" y="1242"/>
                  </a:lnTo>
                  <a:lnTo>
                    <a:pt x="8111" y="1242"/>
                  </a:lnTo>
                  <a:lnTo>
                    <a:pt x="7965" y="1120"/>
                  </a:lnTo>
                  <a:lnTo>
                    <a:pt x="7795" y="974"/>
                  </a:lnTo>
                  <a:lnTo>
                    <a:pt x="7381" y="755"/>
                  </a:lnTo>
                  <a:lnTo>
                    <a:pt x="6918" y="536"/>
                  </a:lnTo>
                  <a:lnTo>
                    <a:pt x="6406" y="341"/>
                  </a:lnTo>
                  <a:lnTo>
                    <a:pt x="5846" y="195"/>
                  </a:lnTo>
                  <a:lnTo>
                    <a:pt x="5286" y="73"/>
                  </a:lnTo>
                  <a:lnTo>
                    <a:pt x="4726" y="24"/>
                  </a:lnTo>
                  <a:lnTo>
                    <a:pt x="4141" y="0"/>
                  </a:lnTo>
                  <a:lnTo>
                    <a:pt x="4141" y="0"/>
                  </a:lnTo>
                  <a:lnTo>
                    <a:pt x="3776" y="0"/>
                  </a:lnTo>
                  <a:lnTo>
                    <a:pt x="3435" y="49"/>
                  </a:lnTo>
                  <a:lnTo>
                    <a:pt x="3094" y="98"/>
                  </a:lnTo>
                  <a:lnTo>
                    <a:pt x="2777" y="171"/>
                  </a:lnTo>
                  <a:lnTo>
                    <a:pt x="2485" y="268"/>
                  </a:lnTo>
                  <a:lnTo>
                    <a:pt x="2193" y="365"/>
                  </a:lnTo>
                  <a:lnTo>
                    <a:pt x="1949" y="487"/>
                  </a:lnTo>
                  <a:lnTo>
                    <a:pt x="1681" y="609"/>
                  </a:lnTo>
                  <a:lnTo>
                    <a:pt x="1243" y="901"/>
                  </a:lnTo>
                  <a:lnTo>
                    <a:pt x="878" y="1169"/>
                  </a:lnTo>
                  <a:lnTo>
                    <a:pt x="561" y="1437"/>
                  </a:lnTo>
                  <a:lnTo>
                    <a:pt x="293" y="1681"/>
                  </a:lnTo>
                  <a:lnTo>
                    <a:pt x="293" y="1681"/>
                  </a:lnTo>
                  <a:lnTo>
                    <a:pt x="171" y="1802"/>
                  </a:lnTo>
                  <a:lnTo>
                    <a:pt x="171" y="1802"/>
                  </a:lnTo>
                  <a:lnTo>
                    <a:pt x="98" y="1875"/>
                  </a:lnTo>
                  <a:lnTo>
                    <a:pt x="50" y="1973"/>
                  </a:lnTo>
                  <a:lnTo>
                    <a:pt x="1" y="2095"/>
                  </a:lnTo>
                  <a:lnTo>
                    <a:pt x="1" y="2192"/>
                  </a:lnTo>
                  <a:lnTo>
                    <a:pt x="1" y="2192"/>
                  </a:lnTo>
                  <a:close/>
                </a:path>
              </a:pathLst>
            </a:custGeom>
            <a:noFill/>
            <a:ln w="121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 name="TextBox 24"/>
          <p:cNvSpPr txBox="1"/>
          <p:nvPr/>
        </p:nvSpPr>
        <p:spPr>
          <a:xfrm>
            <a:off x="1013363" y="454312"/>
            <a:ext cx="2596110" cy="523220"/>
          </a:xfrm>
          <a:prstGeom prst="rect">
            <a:avLst/>
          </a:prstGeom>
          <a:noFill/>
        </p:spPr>
        <p:txBody>
          <a:bodyPr wrap="square" rtlCol="0">
            <a:spAutoFit/>
          </a:bodyPr>
          <a:lstStyle/>
          <a:p>
            <a:pPr algn="just"/>
            <a:r>
              <a:rPr lang="en-US" sz="2800" b="1" dirty="0" smtClean="0">
                <a:solidFill>
                  <a:schemeClr val="bg1"/>
                </a:solidFill>
              </a:rPr>
              <a:t>LUYỆN TẬP</a:t>
            </a:r>
            <a:endParaRPr lang="vi-VN" sz="2800" b="1" dirty="0">
              <a:solidFill>
                <a:schemeClr val="bg1"/>
              </a:solidFill>
            </a:endParaRPr>
          </a:p>
        </p:txBody>
      </p:sp>
      <p:sp>
        <p:nvSpPr>
          <p:cNvPr id="26" name="TextBox 25"/>
          <p:cNvSpPr txBox="1"/>
          <p:nvPr/>
        </p:nvSpPr>
        <p:spPr>
          <a:xfrm>
            <a:off x="149282" y="1715199"/>
            <a:ext cx="4324272" cy="496996"/>
          </a:xfrm>
          <a:prstGeom prst="rect">
            <a:avLst/>
          </a:prstGeom>
          <a:noFill/>
        </p:spPr>
        <p:txBody>
          <a:bodyPr wrap="square" rtlCol="0">
            <a:spAutoFit/>
          </a:bodyPr>
          <a:lstStyle/>
          <a:p>
            <a:pPr algn="just">
              <a:lnSpc>
                <a:spcPct val="150000"/>
              </a:lnSpc>
            </a:pPr>
            <a:r>
              <a:rPr lang="en-US" sz="2000" b="1" dirty="0" smtClean="0">
                <a:solidFill>
                  <a:srgbClr val="00B0F0"/>
                </a:solidFill>
              </a:rPr>
              <a:t>1.17. </a:t>
            </a:r>
            <a:r>
              <a:rPr lang="en-US" sz="2000" dirty="0" err="1" smtClean="0">
                <a:solidFill>
                  <a:schemeClr val="tx1"/>
                </a:solidFill>
              </a:rPr>
              <a:t>Tính</a:t>
            </a:r>
            <a:endParaRPr lang="en-US" sz="2000" b="1" dirty="0" smtClean="0">
              <a:solidFill>
                <a:srgbClr val="00B0F0"/>
              </a:solidFill>
            </a:endParaRPr>
          </a:p>
        </p:txBody>
      </p:sp>
      <p:sp>
        <p:nvSpPr>
          <p:cNvPr id="27" name="Rectangle 26"/>
          <p:cNvSpPr/>
          <p:nvPr/>
        </p:nvSpPr>
        <p:spPr>
          <a:xfrm>
            <a:off x="349982" y="2212195"/>
            <a:ext cx="2898718" cy="553998"/>
          </a:xfrm>
          <a:prstGeom prst="rect">
            <a:avLst/>
          </a:prstGeom>
        </p:spPr>
        <p:txBody>
          <a:bodyPr wrap="square">
            <a:spAutoFit/>
          </a:bodyPr>
          <a:lstStyle/>
          <a:p>
            <a:pPr algn="just">
              <a:lnSpc>
                <a:spcPct val="150000"/>
              </a:lnSpc>
            </a:pPr>
            <a:r>
              <a:rPr lang="en-US" sz="2000" dirty="0">
                <a:solidFill>
                  <a:schemeClr val="tx1"/>
                </a:solidFill>
              </a:rPr>
              <a:t>a) 63 548 + 19 256</a:t>
            </a:r>
            <a:r>
              <a:rPr lang="en-US" sz="2000" dirty="0" smtClean="0">
                <a:solidFill>
                  <a:schemeClr val="tx1"/>
                </a:solidFill>
              </a:rPr>
              <a:t>;</a:t>
            </a:r>
            <a:endParaRPr lang="en-US" sz="2000" dirty="0">
              <a:solidFill>
                <a:schemeClr val="tx1"/>
              </a:solidFill>
            </a:endParaRPr>
          </a:p>
        </p:txBody>
      </p:sp>
      <p:sp>
        <p:nvSpPr>
          <p:cNvPr id="28" name="Rectangle 27"/>
          <p:cNvSpPr/>
          <p:nvPr/>
        </p:nvSpPr>
        <p:spPr>
          <a:xfrm>
            <a:off x="5190266" y="2212195"/>
            <a:ext cx="2898718" cy="496996"/>
          </a:xfrm>
          <a:prstGeom prst="rect">
            <a:avLst/>
          </a:prstGeom>
        </p:spPr>
        <p:txBody>
          <a:bodyPr wrap="square">
            <a:spAutoFit/>
          </a:bodyPr>
          <a:lstStyle/>
          <a:p>
            <a:pPr algn="just">
              <a:lnSpc>
                <a:spcPct val="150000"/>
              </a:lnSpc>
            </a:pPr>
            <a:r>
              <a:rPr lang="en-US" sz="2000" dirty="0">
                <a:solidFill>
                  <a:schemeClr val="tx1"/>
                </a:solidFill>
              </a:rPr>
              <a:t>b) 129 107 – 34 693.</a:t>
            </a:r>
          </a:p>
        </p:txBody>
      </p:sp>
      <p:sp>
        <p:nvSpPr>
          <p:cNvPr id="29" name="TextBox 28"/>
          <p:cNvSpPr txBox="1"/>
          <p:nvPr/>
        </p:nvSpPr>
        <p:spPr>
          <a:xfrm>
            <a:off x="3037785" y="2773988"/>
            <a:ext cx="2294022" cy="400110"/>
          </a:xfrm>
          <a:prstGeom prst="rect">
            <a:avLst/>
          </a:prstGeom>
          <a:noFill/>
        </p:spPr>
        <p:txBody>
          <a:bodyPr wrap="square" rtlCol="0">
            <a:spAutoFit/>
          </a:bodyPr>
          <a:lstStyle/>
          <a:p>
            <a:pPr algn="ctr"/>
            <a:r>
              <a:rPr lang="en-US" sz="2000" b="1" i="1" u="sng" dirty="0" err="1" smtClean="0"/>
              <a:t>Giải</a:t>
            </a:r>
            <a:r>
              <a:rPr lang="en-US" sz="2000" b="1" i="1" u="sng" dirty="0" smtClean="0"/>
              <a:t>:</a:t>
            </a:r>
            <a:endParaRPr lang="vi-VN" sz="2000" b="1" i="1" u="sng" dirty="0"/>
          </a:p>
        </p:txBody>
      </p:sp>
      <p:sp>
        <p:nvSpPr>
          <p:cNvPr id="30" name="TextBox 29"/>
          <p:cNvSpPr txBox="1"/>
          <p:nvPr/>
        </p:nvSpPr>
        <p:spPr>
          <a:xfrm>
            <a:off x="288955" y="3435808"/>
            <a:ext cx="4044925" cy="400110"/>
          </a:xfrm>
          <a:prstGeom prst="rect">
            <a:avLst/>
          </a:prstGeom>
          <a:noFill/>
        </p:spPr>
        <p:txBody>
          <a:bodyPr wrap="square" rtlCol="0">
            <a:spAutoFit/>
          </a:bodyPr>
          <a:lstStyle/>
          <a:p>
            <a:r>
              <a:rPr lang="fr-FR" sz="2000" dirty="0"/>
              <a:t>a) 63 548 + 19 256 </a:t>
            </a:r>
            <a:r>
              <a:rPr lang="fr-FR" sz="2000"/>
              <a:t>= </a:t>
            </a:r>
            <a:r>
              <a:rPr lang="fr-FR" sz="2000" smtClean="0"/>
              <a:t>82 804</a:t>
            </a:r>
            <a:endParaRPr lang="en-US" sz="2000" dirty="0"/>
          </a:p>
        </p:txBody>
      </p:sp>
      <p:sp>
        <p:nvSpPr>
          <p:cNvPr id="31" name="TextBox 30"/>
          <p:cNvSpPr txBox="1"/>
          <p:nvPr/>
        </p:nvSpPr>
        <p:spPr>
          <a:xfrm>
            <a:off x="4367799" y="3358864"/>
            <a:ext cx="3721185" cy="553998"/>
          </a:xfrm>
          <a:prstGeom prst="rect">
            <a:avLst/>
          </a:prstGeom>
          <a:noFill/>
        </p:spPr>
        <p:txBody>
          <a:bodyPr wrap="square" rtlCol="0">
            <a:spAutoFit/>
          </a:bodyPr>
          <a:lstStyle/>
          <a:p>
            <a:pPr algn="just">
              <a:lnSpc>
                <a:spcPct val="150000"/>
              </a:lnSpc>
            </a:pPr>
            <a:r>
              <a:rPr lang="fr-FR" sz="2000" dirty="0"/>
              <a:t>b) 129 107 – </a:t>
            </a:r>
            <a:r>
              <a:rPr lang="fr-FR" sz="2000"/>
              <a:t>34 </a:t>
            </a:r>
            <a:r>
              <a:rPr lang="fr-FR" sz="2000" smtClean="0"/>
              <a:t>693 = 94 414</a:t>
            </a:r>
            <a:endParaRPr lang="en-US" sz="2000" dirty="0"/>
          </a:p>
        </p:txBody>
      </p:sp>
    </p:spTree>
    <p:extLst>
      <p:ext uri="{BB962C8B-B14F-4D97-AF65-F5344CB8AC3E}">
        <p14:creationId xmlns:p14="http://schemas.microsoft.com/office/powerpoint/2010/main" val="2197700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par>
                                <p:cTn id="8" presetID="1" presetClass="entr" presetSubtype="0"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2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9"/>
                                        </p:tgtEl>
                                        <p:attrNameLst>
                                          <p:attrName>style.visibility</p:attrName>
                                        </p:attrNameLst>
                                      </p:cBhvr>
                                      <p:to>
                                        <p:strVal val="visible"/>
                                      </p:to>
                                    </p:set>
                                  </p:childTnLst>
                                </p:cTn>
                              </p:par>
                              <p:par>
                                <p:cTn id="16" presetID="10" presetClass="entr" presetSubtype="0" fill="hold" grpId="0" nodeType="with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fade">
                                      <p:cBhvr>
                                        <p:cTn id="18" dur="500"/>
                                        <p:tgtEl>
                                          <p:spTgt spid="3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p:bldP spid="29" grpId="0"/>
      <p:bldP spid="30" grpId="0"/>
      <p:bldP spid="3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1" name="Google Shape;321;p22"/>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22</a:t>
            </a:fld>
            <a:endParaRPr/>
          </a:p>
        </p:txBody>
      </p:sp>
      <p:grpSp>
        <p:nvGrpSpPr>
          <p:cNvPr id="5" name="Google Shape;900;p46"/>
          <p:cNvGrpSpPr/>
          <p:nvPr/>
        </p:nvGrpSpPr>
        <p:grpSpPr>
          <a:xfrm>
            <a:off x="349982" y="610756"/>
            <a:ext cx="314590" cy="269367"/>
            <a:chOff x="1934025" y="1001650"/>
            <a:chExt cx="415300" cy="355600"/>
          </a:xfrm>
        </p:grpSpPr>
        <p:sp>
          <p:nvSpPr>
            <p:cNvPr id="6" name="Google Shape;901;p46"/>
            <p:cNvSpPr/>
            <p:nvPr/>
          </p:nvSpPr>
          <p:spPr>
            <a:xfrm>
              <a:off x="1934025" y="1303650"/>
              <a:ext cx="207650" cy="53600"/>
            </a:xfrm>
            <a:custGeom>
              <a:avLst/>
              <a:gdLst/>
              <a:ahLst/>
              <a:cxnLst/>
              <a:rect l="l" t="t" r="r" b="b"/>
              <a:pathLst>
                <a:path w="8306" h="2144" fill="none" extrusionOk="0">
                  <a:moveTo>
                    <a:pt x="1" y="0"/>
                  </a:moveTo>
                  <a:lnTo>
                    <a:pt x="1" y="487"/>
                  </a:lnTo>
                  <a:lnTo>
                    <a:pt x="1" y="487"/>
                  </a:lnTo>
                  <a:lnTo>
                    <a:pt x="25" y="633"/>
                  </a:lnTo>
                  <a:lnTo>
                    <a:pt x="74" y="755"/>
                  </a:lnTo>
                  <a:lnTo>
                    <a:pt x="147" y="853"/>
                  </a:lnTo>
                  <a:lnTo>
                    <a:pt x="245" y="950"/>
                  </a:lnTo>
                  <a:lnTo>
                    <a:pt x="245" y="950"/>
                  </a:lnTo>
                  <a:lnTo>
                    <a:pt x="391" y="1023"/>
                  </a:lnTo>
                  <a:lnTo>
                    <a:pt x="561" y="1047"/>
                  </a:lnTo>
                  <a:lnTo>
                    <a:pt x="561" y="1047"/>
                  </a:lnTo>
                  <a:lnTo>
                    <a:pt x="732" y="1023"/>
                  </a:lnTo>
                  <a:lnTo>
                    <a:pt x="732" y="1023"/>
                  </a:lnTo>
                  <a:lnTo>
                    <a:pt x="1292" y="853"/>
                  </a:lnTo>
                  <a:lnTo>
                    <a:pt x="1657" y="780"/>
                  </a:lnTo>
                  <a:lnTo>
                    <a:pt x="2071" y="682"/>
                  </a:lnTo>
                  <a:lnTo>
                    <a:pt x="2534" y="609"/>
                  </a:lnTo>
                  <a:lnTo>
                    <a:pt x="3021" y="560"/>
                  </a:lnTo>
                  <a:lnTo>
                    <a:pt x="3581" y="512"/>
                  </a:lnTo>
                  <a:lnTo>
                    <a:pt x="4166" y="487"/>
                  </a:lnTo>
                  <a:lnTo>
                    <a:pt x="4166" y="487"/>
                  </a:lnTo>
                  <a:lnTo>
                    <a:pt x="4604" y="512"/>
                  </a:lnTo>
                  <a:lnTo>
                    <a:pt x="5018" y="536"/>
                  </a:lnTo>
                  <a:lnTo>
                    <a:pt x="5408" y="609"/>
                  </a:lnTo>
                  <a:lnTo>
                    <a:pt x="5773" y="682"/>
                  </a:lnTo>
                  <a:lnTo>
                    <a:pt x="6114" y="780"/>
                  </a:lnTo>
                  <a:lnTo>
                    <a:pt x="6431" y="877"/>
                  </a:lnTo>
                  <a:lnTo>
                    <a:pt x="6699" y="999"/>
                  </a:lnTo>
                  <a:lnTo>
                    <a:pt x="6966" y="1120"/>
                  </a:lnTo>
                  <a:lnTo>
                    <a:pt x="7186" y="1242"/>
                  </a:lnTo>
                  <a:lnTo>
                    <a:pt x="7405" y="1388"/>
                  </a:lnTo>
                  <a:lnTo>
                    <a:pt x="7770" y="1656"/>
                  </a:lnTo>
                  <a:lnTo>
                    <a:pt x="8062" y="1924"/>
                  </a:lnTo>
                  <a:lnTo>
                    <a:pt x="8306" y="2143"/>
                  </a:lnTo>
                </a:path>
              </a:pathLst>
            </a:custGeom>
            <a:noFill/>
            <a:ln w="121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902;p46"/>
            <p:cNvSpPr/>
            <p:nvPr/>
          </p:nvSpPr>
          <p:spPr>
            <a:xfrm>
              <a:off x="2141650" y="1303650"/>
              <a:ext cx="207675" cy="53600"/>
            </a:xfrm>
            <a:custGeom>
              <a:avLst/>
              <a:gdLst/>
              <a:ahLst/>
              <a:cxnLst/>
              <a:rect l="l" t="t" r="r" b="b"/>
              <a:pathLst>
                <a:path w="8307" h="2144" fill="none" extrusionOk="0">
                  <a:moveTo>
                    <a:pt x="1" y="2143"/>
                  </a:moveTo>
                  <a:lnTo>
                    <a:pt x="1" y="2143"/>
                  </a:lnTo>
                  <a:lnTo>
                    <a:pt x="245" y="1924"/>
                  </a:lnTo>
                  <a:lnTo>
                    <a:pt x="537" y="1656"/>
                  </a:lnTo>
                  <a:lnTo>
                    <a:pt x="902" y="1388"/>
                  </a:lnTo>
                  <a:lnTo>
                    <a:pt x="1121" y="1242"/>
                  </a:lnTo>
                  <a:lnTo>
                    <a:pt x="1341" y="1120"/>
                  </a:lnTo>
                  <a:lnTo>
                    <a:pt x="1608" y="999"/>
                  </a:lnTo>
                  <a:lnTo>
                    <a:pt x="1876" y="877"/>
                  </a:lnTo>
                  <a:lnTo>
                    <a:pt x="2193" y="780"/>
                  </a:lnTo>
                  <a:lnTo>
                    <a:pt x="2534" y="682"/>
                  </a:lnTo>
                  <a:lnTo>
                    <a:pt x="2899" y="609"/>
                  </a:lnTo>
                  <a:lnTo>
                    <a:pt x="3289" y="536"/>
                  </a:lnTo>
                  <a:lnTo>
                    <a:pt x="3703" y="512"/>
                  </a:lnTo>
                  <a:lnTo>
                    <a:pt x="4141" y="487"/>
                  </a:lnTo>
                  <a:lnTo>
                    <a:pt x="4141" y="487"/>
                  </a:lnTo>
                  <a:lnTo>
                    <a:pt x="4726" y="512"/>
                  </a:lnTo>
                  <a:lnTo>
                    <a:pt x="5286" y="560"/>
                  </a:lnTo>
                  <a:lnTo>
                    <a:pt x="5773" y="609"/>
                  </a:lnTo>
                  <a:lnTo>
                    <a:pt x="6236" y="682"/>
                  </a:lnTo>
                  <a:lnTo>
                    <a:pt x="6650" y="780"/>
                  </a:lnTo>
                  <a:lnTo>
                    <a:pt x="7015" y="853"/>
                  </a:lnTo>
                  <a:lnTo>
                    <a:pt x="7575" y="1023"/>
                  </a:lnTo>
                  <a:lnTo>
                    <a:pt x="7575" y="1023"/>
                  </a:lnTo>
                  <a:lnTo>
                    <a:pt x="7746" y="1047"/>
                  </a:lnTo>
                  <a:lnTo>
                    <a:pt x="7746" y="1047"/>
                  </a:lnTo>
                  <a:lnTo>
                    <a:pt x="7916" y="1023"/>
                  </a:lnTo>
                  <a:lnTo>
                    <a:pt x="8062" y="950"/>
                  </a:lnTo>
                  <a:lnTo>
                    <a:pt x="8062" y="950"/>
                  </a:lnTo>
                  <a:lnTo>
                    <a:pt x="8160" y="853"/>
                  </a:lnTo>
                  <a:lnTo>
                    <a:pt x="8233" y="755"/>
                  </a:lnTo>
                  <a:lnTo>
                    <a:pt x="8282" y="633"/>
                  </a:lnTo>
                  <a:lnTo>
                    <a:pt x="8306" y="487"/>
                  </a:lnTo>
                  <a:lnTo>
                    <a:pt x="8306" y="0"/>
                  </a:lnTo>
                </a:path>
              </a:pathLst>
            </a:custGeom>
            <a:noFill/>
            <a:ln w="121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903;p46"/>
            <p:cNvSpPr/>
            <p:nvPr/>
          </p:nvSpPr>
          <p:spPr>
            <a:xfrm>
              <a:off x="1934025" y="1001650"/>
              <a:ext cx="207650" cy="331250"/>
            </a:xfrm>
            <a:custGeom>
              <a:avLst/>
              <a:gdLst/>
              <a:ahLst/>
              <a:cxnLst/>
              <a:rect l="l" t="t" r="r" b="b"/>
              <a:pathLst>
                <a:path w="8306" h="13250" fill="none" extrusionOk="0">
                  <a:moveTo>
                    <a:pt x="8306" y="2192"/>
                  </a:moveTo>
                  <a:lnTo>
                    <a:pt x="8306" y="13249"/>
                  </a:lnTo>
                  <a:lnTo>
                    <a:pt x="8306" y="13249"/>
                  </a:lnTo>
                  <a:lnTo>
                    <a:pt x="8062" y="13030"/>
                  </a:lnTo>
                  <a:lnTo>
                    <a:pt x="7770" y="12762"/>
                  </a:lnTo>
                  <a:lnTo>
                    <a:pt x="7405" y="12494"/>
                  </a:lnTo>
                  <a:lnTo>
                    <a:pt x="7186" y="12348"/>
                  </a:lnTo>
                  <a:lnTo>
                    <a:pt x="6966" y="12226"/>
                  </a:lnTo>
                  <a:lnTo>
                    <a:pt x="6699" y="12105"/>
                  </a:lnTo>
                  <a:lnTo>
                    <a:pt x="6431" y="11983"/>
                  </a:lnTo>
                  <a:lnTo>
                    <a:pt x="6114" y="11885"/>
                  </a:lnTo>
                  <a:lnTo>
                    <a:pt x="5773" y="11788"/>
                  </a:lnTo>
                  <a:lnTo>
                    <a:pt x="5408" y="11715"/>
                  </a:lnTo>
                  <a:lnTo>
                    <a:pt x="5018" y="11642"/>
                  </a:lnTo>
                  <a:lnTo>
                    <a:pt x="4604" y="11617"/>
                  </a:lnTo>
                  <a:lnTo>
                    <a:pt x="4166" y="11593"/>
                  </a:lnTo>
                  <a:lnTo>
                    <a:pt x="4166" y="11593"/>
                  </a:lnTo>
                  <a:lnTo>
                    <a:pt x="3581" y="11617"/>
                  </a:lnTo>
                  <a:lnTo>
                    <a:pt x="3021" y="11666"/>
                  </a:lnTo>
                  <a:lnTo>
                    <a:pt x="2534" y="11715"/>
                  </a:lnTo>
                  <a:lnTo>
                    <a:pt x="2071" y="11788"/>
                  </a:lnTo>
                  <a:lnTo>
                    <a:pt x="1657" y="11885"/>
                  </a:lnTo>
                  <a:lnTo>
                    <a:pt x="1292" y="11958"/>
                  </a:lnTo>
                  <a:lnTo>
                    <a:pt x="732" y="12129"/>
                  </a:lnTo>
                  <a:lnTo>
                    <a:pt x="732" y="12129"/>
                  </a:lnTo>
                  <a:lnTo>
                    <a:pt x="561" y="12153"/>
                  </a:lnTo>
                  <a:lnTo>
                    <a:pt x="561" y="12153"/>
                  </a:lnTo>
                  <a:lnTo>
                    <a:pt x="391" y="12129"/>
                  </a:lnTo>
                  <a:lnTo>
                    <a:pt x="245" y="12056"/>
                  </a:lnTo>
                  <a:lnTo>
                    <a:pt x="245" y="12056"/>
                  </a:lnTo>
                  <a:lnTo>
                    <a:pt x="147" y="11958"/>
                  </a:lnTo>
                  <a:lnTo>
                    <a:pt x="74" y="11861"/>
                  </a:lnTo>
                  <a:lnTo>
                    <a:pt x="25" y="11739"/>
                  </a:lnTo>
                  <a:lnTo>
                    <a:pt x="1" y="11593"/>
                  </a:lnTo>
                  <a:lnTo>
                    <a:pt x="1" y="1656"/>
                  </a:lnTo>
                  <a:lnTo>
                    <a:pt x="1" y="1656"/>
                  </a:lnTo>
                  <a:lnTo>
                    <a:pt x="25" y="1534"/>
                  </a:lnTo>
                  <a:lnTo>
                    <a:pt x="50" y="1437"/>
                  </a:lnTo>
                  <a:lnTo>
                    <a:pt x="123" y="1315"/>
                  </a:lnTo>
                  <a:lnTo>
                    <a:pt x="196" y="1242"/>
                  </a:lnTo>
                  <a:lnTo>
                    <a:pt x="196" y="1242"/>
                  </a:lnTo>
                  <a:lnTo>
                    <a:pt x="342" y="1120"/>
                  </a:lnTo>
                  <a:lnTo>
                    <a:pt x="512" y="974"/>
                  </a:lnTo>
                  <a:lnTo>
                    <a:pt x="926" y="755"/>
                  </a:lnTo>
                  <a:lnTo>
                    <a:pt x="1389" y="536"/>
                  </a:lnTo>
                  <a:lnTo>
                    <a:pt x="1901" y="341"/>
                  </a:lnTo>
                  <a:lnTo>
                    <a:pt x="2461" y="195"/>
                  </a:lnTo>
                  <a:lnTo>
                    <a:pt x="3021" y="73"/>
                  </a:lnTo>
                  <a:lnTo>
                    <a:pt x="3581" y="24"/>
                  </a:lnTo>
                  <a:lnTo>
                    <a:pt x="4166" y="0"/>
                  </a:lnTo>
                  <a:lnTo>
                    <a:pt x="4166" y="0"/>
                  </a:lnTo>
                  <a:lnTo>
                    <a:pt x="4531" y="0"/>
                  </a:lnTo>
                  <a:lnTo>
                    <a:pt x="4872" y="49"/>
                  </a:lnTo>
                  <a:lnTo>
                    <a:pt x="5213" y="98"/>
                  </a:lnTo>
                  <a:lnTo>
                    <a:pt x="5530" y="171"/>
                  </a:lnTo>
                  <a:lnTo>
                    <a:pt x="5822" y="268"/>
                  </a:lnTo>
                  <a:lnTo>
                    <a:pt x="6114" y="365"/>
                  </a:lnTo>
                  <a:lnTo>
                    <a:pt x="6358" y="487"/>
                  </a:lnTo>
                  <a:lnTo>
                    <a:pt x="6626" y="609"/>
                  </a:lnTo>
                  <a:lnTo>
                    <a:pt x="7064" y="901"/>
                  </a:lnTo>
                  <a:lnTo>
                    <a:pt x="7429" y="1169"/>
                  </a:lnTo>
                  <a:lnTo>
                    <a:pt x="7746" y="1437"/>
                  </a:lnTo>
                  <a:lnTo>
                    <a:pt x="8014" y="1681"/>
                  </a:lnTo>
                  <a:lnTo>
                    <a:pt x="8014" y="1681"/>
                  </a:lnTo>
                  <a:lnTo>
                    <a:pt x="8136" y="1802"/>
                  </a:lnTo>
                  <a:lnTo>
                    <a:pt x="8136" y="1802"/>
                  </a:lnTo>
                  <a:lnTo>
                    <a:pt x="8209" y="1875"/>
                  </a:lnTo>
                  <a:lnTo>
                    <a:pt x="8257" y="1973"/>
                  </a:lnTo>
                  <a:lnTo>
                    <a:pt x="8306" y="2095"/>
                  </a:lnTo>
                  <a:lnTo>
                    <a:pt x="8306" y="2192"/>
                  </a:lnTo>
                  <a:lnTo>
                    <a:pt x="8306" y="2192"/>
                  </a:lnTo>
                  <a:close/>
                </a:path>
              </a:pathLst>
            </a:custGeom>
            <a:noFill/>
            <a:ln w="121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904;p46"/>
            <p:cNvSpPr/>
            <p:nvPr/>
          </p:nvSpPr>
          <p:spPr>
            <a:xfrm>
              <a:off x="2141650" y="1001650"/>
              <a:ext cx="207675" cy="331250"/>
            </a:xfrm>
            <a:custGeom>
              <a:avLst/>
              <a:gdLst/>
              <a:ahLst/>
              <a:cxnLst/>
              <a:rect l="l" t="t" r="r" b="b"/>
              <a:pathLst>
                <a:path w="8307" h="13250" fill="none" extrusionOk="0">
                  <a:moveTo>
                    <a:pt x="1" y="2192"/>
                  </a:moveTo>
                  <a:lnTo>
                    <a:pt x="1" y="13249"/>
                  </a:lnTo>
                  <a:lnTo>
                    <a:pt x="1" y="13249"/>
                  </a:lnTo>
                  <a:lnTo>
                    <a:pt x="245" y="13030"/>
                  </a:lnTo>
                  <a:lnTo>
                    <a:pt x="537" y="12762"/>
                  </a:lnTo>
                  <a:lnTo>
                    <a:pt x="902" y="12494"/>
                  </a:lnTo>
                  <a:lnTo>
                    <a:pt x="1121" y="12348"/>
                  </a:lnTo>
                  <a:lnTo>
                    <a:pt x="1341" y="12226"/>
                  </a:lnTo>
                  <a:lnTo>
                    <a:pt x="1608" y="12105"/>
                  </a:lnTo>
                  <a:lnTo>
                    <a:pt x="1876" y="11983"/>
                  </a:lnTo>
                  <a:lnTo>
                    <a:pt x="2193" y="11885"/>
                  </a:lnTo>
                  <a:lnTo>
                    <a:pt x="2534" y="11788"/>
                  </a:lnTo>
                  <a:lnTo>
                    <a:pt x="2899" y="11715"/>
                  </a:lnTo>
                  <a:lnTo>
                    <a:pt x="3289" y="11642"/>
                  </a:lnTo>
                  <a:lnTo>
                    <a:pt x="3703" y="11617"/>
                  </a:lnTo>
                  <a:lnTo>
                    <a:pt x="4141" y="11593"/>
                  </a:lnTo>
                  <a:lnTo>
                    <a:pt x="4141" y="11593"/>
                  </a:lnTo>
                  <a:lnTo>
                    <a:pt x="4726" y="11617"/>
                  </a:lnTo>
                  <a:lnTo>
                    <a:pt x="5286" y="11666"/>
                  </a:lnTo>
                  <a:lnTo>
                    <a:pt x="5773" y="11715"/>
                  </a:lnTo>
                  <a:lnTo>
                    <a:pt x="6236" y="11788"/>
                  </a:lnTo>
                  <a:lnTo>
                    <a:pt x="6650" y="11885"/>
                  </a:lnTo>
                  <a:lnTo>
                    <a:pt x="7015" y="11958"/>
                  </a:lnTo>
                  <a:lnTo>
                    <a:pt x="7575" y="12129"/>
                  </a:lnTo>
                  <a:lnTo>
                    <a:pt x="7575" y="12129"/>
                  </a:lnTo>
                  <a:lnTo>
                    <a:pt x="7746" y="12153"/>
                  </a:lnTo>
                  <a:lnTo>
                    <a:pt x="7746" y="12153"/>
                  </a:lnTo>
                  <a:lnTo>
                    <a:pt x="7916" y="12129"/>
                  </a:lnTo>
                  <a:lnTo>
                    <a:pt x="8062" y="12056"/>
                  </a:lnTo>
                  <a:lnTo>
                    <a:pt x="8062" y="12056"/>
                  </a:lnTo>
                  <a:lnTo>
                    <a:pt x="8160" y="11958"/>
                  </a:lnTo>
                  <a:lnTo>
                    <a:pt x="8233" y="11861"/>
                  </a:lnTo>
                  <a:lnTo>
                    <a:pt x="8282" y="11739"/>
                  </a:lnTo>
                  <a:lnTo>
                    <a:pt x="8306" y="11593"/>
                  </a:lnTo>
                  <a:lnTo>
                    <a:pt x="8306" y="1656"/>
                  </a:lnTo>
                  <a:lnTo>
                    <a:pt x="8306" y="1656"/>
                  </a:lnTo>
                  <a:lnTo>
                    <a:pt x="8282" y="1534"/>
                  </a:lnTo>
                  <a:lnTo>
                    <a:pt x="8257" y="1437"/>
                  </a:lnTo>
                  <a:lnTo>
                    <a:pt x="8184" y="1315"/>
                  </a:lnTo>
                  <a:lnTo>
                    <a:pt x="8111" y="1242"/>
                  </a:lnTo>
                  <a:lnTo>
                    <a:pt x="8111" y="1242"/>
                  </a:lnTo>
                  <a:lnTo>
                    <a:pt x="7965" y="1120"/>
                  </a:lnTo>
                  <a:lnTo>
                    <a:pt x="7795" y="974"/>
                  </a:lnTo>
                  <a:lnTo>
                    <a:pt x="7381" y="755"/>
                  </a:lnTo>
                  <a:lnTo>
                    <a:pt x="6918" y="536"/>
                  </a:lnTo>
                  <a:lnTo>
                    <a:pt x="6406" y="341"/>
                  </a:lnTo>
                  <a:lnTo>
                    <a:pt x="5846" y="195"/>
                  </a:lnTo>
                  <a:lnTo>
                    <a:pt x="5286" y="73"/>
                  </a:lnTo>
                  <a:lnTo>
                    <a:pt x="4726" y="24"/>
                  </a:lnTo>
                  <a:lnTo>
                    <a:pt x="4141" y="0"/>
                  </a:lnTo>
                  <a:lnTo>
                    <a:pt x="4141" y="0"/>
                  </a:lnTo>
                  <a:lnTo>
                    <a:pt x="3776" y="0"/>
                  </a:lnTo>
                  <a:lnTo>
                    <a:pt x="3435" y="49"/>
                  </a:lnTo>
                  <a:lnTo>
                    <a:pt x="3094" y="98"/>
                  </a:lnTo>
                  <a:lnTo>
                    <a:pt x="2777" y="171"/>
                  </a:lnTo>
                  <a:lnTo>
                    <a:pt x="2485" y="268"/>
                  </a:lnTo>
                  <a:lnTo>
                    <a:pt x="2193" y="365"/>
                  </a:lnTo>
                  <a:lnTo>
                    <a:pt x="1949" y="487"/>
                  </a:lnTo>
                  <a:lnTo>
                    <a:pt x="1681" y="609"/>
                  </a:lnTo>
                  <a:lnTo>
                    <a:pt x="1243" y="901"/>
                  </a:lnTo>
                  <a:lnTo>
                    <a:pt x="878" y="1169"/>
                  </a:lnTo>
                  <a:lnTo>
                    <a:pt x="561" y="1437"/>
                  </a:lnTo>
                  <a:lnTo>
                    <a:pt x="293" y="1681"/>
                  </a:lnTo>
                  <a:lnTo>
                    <a:pt x="293" y="1681"/>
                  </a:lnTo>
                  <a:lnTo>
                    <a:pt x="171" y="1802"/>
                  </a:lnTo>
                  <a:lnTo>
                    <a:pt x="171" y="1802"/>
                  </a:lnTo>
                  <a:lnTo>
                    <a:pt x="98" y="1875"/>
                  </a:lnTo>
                  <a:lnTo>
                    <a:pt x="50" y="1973"/>
                  </a:lnTo>
                  <a:lnTo>
                    <a:pt x="1" y="2095"/>
                  </a:lnTo>
                  <a:lnTo>
                    <a:pt x="1" y="2192"/>
                  </a:lnTo>
                  <a:lnTo>
                    <a:pt x="1" y="2192"/>
                  </a:lnTo>
                  <a:close/>
                </a:path>
              </a:pathLst>
            </a:custGeom>
            <a:noFill/>
            <a:ln w="121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TextBox 9"/>
          <p:cNvSpPr txBox="1"/>
          <p:nvPr/>
        </p:nvSpPr>
        <p:spPr>
          <a:xfrm>
            <a:off x="1013363" y="454312"/>
            <a:ext cx="2596110" cy="523220"/>
          </a:xfrm>
          <a:prstGeom prst="rect">
            <a:avLst/>
          </a:prstGeom>
          <a:noFill/>
        </p:spPr>
        <p:txBody>
          <a:bodyPr wrap="square" rtlCol="0">
            <a:spAutoFit/>
          </a:bodyPr>
          <a:lstStyle/>
          <a:p>
            <a:pPr algn="just"/>
            <a:r>
              <a:rPr lang="en-US" sz="2800" b="1" dirty="0" smtClean="0">
                <a:solidFill>
                  <a:schemeClr val="bg1"/>
                </a:solidFill>
              </a:rPr>
              <a:t>LUYỆN TẬP</a:t>
            </a:r>
            <a:endParaRPr lang="vi-VN" sz="2800" b="1" dirty="0">
              <a:solidFill>
                <a:schemeClr val="bg1"/>
              </a:solidFill>
            </a:endParaRPr>
          </a:p>
        </p:txBody>
      </p:sp>
      <p:sp>
        <p:nvSpPr>
          <p:cNvPr id="11" name="TextBox 10"/>
          <p:cNvSpPr txBox="1"/>
          <p:nvPr/>
        </p:nvSpPr>
        <p:spPr>
          <a:xfrm>
            <a:off x="263769" y="1312513"/>
            <a:ext cx="8581293" cy="1384995"/>
          </a:xfrm>
          <a:prstGeom prst="rect">
            <a:avLst/>
          </a:prstGeom>
          <a:noFill/>
        </p:spPr>
        <p:txBody>
          <a:bodyPr wrap="square" rtlCol="0">
            <a:spAutoFit/>
          </a:bodyPr>
          <a:lstStyle/>
          <a:p>
            <a:pPr algn="just">
              <a:lnSpc>
                <a:spcPct val="150000"/>
              </a:lnSpc>
            </a:pPr>
            <a:r>
              <a:rPr lang="en-US" sz="2800" b="1" dirty="0" smtClean="0">
                <a:solidFill>
                  <a:srgbClr val="00B0F0"/>
                </a:solidFill>
              </a:rPr>
              <a:t>1.18. </a:t>
            </a:r>
            <a:r>
              <a:rPr lang="en-US" sz="2800" dirty="0" err="1" smtClean="0">
                <a:solidFill>
                  <a:schemeClr val="tx1"/>
                </a:solidFill>
              </a:rPr>
              <a:t>Thay</a:t>
            </a:r>
            <a:r>
              <a:rPr lang="en-US" sz="2800" dirty="0" smtClean="0">
                <a:solidFill>
                  <a:schemeClr val="tx1"/>
                </a:solidFill>
              </a:rPr>
              <a:t> “</a:t>
            </a:r>
            <a:r>
              <a:rPr lang="en-US" sz="2800" b="1" dirty="0" smtClean="0">
                <a:solidFill>
                  <a:schemeClr val="tx1"/>
                </a:solidFill>
              </a:rPr>
              <a:t>?</a:t>
            </a:r>
            <a:r>
              <a:rPr lang="en-US" sz="2800" dirty="0" smtClean="0">
                <a:solidFill>
                  <a:schemeClr val="tx1"/>
                </a:solidFill>
              </a:rPr>
              <a:t>” </a:t>
            </a:r>
            <a:r>
              <a:rPr lang="en-US" sz="2800" dirty="0" err="1" smtClean="0">
                <a:solidFill>
                  <a:schemeClr val="tx1"/>
                </a:solidFill>
              </a:rPr>
              <a:t>bằng</a:t>
            </a:r>
            <a:r>
              <a:rPr lang="en-US" sz="2800" dirty="0" smtClean="0">
                <a:solidFill>
                  <a:schemeClr val="tx1"/>
                </a:solidFill>
              </a:rPr>
              <a:t> </a:t>
            </a:r>
            <a:r>
              <a:rPr lang="en-US" sz="2800" dirty="0" err="1" smtClean="0">
                <a:solidFill>
                  <a:schemeClr val="tx1"/>
                </a:solidFill>
              </a:rPr>
              <a:t>số</a:t>
            </a:r>
            <a:r>
              <a:rPr lang="en-US" sz="2800" dirty="0" smtClean="0">
                <a:solidFill>
                  <a:schemeClr val="tx1"/>
                </a:solidFill>
              </a:rPr>
              <a:t> </a:t>
            </a:r>
            <a:r>
              <a:rPr lang="en-US" sz="2800" dirty="0" err="1" smtClean="0">
                <a:solidFill>
                  <a:schemeClr val="tx1"/>
                </a:solidFill>
              </a:rPr>
              <a:t>thích</a:t>
            </a:r>
            <a:r>
              <a:rPr lang="en-US" sz="2800" dirty="0" smtClean="0">
                <a:solidFill>
                  <a:schemeClr val="tx1"/>
                </a:solidFill>
              </a:rPr>
              <a:t> </a:t>
            </a:r>
            <a:r>
              <a:rPr lang="en-US" sz="2800" dirty="0" err="1" smtClean="0">
                <a:solidFill>
                  <a:schemeClr val="tx1"/>
                </a:solidFill>
              </a:rPr>
              <a:t>hợp</a:t>
            </a:r>
            <a:r>
              <a:rPr lang="en-US" sz="2800" dirty="0" smtClean="0">
                <a:solidFill>
                  <a:schemeClr val="tx1"/>
                </a:solidFill>
              </a:rPr>
              <a:t> </a:t>
            </a:r>
          </a:p>
          <a:p>
            <a:pPr algn="ctr">
              <a:lnSpc>
                <a:spcPct val="150000"/>
              </a:lnSpc>
            </a:pPr>
            <a:r>
              <a:rPr lang="en-US" sz="2800" b="1" dirty="0" smtClean="0">
                <a:solidFill>
                  <a:schemeClr val="tx1"/>
                </a:solidFill>
              </a:rPr>
              <a:t>?</a:t>
            </a:r>
            <a:r>
              <a:rPr lang="en-US" sz="2800" dirty="0" smtClean="0">
                <a:solidFill>
                  <a:schemeClr val="tx1"/>
                </a:solidFill>
              </a:rPr>
              <a:t> + 2 895 = </a:t>
            </a:r>
            <a:r>
              <a:rPr lang="en-US" sz="2800" smtClean="0">
                <a:solidFill>
                  <a:schemeClr val="tx1"/>
                </a:solidFill>
              </a:rPr>
              <a:t>2 </a:t>
            </a:r>
            <a:r>
              <a:rPr lang="en-US" sz="2800" smtClean="0">
                <a:solidFill>
                  <a:schemeClr val="tx1"/>
                </a:solidFill>
              </a:rPr>
              <a:t>895 </a:t>
            </a:r>
            <a:r>
              <a:rPr lang="en-US" sz="2800" dirty="0" smtClean="0">
                <a:solidFill>
                  <a:schemeClr val="tx1"/>
                </a:solidFill>
              </a:rPr>
              <a:t>+ 6 789.</a:t>
            </a:r>
          </a:p>
        </p:txBody>
      </p:sp>
      <p:sp>
        <p:nvSpPr>
          <p:cNvPr id="2" name="Rectangle 1"/>
          <p:cNvSpPr/>
          <p:nvPr/>
        </p:nvSpPr>
        <p:spPr>
          <a:xfrm>
            <a:off x="2911003" y="3560992"/>
            <a:ext cx="4213013" cy="738664"/>
          </a:xfrm>
          <a:prstGeom prst="rect">
            <a:avLst/>
          </a:prstGeom>
        </p:spPr>
        <p:txBody>
          <a:bodyPr wrap="none">
            <a:spAutoFit/>
          </a:bodyPr>
          <a:lstStyle/>
          <a:p>
            <a:pPr algn="ctr">
              <a:lnSpc>
                <a:spcPct val="150000"/>
              </a:lnSpc>
            </a:pPr>
            <a:r>
              <a:rPr lang="en-US" sz="2800" dirty="0" smtClean="0">
                <a:solidFill>
                  <a:schemeClr val="tx1"/>
                </a:solidFill>
              </a:rPr>
              <a:t>+  </a:t>
            </a:r>
            <a:r>
              <a:rPr lang="en-US" sz="2800" dirty="0">
                <a:solidFill>
                  <a:schemeClr val="tx1"/>
                </a:solidFill>
              </a:rPr>
              <a:t>2 895 = </a:t>
            </a:r>
            <a:r>
              <a:rPr lang="en-US" sz="2800">
                <a:solidFill>
                  <a:schemeClr val="tx1"/>
                </a:solidFill>
              </a:rPr>
              <a:t>2 </a:t>
            </a:r>
            <a:r>
              <a:rPr lang="en-US" sz="2800" smtClean="0">
                <a:solidFill>
                  <a:schemeClr val="tx1"/>
                </a:solidFill>
              </a:rPr>
              <a:t>895 + </a:t>
            </a:r>
            <a:r>
              <a:rPr lang="en-US" sz="2800" dirty="0">
                <a:solidFill>
                  <a:schemeClr val="tx1"/>
                </a:solidFill>
              </a:rPr>
              <a:t>6 789.</a:t>
            </a:r>
          </a:p>
        </p:txBody>
      </p:sp>
      <p:sp>
        <p:nvSpPr>
          <p:cNvPr id="4" name="Rectangle 3"/>
          <p:cNvSpPr/>
          <p:nvPr/>
        </p:nvSpPr>
        <p:spPr>
          <a:xfrm>
            <a:off x="2273105" y="3677257"/>
            <a:ext cx="404278" cy="523220"/>
          </a:xfrm>
          <a:prstGeom prst="rect">
            <a:avLst/>
          </a:prstGeom>
        </p:spPr>
        <p:txBody>
          <a:bodyPr wrap="none">
            <a:spAutoFit/>
          </a:bodyPr>
          <a:lstStyle/>
          <a:p>
            <a:r>
              <a:rPr lang="en-US" sz="2800" b="1" dirty="0">
                <a:solidFill>
                  <a:schemeClr val="tx1"/>
                </a:solidFill>
              </a:rPr>
              <a:t>?</a:t>
            </a:r>
            <a:endParaRPr lang="vi-VN" sz="2800" dirty="0"/>
          </a:p>
        </p:txBody>
      </p:sp>
      <p:sp>
        <p:nvSpPr>
          <p:cNvPr id="14" name="Rectangle 13"/>
          <p:cNvSpPr/>
          <p:nvPr/>
        </p:nvSpPr>
        <p:spPr>
          <a:xfrm>
            <a:off x="1768641" y="3677257"/>
            <a:ext cx="1085554" cy="523220"/>
          </a:xfrm>
          <a:prstGeom prst="rect">
            <a:avLst/>
          </a:prstGeom>
        </p:spPr>
        <p:txBody>
          <a:bodyPr wrap="none">
            <a:spAutoFit/>
          </a:bodyPr>
          <a:lstStyle/>
          <a:p>
            <a:r>
              <a:rPr lang="en-US" sz="2800" b="1" dirty="0" smtClean="0">
                <a:solidFill>
                  <a:srgbClr val="FF0000"/>
                </a:solidFill>
              </a:rPr>
              <a:t>6 789</a:t>
            </a:r>
            <a:endParaRPr lang="vi-VN" sz="2800" dirty="0">
              <a:solidFill>
                <a:srgbClr val="FF0000"/>
              </a:solidFill>
            </a:endParaRPr>
          </a:p>
        </p:txBody>
      </p:sp>
      <p:sp>
        <p:nvSpPr>
          <p:cNvPr id="12" name="TextBox 11"/>
          <p:cNvSpPr txBox="1"/>
          <p:nvPr/>
        </p:nvSpPr>
        <p:spPr>
          <a:xfrm>
            <a:off x="3285945" y="2664363"/>
            <a:ext cx="1731564" cy="523220"/>
          </a:xfrm>
          <a:prstGeom prst="rect">
            <a:avLst/>
          </a:prstGeom>
          <a:noFill/>
        </p:spPr>
        <p:txBody>
          <a:bodyPr wrap="square" rtlCol="0">
            <a:spAutoFit/>
          </a:bodyPr>
          <a:lstStyle/>
          <a:p>
            <a:pPr algn="ctr"/>
            <a:r>
              <a:rPr lang="en-US" sz="2800" b="1" i="1" u="sng" dirty="0" err="1" smtClean="0"/>
              <a:t>Giải</a:t>
            </a:r>
            <a:r>
              <a:rPr lang="en-US" sz="2800" b="1" i="1" u="sng" dirty="0" smtClean="0"/>
              <a:t>:</a:t>
            </a:r>
            <a:endParaRPr lang="vi-VN" sz="2800" b="1" i="1" u="sng"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4" presetClass="exit" presetSubtype="10" fill="hold" grpId="1" nodeType="clickEffect">
                                  <p:stCondLst>
                                    <p:cond delay="0"/>
                                  </p:stCondLst>
                                  <p:childTnLst>
                                    <p:animEffect transition="out" filter="randombar(horizontal)">
                                      <p:cBhvr>
                                        <p:cTn id="22" dur="500"/>
                                        <p:tgtEl>
                                          <p:spTgt spid="4"/>
                                        </p:tgtEl>
                                      </p:cBhvr>
                                    </p:animEffect>
                                    <p:set>
                                      <p:cBhvr>
                                        <p:cTn id="23" dur="1" fill="hold">
                                          <p:stCondLst>
                                            <p:cond delay="499"/>
                                          </p:stCondLst>
                                        </p:cTn>
                                        <p:tgtEl>
                                          <p:spTgt spid="4"/>
                                        </p:tgtEl>
                                        <p:attrNameLst>
                                          <p:attrName>style.visibility</p:attrName>
                                        </p:attrNameLst>
                                      </p:cBhvr>
                                      <p:to>
                                        <p:strVal val="hidden"/>
                                      </p:to>
                                    </p:set>
                                  </p:childTnLst>
                                </p:cTn>
                              </p:par>
                              <p:par>
                                <p:cTn id="24" presetID="10" presetClass="entr" presetSubtype="0"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p:bldP spid="4" grpId="0"/>
      <p:bldP spid="4" grpId="1"/>
      <p:bldP spid="14" grpId="0"/>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3" name="Google Shape;343;p23"/>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23</a:t>
            </a:fld>
            <a:endParaRPr/>
          </a:p>
        </p:txBody>
      </p:sp>
      <p:sp>
        <p:nvSpPr>
          <p:cNvPr id="14" name="TextBox 13"/>
          <p:cNvSpPr txBox="1"/>
          <p:nvPr/>
        </p:nvSpPr>
        <p:spPr>
          <a:xfrm>
            <a:off x="175042" y="1235025"/>
            <a:ext cx="8186658" cy="577850"/>
          </a:xfrm>
          <a:prstGeom prst="rect">
            <a:avLst/>
          </a:prstGeom>
          <a:noFill/>
        </p:spPr>
        <p:txBody>
          <a:bodyPr wrap="square" rtlCol="0">
            <a:spAutoFit/>
          </a:bodyPr>
          <a:lstStyle/>
          <a:p>
            <a:pPr algn="just">
              <a:lnSpc>
                <a:spcPct val="150000"/>
              </a:lnSpc>
            </a:pPr>
            <a:r>
              <a:rPr lang="en-US" sz="2400" b="1" dirty="0" smtClean="0">
                <a:solidFill>
                  <a:srgbClr val="00B0F0"/>
                </a:solidFill>
              </a:rPr>
              <a:t>1.19. </a:t>
            </a:r>
            <a:r>
              <a:rPr lang="en-US" sz="2400" dirty="0" err="1" smtClean="0">
                <a:solidFill>
                  <a:schemeClr val="tx1"/>
                </a:solidFill>
              </a:rPr>
              <a:t>Tìm</a:t>
            </a:r>
            <a:r>
              <a:rPr lang="en-US" sz="2400" dirty="0" smtClean="0">
                <a:solidFill>
                  <a:schemeClr val="tx1"/>
                </a:solidFill>
              </a:rPr>
              <a:t> </a:t>
            </a:r>
            <a:r>
              <a:rPr lang="en-US" sz="2400" dirty="0" err="1" smtClean="0">
                <a:solidFill>
                  <a:schemeClr val="tx1"/>
                </a:solidFill>
              </a:rPr>
              <a:t>số</a:t>
            </a:r>
            <a:r>
              <a:rPr lang="en-US" sz="2400" dirty="0" smtClean="0">
                <a:solidFill>
                  <a:schemeClr val="tx1"/>
                </a:solidFill>
              </a:rPr>
              <a:t> </a:t>
            </a:r>
            <a:r>
              <a:rPr lang="en-US" sz="2400" dirty="0" err="1" smtClean="0">
                <a:solidFill>
                  <a:schemeClr val="tx1"/>
                </a:solidFill>
              </a:rPr>
              <a:t>tự</a:t>
            </a:r>
            <a:r>
              <a:rPr lang="en-US" sz="2400" dirty="0" smtClean="0">
                <a:solidFill>
                  <a:schemeClr val="tx1"/>
                </a:solidFill>
              </a:rPr>
              <a:t> </a:t>
            </a:r>
            <a:r>
              <a:rPr lang="en-US" sz="2400" dirty="0" err="1" smtClean="0">
                <a:solidFill>
                  <a:schemeClr val="tx1"/>
                </a:solidFill>
              </a:rPr>
              <a:t>nhiên</a:t>
            </a:r>
            <a:r>
              <a:rPr lang="en-US" sz="2400" dirty="0" smtClean="0">
                <a:solidFill>
                  <a:schemeClr val="tx1"/>
                </a:solidFill>
              </a:rPr>
              <a:t> x </a:t>
            </a:r>
            <a:r>
              <a:rPr lang="en-US" sz="2400" dirty="0" err="1" smtClean="0">
                <a:solidFill>
                  <a:schemeClr val="tx1"/>
                </a:solidFill>
              </a:rPr>
              <a:t>thỏa</a:t>
            </a:r>
            <a:r>
              <a:rPr lang="en-US" sz="2400" dirty="0" smtClean="0">
                <a:solidFill>
                  <a:schemeClr val="tx1"/>
                </a:solidFill>
              </a:rPr>
              <a:t> </a:t>
            </a:r>
            <a:r>
              <a:rPr lang="en-US" sz="2400" dirty="0" err="1" smtClean="0">
                <a:solidFill>
                  <a:schemeClr val="tx1"/>
                </a:solidFill>
              </a:rPr>
              <a:t>mãn</a:t>
            </a:r>
            <a:r>
              <a:rPr lang="en-US" sz="2400" dirty="0" smtClean="0">
                <a:solidFill>
                  <a:schemeClr val="tx1"/>
                </a:solidFill>
              </a:rPr>
              <a:t> </a:t>
            </a:r>
          </a:p>
        </p:txBody>
      </p:sp>
      <p:grpSp>
        <p:nvGrpSpPr>
          <p:cNvPr id="4" name="Google Shape;900;p46"/>
          <p:cNvGrpSpPr/>
          <p:nvPr/>
        </p:nvGrpSpPr>
        <p:grpSpPr>
          <a:xfrm>
            <a:off x="349982" y="610756"/>
            <a:ext cx="314590" cy="269367"/>
            <a:chOff x="1934025" y="1001650"/>
            <a:chExt cx="415300" cy="355600"/>
          </a:xfrm>
        </p:grpSpPr>
        <p:sp>
          <p:nvSpPr>
            <p:cNvPr id="5" name="Google Shape;901;p46"/>
            <p:cNvSpPr/>
            <p:nvPr/>
          </p:nvSpPr>
          <p:spPr>
            <a:xfrm>
              <a:off x="1934025" y="1303650"/>
              <a:ext cx="207650" cy="53600"/>
            </a:xfrm>
            <a:custGeom>
              <a:avLst/>
              <a:gdLst/>
              <a:ahLst/>
              <a:cxnLst/>
              <a:rect l="l" t="t" r="r" b="b"/>
              <a:pathLst>
                <a:path w="8306" h="2144" fill="none" extrusionOk="0">
                  <a:moveTo>
                    <a:pt x="1" y="0"/>
                  </a:moveTo>
                  <a:lnTo>
                    <a:pt x="1" y="487"/>
                  </a:lnTo>
                  <a:lnTo>
                    <a:pt x="1" y="487"/>
                  </a:lnTo>
                  <a:lnTo>
                    <a:pt x="25" y="633"/>
                  </a:lnTo>
                  <a:lnTo>
                    <a:pt x="74" y="755"/>
                  </a:lnTo>
                  <a:lnTo>
                    <a:pt x="147" y="853"/>
                  </a:lnTo>
                  <a:lnTo>
                    <a:pt x="245" y="950"/>
                  </a:lnTo>
                  <a:lnTo>
                    <a:pt x="245" y="950"/>
                  </a:lnTo>
                  <a:lnTo>
                    <a:pt x="391" y="1023"/>
                  </a:lnTo>
                  <a:lnTo>
                    <a:pt x="561" y="1047"/>
                  </a:lnTo>
                  <a:lnTo>
                    <a:pt x="561" y="1047"/>
                  </a:lnTo>
                  <a:lnTo>
                    <a:pt x="732" y="1023"/>
                  </a:lnTo>
                  <a:lnTo>
                    <a:pt x="732" y="1023"/>
                  </a:lnTo>
                  <a:lnTo>
                    <a:pt x="1292" y="853"/>
                  </a:lnTo>
                  <a:lnTo>
                    <a:pt x="1657" y="780"/>
                  </a:lnTo>
                  <a:lnTo>
                    <a:pt x="2071" y="682"/>
                  </a:lnTo>
                  <a:lnTo>
                    <a:pt x="2534" y="609"/>
                  </a:lnTo>
                  <a:lnTo>
                    <a:pt x="3021" y="560"/>
                  </a:lnTo>
                  <a:lnTo>
                    <a:pt x="3581" y="512"/>
                  </a:lnTo>
                  <a:lnTo>
                    <a:pt x="4166" y="487"/>
                  </a:lnTo>
                  <a:lnTo>
                    <a:pt x="4166" y="487"/>
                  </a:lnTo>
                  <a:lnTo>
                    <a:pt x="4604" y="512"/>
                  </a:lnTo>
                  <a:lnTo>
                    <a:pt x="5018" y="536"/>
                  </a:lnTo>
                  <a:lnTo>
                    <a:pt x="5408" y="609"/>
                  </a:lnTo>
                  <a:lnTo>
                    <a:pt x="5773" y="682"/>
                  </a:lnTo>
                  <a:lnTo>
                    <a:pt x="6114" y="780"/>
                  </a:lnTo>
                  <a:lnTo>
                    <a:pt x="6431" y="877"/>
                  </a:lnTo>
                  <a:lnTo>
                    <a:pt x="6699" y="999"/>
                  </a:lnTo>
                  <a:lnTo>
                    <a:pt x="6966" y="1120"/>
                  </a:lnTo>
                  <a:lnTo>
                    <a:pt x="7186" y="1242"/>
                  </a:lnTo>
                  <a:lnTo>
                    <a:pt x="7405" y="1388"/>
                  </a:lnTo>
                  <a:lnTo>
                    <a:pt x="7770" y="1656"/>
                  </a:lnTo>
                  <a:lnTo>
                    <a:pt x="8062" y="1924"/>
                  </a:lnTo>
                  <a:lnTo>
                    <a:pt x="8306" y="2143"/>
                  </a:lnTo>
                </a:path>
              </a:pathLst>
            </a:custGeom>
            <a:noFill/>
            <a:ln w="121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902;p46"/>
            <p:cNvSpPr/>
            <p:nvPr/>
          </p:nvSpPr>
          <p:spPr>
            <a:xfrm>
              <a:off x="2141650" y="1303650"/>
              <a:ext cx="207675" cy="53600"/>
            </a:xfrm>
            <a:custGeom>
              <a:avLst/>
              <a:gdLst/>
              <a:ahLst/>
              <a:cxnLst/>
              <a:rect l="l" t="t" r="r" b="b"/>
              <a:pathLst>
                <a:path w="8307" h="2144" fill="none" extrusionOk="0">
                  <a:moveTo>
                    <a:pt x="1" y="2143"/>
                  </a:moveTo>
                  <a:lnTo>
                    <a:pt x="1" y="2143"/>
                  </a:lnTo>
                  <a:lnTo>
                    <a:pt x="245" y="1924"/>
                  </a:lnTo>
                  <a:lnTo>
                    <a:pt x="537" y="1656"/>
                  </a:lnTo>
                  <a:lnTo>
                    <a:pt x="902" y="1388"/>
                  </a:lnTo>
                  <a:lnTo>
                    <a:pt x="1121" y="1242"/>
                  </a:lnTo>
                  <a:lnTo>
                    <a:pt x="1341" y="1120"/>
                  </a:lnTo>
                  <a:lnTo>
                    <a:pt x="1608" y="999"/>
                  </a:lnTo>
                  <a:lnTo>
                    <a:pt x="1876" y="877"/>
                  </a:lnTo>
                  <a:lnTo>
                    <a:pt x="2193" y="780"/>
                  </a:lnTo>
                  <a:lnTo>
                    <a:pt x="2534" y="682"/>
                  </a:lnTo>
                  <a:lnTo>
                    <a:pt x="2899" y="609"/>
                  </a:lnTo>
                  <a:lnTo>
                    <a:pt x="3289" y="536"/>
                  </a:lnTo>
                  <a:lnTo>
                    <a:pt x="3703" y="512"/>
                  </a:lnTo>
                  <a:lnTo>
                    <a:pt x="4141" y="487"/>
                  </a:lnTo>
                  <a:lnTo>
                    <a:pt x="4141" y="487"/>
                  </a:lnTo>
                  <a:lnTo>
                    <a:pt x="4726" y="512"/>
                  </a:lnTo>
                  <a:lnTo>
                    <a:pt x="5286" y="560"/>
                  </a:lnTo>
                  <a:lnTo>
                    <a:pt x="5773" y="609"/>
                  </a:lnTo>
                  <a:lnTo>
                    <a:pt x="6236" y="682"/>
                  </a:lnTo>
                  <a:lnTo>
                    <a:pt x="6650" y="780"/>
                  </a:lnTo>
                  <a:lnTo>
                    <a:pt x="7015" y="853"/>
                  </a:lnTo>
                  <a:lnTo>
                    <a:pt x="7575" y="1023"/>
                  </a:lnTo>
                  <a:lnTo>
                    <a:pt x="7575" y="1023"/>
                  </a:lnTo>
                  <a:lnTo>
                    <a:pt x="7746" y="1047"/>
                  </a:lnTo>
                  <a:lnTo>
                    <a:pt x="7746" y="1047"/>
                  </a:lnTo>
                  <a:lnTo>
                    <a:pt x="7916" y="1023"/>
                  </a:lnTo>
                  <a:lnTo>
                    <a:pt x="8062" y="950"/>
                  </a:lnTo>
                  <a:lnTo>
                    <a:pt x="8062" y="950"/>
                  </a:lnTo>
                  <a:lnTo>
                    <a:pt x="8160" y="853"/>
                  </a:lnTo>
                  <a:lnTo>
                    <a:pt x="8233" y="755"/>
                  </a:lnTo>
                  <a:lnTo>
                    <a:pt x="8282" y="633"/>
                  </a:lnTo>
                  <a:lnTo>
                    <a:pt x="8306" y="487"/>
                  </a:lnTo>
                  <a:lnTo>
                    <a:pt x="8306" y="0"/>
                  </a:lnTo>
                </a:path>
              </a:pathLst>
            </a:custGeom>
            <a:noFill/>
            <a:ln w="121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903;p46"/>
            <p:cNvSpPr/>
            <p:nvPr/>
          </p:nvSpPr>
          <p:spPr>
            <a:xfrm>
              <a:off x="1934025" y="1001650"/>
              <a:ext cx="207650" cy="331250"/>
            </a:xfrm>
            <a:custGeom>
              <a:avLst/>
              <a:gdLst/>
              <a:ahLst/>
              <a:cxnLst/>
              <a:rect l="l" t="t" r="r" b="b"/>
              <a:pathLst>
                <a:path w="8306" h="13250" fill="none" extrusionOk="0">
                  <a:moveTo>
                    <a:pt x="8306" y="2192"/>
                  </a:moveTo>
                  <a:lnTo>
                    <a:pt x="8306" y="13249"/>
                  </a:lnTo>
                  <a:lnTo>
                    <a:pt x="8306" y="13249"/>
                  </a:lnTo>
                  <a:lnTo>
                    <a:pt x="8062" y="13030"/>
                  </a:lnTo>
                  <a:lnTo>
                    <a:pt x="7770" y="12762"/>
                  </a:lnTo>
                  <a:lnTo>
                    <a:pt x="7405" y="12494"/>
                  </a:lnTo>
                  <a:lnTo>
                    <a:pt x="7186" y="12348"/>
                  </a:lnTo>
                  <a:lnTo>
                    <a:pt x="6966" y="12226"/>
                  </a:lnTo>
                  <a:lnTo>
                    <a:pt x="6699" y="12105"/>
                  </a:lnTo>
                  <a:lnTo>
                    <a:pt x="6431" y="11983"/>
                  </a:lnTo>
                  <a:lnTo>
                    <a:pt x="6114" y="11885"/>
                  </a:lnTo>
                  <a:lnTo>
                    <a:pt x="5773" y="11788"/>
                  </a:lnTo>
                  <a:lnTo>
                    <a:pt x="5408" y="11715"/>
                  </a:lnTo>
                  <a:lnTo>
                    <a:pt x="5018" y="11642"/>
                  </a:lnTo>
                  <a:lnTo>
                    <a:pt x="4604" y="11617"/>
                  </a:lnTo>
                  <a:lnTo>
                    <a:pt x="4166" y="11593"/>
                  </a:lnTo>
                  <a:lnTo>
                    <a:pt x="4166" y="11593"/>
                  </a:lnTo>
                  <a:lnTo>
                    <a:pt x="3581" y="11617"/>
                  </a:lnTo>
                  <a:lnTo>
                    <a:pt x="3021" y="11666"/>
                  </a:lnTo>
                  <a:lnTo>
                    <a:pt x="2534" y="11715"/>
                  </a:lnTo>
                  <a:lnTo>
                    <a:pt x="2071" y="11788"/>
                  </a:lnTo>
                  <a:lnTo>
                    <a:pt x="1657" y="11885"/>
                  </a:lnTo>
                  <a:lnTo>
                    <a:pt x="1292" y="11958"/>
                  </a:lnTo>
                  <a:lnTo>
                    <a:pt x="732" y="12129"/>
                  </a:lnTo>
                  <a:lnTo>
                    <a:pt x="732" y="12129"/>
                  </a:lnTo>
                  <a:lnTo>
                    <a:pt x="561" y="12153"/>
                  </a:lnTo>
                  <a:lnTo>
                    <a:pt x="561" y="12153"/>
                  </a:lnTo>
                  <a:lnTo>
                    <a:pt x="391" y="12129"/>
                  </a:lnTo>
                  <a:lnTo>
                    <a:pt x="245" y="12056"/>
                  </a:lnTo>
                  <a:lnTo>
                    <a:pt x="245" y="12056"/>
                  </a:lnTo>
                  <a:lnTo>
                    <a:pt x="147" y="11958"/>
                  </a:lnTo>
                  <a:lnTo>
                    <a:pt x="74" y="11861"/>
                  </a:lnTo>
                  <a:lnTo>
                    <a:pt x="25" y="11739"/>
                  </a:lnTo>
                  <a:lnTo>
                    <a:pt x="1" y="11593"/>
                  </a:lnTo>
                  <a:lnTo>
                    <a:pt x="1" y="1656"/>
                  </a:lnTo>
                  <a:lnTo>
                    <a:pt x="1" y="1656"/>
                  </a:lnTo>
                  <a:lnTo>
                    <a:pt x="25" y="1534"/>
                  </a:lnTo>
                  <a:lnTo>
                    <a:pt x="50" y="1437"/>
                  </a:lnTo>
                  <a:lnTo>
                    <a:pt x="123" y="1315"/>
                  </a:lnTo>
                  <a:lnTo>
                    <a:pt x="196" y="1242"/>
                  </a:lnTo>
                  <a:lnTo>
                    <a:pt x="196" y="1242"/>
                  </a:lnTo>
                  <a:lnTo>
                    <a:pt x="342" y="1120"/>
                  </a:lnTo>
                  <a:lnTo>
                    <a:pt x="512" y="974"/>
                  </a:lnTo>
                  <a:lnTo>
                    <a:pt x="926" y="755"/>
                  </a:lnTo>
                  <a:lnTo>
                    <a:pt x="1389" y="536"/>
                  </a:lnTo>
                  <a:lnTo>
                    <a:pt x="1901" y="341"/>
                  </a:lnTo>
                  <a:lnTo>
                    <a:pt x="2461" y="195"/>
                  </a:lnTo>
                  <a:lnTo>
                    <a:pt x="3021" y="73"/>
                  </a:lnTo>
                  <a:lnTo>
                    <a:pt x="3581" y="24"/>
                  </a:lnTo>
                  <a:lnTo>
                    <a:pt x="4166" y="0"/>
                  </a:lnTo>
                  <a:lnTo>
                    <a:pt x="4166" y="0"/>
                  </a:lnTo>
                  <a:lnTo>
                    <a:pt x="4531" y="0"/>
                  </a:lnTo>
                  <a:lnTo>
                    <a:pt x="4872" y="49"/>
                  </a:lnTo>
                  <a:lnTo>
                    <a:pt x="5213" y="98"/>
                  </a:lnTo>
                  <a:lnTo>
                    <a:pt x="5530" y="171"/>
                  </a:lnTo>
                  <a:lnTo>
                    <a:pt x="5822" y="268"/>
                  </a:lnTo>
                  <a:lnTo>
                    <a:pt x="6114" y="365"/>
                  </a:lnTo>
                  <a:lnTo>
                    <a:pt x="6358" y="487"/>
                  </a:lnTo>
                  <a:lnTo>
                    <a:pt x="6626" y="609"/>
                  </a:lnTo>
                  <a:lnTo>
                    <a:pt x="7064" y="901"/>
                  </a:lnTo>
                  <a:lnTo>
                    <a:pt x="7429" y="1169"/>
                  </a:lnTo>
                  <a:lnTo>
                    <a:pt x="7746" y="1437"/>
                  </a:lnTo>
                  <a:lnTo>
                    <a:pt x="8014" y="1681"/>
                  </a:lnTo>
                  <a:lnTo>
                    <a:pt x="8014" y="1681"/>
                  </a:lnTo>
                  <a:lnTo>
                    <a:pt x="8136" y="1802"/>
                  </a:lnTo>
                  <a:lnTo>
                    <a:pt x="8136" y="1802"/>
                  </a:lnTo>
                  <a:lnTo>
                    <a:pt x="8209" y="1875"/>
                  </a:lnTo>
                  <a:lnTo>
                    <a:pt x="8257" y="1973"/>
                  </a:lnTo>
                  <a:lnTo>
                    <a:pt x="8306" y="2095"/>
                  </a:lnTo>
                  <a:lnTo>
                    <a:pt x="8306" y="2192"/>
                  </a:lnTo>
                  <a:lnTo>
                    <a:pt x="8306" y="2192"/>
                  </a:lnTo>
                  <a:close/>
                </a:path>
              </a:pathLst>
            </a:custGeom>
            <a:noFill/>
            <a:ln w="121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904;p46"/>
            <p:cNvSpPr/>
            <p:nvPr/>
          </p:nvSpPr>
          <p:spPr>
            <a:xfrm>
              <a:off x="2141650" y="1001650"/>
              <a:ext cx="207675" cy="331250"/>
            </a:xfrm>
            <a:custGeom>
              <a:avLst/>
              <a:gdLst/>
              <a:ahLst/>
              <a:cxnLst/>
              <a:rect l="l" t="t" r="r" b="b"/>
              <a:pathLst>
                <a:path w="8307" h="13250" fill="none" extrusionOk="0">
                  <a:moveTo>
                    <a:pt x="1" y="2192"/>
                  </a:moveTo>
                  <a:lnTo>
                    <a:pt x="1" y="13249"/>
                  </a:lnTo>
                  <a:lnTo>
                    <a:pt x="1" y="13249"/>
                  </a:lnTo>
                  <a:lnTo>
                    <a:pt x="245" y="13030"/>
                  </a:lnTo>
                  <a:lnTo>
                    <a:pt x="537" y="12762"/>
                  </a:lnTo>
                  <a:lnTo>
                    <a:pt x="902" y="12494"/>
                  </a:lnTo>
                  <a:lnTo>
                    <a:pt x="1121" y="12348"/>
                  </a:lnTo>
                  <a:lnTo>
                    <a:pt x="1341" y="12226"/>
                  </a:lnTo>
                  <a:lnTo>
                    <a:pt x="1608" y="12105"/>
                  </a:lnTo>
                  <a:lnTo>
                    <a:pt x="1876" y="11983"/>
                  </a:lnTo>
                  <a:lnTo>
                    <a:pt x="2193" y="11885"/>
                  </a:lnTo>
                  <a:lnTo>
                    <a:pt x="2534" y="11788"/>
                  </a:lnTo>
                  <a:lnTo>
                    <a:pt x="2899" y="11715"/>
                  </a:lnTo>
                  <a:lnTo>
                    <a:pt x="3289" y="11642"/>
                  </a:lnTo>
                  <a:lnTo>
                    <a:pt x="3703" y="11617"/>
                  </a:lnTo>
                  <a:lnTo>
                    <a:pt x="4141" y="11593"/>
                  </a:lnTo>
                  <a:lnTo>
                    <a:pt x="4141" y="11593"/>
                  </a:lnTo>
                  <a:lnTo>
                    <a:pt x="4726" y="11617"/>
                  </a:lnTo>
                  <a:lnTo>
                    <a:pt x="5286" y="11666"/>
                  </a:lnTo>
                  <a:lnTo>
                    <a:pt x="5773" y="11715"/>
                  </a:lnTo>
                  <a:lnTo>
                    <a:pt x="6236" y="11788"/>
                  </a:lnTo>
                  <a:lnTo>
                    <a:pt x="6650" y="11885"/>
                  </a:lnTo>
                  <a:lnTo>
                    <a:pt x="7015" y="11958"/>
                  </a:lnTo>
                  <a:lnTo>
                    <a:pt x="7575" y="12129"/>
                  </a:lnTo>
                  <a:lnTo>
                    <a:pt x="7575" y="12129"/>
                  </a:lnTo>
                  <a:lnTo>
                    <a:pt x="7746" y="12153"/>
                  </a:lnTo>
                  <a:lnTo>
                    <a:pt x="7746" y="12153"/>
                  </a:lnTo>
                  <a:lnTo>
                    <a:pt x="7916" y="12129"/>
                  </a:lnTo>
                  <a:lnTo>
                    <a:pt x="8062" y="12056"/>
                  </a:lnTo>
                  <a:lnTo>
                    <a:pt x="8062" y="12056"/>
                  </a:lnTo>
                  <a:lnTo>
                    <a:pt x="8160" y="11958"/>
                  </a:lnTo>
                  <a:lnTo>
                    <a:pt x="8233" y="11861"/>
                  </a:lnTo>
                  <a:lnTo>
                    <a:pt x="8282" y="11739"/>
                  </a:lnTo>
                  <a:lnTo>
                    <a:pt x="8306" y="11593"/>
                  </a:lnTo>
                  <a:lnTo>
                    <a:pt x="8306" y="1656"/>
                  </a:lnTo>
                  <a:lnTo>
                    <a:pt x="8306" y="1656"/>
                  </a:lnTo>
                  <a:lnTo>
                    <a:pt x="8282" y="1534"/>
                  </a:lnTo>
                  <a:lnTo>
                    <a:pt x="8257" y="1437"/>
                  </a:lnTo>
                  <a:lnTo>
                    <a:pt x="8184" y="1315"/>
                  </a:lnTo>
                  <a:lnTo>
                    <a:pt x="8111" y="1242"/>
                  </a:lnTo>
                  <a:lnTo>
                    <a:pt x="8111" y="1242"/>
                  </a:lnTo>
                  <a:lnTo>
                    <a:pt x="7965" y="1120"/>
                  </a:lnTo>
                  <a:lnTo>
                    <a:pt x="7795" y="974"/>
                  </a:lnTo>
                  <a:lnTo>
                    <a:pt x="7381" y="755"/>
                  </a:lnTo>
                  <a:lnTo>
                    <a:pt x="6918" y="536"/>
                  </a:lnTo>
                  <a:lnTo>
                    <a:pt x="6406" y="341"/>
                  </a:lnTo>
                  <a:lnTo>
                    <a:pt x="5846" y="195"/>
                  </a:lnTo>
                  <a:lnTo>
                    <a:pt x="5286" y="73"/>
                  </a:lnTo>
                  <a:lnTo>
                    <a:pt x="4726" y="24"/>
                  </a:lnTo>
                  <a:lnTo>
                    <a:pt x="4141" y="0"/>
                  </a:lnTo>
                  <a:lnTo>
                    <a:pt x="4141" y="0"/>
                  </a:lnTo>
                  <a:lnTo>
                    <a:pt x="3776" y="0"/>
                  </a:lnTo>
                  <a:lnTo>
                    <a:pt x="3435" y="49"/>
                  </a:lnTo>
                  <a:lnTo>
                    <a:pt x="3094" y="98"/>
                  </a:lnTo>
                  <a:lnTo>
                    <a:pt x="2777" y="171"/>
                  </a:lnTo>
                  <a:lnTo>
                    <a:pt x="2485" y="268"/>
                  </a:lnTo>
                  <a:lnTo>
                    <a:pt x="2193" y="365"/>
                  </a:lnTo>
                  <a:lnTo>
                    <a:pt x="1949" y="487"/>
                  </a:lnTo>
                  <a:lnTo>
                    <a:pt x="1681" y="609"/>
                  </a:lnTo>
                  <a:lnTo>
                    <a:pt x="1243" y="901"/>
                  </a:lnTo>
                  <a:lnTo>
                    <a:pt x="878" y="1169"/>
                  </a:lnTo>
                  <a:lnTo>
                    <a:pt x="561" y="1437"/>
                  </a:lnTo>
                  <a:lnTo>
                    <a:pt x="293" y="1681"/>
                  </a:lnTo>
                  <a:lnTo>
                    <a:pt x="293" y="1681"/>
                  </a:lnTo>
                  <a:lnTo>
                    <a:pt x="171" y="1802"/>
                  </a:lnTo>
                  <a:lnTo>
                    <a:pt x="171" y="1802"/>
                  </a:lnTo>
                  <a:lnTo>
                    <a:pt x="98" y="1875"/>
                  </a:lnTo>
                  <a:lnTo>
                    <a:pt x="50" y="1973"/>
                  </a:lnTo>
                  <a:lnTo>
                    <a:pt x="1" y="2095"/>
                  </a:lnTo>
                  <a:lnTo>
                    <a:pt x="1" y="2192"/>
                  </a:lnTo>
                  <a:lnTo>
                    <a:pt x="1" y="2192"/>
                  </a:lnTo>
                  <a:close/>
                </a:path>
              </a:pathLst>
            </a:custGeom>
            <a:noFill/>
            <a:ln w="121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TextBox 8"/>
          <p:cNvSpPr txBox="1"/>
          <p:nvPr/>
        </p:nvSpPr>
        <p:spPr>
          <a:xfrm>
            <a:off x="1446500" y="474607"/>
            <a:ext cx="2596110" cy="523220"/>
          </a:xfrm>
          <a:prstGeom prst="rect">
            <a:avLst/>
          </a:prstGeom>
          <a:noFill/>
        </p:spPr>
        <p:txBody>
          <a:bodyPr wrap="square" rtlCol="0">
            <a:spAutoFit/>
          </a:bodyPr>
          <a:lstStyle/>
          <a:p>
            <a:pPr algn="just"/>
            <a:r>
              <a:rPr lang="en-US" sz="2800" b="1" dirty="0" smtClean="0">
                <a:solidFill>
                  <a:schemeClr val="bg1"/>
                </a:solidFill>
              </a:rPr>
              <a:t>LUYỆN TẬP</a:t>
            </a:r>
            <a:endParaRPr lang="vi-VN" sz="2800" b="1" dirty="0">
              <a:solidFill>
                <a:schemeClr val="bg1"/>
              </a:solidFill>
            </a:endParaRPr>
          </a:p>
        </p:txBody>
      </p:sp>
      <p:sp>
        <p:nvSpPr>
          <p:cNvPr id="2" name="Rectangle 1"/>
          <p:cNvSpPr/>
          <p:nvPr/>
        </p:nvSpPr>
        <p:spPr>
          <a:xfrm>
            <a:off x="3407946" y="1897297"/>
            <a:ext cx="2296021" cy="646331"/>
          </a:xfrm>
          <a:prstGeom prst="rect">
            <a:avLst/>
          </a:prstGeom>
        </p:spPr>
        <p:txBody>
          <a:bodyPr wrap="square">
            <a:spAutoFit/>
          </a:bodyPr>
          <a:lstStyle/>
          <a:p>
            <a:pPr algn="just">
              <a:lnSpc>
                <a:spcPct val="150000"/>
              </a:lnSpc>
            </a:pPr>
            <a:r>
              <a:rPr lang="en-US" sz="2400" dirty="0" smtClean="0">
                <a:solidFill>
                  <a:schemeClr val="tx1"/>
                </a:solidFill>
              </a:rPr>
              <a:t>b) 25 </a:t>
            </a:r>
            <a:r>
              <a:rPr lang="en-US" sz="2400" dirty="0">
                <a:solidFill>
                  <a:schemeClr val="tx1"/>
                </a:solidFill>
              </a:rPr>
              <a:t>– x = 15</a:t>
            </a:r>
            <a:r>
              <a:rPr lang="en-US" sz="2400" dirty="0" smtClean="0">
                <a:solidFill>
                  <a:schemeClr val="tx1"/>
                </a:solidFill>
              </a:rPr>
              <a:t>;</a:t>
            </a:r>
            <a:endParaRPr lang="en-US" sz="2400" dirty="0">
              <a:solidFill>
                <a:schemeClr val="tx1"/>
              </a:solidFill>
            </a:endParaRPr>
          </a:p>
        </p:txBody>
      </p:sp>
      <p:sp>
        <p:nvSpPr>
          <p:cNvPr id="3" name="Rectangle 2"/>
          <p:cNvSpPr/>
          <p:nvPr/>
        </p:nvSpPr>
        <p:spPr>
          <a:xfrm>
            <a:off x="349982" y="1913832"/>
            <a:ext cx="2167581" cy="646331"/>
          </a:xfrm>
          <a:prstGeom prst="rect">
            <a:avLst/>
          </a:prstGeom>
        </p:spPr>
        <p:txBody>
          <a:bodyPr wrap="none">
            <a:spAutoFit/>
          </a:bodyPr>
          <a:lstStyle/>
          <a:p>
            <a:pPr algn="just">
              <a:lnSpc>
                <a:spcPct val="150000"/>
              </a:lnSpc>
            </a:pPr>
            <a:r>
              <a:rPr lang="en-US" sz="2400" dirty="0" smtClean="0">
                <a:solidFill>
                  <a:schemeClr val="tx1"/>
                </a:solidFill>
              </a:rPr>
              <a:t>a) 7 </a:t>
            </a:r>
            <a:r>
              <a:rPr lang="en-US" sz="2400" dirty="0">
                <a:solidFill>
                  <a:schemeClr val="tx1"/>
                </a:solidFill>
              </a:rPr>
              <a:t>+ x = 362;</a:t>
            </a:r>
          </a:p>
        </p:txBody>
      </p:sp>
      <p:sp>
        <p:nvSpPr>
          <p:cNvPr id="10" name="Rectangle 9"/>
          <p:cNvSpPr/>
          <p:nvPr/>
        </p:nvSpPr>
        <p:spPr>
          <a:xfrm>
            <a:off x="6310063" y="1897297"/>
            <a:ext cx="1885453" cy="577850"/>
          </a:xfrm>
          <a:prstGeom prst="rect">
            <a:avLst/>
          </a:prstGeom>
        </p:spPr>
        <p:txBody>
          <a:bodyPr wrap="none">
            <a:spAutoFit/>
          </a:bodyPr>
          <a:lstStyle/>
          <a:p>
            <a:pPr algn="just">
              <a:lnSpc>
                <a:spcPct val="150000"/>
              </a:lnSpc>
            </a:pPr>
            <a:r>
              <a:rPr lang="en-US" sz="2400" dirty="0" smtClean="0">
                <a:solidFill>
                  <a:schemeClr val="tx1"/>
                </a:solidFill>
              </a:rPr>
              <a:t>c) x </a:t>
            </a:r>
            <a:r>
              <a:rPr lang="en-US" sz="2400" dirty="0">
                <a:solidFill>
                  <a:schemeClr val="tx1"/>
                </a:solidFill>
              </a:rPr>
              <a:t>– 56 = 4</a:t>
            </a:r>
          </a:p>
        </p:txBody>
      </p:sp>
      <p:sp>
        <p:nvSpPr>
          <p:cNvPr id="11" name="TextBox 10"/>
          <p:cNvSpPr txBox="1"/>
          <p:nvPr/>
        </p:nvSpPr>
        <p:spPr>
          <a:xfrm>
            <a:off x="3787107" y="2552603"/>
            <a:ext cx="962527" cy="461665"/>
          </a:xfrm>
          <a:prstGeom prst="rect">
            <a:avLst/>
          </a:prstGeom>
          <a:noFill/>
        </p:spPr>
        <p:txBody>
          <a:bodyPr wrap="square" rtlCol="0">
            <a:spAutoFit/>
          </a:bodyPr>
          <a:lstStyle/>
          <a:p>
            <a:r>
              <a:rPr lang="en-US" sz="2400" b="1" i="1" u="sng" dirty="0" err="1" smtClean="0"/>
              <a:t>Giải</a:t>
            </a:r>
            <a:r>
              <a:rPr lang="en-US" sz="2400" b="1" i="1" u="sng" dirty="0" smtClean="0"/>
              <a:t>:</a:t>
            </a:r>
            <a:endParaRPr lang="vi-VN" sz="2400" b="1" i="1" u="sng" dirty="0"/>
          </a:p>
        </p:txBody>
      </p:sp>
      <p:sp>
        <p:nvSpPr>
          <p:cNvPr id="12" name="TextBox 11"/>
          <p:cNvSpPr txBox="1"/>
          <p:nvPr/>
        </p:nvSpPr>
        <p:spPr>
          <a:xfrm>
            <a:off x="0" y="3188404"/>
            <a:ext cx="2616284" cy="461665"/>
          </a:xfrm>
          <a:prstGeom prst="rect">
            <a:avLst/>
          </a:prstGeom>
          <a:noFill/>
        </p:spPr>
        <p:txBody>
          <a:bodyPr wrap="square" rtlCol="0">
            <a:spAutoFit/>
          </a:bodyPr>
          <a:lstStyle/>
          <a:p>
            <a:pPr algn="just"/>
            <a:r>
              <a:rPr lang="en-US" sz="2400" dirty="0" smtClean="0"/>
              <a:t>a) 7 + x = 362</a:t>
            </a:r>
            <a:endParaRPr lang="vi-VN" sz="2400" dirty="0"/>
          </a:p>
        </p:txBody>
      </p:sp>
      <p:sp>
        <p:nvSpPr>
          <p:cNvPr id="15" name="TextBox 14"/>
          <p:cNvSpPr txBox="1"/>
          <p:nvPr/>
        </p:nvSpPr>
        <p:spPr>
          <a:xfrm>
            <a:off x="864750" y="3704859"/>
            <a:ext cx="1751534" cy="461665"/>
          </a:xfrm>
          <a:prstGeom prst="rect">
            <a:avLst/>
          </a:prstGeom>
          <a:noFill/>
        </p:spPr>
        <p:txBody>
          <a:bodyPr wrap="square" rtlCol="0">
            <a:spAutoFit/>
          </a:bodyPr>
          <a:lstStyle/>
          <a:p>
            <a:pPr algn="just"/>
            <a:r>
              <a:rPr lang="en-US" sz="2400" dirty="0" smtClean="0"/>
              <a:t>x = 362 - 7</a:t>
            </a:r>
            <a:endParaRPr lang="vi-VN" sz="2400" dirty="0"/>
          </a:p>
        </p:txBody>
      </p:sp>
      <p:sp>
        <p:nvSpPr>
          <p:cNvPr id="16" name="TextBox 15"/>
          <p:cNvSpPr txBox="1"/>
          <p:nvPr/>
        </p:nvSpPr>
        <p:spPr>
          <a:xfrm>
            <a:off x="864750" y="4221314"/>
            <a:ext cx="1751534" cy="461665"/>
          </a:xfrm>
          <a:prstGeom prst="rect">
            <a:avLst/>
          </a:prstGeom>
          <a:noFill/>
        </p:spPr>
        <p:txBody>
          <a:bodyPr wrap="square" rtlCol="0">
            <a:spAutoFit/>
          </a:bodyPr>
          <a:lstStyle/>
          <a:p>
            <a:pPr algn="just"/>
            <a:r>
              <a:rPr lang="en-US" sz="2400" dirty="0" smtClean="0"/>
              <a:t>x = 355</a:t>
            </a:r>
            <a:endParaRPr lang="vi-VN" sz="2400" dirty="0"/>
          </a:p>
        </p:txBody>
      </p:sp>
      <p:cxnSp>
        <p:nvCxnSpPr>
          <p:cNvPr id="17" name="Straight Connector 16"/>
          <p:cNvCxnSpPr/>
          <p:nvPr/>
        </p:nvCxnSpPr>
        <p:spPr>
          <a:xfrm flipH="1">
            <a:off x="2632326" y="3014268"/>
            <a:ext cx="0" cy="1937832"/>
          </a:xfrm>
          <a:prstGeom prst="line">
            <a:avLst/>
          </a:prstGeom>
        </p:spPr>
        <p:style>
          <a:lnRef idx="2">
            <a:schemeClr val="dk1"/>
          </a:lnRef>
          <a:fillRef idx="0">
            <a:schemeClr val="dk1"/>
          </a:fillRef>
          <a:effectRef idx="1">
            <a:schemeClr val="dk1"/>
          </a:effectRef>
          <a:fontRef idx="minor">
            <a:schemeClr val="tx1"/>
          </a:fontRef>
        </p:style>
      </p:cxnSp>
      <p:sp>
        <p:nvSpPr>
          <p:cNvPr id="19" name="TextBox 18"/>
          <p:cNvSpPr txBox="1"/>
          <p:nvPr/>
        </p:nvSpPr>
        <p:spPr>
          <a:xfrm>
            <a:off x="2734468" y="3141925"/>
            <a:ext cx="2616284" cy="461665"/>
          </a:xfrm>
          <a:prstGeom prst="rect">
            <a:avLst/>
          </a:prstGeom>
          <a:noFill/>
        </p:spPr>
        <p:txBody>
          <a:bodyPr wrap="square" rtlCol="0">
            <a:spAutoFit/>
          </a:bodyPr>
          <a:lstStyle/>
          <a:p>
            <a:pPr algn="just"/>
            <a:r>
              <a:rPr lang="en-US" sz="2400" dirty="0" smtClean="0"/>
              <a:t>b) 25 - x = 15</a:t>
            </a:r>
            <a:endParaRPr lang="vi-VN" sz="2400" dirty="0"/>
          </a:p>
        </p:txBody>
      </p:sp>
      <p:sp>
        <p:nvSpPr>
          <p:cNvPr id="20" name="TextBox 19"/>
          <p:cNvSpPr txBox="1"/>
          <p:nvPr/>
        </p:nvSpPr>
        <p:spPr>
          <a:xfrm>
            <a:off x="3599218" y="3658380"/>
            <a:ext cx="1751534" cy="461665"/>
          </a:xfrm>
          <a:prstGeom prst="rect">
            <a:avLst/>
          </a:prstGeom>
          <a:noFill/>
        </p:spPr>
        <p:txBody>
          <a:bodyPr wrap="square" rtlCol="0">
            <a:spAutoFit/>
          </a:bodyPr>
          <a:lstStyle/>
          <a:p>
            <a:pPr algn="just"/>
            <a:r>
              <a:rPr lang="en-US" sz="2400" dirty="0" smtClean="0"/>
              <a:t>x = 25 - 15</a:t>
            </a:r>
            <a:endParaRPr lang="vi-VN" sz="2400" dirty="0"/>
          </a:p>
        </p:txBody>
      </p:sp>
      <p:sp>
        <p:nvSpPr>
          <p:cNvPr id="21" name="TextBox 20"/>
          <p:cNvSpPr txBox="1"/>
          <p:nvPr/>
        </p:nvSpPr>
        <p:spPr>
          <a:xfrm>
            <a:off x="3599218" y="4174835"/>
            <a:ext cx="1751534" cy="461665"/>
          </a:xfrm>
          <a:prstGeom prst="rect">
            <a:avLst/>
          </a:prstGeom>
          <a:noFill/>
        </p:spPr>
        <p:txBody>
          <a:bodyPr wrap="square" rtlCol="0">
            <a:spAutoFit/>
          </a:bodyPr>
          <a:lstStyle/>
          <a:p>
            <a:pPr algn="just"/>
            <a:r>
              <a:rPr lang="en-US" sz="2400" dirty="0" smtClean="0"/>
              <a:t>x = 10</a:t>
            </a:r>
            <a:endParaRPr lang="vi-VN" sz="2400" dirty="0"/>
          </a:p>
        </p:txBody>
      </p:sp>
      <p:cxnSp>
        <p:nvCxnSpPr>
          <p:cNvPr id="22" name="Straight Connector 21"/>
          <p:cNvCxnSpPr/>
          <p:nvPr/>
        </p:nvCxnSpPr>
        <p:spPr>
          <a:xfrm flipH="1">
            <a:off x="5350752" y="3014268"/>
            <a:ext cx="0" cy="1937832"/>
          </a:xfrm>
          <a:prstGeom prst="line">
            <a:avLst/>
          </a:prstGeom>
        </p:spPr>
        <p:style>
          <a:lnRef idx="2">
            <a:schemeClr val="dk1"/>
          </a:lnRef>
          <a:fillRef idx="0">
            <a:schemeClr val="dk1"/>
          </a:fillRef>
          <a:effectRef idx="1">
            <a:schemeClr val="dk1"/>
          </a:effectRef>
          <a:fontRef idx="minor">
            <a:schemeClr val="tx1"/>
          </a:fontRef>
        </p:style>
      </p:cxnSp>
      <p:sp>
        <p:nvSpPr>
          <p:cNvPr id="23" name="TextBox 22"/>
          <p:cNvSpPr txBox="1"/>
          <p:nvPr/>
        </p:nvSpPr>
        <p:spPr>
          <a:xfrm>
            <a:off x="5452893" y="3139597"/>
            <a:ext cx="2616284" cy="461665"/>
          </a:xfrm>
          <a:prstGeom prst="rect">
            <a:avLst/>
          </a:prstGeom>
          <a:noFill/>
        </p:spPr>
        <p:txBody>
          <a:bodyPr wrap="square" rtlCol="0">
            <a:spAutoFit/>
          </a:bodyPr>
          <a:lstStyle/>
          <a:p>
            <a:pPr algn="just"/>
            <a:r>
              <a:rPr lang="en-US" sz="2400" dirty="0" smtClean="0"/>
              <a:t>c) x – 56 = 4</a:t>
            </a:r>
            <a:endParaRPr lang="vi-VN" sz="2400" dirty="0"/>
          </a:p>
        </p:txBody>
      </p:sp>
      <p:sp>
        <p:nvSpPr>
          <p:cNvPr id="24" name="TextBox 23"/>
          <p:cNvSpPr txBox="1"/>
          <p:nvPr/>
        </p:nvSpPr>
        <p:spPr>
          <a:xfrm>
            <a:off x="6317643" y="3656052"/>
            <a:ext cx="1751534" cy="461665"/>
          </a:xfrm>
          <a:prstGeom prst="rect">
            <a:avLst/>
          </a:prstGeom>
          <a:noFill/>
        </p:spPr>
        <p:txBody>
          <a:bodyPr wrap="square" rtlCol="0">
            <a:spAutoFit/>
          </a:bodyPr>
          <a:lstStyle/>
          <a:p>
            <a:pPr algn="just"/>
            <a:r>
              <a:rPr lang="en-US" sz="2400" dirty="0" smtClean="0"/>
              <a:t>x = 4 + 56</a:t>
            </a:r>
            <a:endParaRPr lang="vi-VN" sz="2400" dirty="0"/>
          </a:p>
        </p:txBody>
      </p:sp>
      <p:sp>
        <p:nvSpPr>
          <p:cNvPr id="25" name="TextBox 24"/>
          <p:cNvSpPr txBox="1"/>
          <p:nvPr/>
        </p:nvSpPr>
        <p:spPr>
          <a:xfrm>
            <a:off x="6317643" y="4172507"/>
            <a:ext cx="1751534" cy="461665"/>
          </a:xfrm>
          <a:prstGeom prst="rect">
            <a:avLst/>
          </a:prstGeom>
          <a:noFill/>
        </p:spPr>
        <p:txBody>
          <a:bodyPr wrap="square" rtlCol="0">
            <a:spAutoFit/>
          </a:bodyPr>
          <a:lstStyle/>
          <a:p>
            <a:pPr algn="just"/>
            <a:r>
              <a:rPr lang="en-US" sz="2400" dirty="0" smtClean="0"/>
              <a:t>x = 60</a:t>
            </a:r>
            <a:endParaRPr lang="vi-VN" sz="2400" dirty="0"/>
          </a:p>
        </p:txBody>
      </p:sp>
    </p:spTree>
    <p:extLst>
      <p:ext uri="{BB962C8B-B14F-4D97-AF65-F5344CB8AC3E}">
        <p14:creationId xmlns:p14="http://schemas.microsoft.com/office/powerpoint/2010/main" val="3846574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par>
                                <p:cTn id="31" presetID="10" presetClass="entr" presetSubtype="0" fill="hold" nodeType="with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500"/>
                                        <p:tgtEl>
                                          <p:spTgt spid="19"/>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500"/>
                                        <p:tgtEl>
                                          <p:spTgt spid="20"/>
                                        </p:tgtEl>
                                      </p:cBhvr>
                                    </p:animEffect>
                                  </p:childTnLst>
                                </p:cTn>
                              </p:par>
                              <p:par>
                                <p:cTn id="42" presetID="1" presetClass="entr" presetSubtype="0" fill="hold" grpId="0" nodeType="withEffect">
                                  <p:stCondLst>
                                    <p:cond delay="0"/>
                                  </p:stCondLst>
                                  <p:childTnLst>
                                    <p:set>
                                      <p:cBhvr>
                                        <p:cTn id="43" dur="1" fill="hold">
                                          <p:stCondLst>
                                            <p:cond delay="0"/>
                                          </p:stCondLst>
                                        </p:cTn>
                                        <p:tgtEl>
                                          <p:spTgt spid="21"/>
                                        </p:tgtEl>
                                        <p:attrNameLst>
                                          <p:attrName>style.visibility</p:attrName>
                                        </p:attrNameLst>
                                      </p:cBhvr>
                                      <p:to>
                                        <p:strVal val="visible"/>
                                      </p:to>
                                    </p:set>
                                  </p:childTnLst>
                                </p:cTn>
                              </p:par>
                              <p:par>
                                <p:cTn id="44" presetID="10" presetClass="entr" presetSubtype="0" fill="hold" nodeType="with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fade">
                                      <p:cBhvr>
                                        <p:cTn id="46" dur="500"/>
                                        <p:tgtEl>
                                          <p:spTgt spid="22"/>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fade">
                                      <p:cBhvr>
                                        <p:cTn id="51" dur="500"/>
                                        <p:tgtEl>
                                          <p:spTgt spid="23"/>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fade">
                                      <p:cBhvr>
                                        <p:cTn id="54" dur="500"/>
                                        <p:tgtEl>
                                          <p:spTgt spid="24"/>
                                        </p:tgtEl>
                                      </p:cBhvr>
                                    </p:animEffect>
                                  </p:childTnLst>
                                </p:cTn>
                              </p:par>
                              <p:par>
                                <p:cTn id="55" presetID="1" presetClass="entr" presetSubtype="0" fill="hold" grpId="0" nodeType="withEffect">
                                  <p:stCondLst>
                                    <p:cond delay="0"/>
                                  </p:stCondLst>
                                  <p:childTnLst>
                                    <p:set>
                                      <p:cBhvr>
                                        <p:cTn id="5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 grpId="0"/>
      <p:bldP spid="3" grpId="0"/>
      <p:bldP spid="10" grpId="0"/>
      <p:bldP spid="11" grpId="0"/>
      <p:bldP spid="12" grpId="0"/>
      <p:bldP spid="15" grpId="0"/>
      <p:bldP spid="16" grpId="0"/>
      <p:bldP spid="19" grpId="0"/>
      <p:bldP spid="20" grpId="0"/>
      <p:bldP spid="21" grpId="0"/>
      <p:bldP spid="23" grpId="0"/>
      <p:bldP spid="24" grpId="0"/>
      <p:bldP spid="2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24</a:t>
            </a:fld>
            <a:endParaRPr lang="en"/>
          </a:p>
        </p:txBody>
      </p:sp>
      <p:sp>
        <p:nvSpPr>
          <p:cNvPr id="20" name="TextBox 19"/>
          <p:cNvSpPr txBox="1"/>
          <p:nvPr/>
        </p:nvSpPr>
        <p:spPr>
          <a:xfrm>
            <a:off x="1029405" y="459306"/>
            <a:ext cx="2580069" cy="523220"/>
          </a:xfrm>
          <a:prstGeom prst="rect">
            <a:avLst/>
          </a:prstGeom>
          <a:noFill/>
        </p:spPr>
        <p:txBody>
          <a:bodyPr wrap="square" rtlCol="0">
            <a:spAutoFit/>
          </a:bodyPr>
          <a:lstStyle/>
          <a:p>
            <a:pPr algn="just"/>
            <a:r>
              <a:rPr lang="en-US" sz="2800" b="1" smtClean="0">
                <a:solidFill>
                  <a:schemeClr val="bg1"/>
                </a:solidFill>
              </a:rPr>
              <a:t>VẬN DỤNG</a:t>
            </a:r>
            <a:endParaRPr lang="vi-VN" sz="2800" b="1" dirty="0">
              <a:solidFill>
                <a:schemeClr val="bg1"/>
              </a:solidFill>
            </a:endParaRPr>
          </a:p>
        </p:txBody>
      </p:sp>
      <p:sp>
        <p:nvSpPr>
          <p:cNvPr id="23" name="Google Shape;905;p46"/>
          <p:cNvSpPr/>
          <p:nvPr/>
        </p:nvSpPr>
        <p:spPr>
          <a:xfrm>
            <a:off x="248709" y="563630"/>
            <a:ext cx="316408" cy="314571"/>
          </a:xfrm>
          <a:custGeom>
            <a:avLst/>
            <a:gdLst/>
            <a:ahLst/>
            <a:cxnLst/>
            <a:rect l="l" t="t" r="r" b="b"/>
            <a:pathLst>
              <a:path w="16708" h="16611" fill="none" extrusionOk="0">
                <a:moveTo>
                  <a:pt x="414" y="8842"/>
                </a:moveTo>
                <a:lnTo>
                  <a:pt x="8403" y="1048"/>
                </a:lnTo>
                <a:lnTo>
                  <a:pt x="8403" y="1048"/>
                </a:lnTo>
                <a:lnTo>
                  <a:pt x="8500" y="951"/>
                </a:lnTo>
                <a:lnTo>
                  <a:pt x="8597" y="829"/>
                </a:lnTo>
                <a:lnTo>
                  <a:pt x="8865" y="658"/>
                </a:lnTo>
                <a:lnTo>
                  <a:pt x="9158" y="488"/>
                </a:lnTo>
                <a:lnTo>
                  <a:pt x="9450" y="317"/>
                </a:lnTo>
                <a:lnTo>
                  <a:pt x="9450" y="317"/>
                </a:lnTo>
                <a:lnTo>
                  <a:pt x="9839" y="171"/>
                </a:lnTo>
                <a:lnTo>
                  <a:pt x="10180" y="74"/>
                </a:lnTo>
                <a:lnTo>
                  <a:pt x="10497" y="25"/>
                </a:lnTo>
                <a:lnTo>
                  <a:pt x="10814" y="1"/>
                </a:lnTo>
                <a:lnTo>
                  <a:pt x="15344" y="1"/>
                </a:lnTo>
                <a:lnTo>
                  <a:pt x="15344" y="1"/>
                </a:lnTo>
                <a:lnTo>
                  <a:pt x="15465" y="1"/>
                </a:lnTo>
                <a:lnTo>
                  <a:pt x="15587" y="49"/>
                </a:lnTo>
                <a:lnTo>
                  <a:pt x="15855" y="122"/>
                </a:lnTo>
                <a:lnTo>
                  <a:pt x="16099" y="269"/>
                </a:lnTo>
                <a:lnTo>
                  <a:pt x="16294" y="415"/>
                </a:lnTo>
                <a:lnTo>
                  <a:pt x="16294" y="415"/>
                </a:lnTo>
                <a:lnTo>
                  <a:pt x="16391" y="537"/>
                </a:lnTo>
                <a:lnTo>
                  <a:pt x="16488" y="658"/>
                </a:lnTo>
                <a:lnTo>
                  <a:pt x="16561" y="780"/>
                </a:lnTo>
                <a:lnTo>
                  <a:pt x="16610" y="902"/>
                </a:lnTo>
                <a:lnTo>
                  <a:pt x="16659" y="1048"/>
                </a:lnTo>
                <a:lnTo>
                  <a:pt x="16683" y="1170"/>
                </a:lnTo>
                <a:lnTo>
                  <a:pt x="16708" y="1486"/>
                </a:lnTo>
                <a:lnTo>
                  <a:pt x="16708" y="5992"/>
                </a:lnTo>
                <a:lnTo>
                  <a:pt x="16708" y="5992"/>
                </a:lnTo>
                <a:lnTo>
                  <a:pt x="16683" y="6309"/>
                </a:lnTo>
                <a:lnTo>
                  <a:pt x="16635" y="6625"/>
                </a:lnTo>
                <a:lnTo>
                  <a:pt x="16537" y="6942"/>
                </a:lnTo>
                <a:lnTo>
                  <a:pt x="16391" y="7258"/>
                </a:lnTo>
                <a:lnTo>
                  <a:pt x="16391" y="7258"/>
                </a:lnTo>
                <a:lnTo>
                  <a:pt x="16342" y="7453"/>
                </a:lnTo>
                <a:lnTo>
                  <a:pt x="16294" y="7624"/>
                </a:lnTo>
                <a:lnTo>
                  <a:pt x="16196" y="7770"/>
                </a:lnTo>
                <a:lnTo>
                  <a:pt x="16123" y="7916"/>
                </a:lnTo>
                <a:lnTo>
                  <a:pt x="15928" y="8160"/>
                </a:lnTo>
                <a:lnTo>
                  <a:pt x="15758" y="8403"/>
                </a:lnTo>
                <a:lnTo>
                  <a:pt x="7891" y="16197"/>
                </a:lnTo>
                <a:lnTo>
                  <a:pt x="7891" y="16197"/>
                </a:lnTo>
                <a:lnTo>
                  <a:pt x="7794" y="16294"/>
                </a:lnTo>
                <a:lnTo>
                  <a:pt x="7696" y="16392"/>
                </a:lnTo>
                <a:lnTo>
                  <a:pt x="7574" y="16465"/>
                </a:lnTo>
                <a:lnTo>
                  <a:pt x="7453" y="16513"/>
                </a:lnTo>
                <a:lnTo>
                  <a:pt x="7185" y="16586"/>
                </a:lnTo>
                <a:lnTo>
                  <a:pt x="6941" y="16611"/>
                </a:lnTo>
                <a:lnTo>
                  <a:pt x="6941" y="16611"/>
                </a:lnTo>
                <a:lnTo>
                  <a:pt x="6649" y="16586"/>
                </a:lnTo>
                <a:lnTo>
                  <a:pt x="6503" y="16562"/>
                </a:lnTo>
                <a:lnTo>
                  <a:pt x="6381" y="16513"/>
                </a:lnTo>
                <a:lnTo>
                  <a:pt x="6235" y="16465"/>
                </a:lnTo>
                <a:lnTo>
                  <a:pt x="6113" y="16392"/>
                </a:lnTo>
                <a:lnTo>
                  <a:pt x="5991" y="16294"/>
                </a:lnTo>
                <a:lnTo>
                  <a:pt x="5894" y="16197"/>
                </a:lnTo>
                <a:lnTo>
                  <a:pt x="414" y="10839"/>
                </a:lnTo>
                <a:lnTo>
                  <a:pt x="414" y="10839"/>
                </a:lnTo>
                <a:lnTo>
                  <a:pt x="268" y="10595"/>
                </a:lnTo>
                <a:lnTo>
                  <a:pt x="122" y="10352"/>
                </a:lnTo>
                <a:lnTo>
                  <a:pt x="24" y="10108"/>
                </a:lnTo>
                <a:lnTo>
                  <a:pt x="0" y="10011"/>
                </a:lnTo>
                <a:lnTo>
                  <a:pt x="0" y="9889"/>
                </a:lnTo>
                <a:lnTo>
                  <a:pt x="0" y="9889"/>
                </a:lnTo>
                <a:lnTo>
                  <a:pt x="0" y="9718"/>
                </a:lnTo>
                <a:lnTo>
                  <a:pt x="24" y="9597"/>
                </a:lnTo>
                <a:lnTo>
                  <a:pt x="122" y="9329"/>
                </a:lnTo>
                <a:lnTo>
                  <a:pt x="268" y="9061"/>
                </a:lnTo>
                <a:lnTo>
                  <a:pt x="414" y="8842"/>
                </a:lnTo>
                <a:lnTo>
                  <a:pt x="414" y="8842"/>
                </a:lnTo>
                <a:close/>
                <a:moveTo>
                  <a:pt x="12519" y="4190"/>
                </a:moveTo>
                <a:lnTo>
                  <a:pt x="12519" y="4190"/>
                </a:lnTo>
                <a:lnTo>
                  <a:pt x="12689" y="4336"/>
                </a:lnTo>
                <a:lnTo>
                  <a:pt x="12859" y="4433"/>
                </a:lnTo>
                <a:lnTo>
                  <a:pt x="13030" y="4482"/>
                </a:lnTo>
                <a:lnTo>
                  <a:pt x="13249" y="4482"/>
                </a:lnTo>
                <a:lnTo>
                  <a:pt x="13249" y="4482"/>
                </a:lnTo>
                <a:lnTo>
                  <a:pt x="13444" y="4482"/>
                </a:lnTo>
                <a:lnTo>
                  <a:pt x="13615" y="4433"/>
                </a:lnTo>
                <a:lnTo>
                  <a:pt x="13761" y="4336"/>
                </a:lnTo>
                <a:lnTo>
                  <a:pt x="13882" y="4190"/>
                </a:lnTo>
                <a:lnTo>
                  <a:pt x="13882" y="4190"/>
                </a:lnTo>
                <a:lnTo>
                  <a:pt x="14029" y="4044"/>
                </a:lnTo>
                <a:lnTo>
                  <a:pt x="14102" y="3873"/>
                </a:lnTo>
                <a:lnTo>
                  <a:pt x="14150" y="3727"/>
                </a:lnTo>
                <a:lnTo>
                  <a:pt x="14175" y="3557"/>
                </a:lnTo>
                <a:lnTo>
                  <a:pt x="14175" y="3557"/>
                </a:lnTo>
                <a:lnTo>
                  <a:pt x="14150" y="3362"/>
                </a:lnTo>
                <a:lnTo>
                  <a:pt x="14102" y="3167"/>
                </a:lnTo>
                <a:lnTo>
                  <a:pt x="14029" y="2996"/>
                </a:lnTo>
                <a:lnTo>
                  <a:pt x="13882" y="2850"/>
                </a:lnTo>
                <a:lnTo>
                  <a:pt x="13882" y="2850"/>
                </a:lnTo>
                <a:lnTo>
                  <a:pt x="13761" y="2728"/>
                </a:lnTo>
                <a:lnTo>
                  <a:pt x="13615" y="2655"/>
                </a:lnTo>
                <a:lnTo>
                  <a:pt x="13444" y="2582"/>
                </a:lnTo>
                <a:lnTo>
                  <a:pt x="13249" y="2558"/>
                </a:lnTo>
                <a:lnTo>
                  <a:pt x="13249" y="2558"/>
                </a:lnTo>
                <a:lnTo>
                  <a:pt x="13030" y="2582"/>
                </a:lnTo>
                <a:lnTo>
                  <a:pt x="12859" y="2655"/>
                </a:lnTo>
                <a:lnTo>
                  <a:pt x="12689" y="2728"/>
                </a:lnTo>
                <a:lnTo>
                  <a:pt x="12519" y="2850"/>
                </a:lnTo>
                <a:lnTo>
                  <a:pt x="12519" y="2850"/>
                </a:lnTo>
                <a:lnTo>
                  <a:pt x="12445" y="2996"/>
                </a:lnTo>
                <a:lnTo>
                  <a:pt x="12372" y="3167"/>
                </a:lnTo>
                <a:lnTo>
                  <a:pt x="12324" y="3362"/>
                </a:lnTo>
                <a:lnTo>
                  <a:pt x="12324" y="3557"/>
                </a:lnTo>
                <a:lnTo>
                  <a:pt x="12324" y="3557"/>
                </a:lnTo>
                <a:lnTo>
                  <a:pt x="12324" y="3727"/>
                </a:lnTo>
                <a:lnTo>
                  <a:pt x="12372" y="3873"/>
                </a:lnTo>
                <a:lnTo>
                  <a:pt x="12445" y="4044"/>
                </a:lnTo>
                <a:lnTo>
                  <a:pt x="12519" y="4190"/>
                </a:lnTo>
                <a:lnTo>
                  <a:pt x="12519" y="4190"/>
                </a:lnTo>
                <a:close/>
              </a:path>
            </a:pathLst>
          </a:custGeom>
          <a:noFill/>
          <a:ln w="121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TextBox 23"/>
          <p:cNvSpPr txBox="1"/>
          <p:nvPr/>
        </p:nvSpPr>
        <p:spPr>
          <a:xfrm>
            <a:off x="248709" y="1296471"/>
            <a:ext cx="8406063" cy="1477328"/>
          </a:xfrm>
          <a:prstGeom prst="rect">
            <a:avLst/>
          </a:prstGeom>
          <a:noFill/>
        </p:spPr>
        <p:txBody>
          <a:bodyPr wrap="square" rtlCol="0">
            <a:spAutoFit/>
          </a:bodyPr>
          <a:lstStyle/>
          <a:p>
            <a:pPr algn="just">
              <a:lnSpc>
                <a:spcPct val="150000"/>
              </a:lnSpc>
            </a:pPr>
            <a:r>
              <a:rPr lang="en-US" sz="2000" b="1" dirty="0" smtClean="0">
                <a:solidFill>
                  <a:srgbClr val="00B0F0"/>
                </a:solidFill>
              </a:rPr>
              <a:t>1.20. </a:t>
            </a:r>
            <a:r>
              <a:rPr lang="en-US" sz="2000" dirty="0" err="1" smtClean="0">
                <a:solidFill>
                  <a:schemeClr val="tx1"/>
                </a:solidFill>
              </a:rPr>
              <a:t>Dân</a:t>
            </a:r>
            <a:r>
              <a:rPr lang="en-US" sz="2000" dirty="0" smtClean="0">
                <a:solidFill>
                  <a:schemeClr val="tx1"/>
                </a:solidFill>
              </a:rPr>
              <a:t> </a:t>
            </a:r>
            <a:r>
              <a:rPr lang="en-US" sz="2000" dirty="0" err="1" smtClean="0">
                <a:solidFill>
                  <a:schemeClr val="tx1"/>
                </a:solidFill>
              </a:rPr>
              <a:t>số</a:t>
            </a:r>
            <a:r>
              <a:rPr lang="en-US" sz="2000" dirty="0" smtClean="0">
                <a:solidFill>
                  <a:schemeClr val="tx1"/>
                </a:solidFill>
              </a:rPr>
              <a:t> </a:t>
            </a:r>
            <a:r>
              <a:rPr lang="en-US" sz="2000" dirty="0" err="1" smtClean="0">
                <a:solidFill>
                  <a:schemeClr val="tx1"/>
                </a:solidFill>
              </a:rPr>
              <a:t>Việt</a:t>
            </a:r>
            <a:r>
              <a:rPr lang="en-US" sz="2000" dirty="0" smtClean="0">
                <a:solidFill>
                  <a:schemeClr val="tx1"/>
                </a:solidFill>
              </a:rPr>
              <a:t> Nam </a:t>
            </a:r>
            <a:r>
              <a:rPr lang="en-US" sz="2000" dirty="0" err="1" smtClean="0">
                <a:solidFill>
                  <a:schemeClr val="tx1"/>
                </a:solidFill>
              </a:rPr>
              <a:t>năm</a:t>
            </a:r>
            <a:r>
              <a:rPr lang="en-US" sz="2000" dirty="0" smtClean="0">
                <a:solidFill>
                  <a:schemeClr val="tx1"/>
                </a:solidFill>
              </a:rPr>
              <a:t> 2019 </a:t>
            </a:r>
            <a:r>
              <a:rPr lang="en-US" sz="2000" dirty="0" err="1" smtClean="0">
                <a:solidFill>
                  <a:schemeClr val="tx1"/>
                </a:solidFill>
              </a:rPr>
              <a:t>là</a:t>
            </a:r>
            <a:r>
              <a:rPr lang="en-US" sz="2000" dirty="0" smtClean="0">
                <a:solidFill>
                  <a:schemeClr val="tx1"/>
                </a:solidFill>
              </a:rPr>
              <a:t> 96 462 106 </a:t>
            </a:r>
            <a:r>
              <a:rPr lang="en-US" sz="2000" dirty="0" err="1" smtClean="0">
                <a:solidFill>
                  <a:schemeClr val="tx1"/>
                </a:solidFill>
              </a:rPr>
              <a:t>người</a:t>
            </a:r>
            <a:r>
              <a:rPr lang="en-US" sz="2000" dirty="0" smtClean="0">
                <a:solidFill>
                  <a:schemeClr val="tx1"/>
                </a:solidFill>
              </a:rPr>
              <a:t>. </a:t>
            </a:r>
            <a:r>
              <a:rPr lang="en-US" sz="2000" dirty="0" err="1" smtClean="0">
                <a:solidFill>
                  <a:schemeClr val="tx1"/>
                </a:solidFill>
              </a:rPr>
              <a:t>Năm</a:t>
            </a:r>
            <a:r>
              <a:rPr lang="en-US" sz="2000" dirty="0" smtClean="0">
                <a:solidFill>
                  <a:schemeClr val="tx1"/>
                </a:solidFill>
              </a:rPr>
              <a:t> 2020, </a:t>
            </a:r>
            <a:r>
              <a:rPr lang="en-US" sz="2000" dirty="0" err="1" smtClean="0">
                <a:solidFill>
                  <a:schemeClr val="tx1"/>
                </a:solidFill>
              </a:rPr>
              <a:t>dân</a:t>
            </a:r>
            <a:r>
              <a:rPr lang="en-US" sz="2000" dirty="0" smtClean="0">
                <a:solidFill>
                  <a:schemeClr val="tx1"/>
                </a:solidFill>
              </a:rPr>
              <a:t> </a:t>
            </a:r>
            <a:r>
              <a:rPr lang="en-US" sz="2000" dirty="0" err="1" smtClean="0">
                <a:solidFill>
                  <a:schemeClr val="tx1"/>
                </a:solidFill>
              </a:rPr>
              <a:t>số</a:t>
            </a:r>
            <a:r>
              <a:rPr lang="en-US" sz="2000" dirty="0" smtClean="0">
                <a:solidFill>
                  <a:schemeClr val="tx1"/>
                </a:solidFill>
              </a:rPr>
              <a:t> </a:t>
            </a:r>
            <a:r>
              <a:rPr lang="en-US" sz="2000" dirty="0" err="1" smtClean="0">
                <a:solidFill>
                  <a:schemeClr val="tx1"/>
                </a:solidFill>
              </a:rPr>
              <a:t>Việt</a:t>
            </a:r>
            <a:r>
              <a:rPr lang="en-US" sz="2000" dirty="0" smtClean="0">
                <a:solidFill>
                  <a:schemeClr val="tx1"/>
                </a:solidFill>
              </a:rPr>
              <a:t> Nam </a:t>
            </a:r>
            <a:r>
              <a:rPr lang="en-US" sz="2000" dirty="0" err="1" smtClean="0">
                <a:solidFill>
                  <a:schemeClr val="tx1"/>
                </a:solidFill>
              </a:rPr>
              <a:t>tăng</a:t>
            </a:r>
            <a:r>
              <a:rPr lang="en-US" sz="2000" dirty="0" smtClean="0">
                <a:solidFill>
                  <a:schemeClr val="tx1"/>
                </a:solidFill>
              </a:rPr>
              <a:t> 876 473 </a:t>
            </a:r>
            <a:r>
              <a:rPr lang="en-US" sz="2000" dirty="0" err="1" smtClean="0">
                <a:solidFill>
                  <a:schemeClr val="tx1"/>
                </a:solidFill>
              </a:rPr>
              <a:t>người</a:t>
            </a:r>
            <a:r>
              <a:rPr lang="en-US" sz="2000" dirty="0" smtClean="0">
                <a:solidFill>
                  <a:schemeClr val="tx1"/>
                </a:solidFill>
              </a:rPr>
              <a:t> so </a:t>
            </a:r>
            <a:r>
              <a:rPr lang="en-US" sz="2000" dirty="0" err="1" smtClean="0">
                <a:solidFill>
                  <a:schemeClr val="tx1"/>
                </a:solidFill>
              </a:rPr>
              <a:t>với</a:t>
            </a:r>
            <a:r>
              <a:rPr lang="en-US" sz="2000" dirty="0" smtClean="0">
                <a:solidFill>
                  <a:schemeClr val="tx1"/>
                </a:solidFill>
              </a:rPr>
              <a:t> 2019. </a:t>
            </a:r>
            <a:r>
              <a:rPr lang="en-US" sz="2000" dirty="0" err="1" smtClean="0">
                <a:solidFill>
                  <a:schemeClr val="tx1"/>
                </a:solidFill>
              </a:rPr>
              <a:t>Tính</a:t>
            </a:r>
            <a:r>
              <a:rPr lang="en-US" sz="2000" dirty="0" smtClean="0">
                <a:solidFill>
                  <a:schemeClr val="tx1"/>
                </a:solidFill>
              </a:rPr>
              <a:t> </a:t>
            </a:r>
            <a:r>
              <a:rPr lang="en-US" sz="2000" dirty="0" err="1" smtClean="0">
                <a:solidFill>
                  <a:schemeClr val="tx1"/>
                </a:solidFill>
              </a:rPr>
              <a:t>dân</a:t>
            </a:r>
            <a:r>
              <a:rPr lang="en-US" sz="2000" dirty="0" smtClean="0">
                <a:solidFill>
                  <a:schemeClr val="tx1"/>
                </a:solidFill>
              </a:rPr>
              <a:t> </a:t>
            </a:r>
            <a:r>
              <a:rPr lang="en-US" sz="2000" dirty="0" err="1" smtClean="0">
                <a:solidFill>
                  <a:schemeClr val="tx1"/>
                </a:solidFill>
              </a:rPr>
              <a:t>số</a:t>
            </a:r>
            <a:r>
              <a:rPr lang="en-US" sz="2000" dirty="0" smtClean="0">
                <a:solidFill>
                  <a:schemeClr val="tx1"/>
                </a:solidFill>
              </a:rPr>
              <a:t> </a:t>
            </a:r>
            <a:r>
              <a:rPr lang="en-US" sz="2000" dirty="0" err="1" smtClean="0">
                <a:solidFill>
                  <a:schemeClr val="tx1"/>
                </a:solidFill>
              </a:rPr>
              <a:t>Việt</a:t>
            </a:r>
            <a:r>
              <a:rPr lang="en-US" sz="2000" dirty="0" smtClean="0">
                <a:solidFill>
                  <a:schemeClr val="tx1"/>
                </a:solidFill>
              </a:rPr>
              <a:t> Nam </a:t>
            </a:r>
            <a:r>
              <a:rPr lang="en-US" sz="2000" dirty="0" err="1" smtClean="0">
                <a:solidFill>
                  <a:schemeClr val="tx1"/>
                </a:solidFill>
              </a:rPr>
              <a:t>năm</a:t>
            </a:r>
            <a:r>
              <a:rPr lang="en-US" sz="2000" dirty="0" smtClean="0">
                <a:solidFill>
                  <a:schemeClr val="tx1"/>
                </a:solidFill>
              </a:rPr>
              <a:t> 2020.</a:t>
            </a:r>
          </a:p>
        </p:txBody>
      </p:sp>
      <p:sp>
        <p:nvSpPr>
          <p:cNvPr id="25" name="TextBox 24"/>
          <p:cNvSpPr txBox="1"/>
          <p:nvPr/>
        </p:nvSpPr>
        <p:spPr>
          <a:xfrm>
            <a:off x="3787107" y="2552603"/>
            <a:ext cx="962527" cy="461665"/>
          </a:xfrm>
          <a:prstGeom prst="rect">
            <a:avLst/>
          </a:prstGeom>
          <a:noFill/>
        </p:spPr>
        <p:txBody>
          <a:bodyPr wrap="square" rtlCol="0">
            <a:spAutoFit/>
          </a:bodyPr>
          <a:lstStyle/>
          <a:p>
            <a:r>
              <a:rPr lang="en-US" sz="2400" b="1" i="1" u="sng" dirty="0" err="1" smtClean="0"/>
              <a:t>Giải</a:t>
            </a:r>
            <a:r>
              <a:rPr lang="en-US" sz="2400" b="1" i="1" u="sng" dirty="0" smtClean="0"/>
              <a:t>:</a:t>
            </a:r>
            <a:endParaRPr lang="vi-VN" sz="2400" b="1" i="1" u="sng" dirty="0"/>
          </a:p>
        </p:txBody>
      </p:sp>
      <p:sp>
        <p:nvSpPr>
          <p:cNvPr id="2" name="Rectangle 1"/>
          <p:cNvSpPr/>
          <p:nvPr/>
        </p:nvSpPr>
        <p:spPr>
          <a:xfrm>
            <a:off x="1424907" y="3014268"/>
            <a:ext cx="5686926" cy="496996"/>
          </a:xfrm>
          <a:prstGeom prst="rect">
            <a:avLst/>
          </a:prstGeom>
        </p:spPr>
        <p:txBody>
          <a:bodyPr wrap="square">
            <a:spAutoFit/>
          </a:bodyPr>
          <a:lstStyle/>
          <a:p>
            <a:pPr algn="ctr">
              <a:lnSpc>
                <a:spcPct val="150000"/>
              </a:lnSpc>
              <a:spcBef>
                <a:spcPts val="600"/>
              </a:spcBef>
              <a:spcAft>
                <a:spcPts val="600"/>
              </a:spcAft>
            </a:pPr>
            <a:r>
              <a:rPr lang="fr-FR" sz="2000" dirty="0" err="1">
                <a:latin typeface="+mn-lt"/>
                <a:ea typeface="Calibri" panose="020F0502020204030204" pitchFamily="34" charset="0"/>
              </a:rPr>
              <a:t>Dân</a:t>
            </a:r>
            <a:r>
              <a:rPr lang="fr-FR" sz="2000" dirty="0">
                <a:latin typeface="+mn-lt"/>
                <a:ea typeface="Calibri" panose="020F0502020204030204" pitchFamily="34" charset="0"/>
              </a:rPr>
              <a:t> </a:t>
            </a:r>
            <a:r>
              <a:rPr lang="fr-FR" sz="2000" dirty="0" err="1">
                <a:latin typeface="+mn-lt"/>
                <a:ea typeface="Calibri" panose="020F0502020204030204" pitchFamily="34" charset="0"/>
              </a:rPr>
              <a:t>số</a:t>
            </a:r>
            <a:r>
              <a:rPr lang="fr-FR" sz="2000" dirty="0">
                <a:latin typeface="+mn-lt"/>
                <a:ea typeface="Calibri" panose="020F0502020204030204" pitchFamily="34" charset="0"/>
              </a:rPr>
              <a:t> </a:t>
            </a:r>
            <a:r>
              <a:rPr lang="fr-FR" sz="2000" dirty="0" err="1">
                <a:latin typeface="+mn-lt"/>
                <a:ea typeface="Calibri" panose="020F0502020204030204" pitchFamily="34" charset="0"/>
              </a:rPr>
              <a:t>Việt</a:t>
            </a:r>
            <a:r>
              <a:rPr lang="fr-FR" sz="2000" dirty="0">
                <a:latin typeface="+mn-lt"/>
                <a:ea typeface="Calibri" panose="020F0502020204030204" pitchFamily="34" charset="0"/>
              </a:rPr>
              <a:t> Nam </a:t>
            </a:r>
            <a:r>
              <a:rPr lang="fr-FR" sz="2000" dirty="0" err="1">
                <a:latin typeface="+mn-lt"/>
                <a:ea typeface="Calibri" panose="020F0502020204030204" pitchFamily="34" charset="0"/>
              </a:rPr>
              <a:t>năm</a:t>
            </a:r>
            <a:r>
              <a:rPr lang="fr-FR" sz="2000" dirty="0">
                <a:latin typeface="+mn-lt"/>
                <a:ea typeface="Calibri" panose="020F0502020204030204" pitchFamily="34" charset="0"/>
              </a:rPr>
              <a:t> 2020 là </a:t>
            </a:r>
            <a:r>
              <a:rPr lang="fr-FR" sz="2000" dirty="0" smtClean="0">
                <a:latin typeface="+mn-lt"/>
                <a:ea typeface="Calibri" panose="020F0502020204030204" pitchFamily="34" charset="0"/>
              </a:rPr>
              <a:t>:</a:t>
            </a:r>
            <a:endParaRPr lang="en-US" sz="2000" dirty="0">
              <a:latin typeface="+mn-lt"/>
              <a:ea typeface="Calibri" panose="020F0502020204030204" pitchFamily="34" charset="0"/>
            </a:endParaRPr>
          </a:p>
        </p:txBody>
      </p:sp>
      <p:sp>
        <p:nvSpPr>
          <p:cNvPr id="26" name="Rectangle 25"/>
          <p:cNvSpPr/>
          <p:nvPr/>
        </p:nvSpPr>
        <p:spPr>
          <a:xfrm>
            <a:off x="1424907" y="3534959"/>
            <a:ext cx="5686926" cy="553998"/>
          </a:xfrm>
          <a:prstGeom prst="rect">
            <a:avLst/>
          </a:prstGeom>
        </p:spPr>
        <p:txBody>
          <a:bodyPr wrap="square">
            <a:spAutoFit/>
          </a:bodyPr>
          <a:lstStyle/>
          <a:p>
            <a:pPr algn="ctr">
              <a:lnSpc>
                <a:spcPct val="150000"/>
              </a:lnSpc>
              <a:spcBef>
                <a:spcPts val="600"/>
              </a:spcBef>
              <a:spcAft>
                <a:spcPts val="600"/>
              </a:spcAft>
            </a:pPr>
            <a:r>
              <a:rPr lang="fr-FR" sz="2000" dirty="0">
                <a:ea typeface="Calibri" panose="020F0502020204030204" pitchFamily="34" charset="0"/>
              </a:rPr>
              <a:t>96 462 106 + 876 473 = 97 338 </a:t>
            </a:r>
            <a:r>
              <a:rPr lang="fr-FR" sz="2000">
                <a:ea typeface="Calibri" panose="020F0502020204030204" pitchFamily="34" charset="0"/>
              </a:rPr>
              <a:t>579 </a:t>
            </a:r>
            <a:r>
              <a:rPr lang="fr-FR" sz="2000" smtClean="0">
                <a:ea typeface="Calibri" panose="020F0502020204030204" pitchFamily="34" charset="0"/>
              </a:rPr>
              <a:t>(người</a:t>
            </a:r>
            <a:r>
              <a:rPr lang="fr-FR" sz="2000" dirty="0" smtClean="0">
                <a:ea typeface="Calibri" panose="020F0502020204030204" pitchFamily="34" charset="0"/>
              </a:rPr>
              <a:t>)</a:t>
            </a:r>
            <a:endParaRPr lang="en-US" sz="2000" dirty="0">
              <a:ea typeface="Calibri" panose="020F0502020204030204" pitchFamily="34" charset="0"/>
            </a:endParaRPr>
          </a:p>
        </p:txBody>
      </p:sp>
      <p:sp>
        <p:nvSpPr>
          <p:cNvPr id="27" name="Rectangle 26"/>
          <p:cNvSpPr/>
          <p:nvPr/>
        </p:nvSpPr>
        <p:spPr>
          <a:xfrm>
            <a:off x="4156075" y="4065378"/>
            <a:ext cx="2816797" cy="496996"/>
          </a:xfrm>
          <a:prstGeom prst="rect">
            <a:avLst/>
          </a:prstGeom>
        </p:spPr>
        <p:txBody>
          <a:bodyPr wrap="none">
            <a:spAutoFit/>
          </a:bodyPr>
          <a:lstStyle/>
          <a:p>
            <a:pPr algn="ctr">
              <a:lnSpc>
                <a:spcPct val="150000"/>
              </a:lnSpc>
              <a:spcBef>
                <a:spcPts val="600"/>
              </a:spcBef>
              <a:spcAft>
                <a:spcPts val="600"/>
              </a:spcAft>
            </a:pPr>
            <a:r>
              <a:rPr lang="fr-FR" sz="2000" dirty="0">
                <a:ea typeface="Calibri" panose="020F0502020204030204" pitchFamily="34" charset="0"/>
              </a:rPr>
              <a:t>Đ/s : 97 338 579 </a:t>
            </a:r>
            <a:r>
              <a:rPr lang="fr-FR" sz="2000" dirty="0" err="1">
                <a:ea typeface="Calibri" panose="020F0502020204030204" pitchFamily="34" charset="0"/>
              </a:rPr>
              <a:t>người</a:t>
            </a:r>
            <a:endParaRPr lang="en-US" sz="2000" dirty="0">
              <a:ea typeface="Calibri" panose="020F0502020204030204" pitchFamily="34" charset="0"/>
            </a:endParaRPr>
          </a:p>
        </p:txBody>
      </p:sp>
    </p:spTree>
    <p:extLst>
      <p:ext uri="{BB962C8B-B14F-4D97-AF65-F5344CB8AC3E}">
        <p14:creationId xmlns:p14="http://schemas.microsoft.com/office/powerpoint/2010/main" val="2219579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fade">
                                      <p:cBhvr>
                                        <p:cTn id="18" dur="500"/>
                                        <p:tgtEl>
                                          <p:spTgt spid="2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fade">
                                      <p:cBhvr>
                                        <p:cTn id="21"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 grpId="0"/>
      <p:bldP spid="26" grpId="0"/>
      <p:bldP spid="2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25</a:t>
            </a:fld>
            <a:endParaRPr lang="en"/>
          </a:p>
        </p:txBody>
      </p:sp>
      <p:sp>
        <p:nvSpPr>
          <p:cNvPr id="20" name="TextBox 19"/>
          <p:cNvSpPr txBox="1"/>
          <p:nvPr/>
        </p:nvSpPr>
        <p:spPr>
          <a:xfrm>
            <a:off x="1029405" y="459306"/>
            <a:ext cx="2580069" cy="523220"/>
          </a:xfrm>
          <a:prstGeom prst="rect">
            <a:avLst/>
          </a:prstGeom>
          <a:noFill/>
        </p:spPr>
        <p:txBody>
          <a:bodyPr wrap="square" rtlCol="0">
            <a:spAutoFit/>
          </a:bodyPr>
          <a:lstStyle/>
          <a:p>
            <a:pPr algn="just"/>
            <a:r>
              <a:rPr lang="en-US" sz="2800" b="1" smtClean="0">
                <a:solidFill>
                  <a:schemeClr val="bg1"/>
                </a:solidFill>
              </a:rPr>
              <a:t>VẬN DỤNG</a:t>
            </a:r>
            <a:endParaRPr lang="vi-VN" sz="2800" b="1" dirty="0">
              <a:solidFill>
                <a:schemeClr val="bg1"/>
              </a:solidFill>
            </a:endParaRPr>
          </a:p>
        </p:txBody>
      </p:sp>
      <p:sp>
        <p:nvSpPr>
          <p:cNvPr id="23" name="Google Shape;905;p46"/>
          <p:cNvSpPr/>
          <p:nvPr/>
        </p:nvSpPr>
        <p:spPr>
          <a:xfrm>
            <a:off x="248709" y="563630"/>
            <a:ext cx="316408" cy="314571"/>
          </a:xfrm>
          <a:custGeom>
            <a:avLst/>
            <a:gdLst/>
            <a:ahLst/>
            <a:cxnLst/>
            <a:rect l="l" t="t" r="r" b="b"/>
            <a:pathLst>
              <a:path w="16708" h="16611" fill="none" extrusionOk="0">
                <a:moveTo>
                  <a:pt x="414" y="8842"/>
                </a:moveTo>
                <a:lnTo>
                  <a:pt x="8403" y="1048"/>
                </a:lnTo>
                <a:lnTo>
                  <a:pt x="8403" y="1048"/>
                </a:lnTo>
                <a:lnTo>
                  <a:pt x="8500" y="951"/>
                </a:lnTo>
                <a:lnTo>
                  <a:pt x="8597" y="829"/>
                </a:lnTo>
                <a:lnTo>
                  <a:pt x="8865" y="658"/>
                </a:lnTo>
                <a:lnTo>
                  <a:pt x="9158" y="488"/>
                </a:lnTo>
                <a:lnTo>
                  <a:pt x="9450" y="317"/>
                </a:lnTo>
                <a:lnTo>
                  <a:pt x="9450" y="317"/>
                </a:lnTo>
                <a:lnTo>
                  <a:pt x="9839" y="171"/>
                </a:lnTo>
                <a:lnTo>
                  <a:pt x="10180" y="74"/>
                </a:lnTo>
                <a:lnTo>
                  <a:pt x="10497" y="25"/>
                </a:lnTo>
                <a:lnTo>
                  <a:pt x="10814" y="1"/>
                </a:lnTo>
                <a:lnTo>
                  <a:pt x="15344" y="1"/>
                </a:lnTo>
                <a:lnTo>
                  <a:pt x="15344" y="1"/>
                </a:lnTo>
                <a:lnTo>
                  <a:pt x="15465" y="1"/>
                </a:lnTo>
                <a:lnTo>
                  <a:pt x="15587" y="49"/>
                </a:lnTo>
                <a:lnTo>
                  <a:pt x="15855" y="122"/>
                </a:lnTo>
                <a:lnTo>
                  <a:pt x="16099" y="269"/>
                </a:lnTo>
                <a:lnTo>
                  <a:pt x="16294" y="415"/>
                </a:lnTo>
                <a:lnTo>
                  <a:pt x="16294" y="415"/>
                </a:lnTo>
                <a:lnTo>
                  <a:pt x="16391" y="537"/>
                </a:lnTo>
                <a:lnTo>
                  <a:pt x="16488" y="658"/>
                </a:lnTo>
                <a:lnTo>
                  <a:pt x="16561" y="780"/>
                </a:lnTo>
                <a:lnTo>
                  <a:pt x="16610" y="902"/>
                </a:lnTo>
                <a:lnTo>
                  <a:pt x="16659" y="1048"/>
                </a:lnTo>
                <a:lnTo>
                  <a:pt x="16683" y="1170"/>
                </a:lnTo>
                <a:lnTo>
                  <a:pt x="16708" y="1486"/>
                </a:lnTo>
                <a:lnTo>
                  <a:pt x="16708" y="5992"/>
                </a:lnTo>
                <a:lnTo>
                  <a:pt x="16708" y="5992"/>
                </a:lnTo>
                <a:lnTo>
                  <a:pt x="16683" y="6309"/>
                </a:lnTo>
                <a:lnTo>
                  <a:pt x="16635" y="6625"/>
                </a:lnTo>
                <a:lnTo>
                  <a:pt x="16537" y="6942"/>
                </a:lnTo>
                <a:lnTo>
                  <a:pt x="16391" y="7258"/>
                </a:lnTo>
                <a:lnTo>
                  <a:pt x="16391" y="7258"/>
                </a:lnTo>
                <a:lnTo>
                  <a:pt x="16342" y="7453"/>
                </a:lnTo>
                <a:lnTo>
                  <a:pt x="16294" y="7624"/>
                </a:lnTo>
                <a:lnTo>
                  <a:pt x="16196" y="7770"/>
                </a:lnTo>
                <a:lnTo>
                  <a:pt x="16123" y="7916"/>
                </a:lnTo>
                <a:lnTo>
                  <a:pt x="15928" y="8160"/>
                </a:lnTo>
                <a:lnTo>
                  <a:pt x="15758" y="8403"/>
                </a:lnTo>
                <a:lnTo>
                  <a:pt x="7891" y="16197"/>
                </a:lnTo>
                <a:lnTo>
                  <a:pt x="7891" y="16197"/>
                </a:lnTo>
                <a:lnTo>
                  <a:pt x="7794" y="16294"/>
                </a:lnTo>
                <a:lnTo>
                  <a:pt x="7696" y="16392"/>
                </a:lnTo>
                <a:lnTo>
                  <a:pt x="7574" y="16465"/>
                </a:lnTo>
                <a:lnTo>
                  <a:pt x="7453" y="16513"/>
                </a:lnTo>
                <a:lnTo>
                  <a:pt x="7185" y="16586"/>
                </a:lnTo>
                <a:lnTo>
                  <a:pt x="6941" y="16611"/>
                </a:lnTo>
                <a:lnTo>
                  <a:pt x="6941" y="16611"/>
                </a:lnTo>
                <a:lnTo>
                  <a:pt x="6649" y="16586"/>
                </a:lnTo>
                <a:lnTo>
                  <a:pt x="6503" y="16562"/>
                </a:lnTo>
                <a:lnTo>
                  <a:pt x="6381" y="16513"/>
                </a:lnTo>
                <a:lnTo>
                  <a:pt x="6235" y="16465"/>
                </a:lnTo>
                <a:lnTo>
                  <a:pt x="6113" y="16392"/>
                </a:lnTo>
                <a:lnTo>
                  <a:pt x="5991" y="16294"/>
                </a:lnTo>
                <a:lnTo>
                  <a:pt x="5894" y="16197"/>
                </a:lnTo>
                <a:lnTo>
                  <a:pt x="414" y="10839"/>
                </a:lnTo>
                <a:lnTo>
                  <a:pt x="414" y="10839"/>
                </a:lnTo>
                <a:lnTo>
                  <a:pt x="268" y="10595"/>
                </a:lnTo>
                <a:lnTo>
                  <a:pt x="122" y="10352"/>
                </a:lnTo>
                <a:lnTo>
                  <a:pt x="24" y="10108"/>
                </a:lnTo>
                <a:lnTo>
                  <a:pt x="0" y="10011"/>
                </a:lnTo>
                <a:lnTo>
                  <a:pt x="0" y="9889"/>
                </a:lnTo>
                <a:lnTo>
                  <a:pt x="0" y="9889"/>
                </a:lnTo>
                <a:lnTo>
                  <a:pt x="0" y="9718"/>
                </a:lnTo>
                <a:lnTo>
                  <a:pt x="24" y="9597"/>
                </a:lnTo>
                <a:lnTo>
                  <a:pt x="122" y="9329"/>
                </a:lnTo>
                <a:lnTo>
                  <a:pt x="268" y="9061"/>
                </a:lnTo>
                <a:lnTo>
                  <a:pt x="414" y="8842"/>
                </a:lnTo>
                <a:lnTo>
                  <a:pt x="414" y="8842"/>
                </a:lnTo>
                <a:close/>
                <a:moveTo>
                  <a:pt x="12519" y="4190"/>
                </a:moveTo>
                <a:lnTo>
                  <a:pt x="12519" y="4190"/>
                </a:lnTo>
                <a:lnTo>
                  <a:pt x="12689" y="4336"/>
                </a:lnTo>
                <a:lnTo>
                  <a:pt x="12859" y="4433"/>
                </a:lnTo>
                <a:lnTo>
                  <a:pt x="13030" y="4482"/>
                </a:lnTo>
                <a:lnTo>
                  <a:pt x="13249" y="4482"/>
                </a:lnTo>
                <a:lnTo>
                  <a:pt x="13249" y="4482"/>
                </a:lnTo>
                <a:lnTo>
                  <a:pt x="13444" y="4482"/>
                </a:lnTo>
                <a:lnTo>
                  <a:pt x="13615" y="4433"/>
                </a:lnTo>
                <a:lnTo>
                  <a:pt x="13761" y="4336"/>
                </a:lnTo>
                <a:lnTo>
                  <a:pt x="13882" y="4190"/>
                </a:lnTo>
                <a:lnTo>
                  <a:pt x="13882" y="4190"/>
                </a:lnTo>
                <a:lnTo>
                  <a:pt x="14029" y="4044"/>
                </a:lnTo>
                <a:lnTo>
                  <a:pt x="14102" y="3873"/>
                </a:lnTo>
                <a:lnTo>
                  <a:pt x="14150" y="3727"/>
                </a:lnTo>
                <a:lnTo>
                  <a:pt x="14175" y="3557"/>
                </a:lnTo>
                <a:lnTo>
                  <a:pt x="14175" y="3557"/>
                </a:lnTo>
                <a:lnTo>
                  <a:pt x="14150" y="3362"/>
                </a:lnTo>
                <a:lnTo>
                  <a:pt x="14102" y="3167"/>
                </a:lnTo>
                <a:lnTo>
                  <a:pt x="14029" y="2996"/>
                </a:lnTo>
                <a:lnTo>
                  <a:pt x="13882" y="2850"/>
                </a:lnTo>
                <a:lnTo>
                  <a:pt x="13882" y="2850"/>
                </a:lnTo>
                <a:lnTo>
                  <a:pt x="13761" y="2728"/>
                </a:lnTo>
                <a:lnTo>
                  <a:pt x="13615" y="2655"/>
                </a:lnTo>
                <a:lnTo>
                  <a:pt x="13444" y="2582"/>
                </a:lnTo>
                <a:lnTo>
                  <a:pt x="13249" y="2558"/>
                </a:lnTo>
                <a:lnTo>
                  <a:pt x="13249" y="2558"/>
                </a:lnTo>
                <a:lnTo>
                  <a:pt x="13030" y="2582"/>
                </a:lnTo>
                <a:lnTo>
                  <a:pt x="12859" y="2655"/>
                </a:lnTo>
                <a:lnTo>
                  <a:pt x="12689" y="2728"/>
                </a:lnTo>
                <a:lnTo>
                  <a:pt x="12519" y="2850"/>
                </a:lnTo>
                <a:lnTo>
                  <a:pt x="12519" y="2850"/>
                </a:lnTo>
                <a:lnTo>
                  <a:pt x="12445" y="2996"/>
                </a:lnTo>
                <a:lnTo>
                  <a:pt x="12372" y="3167"/>
                </a:lnTo>
                <a:lnTo>
                  <a:pt x="12324" y="3362"/>
                </a:lnTo>
                <a:lnTo>
                  <a:pt x="12324" y="3557"/>
                </a:lnTo>
                <a:lnTo>
                  <a:pt x="12324" y="3557"/>
                </a:lnTo>
                <a:lnTo>
                  <a:pt x="12324" y="3727"/>
                </a:lnTo>
                <a:lnTo>
                  <a:pt x="12372" y="3873"/>
                </a:lnTo>
                <a:lnTo>
                  <a:pt x="12445" y="4044"/>
                </a:lnTo>
                <a:lnTo>
                  <a:pt x="12519" y="4190"/>
                </a:lnTo>
                <a:lnTo>
                  <a:pt x="12519" y="4190"/>
                </a:lnTo>
                <a:close/>
              </a:path>
            </a:pathLst>
          </a:custGeom>
          <a:noFill/>
          <a:ln w="121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TextBox 23"/>
          <p:cNvSpPr txBox="1"/>
          <p:nvPr/>
        </p:nvSpPr>
        <p:spPr>
          <a:xfrm>
            <a:off x="94253" y="1090412"/>
            <a:ext cx="8857242" cy="2400657"/>
          </a:xfrm>
          <a:prstGeom prst="rect">
            <a:avLst/>
          </a:prstGeom>
          <a:noFill/>
        </p:spPr>
        <p:txBody>
          <a:bodyPr wrap="square" rtlCol="0">
            <a:spAutoFit/>
          </a:bodyPr>
          <a:lstStyle/>
          <a:p>
            <a:pPr algn="just">
              <a:lnSpc>
                <a:spcPct val="150000"/>
              </a:lnSpc>
            </a:pPr>
            <a:r>
              <a:rPr lang="en-US" sz="2000" b="1" dirty="0">
                <a:solidFill>
                  <a:srgbClr val="00B0F0"/>
                </a:solidFill>
              </a:rPr>
              <a:t>1.21. </a:t>
            </a:r>
            <a:r>
              <a:rPr lang="en-US" sz="2000" dirty="0" err="1">
                <a:solidFill>
                  <a:schemeClr val="tx1"/>
                </a:solidFill>
              </a:rPr>
              <a:t>Nhà</a:t>
            </a:r>
            <a:r>
              <a:rPr lang="en-US" sz="2000" dirty="0">
                <a:solidFill>
                  <a:schemeClr val="tx1"/>
                </a:solidFill>
              </a:rPr>
              <a:t> </a:t>
            </a:r>
            <a:r>
              <a:rPr lang="en-US" sz="2000" dirty="0" err="1">
                <a:solidFill>
                  <a:schemeClr val="tx1"/>
                </a:solidFill>
              </a:rPr>
              <a:t>ga</a:t>
            </a:r>
            <a:r>
              <a:rPr lang="en-US" sz="2000" dirty="0">
                <a:solidFill>
                  <a:schemeClr val="tx1"/>
                </a:solidFill>
              </a:rPr>
              <a:t> </a:t>
            </a:r>
            <a:r>
              <a:rPr lang="en-US" sz="2000" dirty="0" err="1">
                <a:solidFill>
                  <a:schemeClr val="tx1"/>
                </a:solidFill>
              </a:rPr>
              <a:t>số</a:t>
            </a:r>
            <a:r>
              <a:rPr lang="en-US" sz="2000" dirty="0">
                <a:solidFill>
                  <a:schemeClr val="tx1"/>
                </a:solidFill>
              </a:rPr>
              <a:t> 1 </a:t>
            </a:r>
            <a:r>
              <a:rPr lang="en-US" sz="2000" dirty="0" err="1">
                <a:solidFill>
                  <a:schemeClr val="tx1"/>
                </a:solidFill>
              </a:rPr>
              <a:t>và</a:t>
            </a:r>
            <a:r>
              <a:rPr lang="en-US" sz="2000" dirty="0">
                <a:solidFill>
                  <a:schemeClr val="tx1"/>
                </a:solidFill>
              </a:rPr>
              <a:t> </a:t>
            </a:r>
            <a:r>
              <a:rPr lang="en-US" sz="2000" dirty="0" err="1">
                <a:solidFill>
                  <a:schemeClr val="tx1"/>
                </a:solidFill>
              </a:rPr>
              <a:t>nhà</a:t>
            </a:r>
            <a:r>
              <a:rPr lang="en-US" sz="2000" dirty="0">
                <a:solidFill>
                  <a:schemeClr val="tx1"/>
                </a:solidFill>
              </a:rPr>
              <a:t> </a:t>
            </a:r>
            <a:r>
              <a:rPr lang="en-US" sz="2000" dirty="0" err="1">
                <a:solidFill>
                  <a:schemeClr val="tx1"/>
                </a:solidFill>
              </a:rPr>
              <a:t>ga</a:t>
            </a:r>
            <a:r>
              <a:rPr lang="en-US" sz="2000" dirty="0">
                <a:solidFill>
                  <a:schemeClr val="tx1"/>
                </a:solidFill>
              </a:rPr>
              <a:t> </a:t>
            </a:r>
            <a:r>
              <a:rPr lang="en-US" sz="2000" dirty="0" err="1">
                <a:solidFill>
                  <a:schemeClr val="tx1"/>
                </a:solidFill>
              </a:rPr>
              <a:t>số</a:t>
            </a:r>
            <a:r>
              <a:rPr lang="en-US" sz="2000" dirty="0">
                <a:solidFill>
                  <a:schemeClr val="tx1"/>
                </a:solidFill>
              </a:rPr>
              <a:t> 2 </a:t>
            </a:r>
            <a:r>
              <a:rPr lang="en-US" sz="2000" dirty="0" err="1">
                <a:solidFill>
                  <a:schemeClr val="tx1"/>
                </a:solidFill>
              </a:rPr>
              <a:t>của</a:t>
            </a:r>
            <a:r>
              <a:rPr lang="en-US" sz="2000" dirty="0">
                <a:solidFill>
                  <a:schemeClr val="tx1"/>
                </a:solidFill>
              </a:rPr>
              <a:t> </a:t>
            </a:r>
            <a:r>
              <a:rPr lang="en-US" sz="2000" dirty="0" err="1">
                <a:solidFill>
                  <a:schemeClr val="tx1"/>
                </a:solidFill>
              </a:rPr>
              <a:t>một</a:t>
            </a:r>
            <a:r>
              <a:rPr lang="en-US" sz="2000" dirty="0">
                <a:solidFill>
                  <a:schemeClr val="tx1"/>
                </a:solidFill>
              </a:rPr>
              <a:t> </a:t>
            </a:r>
            <a:r>
              <a:rPr lang="en-US" sz="2000" dirty="0" err="1">
                <a:solidFill>
                  <a:schemeClr val="tx1"/>
                </a:solidFill>
              </a:rPr>
              <a:t>sân</a:t>
            </a:r>
            <a:r>
              <a:rPr lang="en-US" sz="2000" dirty="0">
                <a:solidFill>
                  <a:schemeClr val="tx1"/>
                </a:solidFill>
              </a:rPr>
              <a:t> bay </a:t>
            </a:r>
            <a:r>
              <a:rPr lang="en-US" sz="2000" dirty="0" err="1">
                <a:solidFill>
                  <a:schemeClr val="tx1"/>
                </a:solidFill>
              </a:rPr>
              <a:t>có</a:t>
            </a:r>
            <a:r>
              <a:rPr lang="en-US" sz="2000" dirty="0">
                <a:solidFill>
                  <a:schemeClr val="tx1"/>
                </a:solidFill>
              </a:rPr>
              <a:t> </a:t>
            </a:r>
            <a:r>
              <a:rPr lang="en-US" sz="2000" dirty="0" err="1">
                <a:solidFill>
                  <a:schemeClr val="tx1"/>
                </a:solidFill>
              </a:rPr>
              <a:t>thể</a:t>
            </a:r>
            <a:r>
              <a:rPr lang="en-US" sz="2000" dirty="0">
                <a:solidFill>
                  <a:schemeClr val="tx1"/>
                </a:solidFill>
              </a:rPr>
              <a:t> </a:t>
            </a:r>
            <a:r>
              <a:rPr lang="en-US" sz="2000" dirty="0" err="1">
                <a:solidFill>
                  <a:schemeClr val="tx1"/>
                </a:solidFill>
              </a:rPr>
              <a:t>tiếp</a:t>
            </a:r>
            <a:r>
              <a:rPr lang="en-US" sz="2000" dirty="0">
                <a:solidFill>
                  <a:schemeClr val="tx1"/>
                </a:solidFill>
              </a:rPr>
              <a:t> </a:t>
            </a:r>
            <a:r>
              <a:rPr lang="en-US" sz="2000" dirty="0" err="1">
                <a:solidFill>
                  <a:schemeClr val="tx1"/>
                </a:solidFill>
              </a:rPr>
              <a:t>nhận</a:t>
            </a:r>
            <a:r>
              <a:rPr lang="en-US" sz="2000" dirty="0">
                <a:solidFill>
                  <a:schemeClr val="tx1"/>
                </a:solidFill>
              </a:rPr>
              <a:t> </a:t>
            </a:r>
            <a:r>
              <a:rPr lang="en-US" sz="2000" dirty="0" err="1">
                <a:solidFill>
                  <a:schemeClr val="tx1"/>
                </a:solidFill>
              </a:rPr>
              <a:t>tương</a:t>
            </a:r>
            <a:r>
              <a:rPr lang="en-US" sz="2000" dirty="0">
                <a:solidFill>
                  <a:schemeClr val="tx1"/>
                </a:solidFill>
              </a:rPr>
              <a:t> </a:t>
            </a:r>
            <a:r>
              <a:rPr lang="en-US" sz="2000" dirty="0" err="1">
                <a:solidFill>
                  <a:schemeClr val="tx1"/>
                </a:solidFill>
              </a:rPr>
              <a:t>ứng</a:t>
            </a:r>
            <a:r>
              <a:rPr lang="en-US" sz="2000" dirty="0">
                <a:solidFill>
                  <a:schemeClr val="tx1"/>
                </a:solidFill>
              </a:rPr>
              <a:t> </a:t>
            </a:r>
            <a:r>
              <a:rPr lang="en-US" sz="2000" dirty="0" err="1">
                <a:solidFill>
                  <a:schemeClr val="tx1"/>
                </a:solidFill>
              </a:rPr>
              <a:t>khoảng</a:t>
            </a:r>
            <a:r>
              <a:rPr lang="en-US" sz="2000" dirty="0">
                <a:solidFill>
                  <a:schemeClr val="tx1"/>
                </a:solidFill>
              </a:rPr>
              <a:t> 6 526 300 </a:t>
            </a:r>
            <a:r>
              <a:rPr lang="en-US" sz="2000" dirty="0" err="1">
                <a:solidFill>
                  <a:schemeClr val="tx1"/>
                </a:solidFill>
              </a:rPr>
              <a:t>và</a:t>
            </a:r>
            <a:r>
              <a:rPr lang="en-US" sz="2000" dirty="0">
                <a:solidFill>
                  <a:schemeClr val="tx1"/>
                </a:solidFill>
              </a:rPr>
              <a:t> 3 514 500 </a:t>
            </a:r>
            <a:r>
              <a:rPr lang="en-US" sz="2000" dirty="0" err="1">
                <a:solidFill>
                  <a:schemeClr val="tx1"/>
                </a:solidFill>
              </a:rPr>
              <a:t>lượt</a:t>
            </a:r>
            <a:r>
              <a:rPr lang="en-US" sz="2000" dirty="0">
                <a:solidFill>
                  <a:schemeClr val="tx1"/>
                </a:solidFill>
              </a:rPr>
              <a:t> </a:t>
            </a:r>
            <a:r>
              <a:rPr lang="en-US" sz="2000" dirty="0" err="1">
                <a:solidFill>
                  <a:schemeClr val="tx1"/>
                </a:solidFill>
              </a:rPr>
              <a:t>hành</a:t>
            </a:r>
            <a:r>
              <a:rPr lang="en-US" sz="2000" dirty="0">
                <a:solidFill>
                  <a:schemeClr val="tx1"/>
                </a:solidFill>
              </a:rPr>
              <a:t> </a:t>
            </a:r>
            <a:r>
              <a:rPr lang="en-US" sz="2000" dirty="0" err="1">
                <a:solidFill>
                  <a:schemeClr val="tx1"/>
                </a:solidFill>
              </a:rPr>
              <a:t>khách</a:t>
            </a:r>
            <a:r>
              <a:rPr lang="en-US" sz="2000" dirty="0">
                <a:solidFill>
                  <a:schemeClr val="tx1"/>
                </a:solidFill>
              </a:rPr>
              <a:t> </a:t>
            </a:r>
            <a:r>
              <a:rPr lang="en-US" sz="2000" dirty="0" err="1">
                <a:solidFill>
                  <a:schemeClr val="tx1"/>
                </a:solidFill>
              </a:rPr>
              <a:t>mỗi</a:t>
            </a:r>
            <a:r>
              <a:rPr lang="en-US" sz="2000" dirty="0">
                <a:solidFill>
                  <a:schemeClr val="tx1"/>
                </a:solidFill>
              </a:rPr>
              <a:t> </a:t>
            </a:r>
            <a:r>
              <a:rPr lang="en-US" sz="2000" dirty="0" err="1">
                <a:solidFill>
                  <a:schemeClr val="tx1"/>
                </a:solidFill>
              </a:rPr>
              <a:t>năm</a:t>
            </a:r>
            <a:r>
              <a:rPr lang="en-US" sz="2000" dirty="0">
                <a:solidFill>
                  <a:schemeClr val="tx1"/>
                </a:solidFill>
              </a:rPr>
              <a:t>. </a:t>
            </a:r>
            <a:r>
              <a:rPr lang="en-US" sz="2000" dirty="0" err="1">
                <a:solidFill>
                  <a:schemeClr val="tx1"/>
                </a:solidFill>
              </a:rPr>
              <a:t>Nhờ</a:t>
            </a:r>
            <a:r>
              <a:rPr lang="en-US" sz="2000" dirty="0">
                <a:solidFill>
                  <a:schemeClr val="tx1"/>
                </a:solidFill>
              </a:rPr>
              <a:t> </a:t>
            </a:r>
            <a:r>
              <a:rPr lang="en-US" sz="2000" dirty="0" err="1">
                <a:solidFill>
                  <a:schemeClr val="tx1"/>
                </a:solidFill>
              </a:rPr>
              <a:t>đưa</a:t>
            </a:r>
            <a:r>
              <a:rPr lang="en-US" sz="2000" dirty="0">
                <a:solidFill>
                  <a:schemeClr val="tx1"/>
                </a:solidFill>
              </a:rPr>
              <a:t> </a:t>
            </a:r>
            <a:r>
              <a:rPr lang="en-US" sz="2000" dirty="0" err="1">
                <a:solidFill>
                  <a:schemeClr val="tx1"/>
                </a:solidFill>
              </a:rPr>
              <a:t>vào</a:t>
            </a:r>
            <a:r>
              <a:rPr lang="en-US" sz="2000" dirty="0">
                <a:solidFill>
                  <a:schemeClr val="tx1"/>
                </a:solidFill>
              </a:rPr>
              <a:t> </a:t>
            </a:r>
            <a:r>
              <a:rPr lang="en-US" sz="2000" dirty="0" err="1">
                <a:solidFill>
                  <a:schemeClr val="tx1"/>
                </a:solidFill>
              </a:rPr>
              <a:t>sử</a:t>
            </a:r>
            <a:r>
              <a:rPr lang="en-US" sz="2000" dirty="0">
                <a:solidFill>
                  <a:schemeClr val="tx1"/>
                </a:solidFill>
              </a:rPr>
              <a:t> </a:t>
            </a:r>
            <a:r>
              <a:rPr lang="en-US" sz="2000" dirty="0" err="1">
                <a:solidFill>
                  <a:schemeClr val="tx1"/>
                </a:solidFill>
              </a:rPr>
              <a:t>dụng</a:t>
            </a:r>
            <a:r>
              <a:rPr lang="en-US" sz="2000" dirty="0">
                <a:solidFill>
                  <a:schemeClr val="tx1"/>
                </a:solidFill>
              </a:rPr>
              <a:t> </a:t>
            </a:r>
            <a:r>
              <a:rPr lang="en-US" sz="2000" dirty="0" err="1">
                <a:solidFill>
                  <a:schemeClr val="tx1"/>
                </a:solidFill>
              </a:rPr>
              <a:t>nhà</a:t>
            </a:r>
            <a:r>
              <a:rPr lang="en-US" sz="2000" dirty="0">
                <a:solidFill>
                  <a:schemeClr val="tx1"/>
                </a:solidFill>
              </a:rPr>
              <a:t> </a:t>
            </a:r>
            <a:r>
              <a:rPr lang="en-US" sz="2000" dirty="0" err="1">
                <a:solidFill>
                  <a:schemeClr val="tx1"/>
                </a:solidFill>
              </a:rPr>
              <a:t>ga</a:t>
            </a:r>
            <a:r>
              <a:rPr lang="en-US" sz="2000" dirty="0">
                <a:solidFill>
                  <a:schemeClr val="tx1"/>
                </a:solidFill>
              </a:rPr>
              <a:t> </a:t>
            </a:r>
            <a:r>
              <a:rPr lang="en-US" sz="2000" dirty="0" err="1">
                <a:solidFill>
                  <a:schemeClr val="tx1"/>
                </a:solidFill>
              </a:rPr>
              <a:t>só</a:t>
            </a:r>
            <a:r>
              <a:rPr lang="en-US" sz="2000" dirty="0">
                <a:solidFill>
                  <a:schemeClr val="tx1"/>
                </a:solidFill>
              </a:rPr>
              <a:t> 3 </a:t>
            </a:r>
            <a:r>
              <a:rPr lang="en-US" sz="2000" dirty="0" err="1">
                <a:solidFill>
                  <a:schemeClr val="tx1"/>
                </a:solidFill>
              </a:rPr>
              <a:t>mà</a:t>
            </a:r>
            <a:r>
              <a:rPr lang="en-US" sz="2000" dirty="0">
                <a:solidFill>
                  <a:schemeClr val="tx1"/>
                </a:solidFill>
              </a:rPr>
              <a:t> </a:t>
            </a:r>
            <a:r>
              <a:rPr lang="en-US" sz="2000" dirty="0" err="1">
                <a:solidFill>
                  <a:schemeClr val="tx1"/>
                </a:solidFill>
              </a:rPr>
              <a:t>mỗi</a:t>
            </a:r>
            <a:r>
              <a:rPr lang="en-US" sz="2000" dirty="0">
                <a:solidFill>
                  <a:schemeClr val="tx1"/>
                </a:solidFill>
              </a:rPr>
              <a:t> </a:t>
            </a:r>
            <a:r>
              <a:rPr lang="en-US" sz="2000" dirty="0" err="1">
                <a:solidFill>
                  <a:schemeClr val="tx1"/>
                </a:solidFill>
              </a:rPr>
              <a:t>năm</a:t>
            </a:r>
            <a:r>
              <a:rPr lang="en-US" sz="2000" dirty="0">
                <a:solidFill>
                  <a:schemeClr val="tx1"/>
                </a:solidFill>
              </a:rPr>
              <a:t> </a:t>
            </a:r>
            <a:r>
              <a:rPr lang="en-US" sz="2000" dirty="0" err="1">
                <a:solidFill>
                  <a:schemeClr val="tx1"/>
                </a:solidFill>
              </a:rPr>
              <a:t>sân</a:t>
            </a:r>
            <a:r>
              <a:rPr lang="en-US" sz="2000" dirty="0">
                <a:solidFill>
                  <a:schemeClr val="tx1"/>
                </a:solidFill>
              </a:rPr>
              <a:t> bay </a:t>
            </a:r>
            <a:r>
              <a:rPr lang="en-US" sz="2000" dirty="0" err="1">
                <a:solidFill>
                  <a:schemeClr val="tx1"/>
                </a:solidFill>
              </a:rPr>
              <a:t>có</a:t>
            </a:r>
            <a:r>
              <a:rPr lang="en-US" sz="2000" dirty="0">
                <a:solidFill>
                  <a:schemeClr val="tx1"/>
                </a:solidFill>
              </a:rPr>
              <a:t> </a:t>
            </a:r>
            <a:r>
              <a:rPr lang="en-US" sz="2000" dirty="0" err="1">
                <a:solidFill>
                  <a:schemeClr val="tx1"/>
                </a:solidFill>
              </a:rPr>
              <a:t>thể</a:t>
            </a:r>
            <a:r>
              <a:rPr lang="en-US" sz="2000" dirty="0">
                <a:solidFill>
                  <a:schemeClr val="tx1"/>
                </a:solidFill>
              </a:rPr>
              <a:t> </a:t>
            </a:r>
            <a:r>
              <a:rPr lang="en-US" sz="2000" dirty="0" err="1">
                <a:solidFill>
                  <a:schemeClr val="tx1"/>
                </a:solidFill>
              </a:rPr>
              <a:t>tiếp</a:t>
            </a:r>
            <a:r>
              <a:rPr lang="en-US" sz="2000" dirty="0">
                <a:solidFill>
                  <a:schemeClr val="tx1"/>
                </a:solidFill>
              </a:rPr>
              <a:t> </a:t>
            </a:r>
            <a:r>
              <a:rPr lang="en-US" sz="2000" dirty="0" err="1">
                <a:solidFill>
                  <a:schemeClr val="tx1"/>
                </a:solidFill>
              </a:rPr>
              <a:t>nhận</a:t>
            </a:r>
            <a:r>
              <a:rPr lang="en-US" sz="2000" dirty="0">
                <a:solidFill>
                  <a:schemeClr val="tx1"/>
                </a:solidFill>
              </a:rPr>
              <a:t> </a:t>
            </a:r>
            <a:r>
              <a:rPr lang="en-US" sz="2000" dirty="0" err="1">
                <a:solidFill>
                  <a:schemeClr val="tx1"/>
                </a:solidFill>
              </a:rPr>
              <a:t>được</a:t>
            </a:r>
            <a:r>
              <a:rPr lang="en-US" sz="2000" dirty="0">
                <a:solidFill>
                  <a:schemeClr val="tx1"/>
                </a:solidFill>
              </a:rPr>
              <a:t> </a:t>
            </a:r>
            <a:r>
              <a:rPr lang="en-US" sz="2000" dirty="0" err="1">
                <a:solidFill>
                  <a:schemeClr val="tx1"/>
                </a:solidFill>
              </a:rPr>
              <a:t>khoảng</a:t>
            </a:r>
            <a:r>
              <a:rPr lang="en-US" sz="2000" dirty="0">
                <a:solidFill>
                  <a:schemeClr val="tx1"/>
                </a:solidFill>
              </a:rPr>
              <a:t> 22 851 200 </a:t>
            </a:r>
            <a:r>
              <a:rPr lang="en-US" sz="2000" dirty="0" err="1">
                <a:solidFill>
                  <a:schemeClr val="tx1"/>
                </a:solidFill>
              </a:rPr>
              <a:t>lượt</a:t>
            </a:r>
            <a:r>
              <a:rPr lang="en-US" sz="2000" dirty="0">
                <a:solidFill>
                  <a:schemeClr val="tx1"/>
                </a:solidFill>
              </a:rPr>
              <a:t> </a:t>
            </a:r>
            <a:r>
              <a:rPr lang="en-US" sz="2000" dirty="0" err="1">
                <a:solidFill>
                  <a:schemeClr val="tx1"/>
                </a:solidFill>
              </a:rPr>
              <a:t>hành</a:t>
            </a:r>
            <a:r>
              <a:rPr lang="en-US" sz="2000" dirty="0">
                <a:solidFill>
                  <a:schemeClr val="tx1"/>
                </a:solidFill>
              </a:rPr>
              <a:t> </a:t>
            </a:r>
            <a:r>
              <a:rPr lang="en-US" sz="2000" dirty="0" err="1">
                <a:solidFill>
                  <a:schemeClr val="tx1"/>
                </a:solidFill>
              </a:rPr>
              <a:t>khách</a:t>
            </a:r>
            <a:r>
              <a:rPr lang="en-US" sz="2000" dirty="0">
                <a:solidFill>
                  <a:schemeClr val="tx1"/>
                </a:solidFill>
              </a:rPr>
              <a:t>. </a:t>
            </a:r>
            <a:r>
              <a:rPr lang="en-US" sz="2000" dirty="0" err="1">
                <a:solidFill>
                  <a:schemeClr val="tx1"/>
                </a:solidFill>
              </a:rPr>
              <a:t>Hãy</a:t>
            </a:r>
            <a:r>
              <a:rPr lang="en-US" sz="2000" dirty="0">
                <a:solidFill>
                  <a:schemeClr val="tx1"/>
                </a:solidFill>
              </a:rPr>
              <a:t> </a:t>
            </a:r>
            <a:r>
              <a:rPr lang="en-US" sz="2000" dirty="0" err="1">
                <a:solidFill>
                  <a:schemeClr val="tx1"/>
                </a:solidFill>
              </a:rPr>
              <a:t>tính</a:t>
            </a:r>
            <a:r>
              <a:rPr lang="en-US" sz="2000" dirty="0">
                <a:solidFill>
                  <a:schemeClr val="tx1"/>
                </a:solidFill>
              </a:rPr>
              <a:t> </a:t>
            </a:r>
            <a:r>
              <a:rPr lang="en-US" sz="2000" dirty="0" err="1">
                <a:solidFill>
                  <a:schemeClr val="tx1"/>
                </a:solidFill>
              </a:rPr>
              <a:t>số</a:t>
            </a:r>
            <a:r>
              <a:rPr lang="en-US" sz="2000" dirty="0">
                <a:solidFill>
                  <a:schemeClr val="tx1"/>
                </a:solidFill>
              </a:rPr>
              <a:t> </a:t>
            </a:r>
            <a:r>
              <a:rPr lang="en-US" sz="2000" dirty="0" err="1">
                <a:solidFill>
                  <a:schemeClr val="tx1"/>
                </a:solidFill>
              </a:rPr>
              <a:t>lượt</a:t>
            </a:r>
            <a:r>
              <a:rPr lang="en-US" sz="2000" dirty="0">
                <a:solidFill>
                  <a:schemeClr val="tx1"/>
                </a:solidFill>
              </a:rPr>
              <a:t> </a:t>
            </a:r>
            <a:r>
              <a:rPr lang="en-US" sz="2000" dirty="0" err="1">
                <a:solidFill>
                  <a:schemeClr val="tx1"/>
                </a:solidFill>
              </a:rPr>
              <a:t>hành</a:t>
            </a:r>
            <a:r>
              <a:rPr lang="en-US" sz="2000" dirty="0">
                <a:solidFill>
                  <a:schemeClr val="tx1"/>
                </a:solidFill>
              </a:rPr>
              <a:t> </a:t>
            </a:r>
            <a:r>
              <a:rPr lang="en-US" sz="2000" dirty="0" err="1">
                <a:solidFill>
                  <a:schemeClr val="tx1"/>
                </a:solidFill>
              </a:rPr>
              <a:t>khách</a:t>
            </a:r>
            <a:r>
              <a:rPr lang="en-US" sz="2000" dirty="0">
                <a:solidFill>
                  <a:schemeClr val="tx1"/>
                </a:solidFill>
              </a:rPr>
              <a:t> </a:t>
            </a:r>
            <a:r>
              <a:rPr lang="en-US" sz="2000" dirty="0" err="1">
                <a:solidFill>
                  <a:schemeClr val="tx1"/>
                </a:solidFill>
              </a:rPr>
              <a:t>mà</a:t>
            </a:r>
            <a:r>
              <a:rPr lang="en-US" sz="2000" dirty="0">
                <a:solidFill>
                  <a:schemeClr val="tx1"/>
                </a:solidFill>
              </a:rPr>
              <a:t> </a:t>
            </a:r>
            <a:r>
              <a:rPr lang="en-US" sz="2000" dirty="0" err="1">
                <a:solidFill>
                  <a:schemeClr val="tx1"/>
                </a:solidFill>
              </a:rPr>
              <a:t>nhà</a:t>
            </a:r>
            <a:r>
              <a:rPr lang="en-US" sz="2000" dirty="0">
                <a:solidFill>
                  <a:schemeClr val="tx1"/>
                </a:solidFill>
              </a:rPr>
              <a:t> </a:t>
            </a:r>
            <a:r>
              <a:rPr lang="en-US" sz="2000" dirty="0" err="1">
                <a:solidFill>
                  <a:schemeClr val="tx1"/>
                </a:solidFill>
              </a:rPr>
              <a:t>ga</a:t>
            </a:r>
            <a:r>
              <a:rPr lang="en-US" sz="2000" dirty="0">
                <a:solidFill>
                  <a:schemeClr val="tx1"/>
                </a:solidFill>
              </a:rPr>
              <a:t> </a:t>
            </a:r>
            <a:r>
              <a:rPr lang="en-US" sz="2000" dirty="0" err="1">
                <a:solidFill>
                  <a:schemeClr val="tx1"/>
                </a:solidFill>
              </a:rPr>
              <a:t>số</a:t>
            </a:r>
            <a:r>
              <a:rPr lang="en-US" sz="2000" dirty="0">
                <a:solidFill>
                  <a:schemeClr val="tx1"/>
                </a:solidFill>
              </a:rPr>
              <a:t> 3 </a:t>
            </a:r>
            <a:r>
              <a:rPr lang="en-US" sz="2000" dirty="0" err="1">
                <a:solidFill>
                  <a:schemeClr val="tx1"/>
                </a:solidFill>
              </a:rPr>
              <a:t>có</a:t>
            </a:r>
            <a:r>
              <a:rPr lang="en-US" sz="2000" dirty="0">
                <a:solidFill>
                  <a:schemeClr val="tx1"/>
                </a:solidFill>
              </a:rPr>
              <a:t> </a:t>
            </a:r>
            <a:r>
              <a:rPr lang="en-US" sz="2000" dirty="0" err="1">
                <a:solidFill>
                  <a:schemeClr val="tx1"/>
                </a:solidFill>
              </a:rPr>
              <a:t>thể</a:t>
            </a:r>
            <a:r>
              <a:rPr lang="en-US" sz="2000" dirty="0">
                <a:solidFill>
                  <a:schemeClr val="tx1"/>
                </a:solidFill>
              </a:rPr>
              <a:t> </a:t>
            </a:r>
            <a:r>
              <a:rPr lang="en-US" sz="2000" dirty="0" err="1">
                <a:solidFill>
                  <a:schemeClr val="tx1"/>
                </a:solidFill>
              </a:rPr>
              <a:t>tiếp</a:t>
            </a:r>
            <a:r>
              <a:rPr lang="en-US" sz="2000" dirty="0">
                <a:solidFill>
                  <a:schemeClr val="tx1"/>
                </a:solidFill>
              </a:rPr>
              <a:t> </a:t>
            </a:r>
            <a:r>
              <a:rPr lang="en-US" sz="2000" dirty="0" err="1">
                <a:solidFill>
                  <a:schemeClr val="tx1"/>
                </a:solidFill>
              </a:rPr>
              <a:t>nhận</a:t>
            </a:r>
            <a:r>
              <a:rPr lang="en-US" sz="2000" dirty="0">
                <a:solidFill>
                  <a:schemeClr val="tx1"/>
                </a:solidFill>
              </a:rPr>
              <a:t> </a:t>
            </a:r>
            <a:r>
              <a:rPr lang="en-US" sz="2000" dirty="0" err="1">
                <a:solidFill>
                  <a:schemeClr val="tx1"/>
                </a:solidFill>
              </a:rPr>
              <a:t>mỗi</a:t>
            </a:r>
            <a:r>
              <a:rPr lang="en-US" sz="2000" dirty="0">
                <a:solidFill>
                  <a:schemeClr val="tx1"/>
                </a:solidFill>
              </a:rPr>
              <a:t> </a:t>
            </a:r>
            <a:r>
              <a:rPr lang="en-US" sz="2000" dirty="0" err="1">
                <a:solidFill>
                  <a:schemeClr val="tx1"/>
                </a:solidFill>
              </a:rPr>
              <a:t>năm</a:t>
            </a:r>
            <a:r>
              <a:rPr lang="en-US" sz="2000" dirty="0">
                <a:solidFill>
                  <a:schemeClr val="tx1"/>
                </a:solidFill>
              </a:rPr>
              <a:t>.</a:t>
            </a:r>
          </a:p>
        </p:txBody>
      </p:sp>
      <p:sp>
        <p:nvSpPr>
          <p:cNvPr id="25" name="TextBox 24"/>
          <p:cNvSpPr txBox="1"/>
          <p:nvPr/>
        </p:nvSpPr>
        <p:spPr>
          <a:xfrm>
            <a:off x="3560347" y="3244914"/>
            <a:ext cx="962527" cy="461665"/>
          </a:xfrm>
          <a:prstGeom prst="rect">
            <a:avLst/>
          </a:prstGeom>
          <a:noFill/>
        </p:spPr>
        <p:txBody>
          <a:bodyPr wrap="square" rtlCol="0">
            <a:spAutoFit/>
          </a:bodyPr>
          <a:lstStyle/>
          <a:p>
            <a:r>
              <a:rPr lang="en-US" sz="2000" b="1" i="1" u="sng" dirty="0" err="1" smtClean="0"/>
              <a:t>Giải</a:t>
            </a:r>
            <a:r>
              <a:rPr lang="en-US" sz="2400" b="1" i="1" u="sng" dirty="0" smtClean="0"/>
              <a:t>:</a:t>
            </a:r>
            <a:endParaRPr lang="vi-VN" sz="2400" b="1" i="1" u="sng" dirty="0"/>
          </a:p>
        </p:txBody>
      </p:sp>
      <p:sp>
        <p:nvSpPr>
          <p:cNvPr id="2" name="Rectangle 1"/>
          <p:cNvSpPr/>
          <p:nvPr/>
        </p:nvSpPr>
        <p:spPr>
          <a:xfrm>
            <a:off x="1198147" y="3672033"/>
            <a:ext cx="5686926" cy="400110"/>
          </a:xfrm>
          <a:prstGeom prst="rect">
            <a:avLst/>
          </a:prstGeom>
        </p:spPr>
        <p:txBody>
          <a:bodyPr wrap="square">
            <a:spAutoFit/>
          </a:bodyPr>
          <a:lstStyle/>
          <a:p>
            <a:r>
              <a:rPr lang="fr-FR" sz="2000" dirty="0" err="1"/>
              <a:t>Nhà</a:t>
            </a:r>
            <a:r>
              <a:rPr lang="fr-FR" sz="2000" dirty="0"/>
              <a:t> </a:t>
            </a:r>
            <a:r>
              <a:rPr lang="fr-FR" sz="2000" dirty="0" err="1"/>
              <a:t>ga</a:t>
            </a:r>
            <a:r>
              <a:rPr lang="fr-FR" sz="2000" dirty="0"/>
              <a:t> </a:t>
            </a:r>
            <a:r>
              <a:rPr lang="fr-FR" sz="2000" dirty="0" err="1"/>
              <a:t>số</a:t>
            </a:r>
            <a:r>
              <a:rPr lang="fr-FR" sz="2000" dirty="0"/>
              <a:t> 3 </a:t>
            </a:r>
            <a:r>
              <a:rPr lang="fr-FR" sz="2000" dirty="0" err="1"/>
              <a:t>tiếp</a:t>
            </a:r>
            <a:r>
              <a:rPr lang="fr-FR" sz="2000" dirty="0"/>
              <a:t> </a:t>
            </a:r>
            <a:r>
              <a:rPr lang="fr-FR" sz="2000" dirty="0" err="1"/>
              <a:t>nhận</a:t>
            </a:r>
            <a:r>
              <a:rPr lang="fr-FR" sz="2000" dirty="0"/>
              <a:t> </a:t>
            </a:r>
            <a:r>
              <a:rPr lang="fr-FR" sz="2000" dirty="0" err="1"/>
              <a:t>được</a:t>
            </a:r>
            <a:r>
              <a:rPr lang="fr-FR" sz="2000" dirty="0"/>
              <a:t> </a:t>
            </a:r>
            <a:r>
              <a:rPr lang="fr-FR" sz="2000" dirty="0" err="1"/>
              <a:t>số</a:t>
            </a:r>
            <a:r>
              <a:rPr lang="fr-FR" sz="2000" dirty="0"/>
              <a:t> </a:t>
            </a:r>
            <a:r>
              <a:rPr lang="fr-FR" sz="2000" dirty="0" err="1"/>
              <a:t>người</a:t>
            </a:r>
            <a:r>
              <a:rPr lang="fr-FR" sz="2000" dirty="0"/>
              <a:t> là :</a:t>
            </a:r>
            <a:endParaRPr lang="en-US" sz="2000" dirty="0"/>
          </a:p>
        </p:txBody>
      </p:sp>
      <p:sp>
        <p:nvSpPr>
          <p:cNvPr id="26" name="Rectangle 25"/>
          <p:cNvSpPr/>
          <p:nvPr/>
        </p:nvSpPr>
        <p:spPr>
          <a:xfrm>
            <a:off x="642039" y="4149265"/>
            <a:ext cx="7761669" cy="400110"/>
          </a:xfrm>
          <a:prstGeom prst="rect">
            <a:avLst/>
          </a:prstGeom>
        </p:spPr>
        <p:txBody>
          <a:bodyPr wrap="square">
            <a:spAutoFit/>
          </a:bodyPr>
          <a:lstStyle/>
          <a:p>
            <a:r>
              <a:rPr lang="fr-FR" sz="2000" dirty="0"/>
              <a:t>22 851 200 </a:t>
            </a:r>
            <a:r>
              <a:rPr lang="fr-FR" sz="2000"/>
              <a:t>– </a:t>
            </a:r>
            <a:r>
              <a:rPr lang="fr-FR" sz="2000" smtClean="0"/>
              <a:t>(6 </a:t>
            </a:r>
            <a:r>
              <a:rPr lang="fr-FR" sz="2000" dirty="0"/>
              <a:t>526 300 + 3 514 500) = 12 810 400 ( </a:t>
            </a:r>
            <a:r>
              <a:rPr lang="fr-FR" sz="2000" dirty="0" err="1"/>
              <a:t>người</a:t>
            </a:r>
            <a:r>
              <a:rPr lang="fr-FR" sz="2000" dirty="0"/>
              <a:t>)</a:t>
            </a:r>
            <a:endParaRPr lang="en-US" sz="2000" dirty="0"/>
          </a:p>
        </p:txBody>
      </p:sp>
      <p:sp>
        <p:nvSpPr>
          <p:cNvPr id="27" name="Rectangle 26"/>
          <p:cNvSpPr/>
          <p:nvPr/>
        </p:nvSpPr>
        <p:spPr>
          <a:xfrm>
            <a:off x="3609474" y="4657946"/>
            <a:ext cx="3315331" cy="400110"/>
          </a:xfrm>
          <a:prstGeom prst="rect">
            <a:avLst/>
          </a:prstGeom>
        </p:spPr>
        <p:txBody>
          <a:bodyPr wrap="none">
            <a:spAutoFit/>
          </a:bodyPr>
          <a:lstStyle/>
          <a:p>
            <a:r>
              <a:rPr lang="fr-FR" sz="2000" err="1"/>
              <a:t>Đáp</a:t>
            </a:r>
            <a:r>
              <a:rPr lang="fr-FR" sz="2000"/>
              <a:t>  </a:t>
            </a:r>
            <a:r>
              <a:rPr lang="fr-FR" sz="2000" smtClean="0"/>
              <a:t>số: </a:t>
            </a:r>
            <a:r>
              <a:rPr lang="fr-FR" sz="2000" dirty="0"/>
              <a:t>12 810 400 </a:t>
            </a:r>
            <a:r>
              <a:rPr lang="fr-FR" sz="2000" dirty="0" err="1"/>
              <a:t>người</a:t>
            </a:r>
            <a:endParaRPr lang="en-US" sz="2000" dirty="0"/>
          </a:p>
        </p:txBody>
      </p:sp>
    </p:spTree>
    <p:extLst>
      <p:ext uri="{BB962C8B-B14F-4D97-AF65-F5344CB8AC3E}">
        <p14:creationId xmlns:p14="http://schemas.microsoft.com/office/powerpoint/2010/main" val="4272933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fade">
                                      <p:cBhvr>
                                        <p:cTn id="18" dur="500"/>
                                        <p:tgtEl>
                                          <p:spTgt spid="2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fade">
                                      <p:cBhvr>
                                        <p:cTn id="21"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 grpId="0"/>
      <p:bldP spid="26" grpId="0"/>
      <p:bldP spid="2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9" name="Google Shape;419;p27"/>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26</a:t>
            </a:fld>
            <a:endParaRPr/>
          </a:p>
        </p:txBody>
      </p:sp>
      <p:sp>
        <p:nvSpPr>
          <p:cNvPr id="4" name="Google Shape;891;p46"/>
          <p:cNvSpPr/>
          <p:nvPr/>
        </p:nvSpPr>
        <p:spPr>
          <a:xfrm>
            <a:off x="280599" y="581812"/>
            <a:ext cx="347787" cy="303492"/>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121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TextBox 4"/>
          <p:cNvSpPr txBox="1"/>
          <p:nvPr/>
        </p:nvSpPr>
        <p:spPr>
          <a:xfrm>
            <a:off x="965237" y="441170"/>
            <a:ext cx="4818618" cy="584775"/>
          </a:xfrm>
          <a:prstGeom prst="rect">
            <a:avLst/>
          </a:prstGeom>
          <a:noFill/>
        </p:spPr>
        <p:txBody>
          <a:bodyPr wrap="square" rtlCol="0">
            <a:spAutoFit/>
          </a:bodyPr>
          <a:lstStyle/>
          <a:p>
            <a:pPr algn="just"/>
            <a:r>
              <a:rPr lang="en-US" sz="3200" b="1" smtClean="0">
                <a:solidFill>
                  <a:schemeClr val="bg1"/>
                </a:solidFill>
              </a:rPr>
              <a:t>HƯỚNG DẪN VỀ NHÀ</a:t>
            </a:r>
            <a:endParaRPr lang="vi-VN" sz="3200" b="1" dirty="0">
              <a:solidFill>
                <a:schemeClr val="bg1"/>
              </a:solidFill>
            </a:endParaRPr>
          </a:p>
        </p:txBody>
      </p:sp>
      <p:sp>
        <p:nvSpPr>
          <p:cNvPr id="2" name="Rectangle 1"/>
          <p:cNvSpPr/>
          <p:nvPr/>
        </p:nvSpPr>
        <p:spPr>
          <a:xfrm>
            <a:off x="280599" y="1412046"/>
            <a:ext cx="7665416" cy="577850"/>
          </a:xfrm>
          <a:prstGeom prst="rect">
            <a:avLst/>
          </a:prstGeom>
        </p:spPr>
        <p:txBody>
          <a:bodyPr wrap="square">
            <a:spAutoFit/>
          </a:bodyPr>
          <a:lstStyle/>
          <a:p>
            <a:pPr marL="285750" indent="-285750" algn="just">
              <a:lnSpc>
                <a:spcPct val="150000"/>
              </a:lnSpc>
              <a:spcBef>
                <a:spcPts val="600"/>
              </a:spcBef>
              <a:spcAft>
                <a:spcPts val="600"/>
              </a:spcAft>
              <a:buFont typeface="Wingdings" panose="05000000000000000000" pitchFamily="2" charset="2"/>
              <a:buChar char="q"/>
            </a:pPr>
            <a:r>
              <a:rPr lang="pt-BR" sz="2400" dirty="0" smtClean="0">
                <a:latin typeface="+mn-lt"/>
                <a:ea typeface="Calibri" panose="020F0502020204030204" pitchFamily="34" charset="0"/>
              </a:rPr>
              <a:t> Ôn </a:t>
            </a:r>
            <a:r>
              <a:rPr lang="pt-BR" sz="2400" dirty="0">
                <a:latin typeface="+mn-lt"/>
                <a:ea typeface="Calibri" panose="020F0502020204030204" pitchFamily="34" charset="0"/>
              </a:rPr>
              <a:t>lại nội dung kiến thức đã học</a:t>
            </a:r>
            <a:r>
              <a:rPr lang="pt-BR" sz="2400" dirty="0" smtClean="0">
                <a:latin typeface="+mn-lt"/>
                <a:ea typeface="Calibri" panose="020F0502020204030204" pitchFamily="34" charset="0"/>
              </a:rPr>
              <a:t>.</a:t>
            </a:r>
            <a:endParaRPr lang="en-US" sz="2400" dirty="0">
              <a:latin typeface="+mn-lt"/>
              <a:ea typeface="Calibri" panose="020F0502020204030204" pitchFamily="34" charset="0"/>
            </a:endParaRPr>
          </a:p>
        </p:txBody>
      </p:sp>
      <p:sp>
        <p:nvSpPr>
          <p:cNvPr id="7" name="Rectangle 6"/>
          <p:cNvSpPr/>
          <p:nvPr/>
        </p:nvSpPr>
        <p:spPr>
          <a:xfrm>
            <a:off x="280599" y="2222235"/>
            <a:ext cx="8446306" cy="1131848"/>
          </a:xfrm>
          <a:prstGeom prst="rect">
            <a:avLst/>
          </a:prstGeom>
        </p:spPr>
        <p:txBody>
          <a:bodyPr wrap="square">
            <a:spAutoFit/>
          </a:bodyPr>
          <a:lstStyle/>
          <a:p>
            <a:pPr marL="457200" indent="-457200" algn="just">
              <a:lnSpc>
                <a:spcPct val="150000"/>
              </a:lnSpc>
              <a:spcBef>
                <a:spcPts val="600"/>
              </a:spcBef>
              <a:spcAft>
                <a:spcPts val="600"/>
              </a:spcAft>
              <a:buFont typeface="Wingdings" panose="05000000000000000000" pitchFamily="2" charset="2"/>
              <a:buChar char="q"/>
            </a:pPr>
            <a:r>
              <a:rPr lang="pt-BR" sz="2400" dirty="0" smtClean="0">
                <a:ea typeface="Calibri" panose="020F0502020204030204" pitchFamily="34" charset="0"/>
              </a:rPr>
              <a:t>Hoàn </a:t>
            </a:r>
            <a:r>
              <a:rPr lang="pt-BR" sz="2400" dirty="0">
                <a:ea typeface="Calibri" panose="020F0502020204030204" pitchFamily="34" charset="0"/>
              </a:rPr>
              <a:t>thành nốt các bài tập và làm thêm bài tập </a:t>
            </a:r>
            <a:r>
              <a:rPr lang="pt-BR" sz="2400" b="1" dirty="0">
                <a:ea typeface="Calibri" panose="020F0502020204030204" pitchFamily="34" charset="0"/>
              </a:rPr>
              <a:t>1.24</a:t>
            </a:r>
            <a:r>
              <a:rPr lang="pt-BR" sz="2400" dirty="0">
                <a:ea typeface="Calibri" panose="020F0502020204030204" pitchFamily="34" charset="0"/>
              </a:rPr>
              <a:t>; </a:t>
            </a:r>
            <a:r>
              <a:rPr lang="pt-BR" sz="2400" b="1" dirty="0">
                <a:ea typeface="Calibri" panose="020F0502020204030204" pitchFamily="34" charset="0"/>
              </a:rPr>
              <a:t>1.28</a:t>
            </a:r>
            <a:r>
              <a:rPr lang="pt-BR" sz="2400" dirty="0">
                <a:ea typeface="Calibri" panose="020F0502020204030204" pitchFamily="34" charset="0"/>
              </a:rPr>
              <a:t>; </a:t>
            </a:r>
            <a:r>
              <a:rPr lang="pt-BR" sz="2400" b="1" dirty="0">
                <a:ea typeface="Calibri" panose="020F0502020204030204" pitchFamily="34" charset="0"/>
              </a:rPr>
              <a:t>1.30</a:t>
            </a:r>
            <a:r>
              <a:rPr lang="pt-BR" sz="2400" dirty="0" smtClean="0">
                <a:ea typeface="Calibri" panose="020F0502020204030204" pitchFamily="34" charset="0"/>
              </a:rPr>
              <a:t>.</a:t>
            </a:r>
            <a:endParaRPr lang="en-US" sz="2400" dirty="0">
              <a:ea typeface="Calibri" panose="020F0502020204030204" pitchFamily="34" charset="0"/>
            </a:endParaRPr>
          </a:p>
        </p:txBody>
      </p:sp>
      <p:sp>
        <p:nvSpPr>
          <p:cNvPr id="8" name="Rectangle 7"/>
          <p:cNvSpPr/>
          <p:nvPr/>
        </p:nvSpPr>
        <p:spPr>
          <a:xfrm>
            <a:off x="280599" y="3436171"/>
            <a:ext cx="8529103" cy="1200329"/>
          </a:xfrm>
          <a:prstGeom prst="rect">
            <a:avLst/>
          </a:prstGeom>
        </p:spPr>
        <p:txBody>
          <a:bodyPr wrap="square">
            <a:spAutoFit/>
          </a:bodyPr>
          <a:lstStyle/>
          <a:p>
            <a:pPr marL="457200" indent="-457200" algn="just">
              <a:lnSpc>
                <a:spcPct val="150000"/>
              </a:lnSpc>
              <a:spcBef>
                <a:spcPts val="600"/>
              </a:spcBef>
              <a:spcAft>
                <a:spcPts val="600"/>
              </a:spcAft>
              <a:buFont typeface="Wingdings" panose="05000000000000000000" pitchFamily="2" charset="2"/>
              <a:buChar char="q"/>
            </a:pPr>
            <a:r>
              <a:rPr lang="en-US" sz="2400" dirty="0" smtClean="0">
                <a:ea typeface="Calibri" panose="020F0502020204030204" pitchFamily="34" charset="0"/>
              </a:rPr>
              <a:t> </a:t>
            </a:r>
            <a:r>
              <a:rPr lang="en-US" sz="2400" dirty="0" err="1" smtClean="0">
                <a:ea typeface="Calibri" panose="020F0502020204030204" pitchFamily="34" charset="0"/>
              </a:rPr>
              <a:t>Chuẩn</a:t>
            </a:r>
            <a:r>
              <a:rPr lang="en-US" sz="2400" dirty="0" smtClean="0">
                <a:ea typeface="Calibri" panose="020F0502020204030204" pitchFamily="34" charset="0"/>
              </a:rPr>
              <a:t> </a:t>
            </a:r>
            <a:r>
              <a:rPr lang="en-US" sz="2400" dirty="0" err="1">
                <a:ea typeface="Calibri" panose="020F0502020204030204" pitchFamily="34" charset="0"/>
              </a:rPr>
              <a:t>bị</a:t>
            </a:r>
            <a:r>
              <a:rPr lang="en-US" sz="2400" dirty="0">
                <a:ea typeface="Calibri" panose="020F0502020204030204" pitchFamily="34" charset="0"/>
              </a:rPr>
              <a:t> </a:t>
            </a:r>
            <a:r>
              <a:rPr lang="en-US" sz="2400" dirty="0" err="1">
                <a:ea typeface="Calibri" panose="020F0502020204030204" pitchFamily="34" charset="0"/>
              </a:rPr>
              <a:t>trước</a:t>
            </a:r>
            <a:r>
              <a:rPr lang="en-US" sz="2400" dirty="0">
                <a:ea typeface="Calibri" panose="020F0502020204030204" pitchFamily="34" charset="0"/>
              </a:rPr>
              <a:t> </a:t>
            </a:r>
            <a:r>
              <a:rPr lang="en-US" sz="2400" err="1">
                <a:ea typeface="Calibri" panose="020F0502020204030204" pitchFamily="34" charset="0"/>
              </a:rPr>
              <a:t>bài</a:t>
            </a:r>
            <a:r>
              <a:rPr lang="en-US" sz="2400">
                <a:ea typeface="Calibri" panose="020F0502020204030204" pitchFamily="34" charset="0"/>
              </a:rPr>
              <a:t> </a:t>
            </a:r>
            <a:r>
              <a:rPr lang="en-US" sz="2400" smtClean="0">
                <a:ea typeface="Calibri" panose="020F0502020204030204" pitchFamily="34" charset="0"/>
              </a:rPr>
              <a:t>“</a:t>
            </a:r>
            <a:r>
              <a:rPr lang="en-US" sz="2400" b="1" smtClean="0">
                <a:ea typeface="Calibri" panose="020F0502020204030204" pitchFamily="34" charset="0"/>
              </a:rPr>
              <a:t>Luyện </a:t>
            </a:r>
            <a:r>
              <a:rPr lang="en-US" sz="2400" b="1" dirty="0" err="1">
                <a:ea typeface="Calibri" panose="020F0502020204030204" pitchFamily="34" charset="0"/>
              </a:rPr>
              <a:t>tập</a:t>
            </a:r>
            <a:r>
              <a:rPr lang="en-US" sz="2400" b="1" dirty="0">
                <a:ea typeface="Calibri" panose="020F0502020204030204" pitchFamily="34" charset="0"/>
              </a:rPr>
              <a:t> </a:t>
            </a:r>
            <a:r>
              <a:rPr lang="en-US" sz="2400" b="1" dirty="0" err="1">
                <a:ea typeface="Calibri" panose="020F0502020204030204" pitchFamily="34" charset="0"/>
              </a:rPr>
              <a:t>chung</a:t>
            </a:r>
            <a:r>
              <a:rPr lang="en-US" sz="2400" dirty="0">
                <a:ea typeface="Calibri" panose="020F0502020204030204" pitchFamily="34" charset="0"/>
              </a:rPr>
              <a:t>”: </a:t>
            </a:r>
            <a:r>
              <a:rPr lang="en-US" sz="2400" dirty="0" err="1">
                <a:ea typeface="Calibri" panose="020F0502020204030204" pitchFamily="34" charset="0"/>
              </a:rPr>
              <a:t>Ôn</a:t>
            </a:r>
            <a:r>
              <a:rPr lang="en-US" sz="2400" dirty="0">
                <a:ea typeface="Calibri" panose="020F0502020204030204" pitchFamily="34" charset="0"/>
              </a:rPr>
              <a:t> </a:t>
            </a:r>
            <a:r>
              <a:rPr lang="en-US" sz="2400" dirty="0" err="1">
                <a:ea typeface="Calibri" panose="020F0502020204030204" pitchFamily="34" charset="0"/>
              </a:rPr>
              <a:t>lại</a:t>
            </a:r>
            <a:r>
              <a:rPr lang="en-US" sz="2400" dirty="0">
                <a:ea typeface="Calibri" panose="020F0502020204030204" pitchFamily="34" charset="0"/>
              </a:rPr>
              <a:t> </a:t>
            </a:r>
            <a:r>
              <a:rPr lang="en-US" sz="2400" dirty="0" err="1">
                <a:ea typeface="Calibri" panose="020F0502020204030204" pitchFamily="34" charset="0"/>
              </a:rPr>
              <a:t>toàn</a:t>
            </a:r>
            <a:r>
              <a:rPr lang="en-US" sz="2400" dirty="0">
                <a:ea typeface="Calibri" panose="020F0502020204030204" pitchFamily="34" charset="0"/>
              </a:rPr>
              <a:t> </a:t>
            </a:r>
            <a:r>
              <a:rPr lang="en-US" sz="2400" dirty="0" err="1">
                <a:ea typeface="Calibri" panose="020F0502020204030204" pitchFamily="34" charset="0"/>
              </a:rPr>
              <a:t>bộ</a:t>
            </a:r>
            <a:r>
              <a:rPr lang="en-US" sz="2400" dirty="0">
                <a:ea typeface="Calibri" panose="020F0502020204030204" pitchFamily="34" charset="0"/>
              </a:rPr>
              <a:t> </a:t>
            </a:r>
            <a:r>
              <a:rPr lang="en-US" sz="2400" dirty="0" err="1">
                <a:ea typeface="Calibri" panose="020F0502020204030204" pitchFamily="34" charset="0"/>
              </a:rPr>
              <a:t>kiến</a:t>
            </a:r>
            <a:r>
              <a:rPr lang="en-US" sz="2400" dirty="0">
                <a:ea typeface="Calibri" panose="020F0502020204030204" pitchFamily="34" charset="0"/>
              </a:rPr>
              <a:t> </a:t>
            </a:r>
            <a:r>
              <a:rPr lang="en-US" sz="2400" dirty="0" err="1">
                <a:ea typeface="Calibri" panose="020F0502020204030204" pitchFamily="34" charset="0"/>
              </a:rPr>
              <a:t>thức</a:t>
            </a:r>
            <a:r>
              <a:rPr lang="en-US" sz="2400" dirty="0">
                <a:ea typeface="Calibri" panose="020F0502020204030204" pitchFamily="34" charset="0"/>
              </a:rPr>
              <a:t> </a:t>
            </a:r>
            <a:r>
              <a:rPr lang="en-US" sz="2400" dirty="0" err="1">
                <a:ea typeface="Calibri" panose="020F0502020204030204" pitchFamily="34" charset="0"/>
              </a:rPr>
              <a:t>từ</a:t>
            </a:r>
            <a:r>
              <a:rPr lang="en-US" sz="2400" dirty="0">
                <a:ea typeface="Calibri" panose="020F0502020204030204" pitchFamily="34" charset="0"/>
              </a:rPr>
              <a:t> </a:t>
            </a:r>
            <a:r>
              <a:rPr lang="en-US" sz="2400" dirty="0" err="1">
                <a:ea typeface="Calibri" panose="020F0502020204030204" pitchFamily="34" charset="0"/>
              </a:rPr>
              <a:t>Bài</a:t>
            </a:r>
            <a:r>
              <a:rPr lang="en-US" sz="2400" dirty="0">
                <a:ea typeface="Calibri" panose="020F0502020204030204" pitchFamily="34" charset="0"/>
              </a:rPr>
              <a:t> 1 -&gt; </a:t>
            </a:r>
            <a:r>
              <a:rPr lang="en-US" sz="2400" dirty="0" err="1">
                <a:ea typeface="Calibri" panose="020F0502020204030204" pitchFamily="34" charset="0"/>
              </a:rPr>
              <a:t>Bài</a:t>
            </a:r>
            <a:r>
              <a:rPr lang="en-US" sz="2400" dirty="0">
                <a:ea typeface="Calibri" panose="020F0502020204030204" pitchFamily="34" charset="0"/>
              </a:rPr>
              <a:t> 5 </a:t>
            </a:r>
            <a:r>
              <a:rPr lang="en-US" sz="2400" dirty="0" err="1">
                <a:ea typeface="Calibri" panose="020F0502020204030204" pitchFamily="34" charset="0"/>
              </a:rPr>
              <a:t>và</a:t>
            </a:r>
            <a:r>
              <a:rPr lang="en-US" sz="2400" dirty="0">
                <a:ea typeface="Calibri" panose="020F0502020204030204" pitchFamily="34" charset="0"/>
              </a:rPr>
              <a:t> </a:t>
            </a:r>
            <a:r>
              <a:rPr lang="en-US" sz="2400" dirty="0" err="1">
                <a:ea typeface="Calibri" panose="020F0502020204030204" pitchFamily="34" charset="0"/>
              </a:rPr>
              <a:t>xem</a:t>
            </a:r>
            <a:r>
              <a:rPr lang="en-US" sz="2400" dirty="0">
                <a:ea typeface="Calibri" panose="020F0502020204030204" pitchFamily="34" charset="0"/>
              </a:rPr>
              <a:t> </a:t>
            </a:r>
            <a:r>
              <a:rPr lang="en-US" sz="2400" dirty="0" err="1">
                <a:ea typeface="Calibri" panose="020F0502020204030204" pitchFamily="34" charset="0"/>
              </a:rPr>
              <a:t>trước</a:t>
            </a:r>
            <a:r>
              <a:rPr lang="en-US" sz="2400" dirty="0">
                <a:ea typeface="Calibri" panose="020F0502020204030204" pitchFamily="34" charset="0"/>
              </a:rPr>
              <a:t> </a:t>
            </a:r>
            <a:r>
              <a:rPr lang="en-US" sz="2400" dirty="0" err="1">
                <a:ea typeface="Calibri" panose="020F0502020204030204" pitchFamily="34" charset="0"/>
              </a:rPr>
              <a:t>các</a:t>
            </a:r>
            <a:r>
              <a:rPr lang="en-US" sz="2400" dirty="0">
                <a:ea typeface="Calibri" panose="020F0502020204030204" pitchFamily="34" charset="0"/>
              </a:rPr>
              <a:t> </a:t>
            </a:r>
            <a:r>
              <a:rPr lang="en-US" sz="2400" dirty="0" err="1">
                <a:ea typeface="Calibri" panose="020F0502020204030204" pitchFamily="34" charset="0"/>
              </a:rPr>
              <a:t>bài</a:t>
            </a:r>
            <a:r>
              <a:rPr lang="en-US" sz="2400" dirty="0">
                <a:ea typeface="Calibri" panose="020F0502020204030204" pitchFamily="34" charset="0"/>
              </a:rPr>
              <a:t> </a:t>
            </a:r>
            <a:r>
              <a:rPr lang="en-US" sz="2400" dirty="0" err="1">
                <a:ea typeface="Calibri" panose="020F0502020204030204" pitchFamily="34" charset="0"/>
              </a:rPr>
              <a:t>tập</a:t>
            </a:r>
            <a:r>
              <a:rPr lang="en-US" sz="2400" dirty="0">
                <a:ea typeface="Calibri" panose="020F0502020204030204"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barn(inVertical)">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27</a:t>
            </a:fld>
            <a:endParaRPr lang="en"/>
          </a:p>
        </p:txBody>
      </p:sp>
      <p:sp>
        <p:nvSpPr>
          <p:cNvPr id="4" name="TextBox 3"/>
          <p:cNvSpPr txBox="1"/>
          <p:nvPr/>
        </p:nvSpPr>
        <p:spPr>
          <a:xfrm>
            <a:off x="1792224" y="963168"/>
            <a:ext cx="6205728" cy="3060192"/>
          </a:xfrm>
          <a:prstGeom prst="rect">
            <a:avLst/>
          </a:prstGeom>
          <a:noFill/>
        </p:spPr>
        <p:txBody>
          <a:bodyPr wrap="square" rtlCol="0">
            <a:spAutoFit/>
          </a:bodyPr>
          <a:lstStyle/>
          <a:p>
            <a:endParaRPr lang="vi-VN" dirty="0"/>
          </a:p>
        </p:txBody>
      </p:sp>
      <p:sp>
        <p:nvSpPr>
          <p:cNvPr id="5" name="Rectangle 4"/>
          <p:cNvSpPr/>
          <p:nvPr/>
        </p:nvSpPr>
        <p:spPr>
          <a:xfrm>
            <a:off x="877824" y="1214838"/>
            <a:ext cx="7217664" cy="1549014"/>
          </a:xfrm>
          <a:prstGeom prst="rect">
            <a:avLst/>
          </a:prstGeom>
          <a:noFill/>
        </p:spPr>
        <p:txBody>
          <a:bodyPr wrap="square" lIns="91440" tIns="45720" rIns="91440" bIns="45720">
            <a:spAutoFit/>
          </a:bodyPr>
          <a:lstStyle/>
          <a:p>
            <a:pPr algn="ctr">
              <a:lnSpc>
                <a:spcPct val="150000"/>
              </a:lnSpc>
            </a:pPr>
            <a:r>
              <a:rPr lang="en-US" sz="7200" b="1" dirty="0" smtClean="0">
                <a:ln w="13462">
                  <a:solidFill>
                    <a:schemeClr val="bg1"/>
                  </a:solidFill>
                  <a:prstDash val="solid"/>
                </a:ln>
                <a:solidFill>
                  <a:srgbClr val="FF0000"/>
                </a:solidFill>
                <a:effectLst>
                  <a:outerShdw dist="38100" dir="2700000" algn="bl" rotWithShape="0">
                    <a:schemeClr val="accent5"/>
                  </a:outerShdw>
                </a:effectLst>
              </a:rPr>
              <a:t>THANK YOU!!!</a:t>
            </a:r>
            <a:endParaRPr lang="en-US" sz="7200" b="1" dirty="0">
              <a:ln w="13462">
                <a:solidFill>
                  <a:schemeClr val="bg1"/>
                </a:solidFill>
                <a:prstDash val="solid"/>
              </a:ln>
              <a:solidFill>
                <a:srgbClr val="FF0000"/>
              </a:solidFill>
              <a:effectLst>
                <a:outerShdw dist="38100" dir="2700000" algn="bl" rotWithShape="0">
                  <a:schemeClr val="accent5"/>
                </a:outerShdw>
              </a:effectLst>
            </a:endParaRPr>
          </a:p>
        </p:txBody>
      </p:sp>
      <p:sp>
        <p:nvSpPr>
          <p:cNvPr id="6" name="Smiley Face 5"/>
          <p:cNvSpPr/>
          <p:nvPr/>
        </p:nvSpPr>
        <p:spPr>
          <a:xfrm>
            <a:off x="4206240" y="3377184"/>
            <a:ext cx="1280160" cy="1259316"/>
          </a:xfrm>
          <a:prstGeom prst="smileyFac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5697984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a:t>
            </a:fld>
            <a:endParaRPr lang="en"/>
          </a:p>
        </p:txBody>
      </p:sp>
      <p:sp>
        <p:nvSpPr>
          <p:cNvPr id="5" name="Block Arc 4"/>
          <p:cNvSpPr/>
          <p:nvPr/>
        </p:nvSpPr>
        <p:spPr>
          <a:xfrm>
            <a:off x="-4281077" y="86206"/>
            <a:ext cx="5472816" cy="5472816"/>
          </a:xfrm>
          <a:prstGeom prst="blockArc">
            <a:avLst>
              <a:gd name="adj1" fmla="val 18900000"/>
              <a:gd name="adj2" fmla="val 2700000"/>
              <a:gd name="adj3" fmla="val 395"/>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7" name="Oval 6"/>
          <p:cNvSpPr/>
          <p:nvPr/>
        </p:nvSpPr>
        <p:spPr>
          <a:xfrm>
            <a:off x="300947" y="2957330"/>
            <a:ext cx="1451254" cy="1451254"/>
          </a:xfrm>
          <a:prstGeom prst="ellipse">
            <a:avLst/>
          </a:prstGeom>
          <a:noFill/>
          <a:ln>
            <a:no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13" name="Oval 12"/>
          <p:cNvSpPr/>
          <p:nvPr/>
        </p:nvSpPr>
        <p:spPr>
          <a:xfrm>
            <a:off x="300947" y="1989087"/>
            <a:ext cx="1451254" cy="1451254"/>
          </a:xfrm>
          <a:prstGeom prst="ellipse">
            <a:avLst/>
          </a:prstGeom>
          <a:noFill/>
          <a:ln>
            <a:no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grpSp>
        <p:nvGrpSpPr>
          <p:cNvPr id="14" name="Group 13"/>
          <p:cNvGrpSpPr/>
          <p:nvPr/>
        </p:nvGrpSpPr>
        <p:grpSpPr>
          <a:xfrm>
            <a:off x="642325" y="1371196"/>
            <a:ext cx="7921877" cy="1220502"/>
            <a:chOff x="642325" y="1371196"/>
            <a:chExt cx="7921877" cy="1220502"/>
          </a:xfrm>
        </p:grpSpPr>
        <p:sp>
          <p:nvSpPr>
            <p:cNvPr id="6" name="Freeform 5"/>
            <p:cNvSpPr/>
            <p:nvPr/>
          </p:nvSpPr>
          <p:spPr>
            <a:xfrm>
              <a:off x="642325" y="1371196"/>
              <a:ext cx="6547097" cy="1161003"/>
            </a:xfrm>
            <a:custGeom>
              <a:avLst/>
              <a:gdLst>
                <a:gd name="connsiteX0" fmla="*/ 0 w 6547097"/>
                <a:gd name="connsiteY0" fmla="*/ 0 h 1161003"/>
                <a:gd name="connsiteX1" fmla="*/ 6547097 w 6547097"/>
                <a:gd name="connsiteY1" fmla="*/ 0 h 1161003"/>
                <a:gd name="connsiteX2" fmla="*/ 6547097 w 6547097"/>
                <a:gd name="connsiteY2" fmla="*/ 1161003 h 1161003"/>
                <a:gd name="connsiteX3" fmla="*/ 0 w 6547097"/>
                <a:gd name="connsiteY3" fmla="*/ 1161003 h 1161003"/>
                <a:gd name="connsiteX4" fmla="*/ 0 w 6547097"/>
                <a:gd name="connsiteY4" fmla="*/ 0 h 1161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7097" h="1161003">
                  <a:moveTo>
                    <a:pt x="0" y="0"/>
                  </a:moveTo>
                  <a:lnTo>
                    <a:pt x="6547097" y="0"/>
                  </a:lnTo>
                  <a:lnTo>
                    <a:pt x="6547097" y="1161003"/>
                  </a:lnTo>
                  <a:lnTo>
                    <a:pt x="0" y="1161003"/>
                  </a:lnTo>
                  <a:lnTo>
                    <a:pt x="0" y="0"/>
                  </a:lnTo>
                  <a:close/>
                </a:path>
              </a:pathLst>
            </a:custGeom>
            <a:solidFill>
              <a:srgbClr val="C0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21547" tIns="93980" rIns="93980" bIns="93980" numCol="1" spcCol="1270" anchor="ctr" anchorCtr="0">
              <a:noAutofit/>
            </a:bodyPr>
            <a:lstStyle/>
            <a:p>
              <a:pPr lvl="0" algn="l" defTabSz="1644650">
                <a:lnSpc>
                  <a:spcPct val="90000"/>
                </a:lnSpc>
                <a:spcBef>
                  <a:spcPct val="0"/>
                </a:spcBef>
                <a:spcAft>
                  <a:spcPct val="35000"/>
                </a:spcAft>
              </a:pPr>
              <a:r>
                <a:rPr lang="en-US" sz="3700" kern="1200" dirty="0" smtClean="0"/>
                <a:t>1. </a:t>
              </a:r>
              <a:r>
                <a:rPr lang="en-US" sz="3700" kern="1200" dirty="0" err="1" smtClean="0"/>
                <a:t>Phép</a:t>
              </a:r>
              <a:r>
                <a:rPr lang="en-US" sz="3700" kern="1200" dirty="0" smtClean="0"/>
                <a:t> </a:t>
              </a:r>
              <a:r>
                <a:rPr lang="en-US" sz="3700" kern="1200" dirty="0" err="1" smtClean="0"/>
                <a:t>cộng</a:t>
              </a:r>
              <a:r>
                <a:rPr lang="en-US" sz="3700" kern="1200" dirty="0" smtClean="0"/>
                <a:t> </a:t>
              </a:r>
              <a:r>
                <a:rPr lang="en-US" sz="3700" kern="1200" dirty="0" err="1" smtClean="0"/>
                <a:t>số</a:t>
              </a:r>
              <a:r>
                <a:rPr lang="en-US" sz="3700" kern="1200" dirty="0" smtClean="0"/>
                <a:t> </a:t>
              </a:r>
              <a:r>
                <a:rPr lang="en-US" sz="3700" kern="1200" dirty="0" err="1" smtClean="0"/>
                <a:t>tự</a:t>
              </a:r>
              <a:r>
                <a:rPr lang="en-US" sz="3700" kern="1200" dirty="0" smtClean="0"/>
                <a:t> </a:t>
              </a:r>
              <a:r>
                <a:rPr lang="en-US" sz="3700" kern="1200" dirty="0" err="1" smtClean="0"/>
                <a:t>nhiên</a:t>
              </a:r>
              <a:endParaRPr lang="en-US" sz="3700" kern="1200" dirty="0"/>
            </a:p>
          </p:txBody>
        </p:sp>
        <p:sp>
          <p:nvSpPr>
            <p:cNvPr id="8" name="Plus 7"/>
            <p:cNvSpPr/>
            <p:nvPr/>
          </p:nvSpPr>
          <p:spPr>
            <a:xfrm>
              <a:off x="7332810" y="1384690"/>
              <a:ext cx="1231392" cy="1207008"/>
            </a:xfrm>
            <a:prstGeom prst="mathPlus">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15" name="Group 14"/>
          <p:cNvGrpSpPr/>
          <p:nvPr/>
        </p:nvGrpSpPr>
        <p:grpSpPr>
          <a:xfrm>
            <a:off x="642325" y="2979694"/>
            <a:ext cx="8146921" cy="1495785"/>
            <a:chOff x="642325" y="2979694"/>
            <a:chExt cx="8146921" cy="1495785"/>
          </a:xfrm>
        </p:grpSpPr>
        <p:sp>
          <p:nvSpPr>
            <p:cNvPr id="11" name="Freeform 10"/>
            <p:cNvSpPr/>
            <p:nvPr/>
          </p:nvSpPr>
          <p:spPr>
            <a:xfrm>
              <a:off x="642325" y="3113026"/>
              <a:ext cx="6547097" cy="1161003"/>
            </a:xfrm>
            <a:custGeom>
              <a:avLst/>
              <a:gdLst>
                <a:gd name="connsiteX0" fmla="*/ 0 w 6547097"/>
                <a:gd name="connsiteY0" fmla="*/ 0 h 1161003"/>
                <a:gd name="connsiteX1" fmla="*/ 6547097 w 6547097"/>
                <a:gd name="connsiteY1" fmla="*/ 0 h 1161003"/>
                <a:gd name="connsiteX2" fmla="*/ 6547097 w 6547097"/>
                <a:gd name="connsiteY2" fmla="*/ 1161003 h 1161003"/>
                <a:gd name="connsiteX3" fmla="*/ 0 w 6547097"/>
                <a:gd name="connsiteY3" fmla="*/ 1161003 h 1161003"/>
                <a:gd name="connsiteX4" fmla="*/ 0 w 6547097"/>
                <a:gd name="connsiteY4" fmla="*/ 0 h 1161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7097" h="1161003">
                  <a:moveTo>
                    <a:pt x="0" y="0"/>
                  </a:moveTo>
                  <a:lnTo>
                    <a:pt x="6547097" y="0"/>
                  </a:lnTo>
                  <a:lnTo>
                    <a:pt x="6547097" y="1161003"/>
                  </a:lnTo>
                  <a:lnTo>
                    <a:pt x="0" y="1161003"/>
                  </a:lnTo>
                  <a:lnTo>
                    <a:pt x="0" y="0"/>
                  </a:lnTo>
                  <a:close/>
                </a:path>
              </a:pathLst>
            </a:custGeom>
            <a:solidFill>
              <a:schemeClr val="accent4">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21547" tIns="93980" rIns="93980" bIns="93980" numCol="1" spcCol="1270" anchor="ctr" anchorCtr="0">
              <a:noAutofit/>
            </a:bodyPr>
            <a:lstStyle/>
            <a:p>
              <a:pPr lvl="0" algn="l" defTabSz="1644650">
                <a:lnSpc>
                  <a:spcPct val="90000"/>
                </a:lnSpc>
                <a:spcBef>
                  <a:spcPct val="0"/>
                </a:spcBef>
                <a:spcAft>
                  <a:spcPct val="35000"/>
                </a:spcAft>
              </a:pPr>
              <a:r>
                <a:rPr lang="en-US" sz="3700" kern="1200" dirty="0" smtClean="0"/>
                <a:t>2. </a:t>
              </a:r>
              <a:r>
                <a:rPr lang="en-US" sz="3700" kern="1200" dirty="0" err="1" smtClean="0"/>
                <a:t>Phép</a:t>
              </a:r>
              <a:r>
                <a:rPr lang="en-US" sz="3700" kern="1200" dirty="0" smtClean="0"/>
                <a:t> </a:t>
              </a:r>
              <a:r>
                <a:rPr lang="en-US" sz="3700" kern="1200" dirty="0" err="1" smtClean="0"/>
                <a:t>trừ</a:t>
              </a:r>
              <a:r>
                <a:rPr lang="en-US" sz="3700" kern="1200" dirty="0" smtClean="0"/>
                <a:t> </a:t>
              </a:r>
              <a:r>
                <a:rPr lang="en-US" sz="3700" kern="1200" dirty="0" err="1" smtClean="0"/>
                <a:t>số</a:t>
              </a:r>
              <a:r>
                <a:rPr lang="en-US" sz="3700" kern="1200" dirty="0" smtClean="0"/>
                <a:t> </a:t>
              </a:r>
              <a:r>
                <a:rPr lang="en-US" sz="3700" kern="1200" dirty="0" err="1" smtClean="0"/>
                <a:t>tự</a:t>
              </a:r>
              <a:r>
                <a:rPr lang="en-US" sz="3700" kern="1200" dirty="0" smtClean="0"/>
                <a:t> </a:t>
              </a:r>
              <a:r>
                <a:rPr lang="en-US" sz="3700" kern="1200" dirty="0" err="1" smtClean="0"/>
                <a:t>nhiên</a:t>
              </a:r>
              <a:endParaRPr lang="en-US" sz="3700" kern="1200" dirty="0"/>
            </a:p>
          </p:txBody>
        </p:sp>
        <p:sp>
          <p:nvSpPr>
            <p:cNvPr id="9" name="Minus 8"/>
            <p:cNvSpPr/>
            <p:nvPr/>
          </p:nvSpPr>
          <p:spPr>
            <a:xfrm>
              <a:off x="7332810" y="2979694"/>
              <a:ext cx="1456436" cy="1495785"/>
            </a:xfrm>
            <a:prstGeom prst="mathMinus">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10" name="TextBox 9"/>
          <p:cNvSpPr txBox="1"/>
          <p:nvPr/>
        </p:nvSpPr>
        <p:spPr>
          <a:xfrm>
            <a:off x="2596896" y="243840"/>
            <a:ext cx="4315968" cy="307777"/>
          </a:xfrm>
          <a:prstGeom prst="rect">
            <a:avLst/>
          </a:prstGeom>
          <a:noFill/>
        </p:spPr>
        <p:txBody>
          <a:bodyPr wrap="square" rtlCol="0">
            <a:spAutoFit/>
          </a:bodyPr>
          <a:lstStyle/>
          <a:p>
            <a:endParaRPr lang="vi-VN" dirty="0"/>
          </a:p>
        </p:txBody>
      </p:sp>
      <p:sp>
        <p:nvSpPr>
          <p:cNvPr id="12" name="Down Ribbon 11"/>
          <p:cNvSpPr/>
          <p:nvPr/>
        </p:nvSpPr>
        <p:spPr>
          <a:xfrm>
            <a:off x="2103120" y="17626"/>
            <a:ext cx="5608320" cy="816864"/>
          </a:xfrm>
          <a:prstGeom prst="ribbon">
            <a:avLst>
              <a:gd name="adj1" fmla="val 16667"/>
              <a:gd name="adj2" fmla="val 71739"/>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rPr>
              <a:t>NỘI </a:t>
            </a:r>
            <a:r>
              <a:rPr lang="en-US" sz="2800" b="1" dirty="0">
                <a:solidFill>
                  <a:schemeClr val="tx1"/>
                </a:solidFill>
              </a:rPr>
              <a:t>DUNG BÀI HỌC</a:t>
            </a:r>
            <a:endParaRPr lang="vi-VN" sz="2800" b="1" dirty="0">
              <a:solidFill>
                <a:schemeClr val="tx1"/>
              </a:solidFill>
            </a:endParaRPr>
          </a:p>
          <a:p>
            <a:pPr algn="ctr"/>
            <a:endParaRPr lang="vi-VN" b="1" dirty="0">
              <a:solidFill>
                <a:schemeClr val="tx1"/>
              </a:solidFill>
            </a:endParaRPr>
          </a:p>
        </p:txBody>
      </p:sp>
    </p:spTree>
    <p:extLst>
      <p:ext uri="{BB962C8B-B14F-4D97-AF65-F5344CB8AC3E}">
        <p14:creationId xmlns:p14="http://schemas.microsoft.com/office/powerpoint/2010/main" val="2229338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3" name="Google Shape;223;p14"/>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a:t>
            </a:fld>
            <a:endParaRPr/>
          </a:p>
        </p:txBody>
      </p:sp>
      <p:sp>
        <p:nvSpPr>
          <p:cNvPr id="224" name="Google Shape;224;p14"/>
          <p:cNvSpPr txBox="1"/>
          <p:nvPr/>
        </p:nvSpPr>
        <p:spPr>
          <a:xfrm>
            <a:off x="463525" y="0"/>
            <a:ext cx="2181600" cy="31362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 sz="12000" b="1">
                <a:solidFill>
                  <a:srgbClr val="3F5378"/>
                </a:solidFill>
                <a:latin typeface="Roboto Condensed"/>
                <a:ea typeface="Roboto Condensed"/>
                <a:cs typeface="Roboto Condensed"/>
                <a:sym typeface="Roboto Condensed"/>
              </a:rPr>
              <a:t>1</a:t>
            </a:r>
            <a:endParaRPr sz="3000" b="1">
              <a:solidFill>
                <a:srgbClr val="3F5378"/>
              </a:solidFill>
              <a:latin typeface="Roboto Condensed"/>
              <a:ea typeface="Roboto Condensed"/>
              <a:cs typeface="Roboto Condensed"/>
              <a:sym typeface="Roboto Condensed"/>
            </a:endParaRPr>
          </a:p>
        </p:txBody>
      </p:sp>
      <p:sp>
        <p:nvSpPr>
          <p:cNvPr id="3" name="TextBox 2"/>
          <p:cNvSpPr txBox="1"/>
          <p:nvPr/>
        </p:nvSpPr>
        <p:spPr>
          <a:xfrm>
            <a:off x="0" y="3400022"/>
            <a:ext cx="5615189" cy="830997"/>
          </a:xfrm>
          <a:prstGeom prst="rect">
            <a:avLst/>
          </a:prstGeom>
          <a:noFill/>
        </p:spPr>
        <p:txBody>
          <a:bodyPr wrap="square" rtlCol="0">
            <a:spAutoFit/>
          </a:bodyPr>
          <a:lstStyle/>
          <a:p>
            <a:pPr algn="just">
              <a:lnSpc>
                <a:spcPct val="150000"/>
              </a:lnSpc>
            </a:pPr>
            <a:r>
              <a:rPr lang="en-US" sz="3200" b="1" dirty="0" smtClean="0">
                <a:solidFill>
                  <a:schemeClr val="bg1"/>
                </a:solidFill>
              </a:rPr>
              <a:t>PHÉP CỘNG SỐ TỰ NHIÊN</a:t>
            </a:r>
            <a:endParaRPr lang="vi-VN" sz="3200" b="1" dirty="0">
              <a:solidFill>
                <a:schemeClr val="bg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92" name="Google Shape;192;p12"/>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5</a:t>
            </a:fld>
            <a:endParaRPr/>
          </a:p>
        </p:txBody>
      </p:sp>
      <p:grpSp>
        <p:nvGrpSpPr>
          <p:cNvPr id="194" name="Google Shape;194;p12"/>
          <p:cNvGrpSpPr/>
          <p:nvPr/>
        </p:nvGrpSpPr>
        <p:grpSpPr>
          <a:xfrm>
            <a:off x="293683" y="574116"/>
            <a:ext cx="309041" cy="403123"/>
            <a:chOff x="590250" y="244200"/>
            <a:chExt cx="407975" cy="532175"/>
          </a:xfrm>
        </p:grpSpPr>
        <p:sp>
          <p:nvSpPr>
            <p:cNvPr id="195" name="Google Shape;195;p12"/>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2"/>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2"/>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2"/>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2"/>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2"/>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2"/>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2"/>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2"/>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12"/>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2"/>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2"/>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2"/>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12"/>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TextBox 5"/>
          <p:cNvSpPr txBox="1"/>
          <p:nvPr/>
        </p:nvSpPr>
        <p:spPr>
          <a:xfrm>
            <a:off x="772732" y="492661"/>
            <a:ext cx="5576552" cy="523220"/>
          </a:xfrm>
          <a:prstGeom prst="rect">
            <a:avLst/>
          </a:prstGeom>
          <a:noFill/>
        </p:spPr>
        <p:txBody>
          <a:bodyPr wrap="square" rtlCol="0">
            <a:spAutoFit/>
          </a:bodyPr>
          <a:lstStyle/>
          <a:p>
            <a:r>
              <a:rPr lang="en-US" sz="2800" b="1" dirty="0" smtClean="0">
                <a:solidFill>
                  <a:schemeClr val="bg1"/>
                </a:solidFill>
              </a:rPr>
              <a:t>1. </a:t>
            </a:r>
            <a:r>
              <a:rPr lang="en-US" sz="2800" b="1" dirty="0" err="1" smtClean="0">
                <a:solidFill>
                  <a:schemeClr val="bg1"/>
                </a:solidFill>
              </a:rPr>
              <a:t>Phép</a:t>
            </a:r>
            <a:r>
              <a:rPr lang="en-US" sz="2800" b="1" dirty="0" smtClean="0">
                <a:solidFill>
                  <a:schemeClr val="bg1"/>
                </a:solidFill>
              </a:rPr>
              <a:t> </a:t>
            </a:r>
            <a:r>
              <a:rPr lang="en-US" sz="2800" b="1" dirty="0" err="1" smtClean="0">
                <a:solidFill>
                  <a:schemeClr val="bg1"/>
                </a:solidFill>
              </a:rPr>
              <a:t>cộng</a:t>
            </a:r>
            <a:r>
              <a:rPr lang="en-US" sz="2800" b="1" dirty="0" smtClean="0">
                <a:solidFill>
                  <a:schemeClr val="bg1"/>
                </a:solidFill>
              </a:rPr>
              <a:t> </a:t>
            </a:r>
            <a:r>
              <a:rPr lang="en-US" sz="2800" b="1" dirty="0" err="1" smtClean="0">
                <a:solidFill>
                  <a:schemeClr val="bg1"/>
                </a:solidFill>
              </a:rPr>
              <a:t>số</a:t>
            </a:r>
            <a:r>
              <a:rPr lang="en-US" sz="2800" b="1" dirty="0" smtClean="0">
                <a:solidFill>
                  <a:schemeClr val="bg1"/>
                </a:solidFill>
              </a:rPr>
              <a:t> </a:t>
            </a:r>
            <a:r>
              <a:rPr lang="en-US" sz="2800" b="1" dirty="0" err="1" smtClean="0">
                <a:solidFill>
                  <a:schemeClr val="bg1"/>
                </a:solidFill>
              </a:rPr>
              <a:t>tự</a:t>
            </a:r>
            <a:r>
              <a:rPr lang="en-US" sz="2800" b="1" dirty="0" smtClean="0">
                <a:solidFill>
                  <a:schemeClr val="bg1"/>
                </a:solidFill>
              </a:rPr>
              <a:t> </a:t>
            </a:r>
            <a:r>
              <a:rPr lang="en-US" sz="2800" b="1" dirty="0" err="1" smtClean="0">
                <a:solidFill>
                  <a:schemeClr val="bg1"/>
                </a:solidFill>
              </a:rPr>
              <a:t>nhiên</a:t>
            </a:r>
            <a:endParaRPr lang="vi-VN" sz="2800" b="1" dirty="0">
              <a:solidFill>
                <a:schemeClr val="bg1"/>
              </a:solidFill>
            </a:endParaRPr>
          </a:p>
        </p:txBody>
      </p:sp>
      <p:grpSp>
        <p:nvGrpSpPr>
          <p:cNvPr id="28" name="Group 27"/>
          <p:cNvGrpSpPr/>
          <p:nvPr/>
        </p:nvGrpSpPr>
        <p:grpSpPr>
          <a:xfrm>
            <a:off x="19319" y="1397269"/>
            <a:ext cx="8687209" cy="1496363"/>
            <a:chOff x="198029" y="1590043"/>
            <a:chExt cx="8687209" cy="1496363"/>
          </a:xfrm>
        </p:grpSpPr>
        <p:sp>
          <p:nvSpPr>
            <p:cNvPr id="29" name="TextBox 28"/>
            <p:cNvSpPr txBox="1"/>
            <p:nvPr/>
          </p:nvSpPr>
          <p:spPr>
            <a:xfrm>
              <a:off x="210767" y="1609078"/>
              <a:ext cx="8674471" cy="1477328"/>
            </a:xfrm>
            <a:prstGeom prst="rect">
              <a:avLst/>
            </a:prstGeom>
            <a:solidFill>
              <a:schemeClr val="accent3">
                <a:lumMod val="40000"/>
                <a:lumOff val="60000"/>
              </a:schemeClr>
            </a:solidFill>
          </p:spPr>
          <p:txBody>
            <a:bodyPr wrap="square" rtlCol="0">
              <a:spAutoFit/>
            </a:bodyPr>
            <a:lstStyle/>
            <a:p>
              <a:pPr algn="just">
                <a:lnSpc>
                  <a:spcPct val="150000"/>
                </a:lnSpc>
              </a:pPr>
              <a:r>
                <a:rPr lang="en-US" sz="2000" b="1" dirty="0"/>
                <a:t>	</a:t>
              </a:r>
              <a:r>
                <a:rPr lang="en-US" sz="2000" b="1" dirty="0" err="1" smtClean="0"/>
                <a:t>Cộng</a:t>
              </a:r>
              <a:r>
                <a:rPr lang="en-US" sz="2000" b="1" dirty="0" smtClean="0"/>
                <a:t> </a:t>
              </a:r>
              <a:r>
                <a:rPr lang="en-US" sz="2000" b="1" dirty="0" err="1" smtClean="0"/>
                <a:t>hai</a:t>
              </a:r>
              <a:r>
                <a:rPr lang="en-US" sz="2000" b="1" dirty="0" smtClean="0"/>
                <a:t> </a:t>
              </a:r>
              <a:r>
                <a:rPr lang="en-US" sz="2000" b="1" dirty="0" err="1" smtClean="0"/>
                <a:t>số</a:t>
              </a:r>
              <a:r>
                <a:rPr lang="en-US" sz="2000" b="1" dirty="0" smtClean="0"/>
                <a:t> </a:t>
              </a:r>
              <a:r>
                <a:rPr lang="en-US" sz="2000" b="1" dirty="0" err="1" smtClean="0"/>
                <a:t>tự</a:t>
              </a:r>
              <a:r>
                <a:rPr lang="en-US" sz="2000" b="1" dirty="0" smtClean="0"/>
                <a:t> </a:t>
              </a:r>
              <a:r>
                <a:rPr lang="en-US" sz="2000" b="1" dirty="0" err="1" smtClean="0"/>
                <a:t>nhiên</a:t>
              </a:r>
              <a:endParaRPr lang="en-US" sz="2000" b="1" dirty="0" smtClean="0"/>
            </a:p>
            <a:p>
              <a:pPr marL="457200" indent="-457200" algn="just">
                <a:lnSpc>
                  <a:spcPct val="150000"/>
                </a:lnSpc>
                <a:buFont typeface="Arial" panose="020B0604020202020204" pitchFamily="34" charset="0"/>
                <a:buChar char="•"/>
              </a:pPr>
              <a:r>
                <a:rPr lang="en-US" sz="2000" dirty="0" err="1" smtClean="0"/>
                <a:t>Phép</a:t>
              </a:r>
              <a:r>
                <a:rPr lang="en-US" sz="2000" dirty="0" smtClean="0"/>
                <a:t> </a:t>
              </a:r>
              <a:r>
                <a:rPr lang="en-US" sz="2000" dirty="0" err="1" smtClean="0"/>
                <a:t>cộng</a:t>
              </a:r>
              <a:r>
                <a:rPr lang="en-US" sz="2000" dirty="0" smtClean="0"/>
                <a:t> </a:t>
              </a:r>
              <a:r>
                <a:rPr lang="en-US" sz="2000" dirty="0" err="1" smtClean="0"/>
                <a:t>hai</a:t>
              </a:r>
              <a:r>
                <a:rPr lang="en-US" sz="2000" dirty="0" smtClean="0"/>
                <a:t> </a:t>
              </a:r>
              <a:r>
                <a:rPr lang="en-US" sz="2000" dirty="0" err="1" smtClean="0"/>
                <a:t>số</a:t>
              </a:r>
              <a:r>
                <a:rPr lang="en-US" sz="2000" dirty="0" smtClean="0"/>
                <a:t> </a:t>
              </a:r>
              <a:r>
                <a:rPr lang="en-US" sz="2000" dirty="0" err="1" smtClean="0"/>
                <a:t>tự</a:t>
              </a:r>
              <a:r>
                <a:rPr lang="en-US" sz="2000" dirty="0" smtClean="0"/>
                <a:t> </a:t>
              </a:r>
              <a:r>
                <a:rPr lang="en-US" sz="2000" dirty="0" err="1" smtClean="0"/>
                <a:t>nhiên</a:t>
              </a:r>
              <a:r>
                <a:rPr lang="en-US" sz="2000" dirty="0" smtClean="0"/>
                <a:t> a </a:t>
              </a:r>
              <a:r>
                <a:rPr lang="en-US" sz="2000" dirty="0" err="1" smtClean="0"/>
                <a:t>và</a:t>
              </a:r>
              <a:r>
                <a:rPr lang="en-US" sz="2000" dirty="0" smtClean="0"/>
                <a:t> b </a:t>
              </a:r>
              <a:r>
                <a:rPr lang="en-US" sz="2000" dirty="0" err="1" smtClean="0"/>
                <a:t>cho</a:t>
              </a:r>
              <a:r>
                <a:rPr lang="en-US" sz="2000" dirty="0" smtClean="0"/>
                <a:t> ta </a:t>
              </a:r>
              <a:r>
                <a:rPr lang="en-US" sz="2000" dirty="0" err="1" smtClean="0"/>
                <a:t>một</a:t>
              </a:r>
              <a:r>
                <a:rPr lang="en-US" sz="2000" dirty="0" smtClean="0"/>
                <a:t> </a:t>
              </a:r>
              <a:r>
                <a:rPr lang="en-US" sz="2000" dirty="0" err="1" smtClean="0"/>
                <a:t>số</a:t>
              </a:r>
              <a:r>
                <a:rPr lang="en-US" sz="2000" dirty="0" smtClean="0"/>
                <a:t> </a:t>
              </a:r>
              <a:r>
                <a:rPr lang="en-US" sz="2000" dirty="0" err="1" smtClean="0"/>
                <a:t>tự</a:t>
              </a:r>
              <a:r>
                <a:rPr lang="en-US" sz="2000" dirty="0" smtClean="0"/>
                <a:t> </a:t>
              </a:r>
              <a:r>
                <a:rPr lang="en-US" sz="2000" dirty="0" err="1" smtClean="0"/>
                <a:t>nhiên</a:t>
              </a:r>
              <a:r>
                <a:rPr lang="en-US" sz="2000" dirty="0" smtClean="0"/>
                <a:t> </a:t>
              </a:r>
              <a:r>
                <a:rPr lang="en-US" sz="2000" dirty="0" err="1" smtClean="0"/>
                <a:t>gọi</a:t>
              </a:r>
              <a:r>
                <a:rPr lang="en-US" sz="2000" dirty="0" smtClean="0"/>
                <a:t> </a:t>
              </a:r>
              <a:r>
                <a:rPr lang="en-US" sz="2000" dirty="0" err="1" smtClean="0"/>
                <a:t>là</a:t>
              </a:r>
              <a:r>
                <a:rPr lang="en-US" sz="2000" dirty="0" smtClean="0"/>
                <a:t> </a:t>
              </a:r>
              <a:r>
                <a:rPr lang="en-US" sz="2000" dirty="0" err="1" smtClean="0"/>
                <a:t>tổng</a:t>
              </a:r>
              <a:r>
                <a:rPr lang="en-US" sz="2000" dirty="0" smtClean="0"/>
                <a:t> </a:t>
              </a:r>
              <a:r>
                <a:rPr lang="en-US" sz="2000" dirty="0" err="1" smtClean="0"/>
                <a:t>của</a:t>
              </a:r>
              <a:r>
                <a:rPr lang="en-US" sz="2000" dirty="0" smtClean="0"/>
                <a:t> </a:t>
              </a:r>
              <a:r>
                <a:rPr lang="en-US" sz="2000" dirty="0" err="1" smtClean="0"/>
                <a:t>chúng</a:t>
              </a:r>
              <a:r>
                <a:rPr lang="en-US" sz="2000" dirty="0" smtClean="0"/>
                <a:t>. </a:t>
              </a:r>
              <a:r>
                <a:rPr lang="en-US" sz="2000" b="1" u="sng" dirty="0" smtClean="0"/>
                <a:t>KH:</a:t>
              </a:r>
              <a:r>
                <a:rPr lang="en-US" sz="2000" dirty="0" smtClean="0"/>
                <a:t> a + b</a:t>
              </a:r>
              <a:endParaRPr lang="en-US" sz="2000" dirty="0"/>
            </a:p>
          </p:txBody>
        </p:sp>
        <p:pic>
          <p:nvPicPr>
            <p:cNvPr id="30" name="Picture 29"/>
            <p:cNvPicPr>
              <a:picLocks noChangeAspect="1"/>
            </p:cNvPicPr>
            <p:nvPr/>
          </p:nvPicPr>
          <p:blipFill>
            <a:blip r:embed="rId3"/>
            <a:stretch>
              <a:fillRect/>
            </a:stretch>
          </p:blipFill>
          <p:spPr>
            <a:xfrm>
              <a:off x="198029" y="1590043"/>
              <a:ext cx="737781" cy="614818"/>
            </a:xfrm>
            <a:prstGeom prst="rect">
              <a:avLst/>
            </a:prstGeom>
          </p:spPr>
        </p:pic>
      </p:grpSp>
      <p:sp>
        <p:nvSpPr>
          <p:cNvPr id="31" name="TextBox 30"/>
          <p:cNvSpPr txBox="1"/>
          <p:nvPr/>
        </p:nvSpPr>
        <p:spPr>
          <a:xfrm>
            <a:off x="2086377" y="3294055"/>
            <a:ext cx="4262907" cy="461665"/>
          </a:xfrm>
          <a:prstGeom prst="rect">
            <a:avLst/>
          </a:prstGeom>
          <a:solidFill>
            <a:schemeClr val="accent5"/>
          </a:solidFill>
        </p:spPr>
        <p:txBody>
          <a:bodyPr wrap="square" rtlCol="0">
            <a:spAutoFit/>
          </a:bodyPr>
          <a:lstStyle/>
          <a:p>
            <a:r>
              <a:rPr lang="en-US" sz="2400" dirty="0" smtClean="0"/>
              <a:t>a 	+ 	b 	= 	c</a:t>
            </a:r>
            <a:endParaRPr lang="vi-VN" sz="2400" dirty="0"/>
          </a:p>
        </p:txBody>
      </p:sp>
      <p:cxnSp>
        <p:nvCxnSpPr>
          <p:cNvPr id="32" name="Straight Arrow Connector 31"/>
          <p:cNvCxnSpPr/>
          <p:nvPr/>
        </p:nvCxnSpPr>
        <p:spPr>
          <a:xfrm flipV="1">
            <a:off x="2247360" y="3822737"/>
            <a:ext cx="1" cy="36576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3" name="Straight Arrow Connector 32"/>
          <p:cNvCxnSpPr/>
          <p:nvPr/>
        </p:nvCxnSpPr>
        <p:spPr>
          <a:xfrm flipV="1">
            <a:off x="5892079" y="3804276"/>
            <a:ext cx="1" cy="36576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4" name="Straight Arrow Connector 33"/>
          <p:cNvCxnSpPr/>
          <p:nvPr/>
        </p:nvCxnSpPr>
        <p:spPr>
          <a:xfrm flipV="1">
            <a:off x="4069720" y="3840422"/>
            <a:ext cx="1" cy="36576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35" name="TextBox 34"/>
          <p:cNvSpPr txBox="1"/>
          <p:nvPr/>
        </p:nvSpPr>
        <p:spPr>
          <a:xfrm>
            <a:off x="1413453" y="4252773"/>
            <a:ext cx="1667815" cy="400110"/>
          </a:xfrm>
          <a:prstGeom prst="rect">
            <a:avLst/>
          </a:prstGeom>
          <a:noFill/>
        </p:spPr>
        <p:txBody>
          <a:bodyPr wrap="square" rtlCol="0">
            <a:spAutoFit/>
          </a:bodyPr>
          <a:lstStyle/>
          <a:p>
            <a:pPr algn="ctr"/>
            <a:r>
              <a:rPr lang="en-US" sz="2000" dirty="0" err="1" smtClean="0">
                <a:solidFill>
                  <a:srgbClr val="FF0000"/>
                </a:solidFill>
              </a:rPr>
              <a:t>Số</a:t>
            </a:r>
            <a:r>
              <a:rPr lang="en-US" sz="2000" dirty="0" smtClean="0">
                <a:solidFill>
                  <a:srgbClr val="FF0000"/>
                </a:solidFill>
              </a:rPr>
              <a:t> </a:t>
            </a:r>
            <a:r>
              <a:rPr lang="en-US" sz="2000" dirty="0" err="1" smtClean="0">
                <a:solidFill>
                  <a:srgbClr val="FF0000"/>
                </a:solidFill>
              </a:rPr>
              <a:t>hạng</a:t>
            </a:r>
            <a:endParaRPr lang="vi-VN" sz="2000" dirty="0">
              <a:solidFill>
                <a:srgbClr val="FF0000"/>
              </a:solidFill>
            </a:endParaRPr>
          </a:p>
        </p:txBody>
      </p:sp>
      <p:sp>
        <p:nvSpPr>
          <p:cNvPr id="36" name="TextBox 35"/>
          <p:cNvSpPr txBox="1"/>
          <p:nvPr/>
        </p:nvSpPr>
        <p:spPr>
          <a:xfrm>
            <a:off x="3263180" y="4261370"/>
            <a:ext cx="1613081" cy="400110"/>
          </a:xfrm>
          <a:prstGeom prst="rect">
            <a:avLst/>
          </a:prstGeom>
          <a:noFill/>
        </p:spPr>
        <p:txBody>
          <a:bodyPr wrap="square" rtlCol="0">
            <a:spAutoFit/>
          </a:bodyPr>
          <a:lstStyle/>
          <a:p>
            <a:pPr algn="ctr"/>
            <a:r>
              <a:rPr lang="en-US" sz="2000" dirty="0" err="1" smtClean="0">
                <a:solidFill>
                  <a:srgbClr val="FF0000"/>
                </a:solidFill>
              </a:rPr>
              <a:t>Số</a:t>
            </a:r>
            <a:r>
              <a:rPr lang="en-US" sz="2000" dirty="0" smtClean="0">
                <a:solidFill>
                  <a:srgbClr val="FF0000"/>
                </a:solidFill>
              </a:rPr>
              <a:t> </a:t>
            </a:r>
            <a:r>
              <a:rPr lang="en-US" sz="2000" dirty="0" err="1" smtClean="0">
                <a:solidFill>
                  <a:srgbClr val="FF0000"/>
                </a:solidFill>
              </a:rPr>
              <a:t>hạng</a:t>
            </a:r>
            <a:endParaRPr lang="vi-VN" sz="2000" dirty="0">
              <a:solidFill>
                <a:srgbClr val="FF0000"/>
              </a:solidFill>
            </a:endParaRPr>
          </a:p>
        </p:txBody>
      </p:sp>
      <p:sp>
        <p:nvSpPr>
          <p:cNvPr id="37" name="TextBox 36"/>
          <p:cNvSpPr txBox="1"/>
          <p:nvPr/>
        </p:nvSpPr>
        <p:spPr>
          <a:xfrm>
            <a:off x="5161203" y="4261370"/>
            <a:ext cx="1461753" cy="400110"/>
          </a:xfrm>
          <a:prstGeom prst="rect">
            <a:avLst/>
          </a:prstGeom>
          <a:noFill/>
        </p:spPr>
        <p:txBody>
          <a:bodyPr wrap="square" rtlCol="0">
            <a:spAutoFit/>
          </a:bodyPr>
          <a:lstStyle/>
          <a:p>
            <a:pPr algn="ctr"/>
            <a:r>
              <a:rPr lang="en-US" sz="2000" dirty="0" err="1" smtClean="0">
                <a:solidFill>
                  <a:srgbClr val="FF0000"/>
                </a:solidFill>
              </a:rPr>
              <a:t>Tổng</a:t>
            </a:r>
            <a:endParaRPr lang="vi-VN" sz="20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500"/>
                                        <p:tgtEl>
                                          <p:spTgt spid="32"/>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fade">
                                      <p:cBhvr>
                                        <p:cTn id="20" dur="500"/>
                                        <p:tgtEl>
                                          <p:spTgt spid="35"/>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fade">
                                      <p:cBhvr>
                                        <p:cTn id="25" dur="500"/>
                                        <p:tgtEl>
                                          <p:spTgt spid="34"/>
                                        </p:tgtEl>
                                      </p:cBhvr>
                                    </p:animEffect>
                                    <p:anim calcmode="lin" valueType="num">
                                      <p:cBhvr>
                                        <p:cTn id="26" dur="500" fill="hold"/>
                                        <p:tgtEl>
                                          <p:spTgt spid="34"/>
                                        </p:tgtEl>
                                        <p:attrNameLst>
                                          <p:attrName>ppt_x</p:attrName>
                                        </p:attrNameLst>
                                      </p:cBhvr>
                                      <p:tavLst>
                                        <p:tav tm="0">
                                          <p:val>
                                            <p:strVal val="#ppt_x"/>
                                          </p:val>
                                        </p:tav>
                                        <p:tav tm="100000">
                                          <p:val>
                                            <p:strVal val="#ppt_x"/>
                                          </p:val>
                                        </p:tav>
                                      </p:tavLst>
                                    </p:anim>
                                    <p:anim calcmode="lin" valueType="num">
                                      <p:cBhvr>
                                        <p:cTn id="27" dur="500" fill="hold"/>
                                        <p:tgtEl>
                                          <p:spTgt spid="34"/>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36"/>
                                        </p:tgtEl>
                                        <p:attrNameLst>
                                          <p:attrName>style.visibility</p:attrName>
                                        </p:attrNameLst>
                                      </p:cBhvr>
                                      <p:to>
                                        <p:strVal val="visible"/>
                                      </p:to>
                                    </p:set>
                                    <p:animEffect transition="in" filter="fade">
                                      <p:cBhvr>
                                        <p:cTn id="30" dur="500"/>
                                        <p:tgtEl>
                                          <p:spTgt spid="36"/>
                                        </p:tgtEl>
                                      </p:cBhvr>
                                    </p:animEffect>
                                    <p:anim calcmode="lin" valueType="num">
                                      <p:cBhvr>
                                        <p:cTn id="31" dur="500" fill="hold"/>
                                        <p:tgtEl>
                                          <p:spTgt spid="36"/>
                                        </p:tgtEl>
                                        <p:attrNameLst>
                                          <p:attrName>ppt_x</p:attrName>
                                        </p:attrNameLst>
                                      </p:cBhvr>
                                      <p:tavLst>
                                        <p:tav tm="0">
                                          <p:val>
                                            <p:strVal val="#ppt_x"/>
                                          </p:val>
                                        </p:tav>
                                        <p:tav tm="100000">
                                          <p:val>
                                            <p:strVal val="#ppt_x"/>
                                          </p:val>
                                        </p:tav>
                                      </p:tavLst>
                                    </p:anim>
                                    <p:anim calcmode="lin" valueType="num">
                                      <p:cBhvr>
                                        <p:cTn id="32" dur="5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3"/>
                                        </p:tgtEl>
                                        <p:attrNameLst>
                                          <p:attrName>style.visibility</p:attrName>
                                        </p:attrNameLst>
                                      </p:cBhvr>
                                      <p:to>
                                        <p:strVal val="visible"/>
                                      </p:to>
                                    </p:set>
                                    <p:anim calcmode="lin" valueType="num">
                                      <p:cBhvr additive="base">
                                        <p:cTn id="37" dur="500" fill="hold"/>
                                        <p:tgtEl>
                                          <p:spTgt spid="33"/>
                                        </p:tgtEl>
                                        <p:attrNameLst>
                                          <p:attrName>ppt_x</p:attrName>
                                        </p:attrNameLst>
                                      </p:cBhvr>
                                      <p:tavLst>
                                        <p:tav tm="0">
                                          <p:val>
                                            <p:strVal val="#ppt_x"/>
                                          </p:val>
                                        </p:tav>
                                        <p:tav tm="100000">
                                          <p:val>
                                            <p:strVal val="#ppt_x"/>
                                          </p:val>
                                        </p:tav>
                                      </p:tavLst>
                                    </p:anim>
                                    <p:anim calcmode="lin" valueType="num">
                                      <p:cBhvr additive="base">
                                        <p:cTn id="38" dur="500" fill="hold"/>
                                        <p:tgtEl>
                                          <p:spTgt spid="33"/>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7"/>
                                        </p:tgtEl>
                                        <p:attrNameLst>
                                          <p:attrName>style.visibility</p:attrName>
                                        </p:attrNameLst>
                                      </p:cBhvr>
                                      <p:to>
                                        <p:strVal val="visible"/>
                                      </p:to>
                                    </p:set>
                                    <p:anim calcmode="lin" valueType="num">
                                      <p:cBhvr additive="base">
                                        <p:cTn id="41" dur="500" fill="hold"/>
                                        <p:tgtEl>
                                          <p:spTgt spid="37"/>
                                        </p:tgtEl>
                                        <p:attrNameLst>
                                          <p:attrName>ppt_x</p:attrName>
                                        </p:attrNameLst>
                                      </p:cBhvr>
                                      <p:tavLst>
                                        <p:tav tm="0">
                                          <p:val>
                                            <p:strVal val="#ppt_x"/>
                                          </p:val>
                                        </p:tav>
                                        <p:tav tm="100000">
                                          <p:val>
                                            <p:strVal val="#ppt_x"/>
                                          </p:val>
                                        </p:tav>
                                      </p:tavLst>
                                    </p:anim>
                                    <p:anim calcmode="lin" valueType="num">
                                      <p:cBhvr additive="base">
                                        <p:cTn id="42"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5" grpId="0"/>
      <p:bldP spid="36" grpId="0"/>
      <p:bldP spid="3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8" name="Google Shape;238;p16"/>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6</a:t>
            </a:fld>
            <a:endParaRPr/>
          </a:p>
        </p:txBody>
      </p:sp>
      <p:grpSp>
        <p:nvGrpSpPr>
          <p:cNvPr id="12" name="Google Shape;194;p12"/>
          <p:cNvGrpSpPr/>
          <p:nvPr/>
        </p:nvGrpSpPr>
        <p:grpSpPr>
          <a:xfrm>
            <a:off x="293683" y="574116"/>
            <a:ext cx="309041" cy="403123"/>
            <a:chOff x="590250" y="244200"/>
            <a:chExt cx="407975" cy="532175"/>
          </a:xfrm>
        </p:grpSpPr>
        <p:sp>
          <p:nvSpPr>
            <p:cNvPr id="13" name="Google Shape;195;p12"/>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96;p12"/>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97;p12"/>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98;p12"/>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99;p12"/>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0;p12"/>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01;p12"/>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2;p12"/>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03;p12"/>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04;p12"/>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05;p12"/>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06;p12"/>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07;p12"/>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08;p12"/>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 name="TextBox 26"/>
          <p:cNvSpPr txBox="1"/>
          <p:nvPr/>
        </p:nvSpPr>
        <p:spPr>
          <a:xfrm>
            <a:off x="772732" y="492661"/>
            <a:ext cx="5576552" cy="523220"/>
          </a:xfrm>
          <a:prstGeom prst="rect">
            <a:avLst/>
          </a:prstGeom>
          <a:noFill/>
        </p:spPr>
        <p:txBody>
          <a:bodyPr wrap="square" rtlCol="0">
            <a:spAutoFit/>
          </a:bodyPr>
          <a:lstStyle/>
          <a:p>
            <a:r>
              <a:rPr lang="en-US" sz="2800" b="1" dirty="0" smtClean="0">
                <a:solidFill>
                  <a:schemeClr val="bg1"/>
                </a:solidFill>
              </a:rPr>
              <a:t>1. </a:t>
            </a:r>
            <a:r>
              <a:rPr lang="en-US" sz="2800" b="1" dirty="0" err="1" smtClean="0">
                <a:solidFill>
                  <a:schemeClr val="bg1"/>
                </a:solidFill>
              </a:rPr>
              <a:t>Phép</a:t>
            </a:r>
            <a:r>
              <a:rPr lang="en-US" sz="2800" b="1" dirty="0" smtClean="0">
                <a:solidFill>
                  <a:schemeClr val="bg1"/>
                </a:solidFill>
              </a:rPr>
              <a:t> </a:t>
            </a:r>
            <a:r>
              <a:rPr lang="en-US" sz="2800" b="1" dirty="0" err="1" smtClean="0">
                <a:solidFill>
                  <a:schemeClr val="bg1"/>
                </a:solidFill>
              </a:rPr>
              <a:t>cộng</a:t>
            </a:r>
            <a:r>
              <a:rPr lang="en-US" sz="2800" b="1" dirty="0" smtClean="0">
                <a:solidFill>
                  <a:schemeClr val="bg1"/>
                </a:solidFill>
              </a:rPr>
              <a:t> </a:t>
            </a:r>
            <a:r>
              <a:rPr lang="en-US" sz="2800" b="1" dirty="0" err="1" smtClean="0">
                <a:solidFill>
                  <a:schemeClr val="bg1"/>
                </a:solidFill>
              </a:rPr>
              <a:t>số</a:t>
            </a:r>
            <a:r>
              <a:rPr lang="en-US" sz="2800" b="1" dirty="0" smtClean="0">
                <a:solidFill>
                  <a:schemeClr val="bg1"/>
                </a:solidFill>
              </a:rPr>
              <a:t> </a:t>
            </a:r>
            <a:r>
              <a:rPr lang="en-US" sz="2800" b="1" dirty="0" err="1" smtClean="0">
                <a:solidFill>
                  <a:schemeClr val="bg1"/>
                </a:solidFill>
              </a:rPr>
              <a:t>tự</a:t>
            </a:r>
            <a:r>
              <a:rPr lang="en-US" sz="2800" b="1" dirty="0" smtClean="0">
                <a:solidFill>
                  <a:schemeClr val="bg1"/>
                </a:solidFill>
              </a:rPr>
              <a:t> </a:t>
            </a:r>
            <a:r>
              <a:rPr lang="en-US" sz="2800" b="1" dirty="0" err="1" smtClean="0">
                <a:solidFill>
                  <a:schemeClr val="bg1"/>
                </a:solidFill>
              </a:rPr>
              <a:t>nhiên</a:t>
            </a:r>
            <a:endParaRPr lang="vi-VN" sz="2800" b="1" dirty="0">
              <a:solidFill>
                <a:schemeClr val="bg1"/>
              </a:solidFill>
            </a:endParaRPr>
          </a:p>
        </p:txBody>
      </p:sp>
      <p:sp>
        <p:nvSpPr>
          <p:cNvPr id="28" name="TextBox 27"/>
          <p:cNvSpPr txBox="1"/>
          <p:nvPr/>
        </p:nvSpPr>
        <p:spPr>
          <a:xfrm>
            <a:off x="338887" y="1500202"/>
            <a:ext cx="8358388" cy="1131848"/>
          </a:xfrm>
          <a:prstGeom prst="rect">
            <a:avLst/>
          </a:prstGeom>
          <a:solidFill>
            <a:schemeClr val="bg1">
              <a:lumMod val="95000"/>
            </a:schemeClr>
          </a:solidFill>
        </p:spPr>
        <p:txBody>
          <a:bodyPr wrap="square" rtlCol="0">
            <a:spAutoFit/>
          </a:bodyPr>
          <a:lstStyle/>
          <a:p>
            <a:pPr>
              <a:lnSpc>
                <a:spcPct val="150000"/>
              </a:lnSpc>
            </a:pPr>
            <a:r>
              <a:rPr lang="en-US" sz="2400" b="1" i="1" u="sng" dirty="0" err="1" smtClean="0"/>
              <a:t>Ví</a:t>
            </a:r>
            <a:r>
              <a:rPr lang="en-US" sz="2400" b="1" i="1" u="sng" dirty="0" smtClean="0"/>
              <a:t> </a:t>
            </a:r>
            <a:r>
              <a:rPr lang="en-US" sz="2400" b="1" i="1" u="sng" dirty="0" err="1" smtClean="0"/>
              <a:t>dụ</a:t>
            </a:r>
            <a:r>
              <a:rPr lang="en-US" sz="2400" b="1" i="1" u="sng" dirty="0" smtClean="0"/>
              <a:t>: </a:t>
            </a:r>
            <a:r>
              <a:rPr lang="nl-NL" sz="2400" i="1" dirty="0"/>
              <a:t>Lớp 6A1 có 25 bạn nữ và 19 bạn nam. Hỏi lớp 6A1 có tổng cộng bao nhiêu bạn?</a:t>
            </a:r>
            <a:endParaRPr lang="vi-VN" sz="2400" dirty="0"/>
          </a:p>
        </p:txBody>
      </p:sp>
      <p:sp>
        <p:nvSpPr>
          <p:cNvPr id="29" name="TextBox 28"/>
          <p:cNvSpPr txBox="1"/>
          <p:nvPr/>
        </p:nvSpPr>
        <p:spPr>
          <a:xfrm>
            <a:off x="2425263" y="2813848"/>
            <a:ext cx="3103809" cy="461665"/>
          </a:xfrm>
          <a:prstGeom prst="rect">
            <a:avLst/>
          </a:prstGeom>
          <a:noFill/>
        </p:spPr>
        <p:txBody>
          <a:bodyPr wrap="square" rtlCol="0">
            <a:spAutoFit/>
          </a:bodyPr>
          <a:lstStyle/>
          <a:p>
            <a:pPr algn="ctr"/>
            <a:r>
              <a:rPr lang="en-US" sz="2400" b="1" i="1" u="sng" dirty="0" err="1" smtClean="0"/>
              <a:t>Giải</a:t>
            </a:r>
            <a:r>
              <a:rPr lang="en-US" sz="2400" b="1" i="1" u="sng" dirty="0" smtClean="0"/>
              <a:t>:</a:t>
            </a:r>
          </a:p>
        </p:txBody>
      </p:sp>
      <p:sp>
        <p:nvSpPr>
          <p:cNvPr id="30" name="TextBox 29"/>
          <p:cNvSpPr txBox="1"/>
          <p:nvPr/>
        </p:nvSpPr>
        <p:spPr>
          <a:xfrm>
            <a:off x="860479" y="3369907"/>
            <a:ext cx="6233375" cy="461665"/>
          </a:xfrm>
          <a:prstGeom prst="rect">
            <a:avLst/>
          </a:prstGeom>
          <a:noFill/>
        </p:spPr>
        <p:txBody>
          <a:bodyPr wrap="square" rtlCol="0">
            <a:spAutoFit/>
          </a:bodyPr>
          <a:lstStyle/>
          <a:p>
            <a:pPr algn="ctr"/>
            <a:r>
              <a:rPr lang="en-US" sz="2400" dirty="0" err="1" smtClean="0"/>
              <a:t>Lớp</a:t>
            </a:r>
            <a:r>
              <a:rPr lang="en-US" sz="2400" dirty="0" smtClean="0"/>
              <a:t> 6A1 </a:t>
            </a:r>
            <a:r>
              <a:rPr lang="en-US" sz="2400" dirty="0" err="1" smtClean="0"/>
              <a:t>có</a:t>
            </a:r>
            <a:r>
              <a:rPr lang="en-US" sz="2400" dirty="0" smtClean="0"/>
              <a:t> </a:t>
            </a:r>
            <a:r>
              <a:rPr lang="en-US" sz="2400" dirty="0" err="1" smtClean="0"/>
              <a:t>tổng</a:t>
            </a:r>
            <a:r>
              <a:rPr lang="en-US" sz="2400" dirty="0" smtClean="0"/>
              <a:t> </a:t>
            </a:r>
            <a:r>
              <a:rPr lang="en-US" sz="2400" dirty="0" err="1" smtClean="0"/>
              <a:t>cộng</a:t>
            </a:r>
            <a:r>
              <a:rPr lang="en-US" sz="2400" dirty="0" smtClean="0"/>
              <a:t> </a:t>
            </a:r>
            <a:r>
              <a:rPr lang="en-US" sz="2400" dirty="0" err="1" smtClean="0"/>
              <a:t>số</a:t>
            </a:r>
            <a:r>
              <a:rPr lang="en-US" sz="2400" dirty="0" smtClean="0"/>
              <a:t> </a:t>
            </a:r>
            <a:r>
              <a:rPr lang="en-US" sz="2400" dirty="0" err="1" smtClean="0"/>
              <a:t>bạn</a:t>
            </a:r>
            <a:r>
              <a:rPr lang="en-US" sz="2400" dirty="0" smtClean="0"/>
              <a:t> </a:t>
            </a:r>
            <a:r>
              <a:rPr lang="en-US" sz="2400" dirty="0" err="1" smtClean="0"/>
              <a:t>là</a:t>
            </a:r>
            <a:r>
              <a:rPr lang="en-US" sz="2400" dirty="0" smtClean="0"/>
              <a:t>: </a:t>
            </a:r>
          </a:p>
        </p:txBody>
      </p:sp>
      <p:sp>
        <p:nvSpPr>
          <p:cNvPr id="31" name="TextBox 30"/>
          <p:cNvSpPr txBox="1"/>
          <p:nvPr/>
        </p:nvSpPr>
        <p:spPr>
          <a:xfrm>
            <a:off x="989267" y="3923217"/>
            <a:ext cx="6233375" cy="461665"/>
          </a:xfrm>
          <a:prstGeom prst="rect">
            <a:avLst/>
          </a:prstGeom>
          <a:noFill/>
        </p:spPr>
        <p:txBody>
          <a:bodyPr wrap="square" rtlCol="0">
            <a:spAutoFit/>
          </a:bodyPr>
          <a:lstStyle/>
          <a:p>
            <a:pPr algn="ctr"/>
            <a:r>
              <a:rPr lang="en-US" sz="2400" dirty="0" smtClean="0"/>
              <a:t>25 + 19 = </a:t>
            </a:r>
            <a:r>
              <a:rPr lang="en-US" sz="2400" smtClean="0"/>
              <a:t>44 (học </a:t>
            </a:r>
            <a:r>
              <a:rPr lang="en-US" sz="2400" dirty="0" err="1" smtClean="0"/>
              <a:t>sinh</a:t>
            </a:r>
            <a:r>
              <a:rPr lang="en-US" sz="2400" dirty="0" smtClean="0"/>
              <a:t>)</a:t>
            </a:r>
          </a:p>
        </p:txBody>
      </p:sp>
      <p:sp>
        <p:nvSpPr>
          <p:cNvPr id="32" name="TextBox 31"/>
          <p:cNvSpPr txBox="1"/>
          <p:nvPr/>
        </p:nvSpPr>
        <p:spPr>
          <a:xfrm>
            <a:off x="1800636" y="4476527"/>
            <a:ext cx="6233375" cy="461665"/>
          </a:xfrm>
          <a:prstGeom prst="rect">
            <a:avLst/>
          </a:prstGeom>
          <a:noFill/>
        </p:spPr>
        <p:txBody>
          <a:bodyPr wrap="square" rtlCol="0">
            <a:spAutoFit/>
          </a:bodyPr>
          <a:lstStyle/>
          <a:p>
            <a:pPr algn="ctr"/>
            <a:r>
              <a:rPr lang="en-US" sz="2400" dirty="0" err="1" smtClean="0"/>
              <a:t>Đáp</a:t>
            </a:r>
            <a:r>
              <a:rPr lang="en-US" sz="2400" dirty="0" smtClean="0"/>
              <a:t> </a:t>
            </a:r>
            <a:r>
              <a:rPr lang="en-US" sz="2400" dirty="0" err="1" smtClean="0"/>
              <a:t>số</a:t>
            </a:r>
            <a:r>
              <a:rPr lang="en-US" sz="2400" dirty="0" smtClean="0"/>
              <a:t>: 44 </a:t>
            </a:r>
            <a:r>
              <a:rPr lang="en-US" sz="2400" dirty="0" err="1" smtClean="0"/>
              <a:t>học</a:t>
            </a:r>
            <a:r>
              <a:rPr lang="en-US" sz="2400" dirty="0" smtClean="0"/>
              <a:t> </a:t>
            </a:r>
            <a:r>
              <a:rPr lang="en-US" sz="2400" dirty="0" err="1" smtClean="0"/>
              <a:t>sinh</a:t>
            </a:r>
            <a:endParaRPr lang="en-US" sz="2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500"/>
                                        <p:tgtEl>
                                          <p:spTgt spid="30"/>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1"/>
                                        </p:tgtEl>
                                        <p:attrNameLst>
                                          <p:attrName>style.visibility</p:attrName>
                                        </p:attrNameLst>
                                      </p:cBhvr>
                                      <p:to>
                                        <p:strVal val="visible"/>
                                      </p:to>
                                    </p:set>
                                    <p:animEffect transition="in" filter="fade">
                                      <p:cBhvr>
                                        <p:cTn id="20" dur="500"/>
                                        <p:tgtEl>
                                          <p:spTgt spid="31"/>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fade">
                                      <p:cBhvr>
                                        <p:cTn id="23"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p:bldP spid="30" grpId="0"/>
      <p:bldP spid="31" grpId="0"/>
      <p:bldP spid="3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8" name="Google Shape;238;p16"/>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7</a:t>
            </a:fld>
            <a:endParaRPr/>
          </a:p>
        </p:txBody>
      </p:sp>
      <p:grpSp>
        <p:nvGrpSpPr>
          <p:cNvPr id="12" name="Google Shape;194;p12"/>
          <p:cNvGrpSpPr/>
          <p:nvPr/>
        </p:nvGrpSpPr>
        <p:grpSpPr>
          <a:xfrm>
            <a:off x="293683" y="574116"/>
            <a:ext cx="309041" cy="403123"/>
            <a:chOff x="590250" y="244200"/>
            <a:chExt cx="407975" cy="532175"/>
          </a:xfrm>
        </p:grpSpPr>
        <p:sp>
          <p:nvSpPr>
            <p:cNvPr id="13" name="Google Shape;195;p12"/>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96;p12"/>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97;p12"/>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98;p12"/>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99;p12"/>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0;p12"/>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01;p12"/>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2;p12"/>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03;p12"/>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04;p12"/>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05;p12"/>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06;p12"/>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07;p12"/>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08;p12"/>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 name="TextBox 26"/>
          <p:cNvSpPr txBox="1"/>
          <p:nvPr/>
        </p:nvSpPr>
        <p:spPr>
          <a:xfrm>
            <a:off x="772732" y="492661"/>
            <a:ext cx="5576552" cy="523220"/>
          </a:xfrm>
          <a:prstGeom prst="rect">
            <a:avLst/>
          </a:prstGeom>
          <a:noFill/>
        </p:spPr>
        <p:txBody>
          <a:bodyPr wrap="square" rtlCol="0">
            <a:spAutoFit/>
          </a:bodyPr>
          <a:lstStyle/>
          <a:p>
            <a:r>
              <a:rPr lang="en-US" sz="2800" b="1" dirty="0" smtClean="0">
                <a:solidFill>
                  <a:schemeClr val="bg1"/>
                </a:solidFill>
              </a:rPr>
              <a:t>1. </a:t>
            </a:r>
            <a:r>
              <a:rPr lang="en-US" sz="2800" b="1" dirty="0" err="1" smtClean="0">
                <a:solidFill>
                  <a:schemeClr val="bg1"/>
                </a:solidFill>
              </a:rPr>
              <a:t>Phép</a:t>
            </a:r>
            <a:r>
              <a:rPr lang="en-US" sz="2800" b="1" dirty="0" smtClean="0">
                <a:solidFill>
                  <a:schemeClr val="bg1"/>
                </a:solidFill>
              </a:rPr>
              <a:t> </a:t>
            </a:r>
            <a:r>
              <a:rPr lang="en-US" sz="2800" b="1" dirty="0" err="1" smtClean="0">
                <a:solidFill>
                  <a:schemeClr val="bg1"/>
                </a:solidFill>
              </a:rPr>
              <a:t>cộng</a:t>
            </a:r>
            <a:r>
              <a:rPr lang="en-US" sz="2800" b="1" dirty="0" smtClean="0">
                <a:solidFill>
                  <a:schemeClr val="bg1"/>
                </a:solidFill>
              </a:rPr>
              <a:t> </a:t>
            </a:r>
            <a:r>
              <a:rPr lang="en-US" sz="2800" b="1" dirty="0" err="1" smtClean="0">
                <a:solidFill>
                  <a:schemeClr val="bg1"/>
                </a:solidFill>
              </a:rPr>
              <a:t>số</a:t>
            </a:r>
            <a:r>
              <a:rPr lang="en-US" sz="2800" b="1" dirty="0" smtClean="0">
                <a:solidFill>
                  <a:schemeClr val="bg1"/>
                </a:solidFill>
              </a:rPr>
              <a:t> </a:t>
            </a:r>
            <a:r>
              <a:rPr lang="en-US" sz="2800" b="1" dirty="0" err="1" smtClean="0">
                <a:solidFill>
                  <a:schemeClr val="bg1"/>
                </a:solidFill>
              </a:rPr>
              <a:t>tự</a:t>
            </a:r>
            <a:r>
              <a:rPr lang="en-US" sz="2800" b="1" dirty="0" smtClean="0">
                <a:solidFill>
                  <a:schemeClr val="bg1"/>
                </a:solidFill>
              </a:rPr>
              <a:t> </a:t>
            </a:r>
            <a:r>
              <a:rPr lang="en-US" sz="2800" b="1" dirty="0" err="1" smtClean="0">
                <a:solidFill>
                  <a:schemeClr val="bg1"/>
                </a:solidFill>
              </a:rPr>
              <a:t>nhiên</a:t>
            </a:r>
            <a:endParaRPr lang="vi-VN" sz="2800" b="1" dirty="0">
              <a:solidFill>
                <a:schemeClr val="bg1"/>
              </a:solidFill>
            </a:endParaRPr>
          </a:p>
        </p:txBody>
      </p:sp>
      <p:sp>
        <p:nvSpPr>
          <p:cNvPr id="4" name="TextBox 3"/>
          <p:cNvSpPr txBox="1"/>
          <p:nvPr/>
        </p:nvSpPr>
        <p:spPr>
          <a:xfrm>
            <a:off x="180304" y="1532586"/>
            <a:ext cx="6168979" cy="461665"/>
          </a:xfrm>
          <a:prstGeom prst="rect">
            <a:avLst/>
          </a:prstGeom>
          <a:solidFill>
            <a:schemeClr val="accent3">
              <a:lumMod val="40000"/>
              <a:lumOff val="60000"/>
            </a:schemeClr>
          </a:solidFill>
        </p:spPr>
        <p:txBody>
          <a:bodyPr wrap="square" rtlCol="0">
            <a:spAutoFit/>
          </a:bodyPr>
          <a:lstStyle/>
          <a:p>
            <a:r>
              <a:rPr lang="en-US" sz="2400" dirty="0" smtClean="0"/>
              <a:t>- </a:t>
            </a:r>
            <a:r>
              <a:rPr lang="en-US" sz="2400" dirty="0" err="1" smtClean="0"/>
              <a:t>Có</a:t>
            </a:r>
            <a:r>
              <a:rPr lang="en-US" sz="2400" dirty="0" smtClean="0"/>
              <a:t> </a:t>
            </a:r>
            <a:r>
              <a:rPr lang="en-US" sz="2400" dirty="0" err="1" smtClean="0"/>
              <a:t>thể</a:t>
            </a:r>
            <a:r>
              <a:rPr lang="en-US" sz="2400" dirty="0" smtClean="0"/>
              <a:t> </a:t>
            </a:r>
            <a:r>
              <a:rPr lang="nl-NL" sz="2400" dirty="0"/>
              <a:t>minh họa phép cộng nhờ tia số</a:t>
            </a:r>
            <a:r>
              <a:rPr lang="nl-NL" sz="2400" dirty="0" smtClean="0"/>
              <a:t>.</a:t>
            </a:r>
            <a:endParaRPr lang="en-US" sz="2400" dirty="0"/>
          </a:p>
        </p:txBody>
      </p:sp>
      <p:sp>
        <p:nvSpPr>
          <p:cNvPr id="29" name="TextBox 28"/>
          <p:cNvSpPr txBox="1"/>
          <p:nvPr/>
        </p:nvSpPr>
        <p:spPr>
          <a:xfrm>
            <a:off x="251879" y="2280234"/>
            <a:ext cx="6168979" cy="461665"/>
          </a:xfrm>
          <a:prstGeom prst="rect">
            <a:avLst/>
          </a:prstGeom>
          <a:solidFill>
            <a:schemeClr val="bg1"/>
          </a:solidFill>
        </p:spPr>
        <p:txBody>
          <a:bodyPr wrap="square" rtlCol="0">
            <a:spAutoFit/>
          </a:bodyPr>
          <a:lstStyle/>
          <a:p>
            <a:r>
              <a:rPr lang="en-US" sz="2400" dirty="0" smtClean="0"/>
              <a:t>VD:  </a:t>
            </a:r>
            <a:r>
              <a:rPr lang="en-US" sz="2400" b="1" dirty="0" smtClean="0"/>
              <a:t>3 + 2 = 5</a:t>
            </a:r>
            <a:endParaRPr lang="en-US" sz="2400" b="1" dirty="0"/>
          </a:p>
        </p:txBody>
      </p:sp>
      <p:grpSp>
        <p:nvGrpSpPr>
          <p:cNvPr id="30" name="Group 29"/>
          <p:cNvGrpSpPr/>
          <p:nvPr/>
        </p:nvGrpSpPr>
        <p:grpSpPr>
          <a:xfrm>
            <a:off x="876915" y="3820452"/>
            <a:ext cx="6964878" cy="622304"/>
            <a:chOff x="1084875" y="3395700"/>
            <a:chExt cx="6964878" cy="622304"/>
          </a:xfrm>
        </p:grpSpPr>
        <p:cxnSp>
          <p:nvCxnSpPr>
            <p:cNvPr id="31" name="Straight Arrow Connector 30"/>
            <p:cNvCxnSpPr/>
            <p:nvPr/>
          </p:nvCxnSpPr>
          <p:spPr>
            <a:xfrm flipV="1">
              <a:off x="1359032" y="3490176"/>
              <a:ext cx="6690721" cy="2015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2" name="Straight Connector 31"/>
            <p:cNvCxnSpPr/>
            <p:nvPr/>
          </p:nvCxnSpPr>
          <p:spPr>
            <a:xfrm>
              <a:off x="1828800" y="3398736"/>
              <a:ext cx="0" cy="182880"/>
            </a:xfrm>
            <a:prstGeom prst="line">
              <a:avLst/>
            </a:prstGeom>
            <a:ln/>
          </p:spPr>
          <p:style>
            <a:lnRef idx="3">
              <a:schemeClr val="dk1"/>
            </a:lnRef>
            <a:fillRef idx="0">
              <a:schemeClr val="dk1"/>
            </a:fillRef>
            <a:effectRef idx="2">
              <a:schemeClr val="dk1"/>
            </a:effectRef>
            <a:fontRef idx="minor">
              <a:schemeClr val="tx1"/>
            </a:fontRef>
          </p:style>
        </p:cxnSp>
        <p:sp>
          <p:nvSpPr>
            <p:cNvPr id="33" name="Line 10"/>
            <p:cNvSpPr>
              <a:spLocks noChangeShapeType="1"/>
            </p:cNvSpPr>
            <p:nvPr/>
          </p:nvSpPr>
          <p:spPr bwMode="auto">
            <a:xfrm>
              <a:off x="4111144" y="3412684"/>
              <a:ext cx="0" cy="1524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sz="2000"/>
            </a:p>
          </p:txBody>
        </p:sp>
        <p:sp>
          <p:nvSpPr>
            <p:cNvPr id="34" name="Line 11"/>
            <p:cNvSpPr>
              <a:spLocks noChangeShapeType="1"/>
            </p:cNvSpPr>
            <p:nvPr/>
          </p:nvSpPr>
          <p:spPr bwMode="auto">
            <a:xfrm>
              <a:off x="4567269" y="3398736"/>
              <a:ext cx="0" cy="1524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sz="2000"/>
            </a:p>
          </p:txBody>
        </p:sp>
        <p:sp>
          <p:nvSpPr>
            <p:cNvPr id="35" name="Line 13"/>
            <p:cNvSpPr>
              <a:spLocks noChangeShapeType="1"/>
            </p:cNvSpPr>
            <p:nvPr/>
          </p:nvSpPr>
          <p:spPr bwMode="auto">
            <a:xfrm>
              <a:off x="5457657" y="3398736"/>
              <a:ext cx="0" cy="1524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sz="2000"/>
            </a:p>
          </p:txBody>
        </p:sp>
        <p:sp>
          <p:nvSpPr>
            <p:cNvPr id="36" name="Line 15"/>
            <p:cNvSpPr>
              <a:spLocks noChangeShapeType="1"/>
            </p:cNvSpPr>
            <p:nvPr/>
          </p:nvSpPr>
          <p:spPr bwMode="auto">
            <a:xfrm>
              <a:off x="3214619" y="3412684"/>
              <a:ext cx="0" cy="1524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sz="2000"/>
            </a:p>
          </p:txBody>
        </p:sp>
        <p:sp>
          <p:nvSpPr>
            <p:cNvPr id="37" name="Line 16"/>
            <p:cNvSpPr>
              <a:spLocks noChangeShapeType="1"/>
            </p:cNvSpPr>
            <p:nvPr/>
          </p:nvSpPr>
          <p:spPr bwMode="auto">
            <a:xfrm>
              <a:off x="2267318" y="3412684"/>
              <a:ext cx="0" cy="1524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sz="2000"/>
            </a:p>
          </p:txBody>
        </p:sp>
        <p:sp>
          <p:nvSpPr>
            <p:cNvPr id="38" name="Line 17"/>
            <p:cNvSpPr>
              <a:spLocks noChangeShapeType="1"/>
            </p:cNvSpPr>
            <p:nvPr/>
          </p:nvSpPr>
          <p:spPr bwMode="auto">
            <a:xfrm>
              <a:off x="1374066" y="3408812"/>
              <a:ext cx="2649" cy="18288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sz="2000"/>
            </a:p>
          </p:txBody>
        </p:sp>
        <p:sp>
          <p:nvSpPr>
            <p:cNvPr id="39" name="Line 23"/>
            <p:cNvSpPr>
              <a:spLocks noChangeShapeType="1"/>
            </p:cNvSpPr>
            <p:nvPr/>
          </p:nvSpPr>
          <p:spPr bwMode="auto">
            <a:xfrm>
              <a:off x="5933887" y="3414181"/>
              <a:ext cx="0" cy="1524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sz="2000"/>
            </a:p>
          </p:txBody>
        </p:sp>
        <p:sp>
          <p:nvSpPr>
            <p:cNvPr id="40" name="Line 24"/>
            <p:cNvSpPr>
              <a:spLocks noChangeShapeType="1"/>
            </p:cNvSpPr>
            <p:nvPr/>
          </p:nvSpPr>
          <p:spPr bwMode="auto">
            <a:xfrm>
              <a:off x="6362722" y="3419943"/>
              <a:ext cx="0" cy="18288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sz="2000"/>
            </a:p>
          </p:txBody>
        </p:sp>
        <p:sp>
          <p:nvSpPr>
            <p:cNvPr id="41" name="Line 25"/>
            <p:cNvSpPr>
              <a:spLocks noChangeShapeType="1"/>
            </p:cNvSpPr>
            <p:nvPr/>
          </p:nvSpPr>
          <p:spPr bwMode="auto">
            <a:xfrm>
              <a:off x="5010519" y="3408812"/>
              <a:ext cx="0" cy="18288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sz="2000"/>
            </a:p>
          </p:txBody>
        </p:sp>
        <p:sp>
          <p:nvSpPr>
            <p:cNvPr id="42" name="Line 26"/>
            <p:cNvSpPr>
              <a:spLocks noChangeShapeType="1"/>
            </p:cNvSpPr>
            <p:nvPr/>
          </p:nvSpPr>
          <p:spPr bwMode="auto">
            <a:xfrm>
              <a:off x="3651161" y="3408812"/>
              <a:ext cx="0" cy="18288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sz="2000"/>
            </a:p>
          </p:txBody>
        </p:sp>
        <p:sp>
          <p:nvSpPr>
            <p:cNvPr id="43" name="Text Box 27"/>
            <p:cNvSpPr txBox="1">
              <a:spLocks noChangeArrowheads="1"/>
            </p:cNvSpPr>
            <p:nvPr/>
          </p:nvSpPr>
          <p:spPr bwMode="auto">
            <a:xfrm>
              <a:off x="1671102" y="3419943"/>
              <a:ext cx="3048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50000"/>
                </a:lnSpc>
                <a:spcBef>
                  <a:spcPct val="50000"/>
                </a:spcBef>
              </a:pPr>
              <a:r>
                <a:rPr lang="en-US" altLang="en-US" sz="2000" dirty="0"/>
                <a:t>1</a:t>
              </a:r>
            </a:p>
          </p:txBody>
        </p:sp>
        <p:sp>
          <p:nvSpPr>
            <p:cNvPr id="44" name="Text Box 28"/>
            <p:cNvSpPr txBox="1">
              <a:spLocks noChangeArrowheads="1"/>
            </p:cNvSpPr>
            <p:nvPr/>
          </p:nvSpPr>
          <p:spPr bwMode="auto">
            <a:xfrm>
              <a:off x="1084875" y="3419943"/>
              <a:ext cx="22883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50000"/>
                </a:lnSpc>
                <a:spcBef>
                  <a:spcPct val="50000"/>
                </a:spcBef>
              </a:pPr>
              <a:r>
                <a:rPr lang="en-US" altLang="en-US" sz="2000" dirty="0"/>
                <a:t>0</a:t>
              </a:r>
            </a:p>
          </p:txBody>
        </p:sp>
        <p:sp>
          <p:nvSpPr>
            <p:cNvPr id="45" name="Text Box 29"/>
            <p:cNvSpPr txBox="1">
              <a:spLocks noChangeArrowheads="1"/>
            </p:cNvSpPr>
            <p:nvPr/>
          </p:nvSpPr>
          <p:spPr bwMode="auto">
            <a:xfrm>
              <a:off x="2068980" y="3421417"/>
              <a:ext cx="3048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50000"/>
                </a:lnSpc>
                <a:spcBef>
                  <a:spcPct val="50000"/>
                </a:spcBef>
              </a:pPr>
              <a:r>
                <a:rPr lang="en-US" altLang="en-US" sz="2000" dirty="0"/>
                <a:t>2</a:t>
              </a:r>
            </a:p>
          </p:txBody>
        </p:sp>
        <p:sp>
          <p:nvSpPr>
            <p:cNvPr id="46" name="Line 30"/>
            <p:cNvSpPr>
              <a:spLocks noChangeShapeType="1"/>
            </p:cNvSpPr>
            <p:nvPr/>
          </p:nvSpPr>
          <p:spPr bwMode="auto">
            <a:xfrm>
              <a:off x="2726431" y="3429216"/>
              <a:ext cx="0" cy="1524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sz="2000"/>
            </a:p>
          </p:txBody>
        </p:sp>
        <p:sp>
          <p:nvSpPr>
            <p:cNvPr id="47" name="Text Box 29"/>
            <p:cNvSpPr txBox="1">
              <a:spLocks noChangeArrowheads="1"/>
            </p:cNvSpPr>
            <p:nvPr/>
          </p:nvSpPr>
          <p:spPr bwMode="auto">
            <a:xfrm>
              <a:off x="2568072" y="3426367"/>
              <a:ext cx="3048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50000"/>
                </a:lnSpc>
                <a:spcBef>
                  <a:spcPct val="50000"/>
                </a:spcBef>
              </a:pPr>
              <a:r>
                <a:rPr lang="en-US" altLang="en-US" sz="2000" dirty="0"/>
                <a:t>3</a:t>
              </a:r>
            </a:p>
          </p:txBody>
        </p:sp>
        <p:sp>
          <p:nvSpPr>
            <p:cNvPr id="48" name="Text Box 29"/>
            <p:cNvSpPr txBox="1">
              <a:spLocks noChangeArrowheads="1"/>
            </p:cNvSpPr>
            <p:nvPr/>
          </p:nvSpPr>
          <p:spPr bwMode="auto">
            <a:xfrm>
              <a:off x="3045771" y="3421417"/>
              <a:ext cx="3048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50000"/>
                </a:lnSpc>
                <a:spcBef>
                  <a:spcPct val="50000"/>
                </a:spcBef>
              </a:pPr>
              <a:r>
                <a:rPr lang="en-US" altLang="en-US" sz="2000" dirty="0" smtClean="0"/>
                <a:t>4</a:t>
              </a:r>
              <a:endParaRPr lang="en-US" altLang="en-US" sz="2000" dirty="0"/>
            </a:p>
          </p:txBody>
        </p:sp>
        <p:sp>
          <p:nvSpPr>
            <p:cNvPr id="49" name="Text Box 29"/>
            <p:cNvSpPr txBox="1">
              <a:spLocks noChangeArrowheads="1"/>
            </p:cNvSpPr>
            <p:nvPr/>
          </p:nvSpPr>
          <p:spPr bwMode="auto">
            <a:xfrm>
              <a:off x="3590502" y="3464006"/>
              <a:ext cx="3048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50000"/>
                </a:lnSpc>
                <a:spcBef>
                  <a:spcPct val="50000"/>
                </a:spcBef>
              </a:pPr>
              <a:r>
                <a:rPr lang="en-US" altLang="en-US" sz="2000" dirty="0" smtClean="0"/>
                <a:t>5</a:t>
              </a:r>
              <a:endParaRPr lang="en-US" altLang="en-US" sz="2000" dirty="0"/>
            </a:p>
          </p:txBody>
        </p:sp>
        <p:sp>
          <p:nvSpPr>
            <p:cNvPr id="50" name="Text Box 29"/>
            <p:cNvSpPr txBox="1">
              <a:spLocks noChangeArrowheads="1"/>
            </p:cNvSpPr>
            <p:nvPr/>
          </p:nvSpPr>
          <p:spPr bwMode="auto">
            <a:xfrm>
              <a:off x="3935303" y="3419943"/>
              <a:ext cx="3048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50000"/>
                </a:lnSpc>
                <a:spcBef>
                  <a:spcPct val="50000"/>
                </a:spcBef>
              </a:pPr>
              <a:r>
                <a:rPr lang="en-US" altLang="en-US" sz="2000" dirty="0" smtClean="0"/>
                <a:t>6</a:t>
              </a:r>
              <a:endParaRPr lang="en-US" altLang="en-US" sz="2000" dirty="0"/>
            </a:p>
          </p:txBody>
        </p:sp>
        <p:sp>
          <p:nvSpPr>
            <p:cNvPr id="51" name="Text Box 29"/>
            <p:cNvSpPr txBox="1">
              <a:spLocks noChangeArrowheads="1"/>
            </p:cNvSpPr>
            <p:nvPr/>
          </p:nvSpPr>
          <p:spPr bwMode="auto">
            <a:xfrm>
              <a:off x="4399592" y="3395700"/>
              <a:ext cx="3048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50000"/>
                </a:lnSpc>
                <a:spcBef>
                  <a:spcPct val="50000"/>
                </a:spcBef>
              </a:pPr>
              <a:r>
                <a:rPr lang="en-US" altLang="en-US" sz="2000" dirty="0" smtClean="0"/>
                <a:t>7</a:t>
              </a:r>
              <a:endParaRPr lang="en-US" altLang="en-US" sz="2000" dirty="0"/>
            </a:p>
          </p:txBody>
        </p:sp>
        <p:sp>
          <p:nvSpPr>
            <p:cNvPr id="52" name="Text Box 29"/>
            <p:cNvSpPr txBox="1">
              <a:spLocks noChangeArrowheads="1"/>
            </p:cNvSpPr>
            <p:nvPr/>
          </p:nvSpPr>
          <p:spPr bwMode="auto">
            <a:xfrm>
              <a:off x="4838668" y="3408812"/>
              <a:ext cx="3048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50000"/>
                </a:lnSpc>
                <a:spcBef>
                  <a:spcPct val="50000"/>
                </a:spcBef>
              </a:pPr>
              <a:r>
                <a:rPr lang="en-US" altLang="en-US" sz="2000" dirty="0" smtClean="0"/>
                <a:t>8</a:t>
              </a:r>
              <a:endParaRPr lang="en-US" altLang="en-US" sz="2000" dirty="0"/>
            </a:p>
          </p:txBody>
        </p:sp>
        <p:sp>
          <p:nvSpPr>
            <p:cNvPr id="53" name="Text Box 29"/>
            <p:cNvSpPr txBox="1">
              <a:spLocks noChangeArrowheads="1"/>
            </p:cNvSpPr>
            <p:nvPr/>
          </p:nvSpPr>
          <p:spPr bwMode="auto">
            <a:xfrm>
              <a:off x="5301989" y="3408812"/>
              <a:ext cx="3048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50000"/>
                </a:lnSpc>
                <a:spcBef>
                  <a:spcPct val="50000"/>
                </a:spcBef>
              </a:pPr>
              <a:r>
                <a:rPr lang="en-US" altLang="en-US" sz="2000" dirty="0" smtClean="0"/>
                <a:t>9</a:t>
              </a:r>
              <a:endParaRPr lang="en-US" altLang="en-US" sz="2000" dirty="0"/>
            </a:p>
          </p:txBody>
        </p:sp>
        <p:sp>
          <p:nvSpPr>
            <p:cNvPr id="54" name="Text Box 29"/>
            <p:cNvSpPr txBox="1">
              <a:spLocks noChangeArrowheads="1"/>
            </p:cNvSpPr>
            <p:nvPr/>
          </p:nvSpPr>
          <p:spPr bwMode="auto">
            <a:xfrm>
              <a:off x="5671750" y="3442821"/>
              <a:ext cx="700626"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50000"/>
                </a:lnSpc>
                <a:spcBef>
                  <a:spcPct val="50000"/>
                </a:spcBef>
              </a:pPr>
              <a:r>
                <a:rPr lang="en-US" altLang="en-US" sz="2000" dirty="0"/>
                <a:t>1</a:t>
              </a:r>
              <a:r>
                <a:rPr lang="en-US" altLang="en-US" sz="2000" dirty="0" smtClean="0"/>
                <a:t>0</a:t>
              </a:r>
              <a:endParaRPr lang="en-US" altLang="en-US" sz="2000" dirty="0"/>
            </a:p>
          </p:txBody>
        </p:sp>
      </p:grpSp>
      <p:cxnSp>
        <p:nvCxnSpPr>
          <p:cNvPr id="6" name="Straight Connector 5"/>
          <p:cNvCxnSpPr/>
          <p:nvPr/>
        </p:nvCxnSpPr>
        <p:spPr>
          <a:xfrm>
            <a:off x="1174058" y="3472968"/>
            <a:ext cx="0" cy="1005840"/>
          </a:xfrm>
          <a:prstGeom prst="line">
            <a:avLst/>
          </a:prstGeom>
          <a:ln>
            <a:prstDash val="sysDash"/>
          </a:ln>
        </p:spPr>
        <p:style>
          <a:lnRef idx="2">
            <a:schemeClr val="dk1"/>
          </a:lnRef>
          <a:fillRef idx="0">
            <a:schemeClr val="dk1"/>
          </a:fillRef>
          <a:effectRef idx="1">
            <a:schemeClr val="dk1"/>
          </a:effectRef>
          <a:fontRef idx="minor">
            <a:schemeClr val="tx1"/>
          </a:fontRef>
        </p:style>
      </p:cxnSp>
      <p:cxnSp>
        <p:nvCxnSpPr>
          <p:cNvPr id="57" name="Straight Connector 56"/>
          <p:cNvCxnSpPr/>
          <p:nvPr/>
        </p:nvCxnSpPr>
        <p:spPr>
          <a:xfrm>
            <a:off x="2507585" y="3454115"/>
            <a:ext cx="0" cy="457200"/>
          </a:xfrm>
          <a:prstGeom prst="line">
            <a:avLst/>
          </a:prstGeom>
          <a:ln>
            <a:prstDash val="sysDash"/>
          </a:ln>
        </p:spPr>
        <p:style>
          <a:lnRef idx="2">
            <a:schemeClr val="dk1"/>
          </a:lnRef>
          <a:fillRef idx="0">
            <a:schemeClr val="dk1"/>
          </a:fillRef>
          <a:effectRef idx="1">
            <a:schemeClr val="dk1"/>
          </a:effectRef>
          <a:fontRef idx="minor">
            <a:schemeClr val="tx1"/>
          </a:fontRef>
        </p:style>
      </p:cxnSp>
      <p:cxnSp>
        <p:nvCxnSpPr>
          <p:cNvPr id="58" name="Straight Connector 57"/>
          <p:cNvCxnSpPr/>
          <p:nvPr/>
        </p:nvCxnSpPr>
        <p:spPr>
          <a:xfrm>
            <a:off x="3429687" y="3436288"/>
            <a:ext cx="0" cy="1005840"/>
          </a:xfrm>
          <a:prstGeom prst="line">
            <a:avLst/>
          </a:prstGeom>
          <a:ln>
            <a:prstDash val="sysDash"/>
          </a:ln>
        </p:spPr>
        <p:style>
          <a:lnRef idx="2">
            <a:schemeClr val="dk1"/>
          </a:lnRef>
          <a:fillRef idx="0">
            <a:schemeClr val="dk1"/>
          </a:fillRef>
          <a:effectRef idx="1">
            <a:schemeClr val="dk1"/>
          </a:effectRef>
          <a:fontRef idx="minor">
            <a:schemeClr val="tx1"/>
          </a:fontRef>
        </p:style>
      </p:cxnSp>
      <p:cxnSp>
        <p:nvCxnSpPr>
          <p:cNvPr id="8" name="Straight Arrow Connector 7"/>
          <p:cNvCxnSpPr/>
          <p:nvPr/>
        </p:nvCxnSpPr>
        <p:spPr>
          <a:xfrm>
            <a:off x="1174058" y="3472968"/>
            <a:ext cx="1344413" cy="0"/>
          </a:xfrm>
          <a:prstGeom prst="straightConnector1">
            <a:avLst/>
          </a:prstGeom>
          <a:ln>
            <a:solidFill>
              <a:srgbClr val="C00000"/>
            </a:solidFill>
            <a:prstDash val="sysDash"/>
            <a:tailEnd type="triangle"/>
          </a:ln>
        </p:spPr>
        <p:style>
          <a:lnRef idx="2">
            <a:schemeClr val="dk1"/>
          </a:lnRef>
          <a:fillRef idx="0">
            <a:schemeClr val="dk1"/>
          </a:fillRef>
          <a:effectRef idx="1">
            <a:schemeClr val="dk1"/>
          </a:effectRef>
          <a:fontRef idx="minor">
            <a:schemeClr val="tx1"/>
          </a:fontRef>
        </p:style>
      </p:cxnSp>
      <p:cxnSp>
        <p:nvCxnSpPr>
          <p:cNvPr id="61" name="Straight Arrow Connector 60"/>
          <p:cNvCxnSpPr/>
          <p:nvPr/>
        </p:nvCxnSpPr>
        <p:spPr>
          <a:xfrm>
            <a:off x="2549459" y="3475545"/>
            <a:ext cx="914400" cy="0"/>
          </a:xfrm>
          <a:prstGeom prst="straightConnector1">
            <a:avLst/>
          </a:prstGeom>
          <a:ln>
            <a:solidFill>
              <a:srgbClr val="00B0F0"/>
            </a:solidFill>
            <a:prstDash val="sysDash"/>
            <a:tailEnd type="triangle"/>
          </a:ln>
        </p:spPr>
        <p:style>
          <a:lnRef idx="2">
            <a:schemeClr val="dk1"/>
          </a:lnRef>
          <a:fillRef idx="0">
            <a:schemeClr val="dk1"/>
          </a:fillRef>
          <a:effectRef idx="1">
            <a:schemeClr val="dk1"/>
          </a:effectRef>
          <a:fontRef idx="minor">
            <a:schemeClr val="tx1"/>
          </a:fontRef>
        </p:style>
      </p:cxnSp>
      <p:cxnSp>
        <p:nvCxnSpPr>
          <p:cNvPr id="62" name="Straight Arrow Connector 61"/>
          <p:cNvCxnSpPr/>
          <p:nvPr/>
        </p:nvCxnSpPr>
        <p:spPr>
          <a:xfrm>
            <a:off x="1163171" y="4450679"/>
            <a:ext cx="2286000" cy="0"/>
          </a:xfrm>
          <a:prstGeom prst="straightConnector1">
            <a:avLst/>
          </a:prstGeom>
          <a:ln>
            <a:solidFill>
              <a:srgbClr val="7030A0"/>
            </a:solidFill>
            <a:prstDash val="sysDash"/>
            <a:tailEnd type="triangle"/>
          </a:ln>
        </p:spPr>
        <p:style>
          <a:lnRef idx="2">
            <a:schemeClr val="dk1"/>
          </a:lnRef>
          <a:fillRef idx="0">
            <a:schemeClr val="dk1"/>
          </a:fillRef>
          <a:effectRef idx="1">
            <a:schemeClr val="dk1"/>
          </a:effectRef>
          <a:fontRef idx="minor">
            <a:schemeClr val="tx1"/>
          </a:fontRef>
        </p:style>
      </p:cxnSp>
      <p:sp>
        <p:nvSpPr>
          <p:cNvPr id="9" name="TextBox 8"/>
          <p:cNvSpPr txBox="1"/>
          <p:nvPr/>
        </p:nvSpPr>
        <p:spPr>
          <a:xfrm>
            <a:off x="1478423" y="3076707"/>
            <a:ext cx="682581" cy="400110"/>
          </a:xfrm>
          <a:prstGeom prst="rect">
            <a:avLst/>
          </a:prstGeom>
          <a:noFill/>
        </p:spPr>
        <p:txBody>
          <a:bodyPr wrap="square" rtlCol="0">
            <a:spAutoFit/>
          </a:bodyPr>
          <a:lstStyle/>
          <a:p>
            <a:pPr algn="ctr"/>
            <a:r>
              <a:rPr lang="en-US" sz="2000" b="1" dirty="0" smtClean="0"/>
              <a:t>3</a:t>
            </a:r>
            <a:endParaRPr lang="vi-VN" sz="2000" b="1" dirty="0"/>
          </a:p>
        </p:txBody>
      </p:sp>
      <p:sp>
        <p:nvSpPr>
          <p:cNvPr id="64" name="TextBox 63"/>
          <p:cNvSpPr txBox="1"/>
          <p:nvPr/>
        </p:nvSpPr>
        <p:spPr>
          <a:xfrm>
            <a:off x="2739703" y="3074512"/>
            <a:ext cx="457866" cy="400110"/>
          </a:xfrm>
          <a:prstGeom prst="rect">
            <a:avLst/>
          </a:prstGeom>
          <a:noFill/>
        </p:spPr>
        <p:txBody>
          <a:bodyPr wrap="square" rtlCol="0">
            <a:spAutoFit/>
          </a:bodyPr>
          <a:lstStyle/>
          <a:p>
            <a:pPr algn="ctr"/>
            <a:r>
              <a:rPr lang="en-US" sz="2000" b="1" dirty="0" smtClean="0"/>
              <a:t>2</a:t>
            </a:r>
            <a:endParaRPr lang="vi-VN" sz="2000" b="1" dirty="0"/>
          </a:p>
        </p:txBody>
      </p:sp>
      <p:sp>
        <p:nvSpPr>
          <p:cNvPr id="65" name="TextBox 64"/>
          <p:cNvSpPr txBox="1"/>
          <p:nvPr/>
        </p:nvSpPr>
        <p:spPr>
          <a:xfrm>
            <a:off x="2077238" y="4501192"/>
            <a:ext cx="457866" cy="400110"/>
          </a:xfrm>
          <a:prstGeom prst="rect">
            <a:avLst/>
          </a:prstGeom>
          <a:noFill/>
        </p:spPr>
        <p:txBody>
          <a:bodyPr wrap="square" rtlCol="0">
            <a:spAutoFit/>
          </a:bodyPr>
          <a:lstStyle/>
          <a:p>
            <a:pPr algn="ctr"/>
            <a:r>
              <a:rPr lang="en-US" sz="2000" b="1" dirty="0" smtClean="0"/>
              <a:t>5</a:t>
            </a:r>
            <a:endParaRPr lang="vi-VN" sz="2000" b="1" dirty="0"/>
          </a:p>
        </p:txBody>
      </p:sp>
    </p:spTree>
    <p:extLst>
      <p:ext uri="{BB962C8B-B14F-4D97-AF65-F5344CB8AC3E}">
        <p14:creationId xmlns:p14="http://schemas.microsoft.com/office/powerpoint/2010/main" val="1422980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randombar(horizontal)">
                                      <p:cBhvr>
                                        <p:cTn id="16" dur="500"/>
                                        <p:tgtEl>
                                          <p:spTgt spid="30"/>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par>
                                <p:cTn id="32" presetID="10" presetClass="entr" presetSubtype="0" fill="hold" nodeType="withEffect">
                                  <p:stCondLst>
                                    <p:cond delay="0"/>
                                  </p:stCondLst>
                                  <p:childTnLst>
                                    <p:set>
                                      <p:cBhvr>
                                        <p:cTn id="33" dur="1" fill="hold">
                                          <p:stCondLst>
                                            <p:cond delay="0"/>
                                          </p:stCondLst>
                                        </p:cTn>
                                        <p:tgtEl>
                                          <p:spTgt spid="61"/>
                                        </p:tgtEl>
                                        <p:attrNameLst>
                                          <p:attrName>style.visibility</p:attrName>
                                        </p:attrNameLst>
                                      </p:cBhvr>
                                      <p:to>
                                        <p:strVal val="visible"/>
                                      </p:to>
                                    </p:set>
                                    <p:animEffect transition="in" filter="fade">
                                      <p:cBhvr>
                                        <p:cTn id="34" dur="500"/>
                                        <p:tgtEl>
                                          <p:spTgt spid="61"/>
                                        </p:tgtEl>
                                      </p:cBhvr>
                                    </p:animEffect>
                                  </p:childTnLst>
                                </p:cTn>
                              </p:par>
                              <p:par>
                                <p:cTn id="35" presetID="1" presetClass="entr" presetSubtype="0" fill="hold" grpId="0" nodeType="withEffect">
                                  <p:stCondLst>
                                    <p:cond delay="0"/>
                                  </p:stCondLst>
                                  <p:childTnLst>
                                    <p:set>
                                      <p:cBhvr>
                                        <p:cTn id="36" dur="1" fill="hold">
                                          <p:stCondLst>
                                            <p:cond delay="0"/>
                                          </p:stCondLst>
                                        </p:cTn>
                                        <p:tgtEl>
                                          <p:spTgt spid="6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6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9" grpId="0" animBg="1"/>
      <p:bldP spid="9" grpId="0"/>
      <p:bldP spid="64" grpId="0"/>
      <p:bldP spid="6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8</a:t>
            </a:fld>
            <a:endParaRPr lang="en"/>
          </a:p>
        </p:txBody>
      </p:sp>
      <p:grpSp>
        <p:nvGrpSpPr>
          <p:cNvPr id="4" name="Google Shape;194;p12"/>
          <p:cNvGrpSpPr/>
          <p:nvPr/>
        </p:nvGrpSpPr>
        <p:grpSpPr>
          <a:xfrm>
            <a:off x="293683" y="574116"/>
            <a:ext cx="309041" cy="403123"/>
            <a:chOff x="590250" y="244200"/>
            <a:chExt cx="407975" cy="532175"/>
          </a:xfrm>
        </p:grpSpPr>
        <p:sp>
          <p:nvSpPr>
            <p:cNvPr id="5" name="Google Shape;195;p12"/>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96;p12"/>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97;p12"/>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98;p12"/>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99;p12"/>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0;p12"/>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1;p12"/>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2;p12"/>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3;p12"/>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12"/>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5;p12"/>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6;p12"/>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7;p12"/>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8;p12"/>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Box 18"/>
          <p:cNvSpPr txBox="1"/>
          <p:nvPr/>
        </p:nvSpPr>
        <p:spPr>
          <a:xfrm>
            <a:off x="772732" y="492661"/>
            <a:ext cx="5576552" cy="523220"/>
          </a:xfrm>
          <a:prstGeom prst="rect">
            <a:avLst/>
          </a:prstGeom>
          <a:noFill/>
        </p:spPr>
        <p:txBody>
          <a:bodyPr wrap="square" rtlCol="0">
            <a:spAutoFit/>
          </a:bodyPr>
          <a:lstStyle/>
          <a:p>
            <a:r>
              <a:rPr lang="en-US" sz="2800" b="1" dirty="0" smtClean="0">
                <a:solidFill>
                  <a:schemeClr val="bg1"/>
                </a:solidFill>
              </a:rPr>
              <a:t>1. </a:t>
            </a:r>
            <a:r>
              <a:rPr lang="en-US" sz="2800" b="1" dirty="0" err="1" smtClean="0">
                <a:solidFill>
                  <a:schemeClr val="bg1"/>
                </a:solidFill>
              </a:rPr>
              <a:t>Phép</a:t>
            </a:r>
            <a:r>
              <a:rPr lang="en-US" sz="2800" b="1" dirty="0" smtClean="0">
                <a:solidFill>
                  <a:schemeClr val="bg1"/>
                </a:solidFill>
              </a:rPr>
              <a:t> </a:t>
            </a:r>
            <a:r>
              <a:rPr lang="en-US" sz="2800" b="1" dirty="0" err="1" smtClean="0">
                <a:solidFill>
                  <a:schemeClr val="bg1"/>
                </a:solidFill>
              </a:rPr>
              <a:t>cộng</a:t>
            </a:r>
            <a:r>
              <a:rPr lang="en-US" sz="2800" b="1" dirty="0" smtClean="0">
                <a:solidFill>
                  <a:schemeClr val="bg1"/>
                </a:solidFill>
              </a:rPr>
              <a:t> </a:t>
            </a:r>
            <a:r>
              <a:rPr lang="en-US" sz="2800" b="1" dirty="0" err="1" smtClean="0">
                <a:solidFill>
                  <a:schemeClr val="bg1"/>
                </a:solidFill>
              </a:rPr>
              <a:t>số</a:t>
            </a:r>
            <a:r>
              <a:rPr lang="en-US" sz="2800" b="1" dirty="0" smtClean="0">
                <a:solidFill>
                  <a:schemeClr val="bg1"/>
                </a:solidFill>
              </a:rPr>
              <a:t> </a:t>
            </a:r>
            <a:r>
              <a:rPr lang="en-US" sz="2800" b="1" dirty="0" err="1" smtClean="0">
                <a:solidFill>
                  <a:schemeClr val="bg1"/>
                </a:solidFill>
              </a:rPr>
              <a:t>tự</a:t>
            </a:r>
            <a:r>
              <a:rPr lang="en-US" sz="2800" b="1" dirty="0" smtClean="0">
                <a:solidFill>
                  <a:schemeClr val="bg1"/>
                </a:solidFill>
              </a:rPr>
              <a:t> </a:t>
            </a:r>
            <a:r>
              <a:rPr lang="en-US" sz="2800" b="1" dirty="0" err="1" smtClean="0">
                <a:solidFill>
                  <a:schemeClr val="bg1"/>
                </a:solidFill>
              </a:rPr>
              <a:t>nhiên</a:t>
            </a:r>
            <a:endParaRPr lang="vi-VN" sz="2800" b="1" dirty="0">
              <a:solidFill>
                <a:schemeClr val="bg1"/>
              </a:solidFill>
            </a:endParaRPr>
          </a:p>
        </p:txBody>
      </p:sp>
      <p:sp>
        <p:nvSpPr>
          <p:cNvPr id="20" name="Rectangle 19"/>
          <p:cNvSpPr/>
          <p:nvPr/>
        </p:nvSpPr>
        <p:spPr>
          <a:xfrm>
            <a:off x="12596" y="1168394"/>
            <a:ext cx="1916585" cy="496996"/>
          </a:xfrm>
          <a:prstGeom prst="rect">
            <a:avLst/>
          </a:prstGeom>
        </p:spPr>
        <p:txBody>
          <a:bodyPr wrap="square">
            <a:spAutoFit/>
          </a:bodyPr>
          <a:lstStyle/>
          <a:p>
            <a:pPr algn="just">
              <a:lnSpc>
                <a:spcPct val="150000"/>
              </a:lnSpc>
            </a:pPr>
            <a:r>
              <a:rPr lang="en-US" sz="2000" b="1" dirty="0" err="1">
                <a:solidFill>
                  <a:srgbClr val="FF0000"/>
                </a:solidFill>
              </a:rPr>
              <a:t>Vận</a:t>
            </a:r>
            <a:r>
              <a:rPr lang="en-US" sz="2000" b="1" dirty="0">
                <a:solidFill>
                  <a:srgbClr val="FF0000"/>
                </a:solidFill>
              </a:rPr>
              <a:t> </a:t>
            </a:r>
            <a:r>
              <a:rPr lang="en-US" sz="2000" b="1" dirty="0" err="1">
                <a:solidFill>
                  <a:srgbClr val="FF0000"/>
                </a:solidFill>
              </a:rPr>
              <a:t>dụng</a:t>
            </a:r>
            <a:r>
              <a:rPr lang="en-US" sz="2000" b="1" dirty="0">
                <a:solidFill>
                  <a:srgbClr val="FF0000"/>
                </a:solidFill>
              </a:rPr>
              <a:t> 1 :</a:t>
            </a:r>
          </a:p>
        </p:txBody>
      </p:sp>
      <p:sp>
        <p:nvSpPr>
          <p:cNvPr id="21" name="TextBox 20"/>
          <p:cNvSpPr txBox="1"/>
          <p:nvPr/>
        </p:nvSpPr>
        <p:spPr>
          <a:xfrm>
            <a:off x="293683" y="1655455"/>
            <a:ext cx="8473621" cy="1754326"/>
          </a:xfrm>
          <a:prstGeom prst="rect">
            <a:avLst/>
          </a:prstGeom>
          <a:noFill/>
        </p:spPr>
        <p:txBody>
          <a:bodyPr wrap="square" rtlCol="0">
            <a:spAutoFit/>
          </a:bodyPr>
          <a:lstStyle/>
          <a:p>
            <a:pPr algn="just">
              <a:lnSpc>
                <a:spcPct val="150000"/>
              </a:lnSpc>
            </a:pPr>
            <a:r>
              <a:rPr lang="en-US" sz="1800" dirty="0" err="1" smtClean="0"/>
              <a:t>Diện</a:t>
            </a:r>
            <a:r>
              <a:rPr lang="en-US" sz="1800" dirty="0" smtClean="0"/>
              <a:t> </a:t>
            </a:r>
            <a:r>
              <a:rPr lang="en-US" sz="1800" dirty="0" err="1" smtClean="0"/>
              <a:t>tích</a:t>
            </a:r>
            <a:r>
              <a:rPr lang="en-US" sz="1800" dirty="0" smtClean="0"/>
              <a:t> </a:t>
            </a:r>
            <a:r>
              <a:rPr lang="en-US" sz="1800" dirty="0" err="1" smtClean="0"/>
              <a:t>gieo</a:t>
            </a:r>
            <a:r>
              <a:rPr lang="en-US" sz="1800" dirty="0" smtClean="0"/>
              <a:t> </a:t>
            </a:r>
            <a:r>
              <a:rPr lang="en-US" sz="1800" dirty="0" err="1" smtClean="0"/>
              <a:t>trồng</a:t>
            </a:r>
            <a:r>
              <a:rPr lang="en-US" sz="1800" dirty="0" smtClean="0"/>
              <a:t> </a:t>
            </a:r>
            <a:r>
              <a:rPr lang="en-US" sz="1800" dirty="0" err="1" smtClean="0"/>
              <a:t>vụ</a:t>
            </a:r>
            <a:r>
              <a:rPr lang="en-US" sz="1800" dirty="0" smtClean="0"/>
              <a:t> Thu </a:t>
            </a:r>
            <a:r>
              <a:rPr lang="en-US" sz="1800" dirty="0" err="1" smtClean="0"/>
              <a:t>Đông</a:t>
            </a:r>
            <a:r>
              <a:rPr lang="en-US" sz="1800" dirty="0" smtClean="0"/>
              <a:t> </a:t>
            </a:r>
            <a:r>
              <a:rPr lang="en-US" sz="1800" dirty="0" err="1" smtClean="0"/>
              <a:t>năm</a:t>
            </a:r>
            <a:r>
              <a:rPr lang="en-US" sz="1800" dirty="0" smtClean="0"/>
              <a:t> 2019 </a:t>
            </a:r>
            <a:r>
              <a:rPr lang="en-US" sz="1800" dirty="0" err="1" smtClean="0"/>
              <a:t>vùng</a:t>
            </a:r>
            <a:r>
              <a:rPr lang="en-US" sz="1800" dirty="0" smtClean="0"/>
              <a:t> </a:t>
            </a:r>
            <a:r>
              <a:rPr lang="en-US" sz="1800" dirty="0" err="1" smtClean="0"/>
              <a:t>Đồng</a:t>
            </a:r>
            <a:r>
              <a:rPr lang="en-US" sz="1800" dirty="0" smtClean="0"/>
              <a:t> </a:t>
            </a:r>
            <a:r>
              <a:rPr lang="en-US" sz="1800" dirty="0" err="1" smtClean="0"/>
              <a:t>bằng</a:t>
            </a:r>
            <a:r>
              <a:rPr lang="en-US" sz="1800" dirty="0" smtClean="0"/>
              <a:t> </a:t>
            </a:r>
            <a:r>
              <a:rPr lang="en-US" sz="1800" dirty="0" err="1" smtClean="0"/>
              <a:t>sông</a:t>
            </a:r>
            <a:r>
              <a:rPr lang="en-US" sz="1800" dirty="0" smtClean="0"/>
              <a:t> </a:t>
            </a:r>
            <a:r>
              <a:rPr lang="en-US" sz="1800" dirty="0" err="1" smtClean="0"/>
              <a:t>Cửu</a:t>
            </a:r>
            <a:r>
              <a:rPr lang="en-US" sz="1800" dirty="0" smtClean="0"/>
              <a:t> Long </a:t>
            </a:r>
            <a:r>
              <a:rPr lang="en-US" sz="1800" dirty="0" err="1" smtClean="0"/>
              <a:t>ước</a:t>
            </a:r>
            <a:r>
              <a:rPr lang="en-US" sz="1800" dirty="0" smtClean="0"/>
              <a:t> </a:t>
            </a:r>
            <a:r>
              <a:rPr lang="en-US" sz="1800" dirty="0" err="1" smtClean="0"/>
              <a:t>tính</a:t>
            </a:r>
            <a:r>
              <a:rPr lang="en-US" sz="1800" dirty="0" smtClean="0"/>
              <a:t> </a:t>
            </a:r>
            <a:r>
              <a:rPr lang="en-US" sz="1800" dirty="0" err="1" smtClean="0"/>
              <a:t>đạt</a:t>
            </a:r>
            <a:r>
              <a:rPr lang="en-US" sz="1800" dirty="0" smtClean="0"/>
              <a:t> 713 200 ha, </a:t>
            </a:r>
            <a:r>
              <a:rPr lang="en-US" sz="1800" dirty="0" err="1" smtClean="0"/>
              <a:t>giảm</a:t>
            </a:r>
            <a:r>
              <a:rPr lang="en-US" sz="1800" dirty="0" smtClean="0"/>
              <a:t> 14 500 ha so </a:t>
            </a:r>
            <a:r>
              <a:rPr lang="en-US" sz="1800" dirty="0" err="1" smtClean="0"/>
              <a:t>với</a:t>
            </a:r>
            <a:r>
              <a:rPr lang="en-US" sz="1800" dirty="0" smtClean="0"/>
              <a:t> </a:t>
            </a:r>
            <a:r>
              <a:rPr lang="en-US" sz="1800" dirty="0" err="1" smtClean="0"/>
              <a:t>vụ</a:t>
            </a:r>
            <a:r>
              <a:rPr lang="en-US" sz="1800" dirty="0" smtClean="0"/>
              <a:t> Thu </a:t>
            </a:r>
            <a:r>
              <a:rPr lang="en-US" sz="1800" dirty="0" err="1" smtClean="0"/>
              <a:t>Đông</a:t>
            </a:r>
            <a:r>
              <a:rPr lang="en-US" sz="1800" dirty="0" smtClean="0"/>
              <a:t> 2018 (</a:t>
            </a:r>
            <a:r>
              <a:rPr lang="en-US" sz="1800" dirty="0" err="1" smtClean="0"/>
              <a:t>theo</a:t>
            </a:r>
            <a:r>
              <a:rPr lang="en-US" sz="1800" dirty="0" smtClean="0"/>
              <a:t> </a:t>
            </a:r>
            <a:r>
              <a:rPr lang="en-US" sz="1800" dirty="0" err="1" smtClean="0"/>
              <a:t>Tổng</a:t>
            </a:r>
            <a:r>
              <a:rPr lang="en-US" sz="1800" dirty="0" smtClean="0"/>
              <a:t> </a:t>
            </a:r>
            <a:r>
              <a:rPr lang="en-US" sz="1800" dirty="0" err="1" smtClean="0"/>
              <a:t>cục</a:t>
            </a:r>
            <a:r>
              <a:rPr lang="en-US" sz="1800" dirty="0" smtClean="0"/>
              <a:t> </a:t>
            </a:r>
            <a:r>
              <a:rPr lang="en-US" sz="1800" dirty="0" err="1" smtClean="0"/>
              <a:t>Thống</a:t>
            </a:r>
            <a:r>
              <a:rPr lang="en-US" sz="1800" dirty="0" smtClean="0"/>
              <a:t> </a:t>
            </a:r>
            <a:r>
              <a:rPr lang="en-US" sz="1800" dirty="0" err="1" smtClean="0"/>
              <a:t>kê</a:t>
            </a:r>
            <a:r>
              <a:rPr lang="en-US" sz="1800" dirty="0" smtClean="0"/>
              <a:t> </a:t>
            </a:r>
            <a:r>
              <a:rPr lang="en-US" sz="1800" smtClean="0"/>
              <a:t>10 - 2019</a:t>
            </a:r>
            <a:r>
              <a:rPr lang="en-US" sz="1800" dirty="0" smtClean="0"/>
              <a:t>). </a:t>
            </a:r>
            <a:r>
              <a:rPr lang="en-US" sz="1800" dirty="0" err="1" smtClean="0"/>
              <a:t>Hãy</a:t>
            </a:r>
            <a:r>
              <a:rPr lang="en-US" sz="1800" dirty="0" smtClean="0"/>
              <a:t> </a:t>
            </a:r>
            <a:r>
              <a:rPr lang="en-US" sz="1800" dirty="0" err="1" smtClean="0"/>
              <a:t>tính</a:t>
            </a:r>
            <a:r>
              <a:rPr lang="en-US" sz="1800" dirty="0" smtClean="0"/>
              <a:t> </a:t>
            </a:r>
            <a:r>
              <a:rPr lang="en-US" sz="1800" dirty="0" err="1" smtClean="0"/>
              <a:t>diện</a:t>
            </a:r>
            <a:r>
              <a:rPr lang="en-US" sz="1800" dirty="0" smtClean="0"/>
              <a:t> </a:t>
            </a:r>
            <a:r>
              <a:rPr lang="en-US" sz="1800" dirty="0" err="1" smtClean="0"/>
              <a:t>tích</a:t>
            </a:r>
            <a:r>
              <a:rPr lang="en-US" sz="1800" dirty="0" smtClean="0"/>
              <a:t> </a:t>
            </a:r>
            <a:r>
              <a:rPr lang="en-US" sz="1800" dirty="0" err="1" smtClean="0"/>
              <a:t>gieo</a:t>
            </a:r>
            <a:r>
              <a:rPr lang="en-US" sz="1800" dirty="0" smtClean="0"/>
              <a:t> </a:t>
            </a:r>
            <a:r>
              <a:rPr lang="en-US" sz="1800" dirty="0" err="1" smtClean="0"/>
              <a:t>trồng</a:t>
            </a:r>
            <a:r>
              <a:rPr lang="en-US" sz="1800" dirty="0" smtClean="0"/>
              <a:t> </a:t>
            </a:r>
            <a:r>
              <a:rPr lang="en-US" sz="1800" dirty="0" err="1" smtClean="0"/>
              <a:t>lúa</a:t>
            </a:r>
            <a:r>
              <a:rPr lang="en-US" sz="1800" dirty="0" smtClean="0"/>
              <a:t> </a:t>
            </a:r>
            <a:r>
              <a:rPr lang="en-US" sz="1800" dirty="0" err="1" smtClean="0"/>
              <a:t>vụ</a:t>
            </a:r>
            <a:r>
              <a:rPr lang="en-US" sz="1800" dirty="0" smtClean="0"/>
              <a:t> Thu </a:t>
            </a:r>
            <a:r>
              <a:rPr lang="en-US" sz="1800" dirty="0" err="1" smtClean="0"/>
              <a:t>Đông</a:t>
            </a:r>
            <a:r>
              <a:rPr lang="en-US" sz="1800" dirty="0" smtClean="0"/>
              <a:t> </a:t>
            </a:r>
            <a:r>
              <a:rPr lang="en-US" sz="1800" dirty="0" err="1" smtClean="0"/>
              <a:t>năm</a:t>
            </a:r>
            <a:r>
              <a:rPr lang="en-US" sz="1800" dirty="0" smtClean="0"/>
              <a:t> 2018 </a:t>
            </a:r>
            <a:r>
              <a:rPr lang="en-US" sz="1800" dirty="0" err="1" smtClean="0"/>
              <a:t>của</a:t>
            </a:r>
            <a:r>
              <a:rPr lang="en-US" sz="1800" dirty="0" smtClean="0"/>
              <a:t> </a:t>
            </a:r>
            <a:r>
              <a:rPr lang="en-US" sz="1800" dirty="0" err="1" smtClean="0"/>
              <a:t>Đồng</a:t>
            </a:r>
            <a:r>
              <a:rPr lang="en-US" sz="1800" dirty="0" smtClean="0"/>
              <a:t> </a:t>
            </a:r>
            <a:r>
              <a:rPr lang="en-US" sz="1800" dirty="0" err="1" smtClean="0"/>
              <a:t>bằng</a:t>
            </a:r>
            <a:r>
              <a:rPr lang="en-US" sz="1800" dirty="0" smtClean="0"/>
              <a:t> </a:t>
            </a:r>
            <a:r>
              <a:rPr lang="en-US" sz="1800" dirty="0" err="1" smtClean="0"/>
              <a:t>sông</a:t>
            </a:r>
            <a:r>
              <a:rPr lang="en-US" sz="1800" dirty="0" smtClean="0"/>
              <a:t> </a:t>
            </a:r>
            <a:r>
              <a:rPr lang="en-US" sz="1800" dirty="0" err="1" smtClean="0"/>
              <a:t>Cửu</a:t>
            </a:r>
            <a:r>
              <a:rPr lang="en-US" sz="1800" dirty="0" smtClean="0"/>
              <a:t> Long. </a:t>
            </a:r>
            <a:endParaRPr lang="vi-VN" sz="1800" dirty="0"/>
          </a:p>
        </p:txBody>
      </p:sp>
      <p:sp>
        <p:nvSpPr>
          <p:cNvPr id="22" name="TextBox 21"/>
          <p:cNvSpPr txBox="1"/>
          <p:nvPr/>
        </p:nvSpPr>
        <p:spPr>
          <a:xfrm>
            <a:off x="3319314" y="3191961"/>
            <a:ext cx="2422358" cy="369332"/>
          </a:xfrm>
          <a:prstGeom prst="rect">
            <a:avLst/>
          </a:prstGeom>
          <a:noFill/>
        </p:spPr>
        <p:txBody>
          <a:bodyPr wrap="square" rtlCol="0">
            <a:spAutoFit/>
          </a:bodyPr>
          <a:lstStyle/>
          <a:p>
            <a:pPr algn="ctr"/>
            <a:r>
              <a:rPr lang="en-US" sz="1800" b="1" i="1" u="sng" dirty="0" err="1" smtClean="0"/>
              <a:t>Giải</a:t>
            </a:r>
            <a:r>
              <a:rPr lang="en-US" sz="1800" b="1" i="1" u="sng" dirty="0" smtClean="0"/>
              <a:t>:</a:t>
            </a:r>
            <a:endParaRPr lang="vi-VN" sz="1800" b="1" i="1" u="sng" dirty="0"/>
          </a:p>
        </p:txBody>
      </p:sp>
      <p:sp>
        <p:nvSpPr>
          <p:cNvPr id="23" name="Rectangle 22"/>
          <p:cNvSpPr/>
          <p:nvPr/>
        </p:nvSpPr>
        <p:spPr>
          <a:xfrm>
            <a:off x="153139" y="3712805"/>
            <a:ext cx="8754708" cy="1347485"/>
          </a:xfrm>
          <a:prstGeom prst="rect">
            <a:avLst/>
          </a:prstGeom>
        </p:spPr>
        <p:txBody>
          <a:bodyPr wrap="square">
            <a:spAutoFit/>
          </a:bodyPr>
          <a:lstStyle/>
          <a:p>
            <a:pPr algn="just">
              <a:lnSpc>
                <a:spcPct val="114000"/>
              </a:lnSpc>
              <a:spcBef>
                <a:spcPts val="600"/>
              </a:spcBef>
              <a:spcAft>
                <a:spcPts val="600"/>
              </a:spcAft>
              <a:tabLst>
                <a:tab pos="360045" algn="l"/>
                <a:tab pos="720090" algn="l"/>
              </a:tabLst>
            </a:pPr>
            <a:r>
              <a:rPr lang="nl-NL" sz="1800" dirty="0">
                <a:latin typeface="+mn-lt"/>
                <a:ea typeface="Calibri" panose="020F0502020204030204" pitchFamily="34" charset="0"/>
              </a:rPr>
              <a:t> Diện tích gieo trồng lúa vụ Thu Đông năm 2018 của Đồng bằng sông Cửu Long là:</a:t>
            </a:r>
            <a:endParaRPr lang="en-US" sz="1800" dirty="0">
              <a:latin typeface="+mn-lt"/>
              <a:ea typeface="Calibri" panose="020F0502020204030204" pitchFamily="34" charset="0"/>
            </a:endParaRPr>
          </a:p>
          <a:p>
            <a:pPr algn="ctr">
              <a:lnSpc>
                <a:spcPct val="114000"/>
              </a:lnSpc>
              <a:spcBef>
                <a:spcPts val="600"/>
              </a:spcBef>
              <a:spcAft>
                <a:spcPts val="600"/>
              </a:spcAft>
              <a:tabLst>
                <a:tab pos="360045" algn="l"/>
                <a:tab pos="720090" algn="l"/>
              </a:tabLst>
            </a:pPr>
            <a:r>
              <a:rPr lang="nl-NL" sz="1800" dirty="0">
                <a:latin typeface="+mn-lt"/>
                <a:ea typeface="Calibri" panose="020F0502020204030204" pitchFamily="34" charset="0"/>
              </a:rPr>
              <a:t>713 200 + 14 500 = 727 </a:t>
            </a:r>
            <a:r>
              <a:rPr lang="nl-NL" sz="1800">
                <a:latin typeface="+mn-lt"/>
                <a:ea typeface="Calibri" panose="020F0502020204030204" pitchFamily="34" charset="0"/>
              </a:rPr>
              <a:t>700 </a:t>
            </a:r>
            <a:r>
              <a:rPr lang="nl-NL" sz="1800" smtClean="0">
                <a:latin typeface="+mn-lt"/>
                <a:ea typeface="Calibri" panose="020F0502020204030204" pitchFamily="34" charset="0"/>
              </a:rPr>
              <a:t>(ha</a:t>
            </a:r>
            <a:r>
              <a:rPr lang="nl-NL" sz="1800" dirty="0">
                <a:latin typeface="+mn-lt"/>
                <a:ea typeface="Calibri" panose="020F0502020204030204" pitchFamily="34" charset="0"/>
              </a:rPr>
              <a:t>)</a:t>
            </a:r>
            <a:endParaRPr lang="en-US" sz="1800" dirty="0">
              <a:latin typeface="+mn-lt"/>
              <a:ea typeface="Calibri" panose="020F0502020204030204" pitchFamily="34" charset="0"/>
            </a:endParaRPr>
          </a:p>
          <a:p>
            <a:pPr algn="ctr">
              <a:lnSpc>
                <a:spcPct val="114000"/>
              </a:lnSpc>
              <a:spcBef>
                <a:spcPts val="600"/>
              </a:spcBef>
              <a:spcAft>
                <a:spcPts val="600"/>
              </a:spcAft>
              <a:tabLst>
                <a:tab pos="360045" algn="l"/>
                <a:tab pos="720090" algn="l"/>
              </a:tabLst>
            </a:pPr>
            <a:r>
              <a:rPr lang="nl-NL" sz="1800" dirty="0">
                <a:latin typeface="+mn-lt"/>
                <a:ea typeface="Calibri" panose="020F0502020204030204" pitchFamily="34" charset="0"/>
              </a:rPr>
              <a:t>                            Đ/s: 727 700 ha.</a:t>
            </a:r>
            <a:endParaRPr lang="vi-VN" sz="1800" dirty="0">
              <a:latin typeface="+mn-lt"/>
            </a:endParaRPr>
          </a:p>
        </p:txBody>
      </p:sp>
    </p:spTree>
    <p:extLst>
      <p:ext uri="{BB962C8B-B14F-4D97-AF65-F5344CB8AC3E}">
        <p14:creationId xmlns:p14="http://schemas.microsoft.com/office/powerpoint/2010/main" val="3857345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8" name="Google Shape;238;p16"/>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9</a:t>
            </a:fld>
            <a:endParaRPr/>
          </a:p>
        </p:txBody>
      </p:sp>
      <p:grpSp>
        <p:nvGrpSpPr>
          <p:cNvPr id="13" name="Google Shape;194;p12"/>
          <p:cNvGrpSpPr/>
          <p:nvPr/>
        </p:nvGrpSpPr>
        <p:grpSpPr>
          <a:xfrm>
            <a:off x="293683" y="574116"/>
            <a:ext cx="309041" cy="403123"/>
            <a:chOff x="590250" y="244200"/>
            <a:chExt cx="407975" cy="532175"/>
          </a:xfrm>
        </p:grpSpPr>
        <p:sp>
          <p:nvSpPr>
            <p:cNvPr id="14" name="Google Shape;195;p12"/>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96;p12"/>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97;p12"/>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98;p12"/>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99;p12"/>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00;p12"/>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1;p12"/>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02;p12"/>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03;p12"/>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04;p12"/>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05;p12"/>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06;p12"/>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07;p12"/>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08;p12"/>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TextBox 27"/>
          <p:cNvSpPr txBox="1"/>
          <p:nvPr/>
        </p:nvSpPr>
        <p:spPr>
          <a:xfrm>
            <a:off x="772732" y="492661"/>
            <a:ext cx="5576552" cy="523220"/>
          </a:xfrm>
          <a:prstGeom prst="rect">
            <a:avLst/>
          </a:prstGeom>
          <a:noFill/>
        </p:spPr>
        <p:txBody>
          <a:bodyPr wrap="square" rtlCol="0">
            <a:spAutoFit/>
          </a:bodyPr>
          <a:lstStyle/>
          <a:p>
            <a:r>
              <a:rPr lang="en-US" sz="2800" b="1" dirty="0" smtClean="0">
                <a:solidFill>
                  <a:schemeClr val="bg1"/>
                </a:solidFill>
              </a:rPr>
              <a:t>1. </a:t>
            </a:r>
            <a:r>
              <a:rPr lang="en-US" sz="2800" b="1" dirty="0" err="1" smtClean="0">
                <a:solidFill>
                  <a:schemeClr val="bg1"/>
                </a:solidFill>
              </a:rPr>
              <a:t>Phép</a:t>
            </a:r>
            <a:r>
              <a:rPr lang="en-US" sz="2800" b="1" dirty="0" smtClean="0">
                <a:solidFill>
                  <a:schemeClr val="bg1"/>
                </a:solidFill>
              </a:rPr>
              <a:t> </a:t>
            </a:r>
            <a:r>
              <a:rPr lang="en-US" sz="2800" b="1" dirty="0" err="1" smtClean="0">
                <a:solidFill>
                  <a:schemeClr val="bg1"/>
                </a:solidFill>
              </a:rPr>
              <a:t>cộng</a:t>
            </a:r>
            <a:r>
              <a:rPr lang="en-US" sz="2800" b="1" dirty="0" smtClean="0">
                <a:solidFill>
                  <a:schemeClr val="bg1"/>
                </a:solidFill>
              </a:rPr>
              <a:t> </a:t>
            </a:r>
            <a:r>
              <a:rPr lang="en-US" sz="2800" b="1" dirty="0" err="1" smtClean="0">
                <a:solidFill>
                  <a:schemeClr val="bg1"/>
                </a:solidFill>
              </a:rPr>
              <a:t>số</a:t>
            </a:r>
            <a:r>
              <a:rPr lang="en-US" sz="2800" b="1" dirty="0" smtClean="0">
                <a:solidFill>
                  <a:schemeClr val="bg1"/>
                </a:solidFill>
              </a:rPr>
              <a:t> </a:t>
            </a:r>
            <a:r>
              <a:rPr lang="en-US" sz="2800" b="1" dirty="0" err="1" smtClean="0">
                <a:solidFill>
                  <a:schemeClr val="bg1"/>
                </a:solidFill>
              </a:rPr>
              <a:t>tự</a:t>
            </a:r>
            <a:r>
              <a:rPr lang="en-US" sz="2800" b="1" dirty="0" smtClean="0">
                <a:solidFill>
                  <a:schemeClr val="bg1"/>
                </a:solidFill>
              </a:rPr>
              <a:t> </a:t>
            </a:r>
            <a:r>
              <a:rPr lang="en-US" sz="2800" b="1" dirty="0" err="1" smtClean="0">
                <a:solidFill>
                  <a:schemeClr val="bg1"/>
                </a:solidFill>
              </a:rPr>
              <a:t>nhiên</a:t>
            </a:r>
            <a:endParaRPr lang="vi-VN" sz="2800" b="1" dirty="0">
              <a:solidFill>
                <a:schemeClr val="bg1"/>
              </a:solidFill>
            </a:endParaRPr>
          </a:p>
        </p:txBody>
      </p:sp>
      <p:sp>
        <p:nvSpPr>
          <p:cNvPr id="5" name="Rectangle 4"/>
          <p:cNvSpPr/>
          <p:nvPr/>
        </p:nvSpPr>
        <p:spPr>
          <a:xfrm>
            <a:off x="285668" y="1321265"/>
            <a:ext cx="3804247" cy="646331"/>
          </a:xfrm>
          <a:prstGeom prst="rect">
            <a:avLst/>
          </a:prstGeom>
        </p:spPr>
        <p:txBody>
          <a:bodyPr wrap="none">
            <a:spAutoFit/>
          </a:bodyPr>
          <a:lstStyle/>
          <a:p>
            <a:pPr algn="just">
              <a:lnSpc>
                <a:spcPct val="150000"/>
              </a:lnSpc>
            </a:pPr>
            <a:r>
              <a:rPr lang="en-US" sz="2400" b="1" dirty="0" err="1" smtClean="0">
                <a:solidFill>
                  <a:schemeClr val="tx1"/>
                </a:solidFill>
              </a:rPr>
              <a:t>Tính</a:t>
            </a:r>
            <a:r>
              <a:rPr lang="en-US" sz="2400" b="1" dirty="0" smtClean="0">
                <a:solidFill>
                  <a:schemeClr val="tx1"/>
                </a:solidFill>
              </a:rPr>
              <a:t> </a:t>
            </a:r>
            <a:r>
              <a:rPr lang="en-US" sz="2400" b="1" dirty="0" err="1">
                <a:solidFill>
                  <a:schemeClr val="tx1"/>
                </a:solidFill>
              </a:rPr>
              <a:t>chất</a:t>
            </a:r>
            <a:r>
              <a:rPr lang="en-US" sz="2400" b="1" dirty="0">
                <a:solidFill>
                  <a:schemeClr val="tx1"/>
                </a:solidFill>
              </a:rPr>
              <a:t> </a:t>
            </a:r>
            <a:r>
              <a:rPr lang="en-US" sz="2400" b="1" dirty="0" err="1">
                <a:solidFill>
                  <a:schemeClr val="tx1"/>
                </a:solidFill>
              </a:rPr>
              <a:t>của</a:t>
            </a:r>
            <a:r>
              <a:rPr lang="en-US" sz="2400" b="1" dirty="0">
                <a:solidFill>
                  <a:schemeClr val="tx1"/>
                </a:solidFill>
              </a:rPr>
              <a:t> </a:t>
            </a:r>
            <a:r>
              <a:rPr lang="en-US" sz="2400" b="1" dirty="0" err="1">
                <a:solidFill>
                  <a:schemeClr val="tx1"/>
                </a:solidFill>
              </a:rPr>
              <a:t>phép</a:t>
            </a:r>
            <a:r>
              <a:rPr lang="en-US" sz="2400" b="1" dirty="0">
                <a:solidFill>
                  <a:schemeClr val="tx1"/>
                </a:solidFill>
              </a:rPr>
              <a:t> </a:t>
            </a:r>
            <a:r>
              <a:rPr lang="en-US" sz="2400" b="1" dirty="0" err="1">
                <a:solidFill>
                  <a:schemeClr val="tx1"/>
                </a:solidFill>
              </a:rPr>
              <a:t>cộng</a:t>
            </a:r>
            <a:endParaRPr lang="en-US" sz="2400" b="1" dirty="0">
              <a:solidFill>
                <a:schemeClr val="tx1"/>
              </a:solidFill>
            </a:endParaRPr>
          </a:p>
        </p:txBody>
      </p:sp>
      <p:grpSp>
        <p:nvGrpSpPr>
          <p:cNvPr id="12" name="Group 11"/>
          <p:cNvGrpSpPr/>
          <p:nvPr/>
        </p:nvGrpSpPr>
        <p:grpSpPr>
          <a:xfrm>
            <a:off x="285669" y="1997407"/>
            <a:ext cx="8672662" cy="1199328"/>
            <a:chOff x="285669" y="1997407"/>
            <a:chExt cx="8672662" cy="1199328"/>
          </a:xfrm>
        </p:grpSpPr>
        <p:grpSp>
          <p:nvGrpSpPr>
            <p:cNvPr id="9" name="Group 8"/>
            <p:cNvGrpSpPr/>
            <p:nvPr/>
          </p:nvGrpSpPr>
          <p:grpSpPr>
            <a:xfrm>
              <a:off x="285669" y="1997407"/>
              <a:ext cx="5561339" cy="496996"/>
              <a:chOff x="285669" y="1997407"/>
              <a:chExt cx="5561339" cy="496996"/>
            </a:xfrm>
          </p:grpSpPr>
          <p:sp>
            <p:nvSpPr>
              <p:cNvPr id="7" name="Rounded Rectangle 6"/>
              <p:cNvSpPr/>
              <p:nvPr/>
            </p:nvSpPr>
            <p:spPr>
              <a:xfrm>
                <a:off x="285669" y="2024328"/>
                <a:ext cx="885406" cy="443154"/>
              </a:xfrm>
              <a:prstGeom prst="round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HĐ1</a:t>
                </a:r>
                <a:endParaRPr lang="vi-VN" sz="2400" dirty="0">
                  <a:solidFill>
                    <a:schemeClr val="bg1"/>
                  </a:solidFill>
                </a:endParaRPr>
              </a:p>
            </p:txBody>
          </p:sp>
          <p:sp>
            <p:nvSpPr>
              <p:cNvPr id="8" name="Rectangle 7"/>
              <p:cNvSpPr/>
              <p:nvPr/>
            </p:nvSpPr>
            <p:spPr>
              <a:xfrm>
                <a:off x="1275008" y="1997407"/>
                <a:ext cx="4572000" cy="496996"/>
              </a:xfrm>
              <a:prstGeom prst="rect">
                <a:avLst/>
              </a:prstGeom>
            </p:spPr>
            <p:txBody>
              <a:bodyPr>
                <a:spAutoFit/>
              </a:bodyPr>
              <a:lstStyle/>
              <a:p>
                <a:pPr algn="just">
                  <a:lnSpc>
                    <a:spcPct val="150000"/>
                  </a:lnSpc>
                </a:pPr>
                <a:r>
                  <a:rPr lang="en-US" sz="2000" dirty="0"/>
                  <a:t>Cho a = 28 </a:t>
                </a:r>
                <a:r>
                  <a:rPr lang="en-US" sz="2000" dirty="0" err="1"/>
                  <a:t>và</a:t>
                </a:r>
                <a:r>
                  <a:rPr lang="en-US" sz="2000" dirty="0"/>
                  <a:t> b = 34</a:t>
                </a:r>
                <a:r>
                  <a:rPr lang="en-US" sz="2000" dirty="0" smtClean="0"/>
                  <a:t>.</a:t>
                </a:r>
                <a:endParaRPr lang="en-US" sz="2000" dirty="0"/>
              </a:p>
            </p:txBody>
          </p:sp>
        </p:grpSp>
        <p:sp>
          <p:nvSpPr>
            <p:cNvPr id="10" name="Rectangle 9"/>
            <p:cNvSpPr/>
            <p:nvPr/>
          </p:nvSpPr>
          <p:spPr>
            <a:xfrm>
              <a:off x="318586" y="2642737"/>
              <a:ext cx="2699778" cy="496996"/>
            </a:xfrm>
            <a:prstGeom prst="rect">
              <a:avLst/>
            </a:prstGeom>
          </p:spPr>
          <p:txBody>
            <a:bodyPr wrap="none">
              <a:spAutoFit/>
            </a:bodyPr>
            <a:lstStyle/>
            <a:p>
              <a:pPr algn="just">
                <a:lnSpc>
                  <a:spcPct val="150000"/>
                </a:lnSpc>
              </a:pPr>
              <a:r>
                <a:rPr lang="en-US" sz="2000" dirty="0"/>
                <a:t>a)  </a:t>
              </a:r>
              <a:r>
                <a:rPr lang="en-US" sz="2000" dirty="0" err="1"/>
                <a:t>Tính</a:t>
              </a:r>
              <a:r>
                <a:rPr lang="en-US" sz="2000" dirty="0"/>
                <a:t> a + b </a:t>
              </a:r>
              <a:r>
                <a:rPr lang="en-US" sz="2000" dirty="0" err="1"/>
                <a:t>và</a:t>
              </a:r>
              <a:r>
                <a:rPr lang="en-US" sz="2000" dirty="0"/>
                <a:t> b + a</a:t>
              </a:r>
              <a:endParaRPr lang="vi-VN" sz="2000" dirty="0"/>
            </a:p>
          </p:txBody>
        </p:sp>
        <p:sp>
          <p:nvSpPr>
            <p:cNvPr id="11" name="Rectangle 10"/>
            <p:cNvSpPr/>
            <p:nvPr/>
          </p:nvSpPr>
          <p:spPr>
            <a:xfrm>
              <a:off x="3740236" y="2642737"/>
              <a:ext cx="5218095" cy="553998"/>
            </a:xfrm>
            <a:prstGeom prst="rect">
              <a:avLst/>
            </a:prstGeom>
          </p:spPr>
          <p:txBody>
            <a:bodyPr wrap="none">
              <a:spAutoFit/>
            </a:bodyPr>
            <a:lstStyle/>
            <a:p>
              <a:pPr algn="just">
                <a:lnSpc>
                  <a:spcPct val="150000"/>
                </a:lnSpc>
              </a:pPr>
              <a:r>
                <a:rPr lang="en-US" sz="2000" dirty="0"/>
                <a:t>b) </a:t>
              </a:r>
              <a:r>
                <a:rPr lang="en-US" sz="2000" dirty="0" smtClean="0"/>
                <a:t>So </a:t>
              </a:r>
              <a:r>
                <a:rPr lang="en-US" sz="2000" dirty="0" err="1"/>
                <a:t>sánh</a:t>
              </a:r>
              <a:r>
                <a:rPr lang="en-US" sz="2000" dirty="0"/>
                <a:t> </a:t>
              </a:r>
              <a:r>
                <a:rPr lang="en-US" sz="2000" dirty="0" err="1"/>
                <a:t>các</a:t>
              </a:r>
              <a:r>
                <a:rPr lang="en-US" sz="2000" dirty="0"/>
                <a:t> </a:t>
              </a:r>
              <a:r>
                <a:rPr lang="en-US" sz="2000" dirty="0" err="1"/>
                <a:t>kết</a:t>
              </a:r>
              <a:r>
                <a:rPr lang="en-US" sz="2000" dirty="0"/>
                <a:t> </a:t>
              </a:r>
              <a:r>
                <a:rPr lang="en-US" sz="2000" dirty="0" err="1"/>
                <a:t>quả</a:t>
              </a:r>
              <a:r>
                <a:rPr lang="en-US" sz="2000" dirty="0"/>
                <a:t> </a:t>
              </a:r>
              <a:r>
                <a:rPr lang="en-US" sz="2000" dirty="0" err="1"/>
                <a:t>nhận</a:t>
              </a:r>
              <a:r>
                <a:rPr lang="en-US" sz="2000" dirty="0"/>
                <a:t> </a:t>
              </a:r>
              <a:r>
                <a:rPr lang="en-US" sz="2000" dirty="0" err="1"/>
                <a:t>được</a:t>
              </a:r>
              <a:r>
                <a:rPr lang="en-US" sz="2000" dirty="0"/>
                <a:t> ở </a:t>
              </a:r>
              <a:r>
                <a:rPr lang="en-US" sz="2000" dirty="0" err="1"/>
                <a:t>câu</a:t>
              </a:r>
              <a:r>
                <a:rPr lang="en-US" sz="2000" dirty="0"/>
                <a:t> a).</a:t>
              </a:r>
            </a:p>
          </p:txBody>
        </p:sp>
      </p:grpSp>
      <p:sp>
        <p:nvSpPr>
          <p:cNvPr id="29" name="TextBox 28"/>
          <p:cNvSpPr txBox="1"/>
          <p:nvPr/>
        </p:nvSpPr>
        <p:spPr>
          <a:xfrm>
            <a:off x="285668" y="3275874"/>
            <a:ext cx="2104606" cy="400110"/>
          </a:xfrm>
          <a:prstGeom prst="rect">
            <a:avLst/>
          </a:prstGeom>
          <a:noFill/>
        </p:spPr>
        <p:txBody>
          <a:bodyPr wrap="square" rtlCol="0">
            <a:spAutoFit/>
          </a:bodyPr>
          <a:lstStyle/>
          <a:p>
            <a:pPr algn="just"/>
            <a:r>
              <a:rPr lang="en-US" sz="2000" b="1" i="1" u="sng" dirty="0" err="1" smtClean="0"/>
              <a:t>Kết</a:t>
            </a:r>
            <a:r>
              <a:rPr lang="en-US" sz="2000" b="1" i="1" u="sng" dirty="0" smtClean="0"/>
              <a:t> </a:t>
            </a:r>
            <a:r>
              <a:rPr lang="en-US" sz="2000" b="1" i="1" u="sng" dirty="0" err="1" smtClean="0"/>
              <a:t>quả</a:t>
            </a:r>
            <a:r>
              <a:rPr lang="en-US" sz="2000" b="1" i="1" u="sng" dirty="0" smtClean="0"/>
              <a:t>:</a:t>
            </a:r>
            <a:endParaRPr lang="vi-VN" sz="2000" b="1" i="1" u="sng" dirty="0"/>
          </a:p>
        </p:txBody>
      </p:sp>
      <p:sp>
        <p:nvSpPr>
          <p:cNvPr id="31" name="Rectangle 30"/>
          <p:cNvSpPr/>
          <p:nvPr/>
        </p:nvSpPr>
        <p:spPr>
          <a:xfrm>
            <a:off x="1464276" y="3812125"/>
            <a:ext cx="184731" cy="400110"/>
          </a:xfrm>
          <a:prstGeom prst="rect">
            <a:avLst/>
          </a:prstGeom>
        </p:spPr>
        <p:txBody>
          <a:bodyPr wrap="none">
            <a:spAutoFit/>
          </a:bodyPr>
          <a:lstStyle/>
          <a:p>
            <a:endParaRPr lang="vi-VN" sz="2000" dirty="0"/>
          </a:p>
        </p:txBody>
      </p:sp>
      <p:sp>
        <p:nvSpPr>
          <p:cNvPr id="40" name="Rectangle 39"/>
          <p:cNvSpPr/>
          <p:nvPr/>
        </p:nvSpPr>
        <p:spPr>
          <a:xfrm>
            <a:off x="324651" y="4247956"/>
            <a:ext cx="184731" cy="400110"/>
          </a:xfrm>
          <a:prstGeom prst="rect">
            <a:avLst/>
          </a:prstGeom>
        </p:spPr>
        <p:txBody>
          <a:bodyPr wrap="none">
            <a:spAutoFit/>
          </a:bodyPr>
          <a:lstStyle/>
          <a:p>
            <a:endParaRPr lang="vi-VN" sz="2000" dirty="0"/>
          </a:p>
        </p:txBody>
      </p:sp>
      <mc:AlternateContent xmlns:mc="http://schemas.openxmlformats.org/markup-compatibility/2006" xmlns:a14="http://schemas.microsoft.com/office/drawing/2010/main">
        <mc:Choice Requires="a14">
          <p:sp>
            <p:nvSpPr>
              <p:cNvPr id="32" name="TextBox 31"/>
              <p:cNvSpPr txBox="1"/>
              <p:nvPr/>
            </p:nvSpPr>
            <p:spPr>
              <a:xfrm>
                <a:off x="772732" y="3735301"/>
                <a:ext cx="4062564" cy="881139"/>
              </a:xfrm>
              <a:prstGeom prst="rect">
                <a:avLst/>
              </a:prstGeom>
              <a:noFill/>
            </p:spPr>
            <p:txBody>
              <a:bodyPr wrap="square" rtlCol="0">
                <a:spAutoFit/>
              </a:bodyPr>
              <a:lstStyle/>
              <a:p>
                <a:pPr>
                  <a:lnSpc>
                    <a:spcPct val="150000"/>
                  </a:lnSpc>
                </a:pPr>
                <a14:m>
                  <m:oMathPara xmlns:m="http://schemas.openxmlformats.org/officeDocument/2006/math">
                    <m:oMathParaPr>
                      <m:jc m:val="centerGroup"/>
                    </m:oMathParaPr>
                    <m:oMath xmlns:m="http://schemas.openxmlformats.org/officeDocument/2006/math">
                      <m:d>
                        <m:dPr>
                          <m:begChr m:val=""/>
                          <m:endChr m:val="}"/>
                          <m:ctrlPr>
                            <a:rPr lang="vi-VN" sz="2000" i="1" smtClean="0">
                              <a:latin typeface="Cambria Math" panose="02040503050406030204" pitchFamily="18" charset="0"/>
                            </a:rPr>
                          </m:ctrlPr>
                        </m:dPr>
                        <m:e>
                          <m:eqArr>
                            <m:eqArrPr>
                              <m:ctrlPr>
                                <a:rPr lang="vi-VN" sz="2000" i="1" smtClean="0">
                                  <a:latin typeface="Cambria Math" panose="02040503050406030204" pitchFamily="18" charset="0"/>
                                </a:rPr>
                              </m:ctrlPr>
                            </m:eqArrPr>
                            <m:e>
                              <m:r>
                                <m:rPr>
                                  <m:nor/>
                                </m:rPr>
                                <a:rPr lang="en-US" sz="2000" dirty="0"/>
                                <m:t>a</m:t>
                              </m:r>
                              <m:r>
                                <m:rPr>
                                  <m:nor/>
                                </m:rPr>
                                <a:rPr lang="en-US" sz="2000" dirty="0"/>
                                <m:t> + </m:t>
                              </m:r>
                              <m:r>
                                <m:rPr>
                                  <m:nor/>
                                </m:rPr>
                                <a:rPr lang="en-US" sz="2000" dirty="0"/>
                                <m:t>b</m:t>
                              </m:r>
                              <m:r>
                                <m:rPr>
                                  <m:nor/>
                                </m:rPr>
                                <a:rPr lang="en-US" sz="2000" dirty="0"/>
                                <m:t> = 28 + 34 =  62 </m:t>
                              </m:r>
                              <m:r>
                                <m:rPr>
                                  <m:nor/>
                                </m:rPr>
                                <a:rPr lang="vi-VN" sz="2000" dirty="0"/>
                                <m:t> </m:t>
                              </m:r>
                            </m:e>
                            <m:e>
                              <m:r>
                                <m:rPr>
                                  <m:nor/>
                                </m:rPr>
                                <a:rPr lang="en-US" sz="2000" dirty="0"/>
                                <m:t>b</m:t>
                              </m:r>
                              <m:r>
                                <m:rPr>
                                  <m:nor/>
                                </m:rPr>
                                <a:rPr lang="en-US" sz="2000" dirty="0"/>
                                <m:t> + </m:t>
                              </m:r>
                              <m:r>
                                <m:rPr>
                                  <m:nor/>
                                </m:rPr>
                                <a:rPr lang="en-US" sz="2000" dirty="0"/>
                                <m:t>a</m:t>
                              </m:r>
                              <m:r>
                                <m:rPr>
                                  <m:nor/>
                                </m:rPr>
                                <a:rPr lang="en-US" sz="2000" dirty="0"/>
                                <m:t> = 34 + 28 =  62 </m:t>
                              </m:r>
                              <m:r>
                                <m:rPr>
                                  <m:nor/>
                                </m:rPr>
                                <a:rPr lang="vi-VN" sz="2000" dirty="0"/>
                                <m:t> </m:t>
                              </m:r>
                            </m:e>
                          </m:eqArr>
                        </m:e>
                      </m:d>
                    </m:oMath>
                  </m:oMathPara>
                </a14:m>
                <a:endParaRPr lang="vi-VN" sz="2000" dirty="0"/>
              </a:p>
            </p:txBody>
          </p:sp>
        </mc:Choice>
        <mc:Fallback xmlns="">
          <p:sp>
            <p:nvSpPr>
              <p:cNvPr id="32" name="TextBox 31"/>
              <p:cNvSpPr txBox="1">
                <a:spLocks noRot="1" noChangeAspect="1" noMove="1" noResize="1" noEditPoints="1" noAdjustHandles="1" noChangeArrowheads="1" noChangeShapeType="1" noTextEdit="1"/>
              </p:cNvSpPr>
              <p:nvPr/>
            </p:nvSpPr>
            <p:spPr>
              <a:xfrm>
                <a:off x="772732" y="3735301"/>
                <a:ext cx="4062564" cy="881139"/>
              </a:xfrm>
              <a:prstGeom prst="rect">
                <a:avLst/>
              </a:prstGeom>
              <a:blipFill>
                <a:blip r:embed="rId3"/>
                <a:stretch>
                  <a:fillRect/>
                </a:stretch>
              </a:blipFill>
            </p:spPr>
            <p:txBody>
              <a:bodyPr/>
              <a:lstStyle/>
              <a:p>
                <a:r>
                  <a:rPr lang="vi-VN">
                    <a:noFill/>
                  </a:rPr>
                  <a:t> </a:t>
                </a:r>
              </a:p>
            </p:txBody>
          </p:sp>
        </mc:Fallback>
      </mc:AlternateContent>
      <p:sp>
        <p:nvSpPr>
          <p:cNvPr id="33" name="TextBox 32"/>
          <p:cNvSpPr txBox="1"/>
          <p:nvPr/>
        </p:nvSpPr>
        <p:spPr>
          <a:xfrm>
            <a:off x="484194" y="3758179"/>
            <a:ext cx="885407" cy="400110"/>
          </a:xfrm>
          <a:prstGeom prst="rect">
            <a:avLst/>
          </a:prstGeom>
          <a:noFill/>
        </p:spPr>
        <p:txBody>
          <a:bodyPr wrap="square" rtlCol="0">
            <a:spAutoFit/>
          </a:bodyPr>
          <a:lstStyle/>
          <a:p>
            <a:r>
              <a:rPr lang="en-US" sz="2000" dirty="0" err="1" smtClean="0"/>
              <a:t>Có</a:t>
            </a:r>
            <a:r>
              <a:rPr lang="en-US" sz="2000" dirty="0" smtClean="0"/>
              <a:t>: </a:t>
            </a:r>
            <a:endParaRPr lang="vi-VN" sz="2000" dirty="0"/>
          </a:p>
        </p:txBody>
      </p:sp>
      <p:sp>
        <p:nvSpPr>
          <p:cNvPr id="34" name="TextBox 33"/>
          <p:cNvSpPr txBox="1"/>
          <p:nvPr/>
        </p:nvSpPr>
        <p:spPr>
          <a:xfrm>
            <a:off x="3532784" y="4047901"/>
            <a:ext cx="3182100" cy="400110"/>
          </a:xfrm>
          <a:prstGeom prst="rect">
            <a:avLst/>
          </a:prstGeom>
          <a:noFill/>
        </p:spPr>
        <p:txBody>
          <a:bodyPr wrap="square" rtlCol="0">
            <a:spAutoFit/>
          </a:bodyPr>
          <a:lstStyle/>
          <a:p>
            <a:pPr algn="ctr"/>
            <a:r>
              <a:rPr lang="en-US" sz="2000" dirty="0" smtClean="0">
                <a:sym typeface="Wingdings" panose="05000000000000000000" pitchFamily="2" charset="2"/>
              </a:rPr>
              <a:t></a:t>
            </a:r>
            <a:r>
              <a:rPr lang="en-US" sz="2000" dirty="0" smtClean="0"/>
              <a:t> </a:t>
            </a:r>
            <a:r>
              <a:rPr lang="en-US" sz="2000" b="1" dirty="0" smtClean="0"/>
              <a:t>a + b = b + a</a:t>
            </a:r>
            <a:endParaRPr lang="vi-VN" sz="2000" b="1" dirty="0"/>
          </a:p>
        </p:txBody>
      </p:sp>
    </p:spTree>
    <p:extLst>
      <p:ext uri="{BB962C8B-B14F-4D97-AF65-F5344CB8AC3E}">
        <p14:creationId xmlns:p14="http://schemas.microsoft.com/office/powerpoint/2010/main" val="1420130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5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fade">
                                      <p:cBhvr>
                                        <p:cTn id="22" dur="500"/>
                                        <p:tgtEl>
                                          <p:spTgt spid="33"/>
                                        </p:tgtEl>
                                      </p:cBhvr>
                                    </p:animEffect>
                                  </p:childTnLst>
                                </p:cTn>
                              </p:par>
                              <p:par>
                                <p:cTn id="23" presetID="10" presetClass="entr" presetSubtype="0" fill="hold" nodeType="with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fade">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fade">
                                      <p:cBhvr>
                                        <p:cTn id="28"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9" grpId="0"/>
      <p:bldP spid="33" grpId="0"/>
      <p:bldP spid="34" grpId="0"/>
    </p:bldLst>
  </p:timing>
</p:sld>
</file>

<file path=ppt/theme/theme1.xml><?xml version="1.0" encoding="utf-8"?>
<a:theme xmlns:a="http://schemas.openxmlformats.org/drawingml/2006/main" name="Salerio template">
  <a:themeElements>
    <a:clrScheme name="Custom 347">
      <a:dk1>
        <a:srgbClr val="263248"/>
      </a:dk1>
      <a:lt1>
        <a:srgbClr val="FFFFFF"/>
      </a:lt1>
      <a:dk2>
        <a:srgbClr val="434343"/>
      </a:dk2>
      <a:lt2>
        <a:srgbClr val="E0E4E9"/>
      </a:lt2>
      <a:accent1>
        <a:srgbClr val="3F5378"/>
      </a:accent1>
      <a:accent2>
        <a:srgbClr val="263248"/>
      </a:accent2>
      <a:accent3>
        <a:srgbClr val="92A8C8"/>
      </a:accent3>
      <a:accent4>
        <a:srgbClr val="C7D3E6"/>
      </a:accent4>
      <a:accent5>
        <a:srgbClr val="FF9800"/>
      </a:accent5>
      <a:accent6>
        <a:srgbClr val="D26F00"/>
      </a:accent6>
      <a:hlink>
        <a:srgbClr val="3F5378"/>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772</TotalTime>
  <Words>1386</Words>
  <Application>Microsoft Office PowerPoint</Application>
  <PresentationFormat>On-screen Show (16:9)</PresentationFormat>
  <Paragraphs>227</Paragraphs>
  <Slides>27</Slides>
  <Notes>18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Roboto Condensed Light</vt:lpstr>
      <vt:lpstr>Cambria Math</vt:lpstr>
      <vt:lpstr>Arial</vt:lpstr>
      <vt:lpstr>Arvo</vt:lpstr>
      <vt:lpstr>Roboto Condensed</vt:lpstr>
      <vt:lpstr>Calibri</vt:lpstr>
      <vt:lpstr>Wingdings</vt:lpstr>
      <vt:lpstr>Salerio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PHƯƠNG TRÌNH LƯỢNG GIÁC CƠ BẢN</dc:title>
  <dc:creator>LaptopAZ.vn</dc:creator>
  <cp:lastModifiedBy>Admin</cp:lastModifiedBy>
  <cp:revision>54</cp:revision>
  <dcterms:modified xsi:type="dcterms:W3CDTF">2021-09-09T10:27:30Z</dcterms:modified>
</cp:coreProperties>
</file>