
<file path=[Content_Types].xml><?xml version="1.0" encoding="utf-8"?>
<Types xmlns="http://schemas.openxmlformats.org/package/2006/content-types">
  <Default Extension="png" ContentType="image/png"/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7" r:id="rId2"/>
  </p:sldMasterIdLst>
  <p:notesMasterIdLst>
    <p:notesMasterId r:id="rId42"/>
  </p:notesMasterIdLst>
  <p:sldIdLst>
    <p:sldId id="288" r:id="rId3"/>
    <p:sldId id="286" r:id="rId4"/>
    <p:sldId id="259" r:id="rId5"/>
    <p:sldId id="289" r:id="rId6"/>
    <p:sldId id="257" r:id="rId7"/>
    <p:sldId id="348" r:id="rId8"/>
    <p:sldId id="262" r:id="rId9"/>
    <p:sldId id="263" r:id="rId10"/>
    <p:sldId id="258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60" r:id="rId20"/>
    <p:sldId id="272" r:id="rId21"/>
    <p:sldId id="273" r:id="rId22"/>
    <p:sldId id="349" r:id="rId23"/>
    <p:sldId id="354" r:id="rId24"/>
    <p:sldId id="274" r:id="rId25"/>
    <p:sldId id="275" r:id="rId26"/>
    <p:sldId id="353" r:id="rId27"/>
    <p:sldId id="352" r:id="rId28"/>
    <p:sldId id="350" r:id="rId29"/>
    <p:sldId id="351" r:id="rId30"/>
    <p:sldId id="356" r:id="rId31"/>
    <p:sldId id="278" r:id="rId32"/>
    <p:sldId id="281" r:id="rId33"/>
    <p:sldId id="282" r:id="rId34"/>
    <p:sldId id="283" r:id="rId35"/>
    <p:sldId id="284" r:id="rId36"/>
    <p:sldId id="355" r:id="rId37"/>
    <p:sldId id="357" r:id="rId38"/>
    <p:sldId id="358" r:id="rId39"/>
    <p:sldId id="359" r:id="rId40"/>
    <p:sldId id="360" r:id="rId41"/>
  </p:sldIdLst>
  <p:sldSz cx="12192000" cy="6858000"/>
  <p:notesSz cx="6858000" cy="9144000"/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theme" Target="theme/theme1.xml"/><Relationship Id="rId20" Type="http://schemas.openxmlformats.org/officeDocument/2006/relationships/slide" Target="slides/slide18.xml"/><Relationship Id="rId41" Type="http://schemas.openxmlformats.org/officeDocument/2006/relationships/slide" Target="slides/slide39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" Target="../slides/slide10.xml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D70123-999B-4F39-BDAC-806F8A688F76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4CD4DB02-5009-4F58-A77F-3C6F631A22EF}">
      <dgm:prSet phldrT="[Text]" custT="1"/>
      <dgm:spPr/>
      <dgm:t>
        <a:bodyPr/>
        <a:lstStyle/>
        <a:p>
          <a:r>
            <a: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I/ </a:t>
          </a:r>
          <a:r>
            <a:rPr lang="en-US" sz="48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đẩy</a:t>
          </a:r>
          <a:r>
            <a:rPr lang="en-US" sz="48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8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endParaRPr lang="en-US" sz="48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B3D9A24-5B1E-4EDE-8515-6AE08724102E}" type="parTrans" cxnId="{F3E5BCD2-80C9-419E-80D7-55ED4F34AB39}">
      <dgm:prSet/>
      <dgm:spPr/>
      <dgm:t>
        <a:bodyPr/>
        <a:lstStyle/>
        <a:p>
          <a:endParaRPr lang="en-US"/>
        </a:p>
      </dgm:t>
    </dgm:pt>
    <dgm:pt modelId="{2B6A3233-D119-4A45-B61C-923658799EFA}" type="sibTrans" cxnId="{F3E5BCD2-80C9-419E-80D7-55ED4F34AB39}">
      <dgm:prSet/>
      <dgm:spPr/>
      <dgm:t>
        <a:bodyPr/>
        <a:lstStyle/>
        <a:p>
          <a:endParaRPr lang="en-US"/>
        </a:p>
      </dgm:t>
    </dgm:pt>
    <dgm:pt modelId="{50C3D84D-A449-4AAA-8CCF-758E3908FE61}">
      <dgm:prSet phldrT="[Text]" custT="1"/>
      <dgm:spPr/>
      <dgm:t>
        <a:bodyPr/>
        <a:lstStyle/>
        <a:p>
          <a:r>
            <a: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II/ </a:t>
          </a:r>
          <a:r>
            <a:rPr lang="en-US" sz="48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endParaRPr lang="en-US" sz="48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B4992B-22D3-4446-95AE-7C43FE61E7D2}" type="parTrans" cxnId="{72789223-93C5-476D-A5BA-748E19EEDAE4}">
      <dgm:prSet/>
      <dgm:spPr/>
      <dgm:t>
        <a:bodyPr/>
        <a:lstStyle/>
        <a:p>
          <a:endParaRPr lang="en-US"/>
        </a:p>
      </dgm:t>
    </dgm:pt>
    <dgm:pt modelId="{C1C6BF0A-793B-4612-A65F-1BED736181C3}" type="sibTrans" cxnId="{72789223-93C5-476D-A5BA-748E19EEDAE4}">
      <dgm:prSet/>
      <dgm:spPr/>
      <dgm:t>
        <a:bodyPr/>
        <a:lstStyle/>
        <a:p>
          <a:endParaRPr lang="en-US"/>
        </a:p>
      </dgm:t>
    </dgm:pt>
    <dgm:pt modelId="{30892E78-6D9A-437B-BCF3-2A6F48D0E424}">
      <dgm:prSet phldrT="[Text]" custT="1"/>
      <dgm:spPr/>
      <dgm:t>
        <a:bodyPr/>
        <a:lstStyle/>
        <a:p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III/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tiếp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tiếp</a:t>
          </a:r>
          <a:r>
            <a:rPr lang="en-US" sz="4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endParaRPr lang="en-US" sz="48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4C26DB1-7FB6-4999-ADBC-4F8891CDA6BF}" type="parTrans" cxnId="{53C8FB9B-07F4-46C0-8737-3899E2174AAB}">
      <dgm:prSet/>
      <dgm:spPr/>
      <dgm:t>
        <a:bodyPr/>
        <a:lstStyle/>
        <a:p>
          <a:endParaRPr lang="en-US"/>
        </a:p>
      </dgm:t>
    </dgm:pt>
    <dgm:pt modelId="{1FFB501C-9804-42E6-A919-AE663785790D}" type="sibTrans" cxnId="{53C8FB9B-07F4-46C0-8737-3899E2174AAB}">
      <dgm:prSet/>
      <dgm:spPr/>
      <dgm:t>
        <a:bodyPr/>
        <a:lstStyle/>
        <a:p>
          <a:endParaRPr lang="en-US"/>
        </a:p>
      </dgm:t>
    </dgm:pt>
    <dgm:pt modelId="{D82EA529-64E0-4AB7-A7E4-5A5B09AF6C9B}" type="pres">
      <dgm:prSet presAssocID="{6FD70123-999B-4F39-BDAC-806F8A688F7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2316A11-A1F4-4D27-8E0F-5CF0472561BA}" type="pres">
      <dgm:prSet presAssocID="{4CD4DB02-5009-4F58-A77F-3C6F631A22EF}" presName="parentLin" presStyleCnt="0"/>
      <dgm:spPr/>
    </dgm:pt>
    <dgm:pt modelId="{792A665B-AD0E-400C-A995-1C73A7AF7E26}" type="pres">
      <dgm:prSet presAssocID="{4CD4DB02-5009-4F58-A77F-3C6F631A22EF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C388E267-7EDB-429B-82C5-1A8341196000}" type="pres">
      <dgm:prSet presAssocID="{4CD4DB02-5009-4F58-A77F-3C6F631A22EF}" presName="parentText" presStyleLbl="node1" presStyleIdx="0" presStyleCnt="3" custScaleX="142857" custLinFactNeighborX="-6575" custLinFactNeighborY="1783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B5A1B65-8555-4364-A8D7-DBDA9D372699}" type="pres">
      <dgm:prSet presAssocID="{4CD4DB02-5009-4F58-A77F-3C6F631A22EF}" presName="negativeSpace" presStyleCnt="0"/>
      <dgm:spPr/>
    </dgm:pt>
    <dgm:pt modelId="{F3969905-6525-43DA-9C00-C893E3A6A2F6}" type="pres">
      <dgm:prSet presAssocID="{4CD4DB02-5009-4F58-A77F-3C6F631A22EF}" presName="childText" presStyleLbl="conFgAcc1" presStyleIdx="0" presStyleCnt="3">
        <dgm:presLayoutVars>
          <dgm:bulletEnabled val="1"/>
        </dgm:presLayoutVars>
      </dgm:prSet>
      <dgm:spPr/>
    </dgm:pt>
    <dgm:pt modelId="{A1D56497-8777-446B-8241-A47449C09A30}" type="pres">
      <dgm:prSet presAssocID="{2B6A3233-D119-4A45-B61C-923658799EFA}" presName="spaceBetweenRectangles" presStyleCnt="0"/>
      <dgm:spPr/>
    </dgm:pt>
    <dgm:pt modelId="{B28CD3A5-CCB8-4431-AAEC-E47D49F77BDB}" type="pres">
      <dgm:prSet presAssocID="{50C3D84D-A449-4AAA-8CCF-758E3908FE61}" presName="parentLin" presStyleCnt="0"/>
      <dgm:spPr/>
    </dgm:pt>
    <dgm:pt modelId="{239D23F0-B6D1-4E63-B323-81A43550B6EB}" type="pres">
      <dgm:prSet presAssocID="{50C3D84D-A449-4AAA-8CCF-758E3908FE6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DD08DAD5-723F-43C2-B592-F47375A4C97F}" type="pres">
      <dgm:prSet presAssocID="{50C3D84D-A449-4AAA-8CCF-758E3908FE61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EC52614-F18F-4A4E-8D29-CDC641B52094}" type="pres">
      <dgm:prSet presAssocID="{50C3D84D-A449-4AAA-8CCF-758E3908FE61}" presName="negativeSpace" presStyleCnt="0"/>
      <dgm:spPr/>
    </dgm:pt>
    <dgm:pt modelId="{C26D692B-E9D8-4023-9168-1FD7BB86AD32}" type="pres">
      <dgm:prSet presAssocID="{50C3D84D-A449-4AAA-8CCF-758E3908FE61}" presName="childText" presStyleLbl="conFgAcc1" presStyleIdx="1" presStyleCnt="3">
        <dgm:presLayoutVars>
          <dgm:bulletEnabled val="1"/>
        </dgm:presLayoutVars>
      </dgm:prSet>
      <dgm:spPr/>
    </dgm:pt>
    <dgm:pt modelId="{0A297AB8-EFB3-4B27-91C6-E7D856AA3673}" type="pres">
      <dgm:prSet presAssocID="{C1C6BF0A-793B-4612-A65F-1BED736181C3}" presName="spaceBetweenRectangles" presStyleCnt="0"/>
      <dgm:spPr/>
    </dgm:pt>
    <dgm:pt modelId="{80FBDEE4-0279-469C-A4C1-C00ACF9BCC6D}" type="pres">
      <dgm:prSet presAssocID="{30892E78-6D9A-437B-BCF3-2A6F48D0E424}" presName="parentLin" presStyleCnt="0"/>
      <dgm:spPr/>
    </dgm:pt>
    <dgm:pt modelId="{FBCB2864-E448-47F6-B815-C686CEAA10DB}" type="pres">
      <dgm:prSet presAssocID="{30892E78-6D9A-437B-BCF3-2A6F48D0E424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FD258476-1A6F-44FA-9C79-D580C393CFD5}" type="pres">
      <dgm:prSet presAssocID="{30892E78-6D9A-437B-BCF3-2A6F48D0E424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822AB2-1AD2-428A-B238-5DB93A6D2DC4}" type="pres">
      <dgm:prSet presAssocID="{30892E78-6D9A-437B-BCF3-2A6F48D0E424}" presName="negativeSpace" presStyleCnt="0"/>
      <dgm:spPr/>
    </dgm:pt>
    <dgm:pt modelId="{D84D155A-36CE-403F-B5A3-6C58AF35D738}" type="pres">
      <dgm:prSet presAssocID="{30892E78-6D9A-437B-BCF3-2A6F48D0E42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53C8FB9B-07F4-46C0-8737-3899E2174AAB}" srcId="{6FD70123-999B-4F39-BDAC-806F8A688F76}" destId="{30892E78-6D9A-437B-BCF3-2A6F48D0E424}" srcOrd="2" destOrd="0" parTransId="{64C26DB1-7FB6-4999-ADBC-4F8891CDA6BF}" sibTransId="{1FFB501C-9804-42E6-A919-AE663785790D}"/>
    <dgm:cxn modelId="{F89A6821-C8C5-46DC-9B85-CEBB7C455674}" type="presOf" srcId="{50C3D84D-A449-4AAA-8CCF-758E3908FE61}" destId="{DD08DAD5-723F-43C2-B592-F47375A4C97F}" srcOrd="1" destOrd="0" presId="urn:microsoft.com/office/officeart/2005/8/layout/list1"/>
    <dgm:cxn modelId="{303B2893-08CB-46EB-895F-14999E2A0AB2}" type="presOf" srcId="{30892E78-6D9A-437B-BCF3-2A6F48D0E424}" destId="{FD258476-1A6F-44FA-9C79-D580C393CFD5}" srcOrd="1" destOrd="0" presId="urn:microsoft.com/office/officeart/2005/8/layout/list1"/>
    <dgm:cxn modelId="{5C25D34A-2433-4775-BFD7-B6F2CF212991}" type="presOf" srcId="{4CD4DB02-5009-4F58-A77F-3C6F631A22EF}" destId="{C388E267-7EDB-429B-82C5-1A8341196000}" srcOrd="1" destOrd="0" presId="urn:microsoft.com/office/officeart/2005/8/layout/list1"/>
    <dgm:cxn modelId="{841A70C5-16F4-460D-B853-A36B7A6D18DF}" type="presOf" srcId="{6FD70123-999B-4F39-BDAC-806F8A688F76}" destId="{D82EA529-64E0-4AB7-A7E4-5A5B09AF6C9B}" srcOrd="0" destOrd="0" presId="urn:microsoft.com/office/officeart/2005/8/layout/list1"/>
    <dgm:cxn modelId="{F3E5BCD2-80C9-419E-80D7-55ED4F34AB39}" srcId="{6FD70123-999B-4F39-BDAC-806F8A688F76}" destId="{4CD4DB02-5009-4F58-A77F-3C6F631A22EF}" srcOrd="0" destOrd="0" parTransId="{3B3D9A24-5B1E-4EDE-8515-6AE08724102E}" sibTransId="{2B6A3233-D119-4A45-B61C-923658799EFA}"/>
    <dgm:cxn modelId="{B35DBB46-BC13-4A65-8BF4-AF9C539CAEA5}" type="presOf" srcId="{50C3D84D-A449-4AAA-8CCF-758E3908FE61}" destId="{239D23F0-B6D1-4E63-B323-81A43550B6EB}" srcOrd="0" destOrd="0" presId="urn:microsoft.com/office/officeart/2005/8/layout/list1"/>
    <dgm:cxn modelId="{ECB7D363-947B-4AE7-BC59-4F68015ABCC0}" type="presOf" srcId="{4CD4DB02-5009-4F58-A77F-3C6F631A22EF}" destId="{792A665B-AD0E-400C-A995-1C73A7AF7E26}" srcOrd="0" destOrd="0" presId="urn:microsoft.com/office/officeart/2005/8/layout/list1"/>
    <dgm:cxn modelId="{D9089CF8-EFCD-4A66-A031-BD586D9D328D}" type="presOf" srcId="{30892E78-6D9A-437B-BCF3-2A6F48D0E424}" destId="{FBCB2864-E448-47F6-B815-C686CEAA10DB}" srcOrd="0" destOrd="0" presId="urn:microsoft.com/office/officeart/2005/8/layout/list1"/>
    <dgm:cxn modelId="{72789223-93C5-476D-A5BA-748E19EEDAE4}" srcId="{6FD70123-999B-4F39-BDAC-806F8A688F76}" destId="{50C3D84D-A449-4AAA-8CCF-758E3908FE61}" srcOrd="1" destOrd="0" parTransId="{64B4992B-22D3-4446-95AE-7C43FE61E7D2}" sibTransId="{C1C6BF0A-793B-4612-A65F-1BED736181C3}"/>
    <dgm:cxn modelId="{CF903FE3-2681-41FC-90EC-B72007C9B7E3}" type="presParOf" srcId="{D82EA529-64E0-4AB7-A7E4-5A5B09AF6C9B}" destId="{82316A11-A1F4-4D27-8E0F-5CF0472561BA}" srcOrd="0" destOrd="0" presId="urn:microsoft.com/office/officeart/2005/8/layout/list1"/>
    <dgm:cxn modelId="{19DEE9B7-E060-4819-B851-04487C931510}" type="presParOf" srcId="{82316A11-A1F4-4D27-8E0F-5CF0472561BA}" destId="{792A665B-AD0E-400C-A995-1C73A7AF7E26}" srcOrd="0" destOrd="0" presId="urn:microsoft.com/office/officeart/2005/8/layout/list1"/>
    <dgm:cxn modelId="{5D47F2A6-E9E0-479D-9415-32A378F77618}" type="presParOf" srcId="{82316A11-A1F4-4D27-8E0F-5CF0472561BA}" destId="{C388E267-7EDB-429B-82C5-1A8341196000}" srcOrd="1" destOrd="0" presId="urn:microsoft.com/office/officeart/2005/8/layout/list1"/>
    <dgm:cxn modelId="{CE58679D-0FFE-47BA-8ED4-4CDB620B0AC9}" type="presParOf" srcId="{D82EA529-64E0-4AB7-A7E4-5A5B09AF6C9B}" destId="{BB5A1B65-8555-4364-A8D7-DBDA9D372699}" srcOrd="1" destOrd="0" presId="urn:microsoft.com/office/officeart/2005/8/layout/list1"/>
    <dgm:cxn modelId="{C99F8587-2FE9-451A-BB35-AA1289D988BC}" type="presParOf" srcId="{D82EA529-64E0-4AB7-A7E4-5A5B09AF6C9B}" destId="{F3969905-6525-43DA-9C00-C893E3A6A2F6}" srcOrd="2" destOrd="0" presId="urn:microsoft.com/office/officeart/2005/8/layout/list1"/>
    <dgm:cxn modelId="{6ECFC15D-2074-48FA-8BBA-F901FC4DDBDB}" type="presParOf" srcId="{D82EA529-64E0-4AB7-A7E4-5A5B09AF6C9B}" destId="{A1D56497-8777-446B-8241-A47449C09A30}" srcOrd="3" destOrd="0" presId="urn:microsoft.com/office/officeart/2005/8/layout/list1"/>
    <dgm:cxn modelId="{AF4A3C6E-FD04-4AB5-896C-D5BFD2E0C22B}" type="presParOf" srcId="{D82EA529-64E0-4AB7-A7E4-5A5B09AF6C9B}" destId="{B28CD3A5-CCB8-4431-AAEC-E47D49F77BDB}" srcOrd="4" destOrd="0" presId="urn:microsoft.com/office/officeart/2005/8/layout/list1"/>
    <dgm:cxn modelId="{A9B6AA49-E97B-4D99-903B-AB4CE9A68F8C}" type="presParOf" srcId="{B28CD3A5-CCB8-4431-AAEC-E47D49F77BDB}" destId="{239D23F0-B6D1-4E63-B323-81A43550B6EB}" srcOrd="0" destOrd="0" presId="urn:microsoft.com/office/officeart/2005/8/layout/list1"/>
    <dgm:cxn modelId="{2C221099-304D-49A1-B5D3-DD2E254458CA}" type="presParOf" srcId="{B28CD3A5-CCB8-4431-AAEC-E47D49F77BDB}" destId="{DD08DAD5-723F-43C2-B592-F47375A4C97F}" srcOrd="1" destOrd="0" presId="urn:microsoft.com/office/officeart/2005/8/layout/list1"/>
    <dgm:cxn modelId="{D9A20D68-E8A7-45B9-8BB2-6871AC274A97}" type="presParOf" srcId="{D82EA529-64E0-4AB7-A7E4-5A5B09AF6C9B}" destId="{7EC52614-F18F-4A4E-8D29-CDC641B52094}" srcOrd="5" destOrd="0" presId="urn:microsoft.com/office/officeart/2005/8/layout/list1"/>
    <dgm:cxn modelId="{5025877C-D3E2-40B1-A5A0-4CB3D32B4324}" type="presParOf" srcId="{D82EA529-64E0-4AB7-A7E4-5A5B09AF6C9B}" destId="{C26D692B-E9D8-4023-9168-1FD7BB86AD32}" srcOrd="6" destOrd="0" presId="urn:microsoft.com/office/officeart/2005/8/layout/list1"/>
    <dgm:cxn modelId="{28C3E436-690C-4048-8053-D44C5FBC7479}" type="presParOf" srcId="{D82EA529-64E0-4AB7-A7E4-5A5B09AF6C9B}" destId="{0A297AB8-EFB3-4B27-91C6-E7D856AA3673}" srcOrd="7" destOrd="0" presId="urn:microsoft.com/office/officeart/2005/8/layout/list1"/>
    <dgm:cxn modelId="{85832AAB-05E3-4750-BD2B-13DA4BA9CB2A}" type="presParOf" srcId="{D82EA529-64E0-4AB7-A7E4-5A5B09AF6C9B}" destId="{80FBDEE4-0279-469C-A4C1-C00ACF9BCC6D}" srcOrd="8" destOrd="0" presId="urn:microsoft.com/office/officeart/2005/8/layout/list1"/>
    <dgm:cxn modelId="{06D4E7AA-991A-492A-BE64-3E349938CE29}" type="presParOf" srcId="{80FBDEE4-0279-469C-A4C1-C00ACF9BCC6D}" destId="{FBCB2864-E448-47F6-B815-C686CEAA10DB}" srcOrd="0" destOrd="0" presId="urn:microsoft.com/office/officeart/2005/8/layout/list1"/>
    <dgm:cxn modelId="{24DE3EAC-1B22-4E93-A881-4EC167A1498F}" type="presParOf" srcId="{80FBDEE4-0279-469C-A4C1-C00ACF9BCC6D}" destId="{FD258476-1A6F-44FA-9C79-D580C393CFD5}" srcOrd="1" destOrd="0" presId="urn:microsoft.com/office/officeart/2005/8/layout/list1"/>
    <dgm:cxn modelId="{DA8B7DCF-E8F2-4887-8AD6-4B0030D01F06}" type="presParOf" srcId="{D82EA529-64E0-4AB7-A7E4-5A5B09AF6C9B}" destId="{99822AB2-1AD2-428A-B238-5DB93A6D2DC4}" srcOrd="9" destOrd="0" presId="urn:microsoft.com/office/officeart/2005/8/layout/list1"/>
    <dgm:cxn modelId="{AA2125EC-2547-450B-89A8-055ACBEE3BE8}" type="presParOf" srcId="{D82EA529-64E0-4AB7-A7E4-5A5B09AF6C9B}" destId="{D84D155A-36CE-403F-B5A3-6C58AF35D738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B3A884-AE1E-446F-BD4B-55A199BA5E56}" type="doc">
      <dgm:prSet loTypeId="urn:microsoft.com/office/officeart/2008/layout/PictureAccen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92F3847-5B91-4699-A269-26E335B2F2ED}">
      <dgm:prSet phldrT="[Text]"/>
      <dgm:spPr/>
      <dgm:t>
        <a:bodyPr/>
        <a:lstStyle/>
        <a:p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II/ </a:t>
          </a:r>
          <a:r>
            <a:rPr lang="en-US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endParaRPr lang="en-US" dirty="0"/>
        </a:p>
      </dgm:t>
    </dgm:pt>
    <dgm:pt modelId="{0192F11C-1231-46EC-98F2-013094848E36}" type="parTrans" cxnId="{F78D2C48-0E70-44B4-9D72-29EECE899F1C}">
      <dgm:prSet/>
      <dgm:spPr/>
      <dgm:t>
        <a:bodyPr/>
        <a:lstStyle/>
        <a:p>
          <a:endParaRPr lang="en-US"/>
        </a:p>
      </dgm:t>
    </dgm:pt>
    <dgm:pt modelId="{AD1C66A4-AD84-4B9E-B0DC-B8D758378899}" type="sibTrans" cxnId="{F78D2C48-0E70-44B4-9D72-29EECE899F1C}">
      <dgm:prSet/>
      <dgm:spPr/>
      <dgm:t>
        <a:bodyPr/>
        <a:lstStyle/>
        <a:p>
          <a:endParaRPr lang="en-US"/>
        </a:p>
      </dgm:t>
    </dgm:pt>
    <dgm:pt modelId="{0FA373D5-0E48-4DA9-AC01-37836F5BF691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chuyển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rId1" action="ppaction://hlinksldjump"/>
          </dgm14:cNvPr>
        </a:ext>
      </dgm:extLst>
    </dgm:pt>
    <dgm:pt modelId="{577A6163-B428-4DCE-B62A-8DD264802874}" type="parTrans" cxnId="{A1E23E28-A427-43BD-8FF8-547BB6FD39D1}">
      <dgm:prSet/>
      <dgm:spPr/>
      <dgm:t>
        <a:bodyPr/>
        <a:lstStyle/>
        <a:p>
          <a:endParaRPr lang="en-US"/>
        </a:p>
      </dgm:t>
    </dgm:pt>
    <dgm:pt modelId="{B4EEE346-FD51-492E-AB83-CD103AA48322}" type="sibTrans" cxnId="{A1E23E28-A427-43BD-8FF8-547BB6FD39D1}">
      <dgm:prSet/>
      <dgm:spPr/>
      <dgm:t>
        <a:bodyPr/>
        <a:lstStyle/>
        <a:p>
          <a:endParaRPr lang="en-US"/>
        </a:p>
      </dgm:t>
    </dgm:pt>
    <dgm:pt modelId="{57E1C129-909D-492E-AA5F-A3D0699D0185}">
      <dgm:prSet phldrT="[Text]"/>
      <dgm:spPr/>
      <dgm:t>
        <a:bodyPr/>
        <a:lstStyle/>
        <a:p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EE8839B-C8A9-4D73-9672-A94A8CD707AA}" type="parTrans" cxnId="{7590D0FA-DAA1-44B1-8205-65FCF740EF63}">
      <dgm:prSet/>
      <dgm:spPr/>
      <dgm:t>
        <a:bodyPr/>
        <a:lstStyle/>
        <a:p>
          <a:endParaRPr lang="en-US"/>
        </a:p>
      </dgm:t>
    </dgm:pt>
    <dgm:pt modelId="{90057864-2A61-495E-AED6-D9E934888790}" type="sibTrans" cxnId="{7590D0FA-DAA1-44B1-8205-65FCF740EF63}">
      <dgm:prSet/>
      <dgm:spPr/>
      <dgm:t>
        <a:bodyPr/>
        <a:lstStyle/>
        <a:p>
          <a:endParaRPr lang="en-US"/>
        </a:p>
      </dgm:t>
    </dgm:pt>
    <dgm:pt modelId="{286EC4EE-AC3B-4EEC-9B6F-207FC50D65D1}" type="pres">
      <dgm:prSet presAssocID="{38B3A884-AE1E-446F-BD4B-55A199BA5E56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EB95EC07-A09F-4AD9-A4FB-63ADFA46CC96}" type="pres">
      <dgm:prSet presAssocID="{E92F3847-5B91-4699-A269-26E335B2F2ED}" presName="root" presStyleCnt="0">
        <dgm:presLayoutVars>
          <dgm:chMax/>
          <dgm:chPref val="4"/>
        </dgm:presLayoutVars>
      </dgm:prSet>
      <dgm:spPr/>
    </dgm:pt>
    <dgm:pt modelId="{12AD3ED0-92E1-4CD4-A652-754446AA326F}" type="pres">
      <dgm:prSet presAssocID="{E92F3847-5B91-4699-A269-26E335B2F2ED}" presName="rootComposite" presStyleCnt="0">
        <dgm:presLayoutVars/>
      </dgm:prSet>
      <dgm:spPr/>
    </dgm:pt>
    <dgm:pt modelId="{3D1B4E74-074F-4B5D-875C-B840BFCA8D96}" type="pres">
      <dgm:prSet presAssocID="{E92F3847-5B91-4699-A269-26E335B2F2ED}" presName="rootText" presStyleLbl="node0" presStyleIdx="0" presStyleCnt="1" custLinFactNeighborX="1125" custLinFactNeighborY="12000">
        <dgm:presLayoutVars>
          <dgm:chMax/>
          <dgm:chPref val="4"/>
        </dgm:presLayoutVars>
      </dgm:prSet>
      <dgm:spPr/>
      <dgm:t>
        <a:bodyPr/>
        <a:lstStyle/>
        <a:p>
          <a:endParaRPr lang="en-US"/>
        </a:p>
      </dgm:t>
    </dgm:pt>
    <dgm:pt modelId="{5725D69C-E42E-40E4-9830-90BFC929156D}" type="pres">
      <dgm:prSet presAssocID="{E92F3847-5B91-4699-A269-26E335B2F2ED}" presName="childShape" presStyleCnt="0">
        <dgm:presLayoutVars>
          <dgm:chMax val="0"/>
          <dgm:chPref val="0"/>
        </dgm:presLayoutVars>
      </dgm:prSet>
      <dgm:spPr/>
    </dgm:pt>
    <dgm:pt modelId="{C6A63D7A-0DFB-487E-8191-1E6BB1E599C8}" type="pres">
      <dgm:prSet presAssocID="{0FA373D5-0E48-4DA9-AC01-37836F5BF691}" presName="childComposite" presStyleCnt="0">
        <dgm:presLayoutVars>
          <dgm:chMax val="0"/>
          <dgm:chPref val="0"/>
        </dgm:presLayoutVars>
      </dgm:prSet>
      <dgm:spPr/>
    </dgm:pt>
    <dgm:pt modelId="{934E09EC-1527-47BB-85BD-1E2AE2F8EBF1}" type="pres">
      <dgm:prSet presAssocID="{0FA373D5-0E48-4DA9-AC01-37836F5BF691}" presName="Image" presStyleLbl="node1" presStyleIdx="0" presStyleCnt="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A743ECBF-1036-45C9-B10C-B316C52D0D47}" type="pres">
      <dgm:prSet presAssocID="{0FA373D5-0E48-4DA9-AC01-37836F5BF691}" presName="childText" presStyleLbl="lnNode1" presStyleIdx="0" presStyleCnt="2" custLinFactNeighborX="304" custLinFactNeighborY="-225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377B25E-10A4-42D0-9B06-24201E09C275}" type="pres">
      <dgm:prSet presAssocID="{57E1C129-909D-492E-AA5F-A3D0699D0185}" presName="childComposite" presStyleCnt="0">
        <dgm:presLayoutVars>
          <dgm:chMax val="0"/>
          <dgm:chPref val="0"/>
        </dgm:presLayoutVars>
      </dgm:prSet>
      <dgm:spPr/>
    </dgm:pt>
    <dgm:pt modelId="{004665C9-D432-4E5B-BA34-0D079B8B9702}" type="pres">
      <dgm:prSet presAssocID="{57E1C129-909D-492E-AA5F-A3D0699D0185}" presName="Image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</dgm:pt>
    <dgm:pt modelId="{FC286822-B6F4-4700-9C3A-806166843F5E}" type="pres">
      <dgm:prSet presAssocID="{57E1C129-909D-492E-AA5F-A3D0699D0185}" presName="childText" presStyleLbl="l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CD0BE2-0448-4927-A725-F1EF3DAB0653}" type="presOf" srcId="{E92F3847-5B91-4699-A269-26E335B2F2ED}" destId="{3D1B4E74-074F-4B5D-875C-B840BFCA8D96}" srcOrd="0" destOrd="0" presId="urn:microsoft.com/office/officeart/2008/layout/PictureAccentList"/>
    <dgm:cxn modelId="{6219718B-2E9B-45A9-88A5-D27BA6665F40}" type="presOf" srcId="{57E1C129-909D-492E-AA5F-A3D0699D0185}" destId="{FC286822-B6F4-4700-9C3A-806166843F5E}" srcOrd="0" destOrd="0" presId="urn:microsoft.com/office/officeart/2008/layout/PictureAccentList"/>
    <dgm:cxn modelId="{A1E23E28-A427-43BD-8FF8-547BB6FD39D1}" srcId="{E92F3847-5B91-4699-A269-26E335B2F2ED}" destId="{0FA373D5-0E48-4DA9-AC01-37836F5BF691}" srcOrd="0" destOrd="0" parTransId="{577A6163-B428-4DCE-B62A-8DD264802874}" sibTransId="{B4EEE346-FD51-492E-AB83-CD103AA48322}"/>
    <dgm:cxn modelId="{7590D0FA-DAA1-44B1-8205-65FCF740EF63}" srcId="{E92F3847-5B91-4699-A269-26E335B2F2ED}" destId="{57E1C129-909D-492E-AA5F-A3D0699D0185}" srcOrd="1" destOrd="0" parTransId="{3EE8839B-C8A9-4D73-9672-A94A8CD707AA}" sibTransId="{90057864-2A61-495E-AED6-D9E934888790}"/>
    <dgm:cxn modelId="{F78D2C48-0E70-44B4-9D72-29EECE899F1C}" srcId="{38B3A884-AE1E-446F-BD4B-55A199BA5E56}" destId="{E92F3847-5B91-4699-A269-26E335B2F2ED}" srcOrd="0" destOrd="0" parTransId="{0192F11C-1231-46EC-98F2-013094848E36}" sibTransId="{AD1C66A4-AD84-4B9E-B0DC-B8D758378899}"/>
    <dgm:cxn modelId="{60DA1393-F042-41BA-A827-D3D9D526EFEB}" type="presOf" srcId="{0FA373D5-0E48-4DA9-AC01-37836F5BF691}" destId="{A743ECBF-1036-45C9-B10C-B316C52D0D47}" srcOrd="0" destOrd="0" presId="urn:microsoft.com/office/officeart/2008/layout/PictureAccentList"/>
    <dgm:cxn modelId="{9AB5BC97-A5E7-4B9F-8A7D-97A0E2EE0930}" type="presOf" srcId="{38B3A884-AE1E-446F-BD4B-55A199BA5E56}" destId="{286EC4EE-AC3B-4EEC-9B6F-207FC50D65D1}" srcOrd="0" destOrd="0" presId="urn:microsoft.com/office/officeart/2008/layout/PictureAccentList"/>
    <dgm:cxn modelId="{75A88A18-4CB9-46AA-A50F-91FF60FF848A}" type="presParOf" srcId="{286EC4EE-AC3B-4EEC-9B6F-207FC50D65D1}" destId="{EB95EC07-A09F-4AD9-A4FB-63ADFA46CC96}" srcOrd="0" destOrd="0" presId="urn:microsoft.com/office/officeart/2008/layout/PictureAccentList"/>
    <dgm:cxn modelId="{35357C76-C67D-401E-8F5D-03FCBB4F8E23}" type="presParOf" srcId="{EB95EC07-A09F-4AD9-A4FB-63ADFA46CC96}" destId="{12AD3ED0-92E1-4CD4-A652-754446AA326F}" srcOrd="0" destOrd="0" presId="urn:microsoft.com/office/officeart/2008/layout/PictureAccentList"/>
    <dgm:cxn modelId="{90D230F2-5008-43D1-8BC8-3CFCC1269784}" type="presParOf" srcId="{12AD3ED0-92E1-4CD4-A652-754446AA326F}" destId="{3D1B4E74-074F-4B5D-875C-B840BFCA8D96}" srcOrd="0" destOrd="0" presId="urn:microsoft.com/office/officeart/2008/layout/PictureAccentList"/>
    <dgm:cxn modelId="{A521D81C-1E32-4BEE-9CA5-1096CF2A1B63}" type="presParOf" srcId="{EB95EC07-A09F-4AD9-A4FB-63ADFA46CC96}" destId="{5725D69C-E42E-40E4-9830-90BFC929156D}" srcOrd="1" destOrd="0" presId="urn:microsoft.com/office/officeart/2008/layout/PictureAccentList"/>
    <dgm:cxn modelId="{D7C969D6-F7CF-48C9-967F-C9E6B6E94369}" type="presParOf" srcId="{5725D69C-E42E-40E4-9830-90BFC929156D}" destId="{C6A63D7A-0DFB-487E-8191-1E6BB1E599C8}" srcOrd="0" destOrd="0" presId="urn:microsoft.com/office/officeart/2008/layout/PictureAccentList"/>
    <dgm:cxn modelId="{FE793156-38E2-4FA9-9616-C5F04CEBA6A0}" type="presParOf" srcId="{C6A63D7A-0DFB-487E-8191-1E6BB1E599C8}" destId="{934E09EC-1527-47BB-85BD-1E2AE2F8EBF1}" srcOrd="0" destOrd="0" presId="urn:microsoft.com/office/officeart/2008/layout/PictureAccentList"/>
    <dgm:cxn modelId="{1AF8578A-A0F1-4C57-A16B-B555F949A2DC}" type="presParOf" srcId="{C6A63D7A-0DFB-487E-8191-1E6BB1E599C8}" destId="{A743ECBF-1036-45C9-B10C-B316C52D0D47}" srcOrd="1" destOrd="0" presId="urn:microsoft.com/office/officeart/2008/layout/PictureAccentList"/>
    <dgm:cxn modelId="{8D58D756-3A2C-440A-BD4F-F11DC052FF42}" type="presParOf" srcId="{5725D69C-E42E-40E4-9830-90BFC929156D}" destId="{B377B25E-10A4-42D0-9B06-24201E09C275}" srcOrd="1" destOrd="0" presId="urn:microsoft.com/office/officeart/2008/layout/PictureAccentList"/>
    <dgm:cxn modelId="{46F918A1-4333-4331-A118-E487F5D16EFB}" type="presParOf" srcId="{B377B25E-10A4-42D0-9B06-24201E09C275}" destId="{004665C9-D432-4E5B-BA34-0D079B8B9702}" srcOrd="0" destOrd="0" presId="urn:microsoft.com/office/officeart/2008/layout/PictureAccentList"/>
    <dgm:cxn modelId="{3593B62D-8E95-43BB-9AED-13E4CD549308}" type="presParOf" srcId="{B377B25E-10A4-42D0-9B06-24201E09C275}" destId="{FC286822-B6F4-4700-9C3A-806166843F5E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3969905-6525-43DA-9C00-C893E3A6A2F6}">
      <dsp:nvSpPr>
        <dsp:cNvPr id="0" name=""/>
        <dsp:cNvSpPr/>
      </dsp:nvSpPr>
      <dsp:spPr>
        <a:xfrm>
          <a:off x="0" y="556152"/>
          <a:ext cx="1137264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388E267-7EDB-429B-82C5-1A8341196000}">
      <dsp:nvSpPr>
        <dsp:cNvPr id="0" name=""/>
        <dsp:cNvSpPr/>
      </dsp:nvSpPr>
      <dsp:spPr>
        <a:xfrm>
          <a:off x="505823" y="29506"/>
          <a:ext cx="10828437" cy="109224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01" tIns="0" rIns="300901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I/ </a:t>
          </a:r>
          <a:r>
            <a:rPr lang="en-US" sz="4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4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sự</a:t>
          </a:r>
          <a:r>
            <a:rPr lang="en-US" sz="4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đẩy</a:t>
          </a:r>
          <a:r>
            <a:rPr lang="en-US" sz="4800" kern="1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4800" kern="1200" dirty="0" err="1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kéo</a:t>
          </a:r>
          <a:endParaRPr lang="en-US" sz="4800" kern="1200" dirty="0">
            <a:solidFill>
              <a:schemeClr val="tx1">
                <a:lumMod val="85000"/>
                <a:lumOff val="15000"/>
              </a:schemeClr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59142" y="82825"/>
        <a:ext cx="10721799" cy="985602"/>
      </dsp:txXfrm>
    </dsp:sp>
    <dsp:sp modelId="{C26D692B-E9D8-4023-9168-1FD7BB86AD32}">
      <dsp:nvSpPr>
        <dsp:cNvPr id="0" name=""/>
        <dsp:cNvSpPr/>
      </dsp:nvSpPr>
      <dsp:spPr>
        <a:xfrm>
          <a:off x="0" y="2234472"/>
          <a:ext cx="1137264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D08DAD5-723F-43C2-B592-F47375A4C97F}">
      <dsp:nvSpPr>
        <dsp:cNvPr id="0" name=""/>
        <dsp:cNvSpPr/>
      </dsp:nvSpPr>
      <dsp:spPr>
        <a:xfrm>
          <a:off x="541422" y="1688352"/>
          <a:ext cx="10828437" cy="1092240"/>
        </a:xfrm>
        <a:prstGeom prst="round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01" tIns="0" rIns="300901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II/ </a:t>
          </a:r>
          <a:r>
            <a:rPr lang="en-US" sz="48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4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4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48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endParaRPr lang="en-US" sz="4800" kern="1200" dirty="0">
            <a:solidFill>
              <a:srgbClr val="FF00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741" y="1741671"/>
        <a:ext cx="10721799" cy="985602"/>
      </dsp:txXfrm>
    </dsp:sp>
    <dsp:sp modelId="{D84D155A-36CE-403F-B5A3-6C58AF35D738}">
      <dsp:nvSpPr>
        <dsp:cNvPr id="0" name=""/>
        <dsp:cNvSpPr/>
      </dsp:nvSpPr>
      <dsp:spPr>
        <a:xfrm>
          <a:off x="0" y="3912792"/>
          <a:ext cx="11372646" cy="932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58476-1A6F-44FA-9C79-D580C393CFD5}">
      <dsp:nvSpPr>
        <dsp:cNvPr id="0" name=""/>
        <dsp:cNvSpPr/>
      </dsp:nvSpPr>
      <dsp:spPr>
        <a:xfrm>
          <a:off x="541422" y="3366672"/>
          <a:ext cx="10828437" cy="1092240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0901" tIns="0" rIns="300901" bIns="0" numCol="1" spcCol="1270" anchor="ctr" anchorCtr="0">
          <a:noAutofit/>
        </a:bodyPr>
        <a:lstStyle/>
        <a:p>
          <a:pPr lvl="0" algn="l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III/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tiếp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không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tiếp</a:t>
          </a:r>
          <a:r>
            <a:rPr lang="en-US" sz="48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8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xúc</a:t>
          </a:r>
          <a:endParaRPr lang="en-US" sz="48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94741" y="3419991"/>
        <a:ext cx="10721799" cy="985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B4E74-074F-4B5D-875C-B840BFCA8D96}">
      <dsp:nvSpPr>
        <dsp:cNvPr id="0" name=""/>
        <dsp:cNvSpPr/>
      </dsp:nvSpPr>
      <dsp:spPr>
        <a:xfrm>
          <a:off x="0" y="636693"/>
          <a:ext cx="11681717" cy="135466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5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II/ </a:t>
          </a:r>
          <a:r>
            <a:rPr lang="en-US" sz="65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Tác</a:t>
          </a:r>
          <a:r>
            <a:rPr lang="en-US" sz="65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65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dụng</a:t>
          </a:r>
          <a:r>
            <a:rPr lang="en-US" sz="65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65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6500" kern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6500" kern="1200" dirty="0" err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endParaRPr lang="en-US" sz="6500" kern="1200" dirty="0"/>
        </a:p>
      </dsp:txBody>
      <dsp:txXfrm>
        <a:off x="39677" y="676370"/>
        <a:ext cx="11602363" cy="1275312"/>
      </dsp:txXfrm>
    </dsp:sp>
    <dsp:sp modelId="{934E09EC-1527-47BB-85BD-1E2AE2F8EBF1}">
      <dsp:nvSpPr>
        <dsp:cNvPr id="0" name=""/>
        <dsp:cNvSpPr/>
      </dsp:nvSpPr>
      <dsp:spPr>
        <a:xfrm>
          <a:off x="0" y="2072640"/>
          <a:ext cx="1354666" cy="135466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43ECBF-1036-45C9-B10C-B316C52D0D47}">
      <dsp:nvSpPr>
        <dsp:cNvPr id="0" name=""/>
        <dsp:cNvSpPr/>
      </dsp:nvSpPr>
      <dsp:spPr>
        <a:xfrm>
          <a:off x="1435946" y="2042160"/>
          <a:ext cx="10245770" cy="135466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chuyển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động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4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02087" y="2108301"/>
        <a:ext cx="10113488" cy="1222384"/>
      </dsp:txXfrm>
    </dsp:sp>
    <dsp:sp modelId="{004665C9-D432-4E5B-BA34-0D079B8B9702}">
      <dsp:nvSpPr>
        <dsp:cNvPr id="0" name=""/>
        <dsp:cNvSpPr/>
      </dsp:nvSpPr>
      <dsp:spPr>
        <a:xfrm>
          <a:off x="0" y="3589866"/>
          <a:ext cx="1354666" cy="1354666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286822-B6F4-4700-9C3A-806166843F5E}">
      <dsp:nvSpPr>
        <dsp:cNvPr id="0" name=""/>
        <dsp:cNvSpPr/>
      </dsp:nvSpPr>
      <dsp:spPr>
        <a:xfrm>
          <a:off x="1435946" y="3589866"/>
          <a:ext cx="10245770" cy="1354666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2928" tIns="312928" rIns="312928" bIns="312928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Lực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hình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dạng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4400" kern="1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4400" kern="1200" dirty="0" err="1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vật</a:t>
          </a:r>
          <a:endParaRPr lang="en-US" sz="4400" kern="1200" dirty="0">
            <a:solidFill>
              <a:srgbClr val="FFFF0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02087" y="3656007"/>
        <a:ext cx="10113488" cy="12223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Đầu trang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Chỗ dành sẵn cho Ngày tháng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DEB193-E55D-4118-8C02-88BF638E5E99}" type="datetimeFigureOut">
              <a:rPr lang="vi-VN" smtClean="0"/>
              <a:t>21/02/2024</a:t>
            </a:fld>
            <a:endParaRPr lang="vi-VN"/>
          </a:p>
        </p:txBody>
      </p:sp>
      <p:sp>
        <p:nvSpPr>
          <p:cNvPr id="4" name="Chỗ dành sẵn cho Hình ảnh của Bản chiế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Chỗ dành sẵn cho Ghi chú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Chỗ dành sẵn cho Số hiệu Bản chiế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20E24-7CC3-4F34-9FB7-51501360B2E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939880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hiệu Bản chiế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020E24-7CC3-4F34-9FB7-51501360B2E4}" type="slidenum">
              <a:rPr lang="vi-VN" smtClean="0"/>
              <a:t>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494037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103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5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282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6901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1577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0340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45947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0874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2927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7020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6642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8447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64690"/>
      </p:ext>
    </p:extLst>
  </p:cSld>
  <p:clrMapOvr>
    <a:masterClrMapping/>
  </p:clrMapOvr>
  <p:transition spd="slow"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473415"/>
      </p:ext>
    </p:extLst>
  </p:cSld>
  <p:clrMapOvr>
    <a:masterClrMapping/>
  </p:clrMapOvr>
  <p:transition spd="slow"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934280"/>
      </p:ext>
    </p:extLst>
  </p:cSld>
  <p:clrMapOvr>
    <a:masterClrMapping/>
  </p:clrMapOvr>
  <p:transition spd="slow">
    <p:wip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628634"/>
      </p:ext>
    </p:extLst>
  </p:cSld>
  <p:clrMapOvr>
    <a:masterClrMapping/>
  </p:clrMapOvr>
  <p:transition spd="slow">
    <p:wip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409404"/>
      </p:ext>
    </p:extLst>
  </p:cSld>
  <p:clrMapOvr>
    <a:masterClrMapping/>
  </p:clrMapOvr>
  <p:transition spd="slow">
    <p:wip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3873708"/>
      </p:ext>
    </p:extLst>
  </p:cSld>
  <p:clrMapOvr>
    <a:masterClrMapping/>
  </p:clrMapOvr>
  <p:transition spd="slow">
    <p:wip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317319"/>
      </p:ext>
    </p:extLst>
  </p:cSld>
  <p:clrMapOvr>
    <a:masterClrMapping/>
  </p:clrMapOvr>
  <p:transition spd="slow">
    <p:wip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760477"/>
      </p:ext>
    </p:extLst>
  </p:cSld>
  <p:clrMapOvr>
    <a:masterClrMapping/>
  </p:clrMapOvr>
  <p:transition spd="slow">
    <p:wip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133357"/>
      </p:ext>
    </p:extLst>
  </p:cSld>
  <p:clrMapOvr>
    <a:masterClrMapping/>
  </p:clrMapOvr>
  <p:transition spd="slow">
    <p:wip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913192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68639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713235"/>
      </p:ext>
    </p:extLst>
  </p:cSld>
  <p:clrMapOvr>
    <a:masterClrMapping/>
  </p:clrMapOvr>
  <p:transition spd="slow">
    <p:wip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406637"/>
      </p:ext>
    </p:extLst>
  </p:cSld>
  <p:clrMapOvr>
    <a:masterClrMapping/>
  </p:clrMapOvr>
  <p:transition spd="slow">
    <p:wip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81213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145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143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1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403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8170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6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793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75C38-6B33-44ED-B1CA-6D498B7ABEB4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2D2DC6-297D-438F-BBD5-0EA2DF06DC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0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735" r:id="rId7"/>
    <p:sldLayoutId id="2147483734" r:id="rId8"/>
    <p:sldLayoutId id="2147483733" r:id="rId9"/>
    <p:sldLayoutId id="2147483732" r:id="rId10"/>
    <p:sldLayoutId id="2147483731" r:id="rId11"/>
    <p:sldLayoutId id="2147483730" r:id="rId12"/>
    <p:sldLayoutId id="2147483729" r:id="rId13"/>
    <p:sldLayoutId id="2147483726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6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ED130C-C7F5-4484-B5EB-92F24A716756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C6775D-9DFB-45DA-A78C-A0D79605F38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2230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74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728" r:id="rId8"/>
    <p:sldLayoutId id="2147483727" r:id="rId9"/>
    <p:sldLayoutId id="2147483722" r:id="rId10"/>
    <p:sldLayoutId id="2147483723" r:id="rId11"/>
    <p:sldLayoutId id="2147483724" r:id="rId12"/>
    <p:sldLayoutId id="2147483725" r:id="rId13"/>
  </p:sldLayoutIdLst>
  <p:transition spd="slow">
    <p:wipe/>
  </p:transition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13" Type="http://schemas.openxmlformats.org/officeDocument/2006/relationships/image" Target="../media/image18.png"/><Relationship Id="rId18" Type="http://schemas.openxmlformats.org/officeDocument/2006/relationships/image" Target="../media/image20.png"/><Relationship Id="rId3" Type="http://schemas.openxmlformats.org/officeDocument/2006/relationships/slide" Target="slide12.xml"/><Relationship Id="rId21" Type="http://schemas.openxmlformats.org/officeDocument/2006/relationships/image" Target="../media/image22.png"/><Relationship Id="rId7" Type="http://schemas.openxmlformats.org/officeDocument/2006/relationships/image" Target="../media/image16.png"/><Relationship Id="rId12" Type="http://schemas.openxmlformats.org/officeDocument/2006/relationships/slide" Target="slide16.xml"/><Relationship Id="rId17" Type="http://schemas.microsoft.com/office/2007/relationships/hdphoto" Target="../media/hdphoto8.wdp"/><Relationship Id="rId2" Type="http://schemas.openxmlformats.org/officeDocument/2006/relationships/image" Target="../media/image14.png"/><Relationship Id="rId16" Type="http://schemas.openxmlformats.org/officeDocument/2006/relationships/image" Target="../media/image19.png"/><Relationship Id="rId20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3.xml"/><Relationship Id="rId11" Type="http://schemas.microsoft.com/office/2007/relationships/hdphoto" Target="../media/hdphoto6.wdp"/><Relationship Id="rId24" Type="http://schemas.microsoft.com/office/2007/relationships/hdphoto" Target="../media/hdphoto10.wdp"/><Relationship Id="rId5" Type="http://schemas.microsoft.com/office/2007/relationships/hdphoto" Target="../media/hdphoto4.wdp"/><Relationship Id="rId15" Type="http://schemas.openxmlformats.org/officeDocument/2006/relationships/slide" Target="slide15.xml"/><Relationship Id="rId23" Type="http://schemas.openxmlformats.org/officeDocument/2006/relationships/image" Target="../media/image23.png"/><Relationship Id="rId10" Type="http://schemas.openxmlformats.org/officeDocument/2006/relationships/image" Target="../media/image17.png"/><Relationship Id="rId19" Type="http://schemas.microsoft.com/office/2007/relationships/hdphoto" Target="../media/hdphoto9.wdp"/><Relationship Id="rId4" Type="http://schemas.openxmlformats.org/officeDocument/2006/relationships/image" Target="../media/image15.png"/><Relationship Id="rId9" Type="http://schemas.openxmlformats.org/officeDocument/2006/relationships/slide" Target="slide14.xml"/><Relationship Id="rId14" Type="http://schemas.microsoft.com/office/2007/relationships/hdphoto" Target="../media/hdphoto7.wdp"/><Relationship Id="rId22" Type="http://schemas.openxmlformats.org/officeDocument/2006/relationships/slide" Target="slide1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tmp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tmp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tmp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tmp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tmp"/><Relationship Id="rId3" Type="http://schemas.openxmlformats.org/officeDocument/2006/relationships/image" Target="../media/image25.png"/><Relationship Id="rId7" Type="http://schemas.openxmlformats.org/officeDocument/2006/relationships/image" Target="../media/image26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Relationship Id="rId6" Type="http://schemas.openxmlformats.org/officeDocument/2006/relationships/slide" Target="slide11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fif"/><Relationship Id="rId4" Type="http://schemas.openxmlformats.org/officeDocument/2006/relationships/slide" Target="slide10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5" Type="http://schemas.openxmlformats.org/officeDocument/2006/relationships/image" Target="../media/image35.png"/><Relationship Id="rId4" Type="http://schemas.openxmlformats.org/officeDocument/2006/relationships/image" Target="../media/image10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png"/><Relationship Id="rId4" Type="http://schemas.openxmlformats.org/officeDocument/2006/relationships/hyperlink" Target="s&#7921;%20&#273;&#7849;y%20k&#233;o.mp4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6.png"/><Relationship Id="rId7" Type="http://schemas.openxmlformats.org/officeDocument/2006/relationships/image" Target="../media/image8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Relationship Id="rId6" Type="http://schemas.microsoft.com/office/2007/relationships/hdphoto" Target="../media/hdphoto2.wdp"/><Relationship Id="rId5" Type="http://schemas.openxmlformats.org/officeDocument/2006/relationships/image" Target="../media/image7.png"/><Relationship Id="rId10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slide" Target="slide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1">
            <a:extLst>
              <a:ext uri="{FF2B5EF4-FFF2-40B4-BE49-F238E27FC236}">
                <a16:creationId xmlns:a16="http://schemas.microsoft.com/office/drawing/2014/main" id="{2B386A12-7FA6-4199-82B0-58CC9CD19A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38920"/>
            <a:ext cx="12192000" cy="5819079"/>
          </a:xfrm>
          <a:prstGeom prst="rect">
            <a:avLst/>
          </a:prstGeom>
        </p:spPr>
      </p:pic>
      <p:grpSp>
        <p:nvGrpSpPr>
          <p:cNvPr id="3" name="Nhóm 2">
            <a:extLst>
              <a:ext uri="{FF2B5EF4-FFF2-40B4-BE49-F238E27FC236}">
                <a16:creationId xmlns:a16="http://schemas.microsoft.com/office/drawing/2014/main" id="{18685785-EE24-493E-A653-9542BA05B94C}"/>
              </a:ext>
            </a:extLst>
          </p:cNvPr>
          <p:cNvGrpSpPr/>
          <p:nvPr/>
        </p:nvGrpSpPr>
        <p:grpSpPr>
          <a:xfrm>
            <a:off x="50006" y="0"/>
            <a:ext cx="12091987" cy="1092240"/>
            <a:chOff x="505823" y="29506"/>
            <a:chExt cx="10828437" cy="1092240"/>
          </a:xfrm>
        </p:grpSpPr>
        <p:sp>
          <p:nvSpPr>
            <p:cNvPr id="4" name="Hình chữ nhật: Góc Tròn 3">
              <a:extLst>
                <a:ext uri="{FF2B5EF4-FFF2-40B4-BE49-F238E27FC236}">
                  <a16:creationId xmlns:a16="http://schemas.microsoft.com/office/drawing/2014/main" id="{A58F55B5-771F-49F0-B800-5506003D1848}"/>
                </a:ext>
              </a:extLst>
            </p:cNvPr>
            <p:cNvSpPr/>
            <p:nvPr/>
          </p:nvSpPr>
          <p:spPr>
            <a:xfrm>
              <a:off x="505823" y="29506"/>
              <a:ext cx="10828437" cy="1092240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Hình chữ nhật: Góc Tròn 4">
              <a:extLst>
                <a:ext uri="{FF2B5EF4-FFF2-40B4-BE49-F238E27FC236}">
                  <a16:creationId xmlns:a16="http://schemas.microsoft.com/office/drawing/2014/main" id="{02568FE7-2213-4F71-89C3-77112E9B35B0}"/>
                </a:ext>
              </a:extLst>
            </p:cNvPr>
            <p:cNvSpPr txBox="1"/>
            <p:nvPr/>
          </p:nvSpPr>
          <p:spPr>
            <a:xfrm>
              <a:off x="559142" y="82825"/>
              <a:ext cx="10721799" cy="98560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0901" tIns="0" rIns="300901" bIns="0" numCol="1" spcCol="1270" anchor="ctr" anchorCtr="0">
              <a:noAutofit/>
            </a:bodyPr>
            <a:lstStyle/>
            <a:p>
              <a:pPr marL="0" lvl="0" indent="0" algn="l" defTabSz="2133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4800" b="1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CHƯƠNG VIII. LỰC TRONG ĐỜI SỐNG</a:t>
              </a:r>
              <a:endParaRPr lang="en-US" sz="4800" b="1" kern="1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72862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340078" y="524383"/>
            <a:ext cx="893752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ĐIỀN TỪ THÍCH HỢP </a:t>
            </a:r>
          </a:p>
          <a:p>
            <a:pPr algn="ctr"/>
            <a:r>
              <a:rPr 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 CHỖ TRỐNG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3005664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283345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24" y="2116162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489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C:\Users\ADMIN\Desktop\canh22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00" y="45720"/>
            <a:ext cx="12166600" cy="681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3" descr="C:\Users\ADMIN\Desktop\11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89" b="100000" l="9589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930" y="4212948"/>
            <a:ext cx="1529647" cy="114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:\Users\ADMIN\Desktop\2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726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577" y="2405790"/>
            <a:ext cx="1415057" cy="1061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ADMIN\Desktop\3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055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2297" y="1858945"/>
            <a:ext cx="13208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ADMIN\Desktop\4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6575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2734" y="4920430"/>
            <a:ext cx="14224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C:\Users\ADMIN\Desktop\5.png">
            <a:hlinkClick r:id="rId15" action="ppaction://hlinksldjump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6789" y="2393972"/>
            <a:ext cx="1503912" cy="112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C:\Users\ADMIN\Desktop\512821722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44969" y1="5882" x2="42300" y2="10131"/>
                        <a14:foregroundMark x1="52772" y1="5065" x2="54825" y2="12908"/>
                        <a14:foregroundMark x1="57084" y1="3758" x2="56057" y2="9967"/>
                        <a14:foregroundMark x1="34021" y1="91667" x2="37629" y2="94118"/>
                        <a14:foregroundMark x1="64433" y1="92157" x2="62371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472" y="5034141"/>
            <a:ext cx="1096168" cy="1033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6701" y="-320869"/>
            <a:ext cx="3919084" cy="3421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Kết quả hình ảnh cho FIREWORK GIF"/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1649" y="84483"/>
            <a:ext cx="3919084" cy="2524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9096723" y="-533399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846" flipH="1">
            <a:off x="8044884" y="-771305"/>
            <a:ext cx="2231515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ình ảnh có liên quan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16952" y1="13286" x2="66476" y2="90571"/>
                        <a14:foregroundMark x1="80000" y1="8429" x2="37524" y2="91714"/>
                        <a14:foregroundMark x1="33905" y1="15857" x2="41714" y2="42429"/>
                        <a14:foregroundMark x1="63619" y1="11714" x2="57905" y2="40286"/>
                        <a14:foregroundMark x1="60190" y1="10571" x2="48762" y2="30714"/>
                        <a14:foregroundMark x1="46667" y1="17000" x2="54476" y2="45000"/>
                        <a14:foregroundMark x1="14857" y1="12143" x2="32571" y2="21143"/>
                        <a14:foregroundMark x1="15619" y1="11143" x2="3619" y2="17429"/>
                        <a14:foregroundMark x1="6476" y1="16429" x2="14095" y2="26000"/>
                        <a14:foregroundMark x1="80571" y1="6429" x2="61524" y2="8429"/>
                        <a14:foregroundMark x1="82667" y1="4714" x2="82095" y2="16429"/>
                        <a14:foregroundMark x1="42476" y1="39714" x2="19048" y2="69429"/>
                        <a14:foregroundMark x1="51429" y1="42714" x2="52952" y2="43286"/>
                        <a14:backgroundMark x1="55810" y1="3143" x2="67238" y2="15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5451" y="5408521"/>
            <a:ext cx="924287" cy="1232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5512">
            <a:off x="10285896" y="-757287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Kết quả hình ảnh cho bamboo cartoon 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39192">
            <a:off x="11133348" y="-367685"/>
            <a:ext cx="2066504" cy="3127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6545430" y="2936436"/>
            <a:ext cx="246286" cy="1600438"/>
          </a:xfrm>
          <a:prstGeom prst="rect">
            <a:avLst/>
          </a:prstGeom>
          <a:noFill/>
        </p:spPr>
        <p:txBody>
          <a:bodyPr wrap="none" lIns="121920" tIns="60960" rIns="121920" bIns="6096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endParaRPr lang="en-US" sz="9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964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302 -0.06513 L -0.03316 -0.11883 C -0.03715 -0.12963 -0.03576 -0.14043 -0.03108 -0.14908 C -0.02413 -0.15864 -0.01441 -0.16235 -0.00226 -0.1605 L 0.05191 -0.15679 " pathEditMode="relative" rAng="-3854564" ptsTypes="FffFF">
                                      <p:cBhvr>
                                        <p:cTn id="21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3" y="-60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156 -0.1571 L 0.04774 -0.29599 " pathEditMode="relative" rAng="0" ptsTypes="AA">
                                      <p:cBhvr>
                                        <p:cTn id="2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1" y="-6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74 -0.29599 L 0.17274 -0.35525 " pathEditMode="relative" rAng="0" ptsTypes="AA">
                                      <p:cBhvr>
                                        <p:cTn id="2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274 -0.35524 L 0.29774 -0.38487 " pathEditMode="relative" rAng="0" ptsTypes="AA">
                                      <p:cBhvr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50" y="-14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9774 -0.38488 L 0.41441 -0.44414 " pathEditMode="relative" rAng="0" ptsTypes="AA">
                                      <p:cBhvr>
                                        <p:cTn id="3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" y="-2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441 -0.42932 L 0.33108 -0.54784 " pathEditMode="relative" rAng="0" ptsTypes="AA">
                                      <p:cBhvr>
                                        <p:cTn id="40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67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38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941 -0.65155 L 0.33507 -0.55278 L 0.33108 -0.65155 L 0.32691 -0.55278 L 0.32274 -0.65155 L 0.31875 -0.55278 L 0.31441 -0.65155 L 0.31042 -0.55278 L 0.30608 -0.65155 L 0.30174 -0.55278 L 0.29774 -0.65155 L 0.29358 -0.55278 L 0.28958 -0.65155 L 0.28542 -0.55278 L 0.28108 -0.65155 L 0.27708 -0.55278 L 0.27274 -0.65155 " pathEditMode="relative" rAng="0" ptsTypes="FFFFFFFFFFFFFFFFF">
                                      <p:cBhvr>
                                        <p:cTn id="43" dur="3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33" y="4938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823 -0.01544 L 0.04705 -0.16359 C 0.05313 -0.1963 0.06476 -0.21667 0.07847 -0.22068 C 0.09427 -0.22531 0.10834 -0.21297 0.11962 -0.1855 L 0.17518 -0.06266 " pathEditMode="relative" rAng="-577008" ptsTypes="FffFF">
                                      <p:cBhvr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79" y="-114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7517 -0.06265 L 0.32587 -0.08889 " pathEditMode="relative" rAng="0" ptsTypes="AA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35" y="-132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587 -0.08889 L 0.47587 -0.20741 " pathEditMode="relative" rAng="0" ptsTypes="AA">
                                      <p:cBhvr>
                                        <p:cTn id="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00" y="-592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7587 -0.20741 L 0.4842 -0.40803 " pathEditMode="relative" rAng="0" ptsTypes="AA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17" y="-100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754 -0.40802 L 0.4092 -0.55617 " pathEditMode="relative" rAng="0" ptsTypes="AA">
                                      <p:cBhvr>
                                        <p:cTn id="6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17" y="-74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342 -0.6213 L 0.34497 -0.6213 C 0.35 -0.6213 0.35573 -0.63612 0.36094 -0.63859 C 0.36459 -0.63859 0.3717 -0.6247 0.37483 -0.6247 C 0.37934 -0.6247 0.38368 -0.62902 0.39202 -0.62902 L 0.39775 -0.79321 L 0.40417 -0.59476 L 0.41181 -0.6213 L 0.41806 -0.62902 L 0.43351 -0.62254 C 0.44045 -0.62562 0.44618 -0.63951 0.45313 -0.64476 C 0.45573 -0.64599 0.46146 -0.64692 0.46528 -0.64476 C 0.4691 -0.6426 0.4724 -0.62778 0.47361 -0.62655 C 0.47552 -0.62254 0.47986 -0.62655 0.48247 -0.6247 L 0.48629 -0.6213 L 0.4934 -0.6213 " pathEditMode="relative" rAng="0" ptsTypes="FfffFFFFFffffFFF">
                                      <p:cBhvr>
                                        <p:cTn id="7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51" y="-7284"/>
                                    </p:animMotion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7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xit" presetSubtype="0" fill="hold" grpId="1" nodeType="withEffect" nodePh="1">
                                  <p:stCondLst>
                                    <p:cond delay="5000"/>
                                  </p:stCondLst>
                                  <p:endCondLst>
                                    <p:cond evt="begin" delay="0">
                                      <p:tn val="76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xit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9" grpId="0"/>
      <p:bldP spid="2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857" y="2292557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186025" y="3993037"/>
            <a:ext cx="761016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endParaRPr lang="en-US" sz="40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đứng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yên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</a:t>
            </a:r>
          </a:p>
        </p:txBody>
      </p:sp>
      <p:sp>
        <p:nvSpPr>
          <p:cNvPr id="11" name="TextBox 10">
            <a:hlinkClick r:id="rId6" action="ppaction://hlinksldjump"/>
          </p:cNvPr>
          <p:cNvSpPr txBox="1"/>
          <p:nvPr/>
        </p:nvSpPr>
        <p:spPr>
          <a:xfrm>
            <a:off x="4304289" y="978193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373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5807" y="2576051"/>
            <a:ext cx="4503174" cy="451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154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6476" y="-645526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87297" y="3994169"/>
            <a:ext cx="5994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cỏ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….</a:t>
            </a:r>
          </a:p>
        </p:txBody>
      </p:sp>
      <p:sp>
        <p:nvSpPr>
          <p:cNvPr id="11" name="TextBox 10">
            <a:hlinkClick r:id="rId6" action="ppaction://hlinksldjump"/>
          </p:cNvPr>
          <p:cNvSpPr txBox="1"/>
          <p:nvPr/>
        </p:nvSpPr>
        <p:spPr>
          <a:xfrm>
            <a:off x="4282781" y="640079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chậm</a:t>
            </a:r>
            <a:r>
              <a:rPr lang="en-US" sz="3733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endParaRPr lang="en-US" sz="3733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995" y="2625212"/>
            <a:ext cx="4640824" cy="457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163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362600" y="4328160"/>
            <a:ext cx="5994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phía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sang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trái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1" name="TextBox 10">
            <a:hlinkClick r:id="rId6" action="ppaction://hlinksldjump"/>
          </p:cNvPr>
          <p:cNvSpPr txBox="1"/>
          <p:nvPr/>
        </p:nvSpPr>
        <p:spPr>
          <a:xfrm>
            <a:off x="4304916" y="892364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đổi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373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471" y="2545080"/>
            <a:ext cx="4434347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27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667400" y="4010249"/>
            <a:ext cx="599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khung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bắt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dính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1" name="TextBox 10">
            <a:hlinkClick r:id="rId6" action="ppaction://hlinksldjump"/>
          </p:cNvPr>
          <p:cNvSpPr txBox="1"/>
          <p:nvPr/>
        </p:nvSpPr>
        <p:spPr>
          <a:xfrm>
            <a:off x="4282781" y="964544"/>
            <a:ext cx="4165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4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5471" y="2545080"/>
            <a:ext cx="4404851" cy="4632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09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Khi con qua song\cartoon_natural_landscape_vector_2785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861"/>
            <a:ext cx="12192000" cy="6835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DMIN\Desktop\cau hoi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4019" y="2545080"/>
            <a:ext cx="13090819" cy="472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C:\Users\ADMIN\Desktop\453552345 (3)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7985" y="-604905"/>
            <a:ext cx="4818209" cy="3378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401930" y="4010249"/>
            <a:ext cx="5994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5: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lăn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sân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nối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thủ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5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11" name="TextBox 10">
            <a:hlinkClick r:id="rId6" action="ppaction://hlinksldjump"/>
          </p:cNvPr>
          <p:cNvSpPr txBox="1"/>
          <p:nvPr/>
        </p:nvSpPr>
        <p:spPr>
          <a:xfrm>
            <a:off x="4282781" y="640079"/>
            <a:ext cx="4165600" cy="12412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Chuyển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nhanh</a:t>
            </a:r>
            <a:r>
              <a:rPr lang="en-US" sz="3733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33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dần</a:t>
            </a:r>
            <a:endParaRPr lang="en-US" sz="3733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C:\Users\ADMIN\Desktop\Tai nguyen thiet ke tro choi\Bảng gỗ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1442" y="22448"/>
            <a:ext cx="2277359" cy="9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141" y="2545080"/>
            <a:ext cx="4473678" cy="4699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78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" y="-127015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903" y="910725"/>
            <a:ext cx="10515600" cy="2192594"/>
          </a:xfrm>
        </p:spPr>
        <p:txBody>
          <a:bodyPr>
            <a:normAutofit/>
          </a:bodyPr>
          <a:lstStyle/>
          <a:p>
            <a:pPr algn="just"/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mối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4233" y="4385648"/>
            <a:ext cx="11130116" cy="112568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0" indent="0"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10471" y="-13868"/>
            <a:ext cx="1091878" cy="849562"/>
          </a:xfrm>
          <a:prstGeom prst="roundRect">
            <a:avLst>
              <a:gd name="adj" fmla="val 1667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Group 4"/>
          <p:cNvGrpSpPr/>
          <p:nvPr/>
        </p:nvGrpSpPr>
        <p:grpSpPr>
          <a:xfrm>
            <a:off x="1102349" y="-45072"/>
            <a:ext cx="7757713" cy="925215"/>
            <a:chOff x="1435946" y="2042160"/>
            <a:chExt cx="10245770" cy="1354666"/>
          </a:xfrm>
        </p:grpSpPr>
        <p:sp>
          <p:nvSpPr>
            <p:cNvPr id="6" name="Rounded Rectangle 5">
              <a:hlinkClick r:id="rId4" action="ppaction://hlinksldjump"/>
            </p:cNvPr>
            <p:cNvSpPr/>
            <p:nvPr/>
          </p:nvSpPr>
          <p:spPr>
            <a:xfrm>
              <a:off x="1435946" y="2042160"/>
              <a:ext cx="10245770" cy="1354666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5"/>
            <p:cNvSpPr txBox="1"/>
            <p:nvPr/>
          </p:nvSpPr>
          <p:spPr>
            <a:xfrm>
              <a:off x="1502087" y="2108301"/>
              <a:ext cx="10113488" cy="1222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2928" tIns="312928" rIns="312928" bIns="312928" numCol="1" spcCol="1270" anchor="ctr" anchorCtr="0">
              <a:noAutofit/>
            </a:bodyPr>
            <a:lstStyle/>
            <a:p>
              <a:pPr lvl="0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chuyển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động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4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55" y="993290"/>
            <a:ext cx="923594" cy="8209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1" y="4274492"/>
            <a:ext cx="923594" cy="820913"/>
          </a:xfrm>
          <a:prstGeom prst="rect">
            <a:avLst/>
          </a:prstGeom>
        </p:spPr>
      </p:pic>
      <p:sp>
        <p:nvSpPr>
          <p:cNvPr id="14" name="Content Placeholder 2"/>
          <p:cNvSpPr txBox="1">
            <a:spLocks/>
          </p:cNvSpPr>
          <p:nvPr/>
        </p:nvSpPr>
        <p:spPr>
          <a:xfrm>
            <a:off x="690630" y="2945751"/>
            <a:ext cx="10488561" cy="11307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1924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1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9213" y="0"/>
            <a:ext cx="11513574" cy="1655762"/>
          </a:xfrm>
        </p:spPr>
        <p:txBody>
          <a:bodyPr>
            <a:noAutofit/>
          </a:bodyPr>
          <a:lstStyle/>
          <a:p>
            <a:pPr algn="just"/>
            <a:r>
              <a:rPr 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 video và cho biết, ngoài tác dụng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tốc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2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err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2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động của vật thì </a:t>
            </a:r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 CÓ THỂ CÓ TÁC DỤNG NÀO KHÁC NỮA?</a:t>
            </a:r>
            <a:endParaRPr lang="en-US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vật biến dạng">
            <a:hlinkClick r:id="" action="ppaction://media"/>
            <a:extLst>
              <a:ext uri="{FF2B5EF4-FFF2-40B4-BE49-F238E27FC236}">
                <a16:creationId xmlns:a16="http://schemas.microsoft.com/office/drawing/2014/main" id="{5F6D5014-5CFC-4912-A8B3-528D5094B9A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39887" y="1523404"/>
            <a:ext cx="9077326" cy="5105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1795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29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" y="-127015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-56597" y="230188"/>
            <a:ext cx="1111045" cy="1354666"/>
          </a:xfrm>
          <a:prstGeom prst="roundRect">
            <a:avLst>
              <a:gd name="adj" fmla="val 1667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5" name="Group 4"/>
          <p:cNvGrpSpPr/>
          <p:nvPr/>
        </p:nvGrpSpPr>
        <p:grpSpPr>
          <a:xfrm>
            <a:off x="1435946" y="195280"/>
            <a:ext cx="8403188" cy="1354666"/>
            <a:chOff x="1435946" y="3589866"/>
            <a:chExt cx="10245770" cy="1354666"/>
          </a:xfrm>
        </p:grpSpPr>
        <p:sp>
          <p:nvSpPr>
            <p:cNvPr id="6" name="Rounded Rectangle 5"/>
            <p:cNvSpPr/>
            <p:nvPr/>
          </p:nvSpPr>
          <p:spPr>
            <a:xfrm>
              <a:off x="1435946" y="3589866"/>
              <a:ext cx="10245770" cy="1354666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Rounded Rectangle 5"/>
            <p:cNvSpPr txBox="1"/>
            <p:nvPr/>
          </p:nvSpPr>
          <p:spPr>
            <a:xfrm>
              <a:off x="1502087" y="3656007"/>
              <a:ext cx="10113488" cy="1222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2928" tIns="312928" rIns="312928" bIns="312928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4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8598" y="3706813"/>
            <a:ext cx="11963401" cy="2900464"/>
          </a:xfrm>
        </p:spPr>
        <p:txBody>
          <a:bodyPr>
            <a:noAutofit/>
          </a:bodyPr>
          <a:lstStyle/>
          <a:p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xo,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Theo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3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endParaRPr lang="en-US" sz="3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C80C97B-885B-4B46-98EC-41482EF400B7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12192000" cy="1881188"/>
          </a:xfrm>
        </p:spPr>
        <p:txBody>
          <a:bodyPr>
            <a:normAutofit lnSpcReduction="10000"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2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nén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xo,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dãn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7 </a:t>
            </a:r>
            <a:r>
              <a:rPr lang="en-US" sz="3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06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J035_350A -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2452" y="5112774"/>
            <a:ext cx="11641393" cy="1239753"/>
          </a:xfrm>
        </p:spPr>
        <p:txBody>
          <a:bodyPr>
            <a:noAutofit/>
          </a:bodyPr>
          <a:lstStyle/>
          <a:p>
            <a:pPr algn="just"/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ít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nghe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5" y="85351"/>
            <a:ext cx="11631560" cy="471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342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" y="-127015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82677" y="261421"/>
            <a:ext cx="1111045" cy="1354666"/>
          </a:xfrm>
          <a:prstGeom prst="roundRect">
            <a:avLst>
              <a:gd name="adj" fmla="val 1667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1681753" y="195280"/>
            <a:ext cx="8403188" cy="1354666"/>
            <a:chOff x="1435946" y="3589866"/>
            <a:chExt cx="10245770" cy="1354666"/>
          </a:xfrm>
        </p:grpSpPr>
        <p:sp>
          <p:nvSpPr>
            <p:cNvPr id="5" name="Rounded Rectangle 4"/>
            <p:cNvSpPr/>
            <p:nvPr/>
          </p:nvSpPr>
          <p:spPr>
            <a:xfrm>
              <a:off x="1435946" y="3589866"/>
              <a:ext cx="10245770" cy="1354666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5"/>
            <p:cNvSpPr txBox="1"/>
            <p:nvPr/>
          </p:nvSpPr>
          <p:spPr>
            <a:xfrm>
              <a:off x="1502087" y="3656007"/>
              <a:ext cx="10113488" cy="1222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2928" tIns="312928" rIns="312928" bIns="312928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4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24608" y="2085771"/>
            <a:ext cx="10557791" cy="132556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207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82600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Tác dụng của lực</a:t>
            </a:r>
          </a:p>
        </p:txBody>
      </p:sp>
      <p:sp>
        <p:nvSpPr>
          <p:cNvPr id="3" name="Rectangle 2"/>
          <p:cNvSpPr/>
          <p:nvPr/>
        </p:nvSpPr>
        <p:spPr>
          <a:xfrm>
            <a:off x="609600" y="1295400"/>
            <a:ext cx="11074400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Lực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tác dụng lên vật có thể làm:</a:t>
            </a:r>
          </a:p>
          <a:p>
            <a:pPr marR="0" lvl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T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hay đổi tốc độ, hướng chuyển động của vật.</a:t>
            </a:r>
          </a:p>
          <a:p>
            <a:pPr marR="0" lvl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Biến dạng vật.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67676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88490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452" y="88490"/>
            <a:ext cx="10911348" cy="1170040"/>
          </a:xfrm>
        </p:spPr>
        <p:txBody>
          <a:bodyPr/>
          <a:lstStyle/>
          <a:p>
            <a:pPr algn="ctr"/>
            <a:r>
              <a:rPr lang="en-US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 TẬP</a:t>
            </a:r>
            <a:endParaRPr lang="en-US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03123" y="1258530"/>
            <a:ext cx="1172988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Nhiệm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1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vụ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Hoàn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thành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phiếu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học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tập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Số 1.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làm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việc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theo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nhóm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 </a:t>
            </a:r>
            <a:r>
              <a:rPr lang="en-US" sz="36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6 phút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en-US" sz="3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Link Liveworksheet</a:t>
            </a:r>
            <a:r>
              <a:rPr lang="en-US" sz="3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tabLst/>
              <a:defRPr/>
            </a:pPr>
            <a:r>
              <a:rPr lang="en-US" sz="360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https://www.liveworksheets.com/c?a=s&amp;t=pblqt7mvzvj&amp;sr=n&amp;ms=uz&amp;l=if&amp;i=uztffnc&amp;r=rk&amp;db=4&amp;f=dzddzddx&amp;cd=phfatz3vygyqloexgzeelksc9ngnngnnmxg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tabLst/>
              <a:defRPr/>
            </a:pPr>
            <a:endParaRPr lang="en-US" sz="360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black"/>
              </a:buClr>
              <a:buSzTx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36788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0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452" y="88490"/>
            <a:ext cx="10911348" cy="117004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3" y="1242553"/>
            <a:ext cx="10569676" cy="229706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462116" y="3755922"/>
            <a:ext cx="117298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tin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 Số 2.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Ø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5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93129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10" y="-328621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2452" y="3422533"/>
            <a:ext cx="11316929" cy="2762865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 số 2: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2452" y="88490"/>
            <a:ext cx="10911348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III.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xúc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A62BBFF0-0BC6-457D-A917-D4553DE5BE29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3" y="913932"/>
            <a:ext cx="10569676" cy="229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464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10" y="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6"/>
          <p:cNvSpPr txBox="1">
            <a:spLocks/>
          </p:cNvSpPr>
          <p:nvPr/>
        </p:nvSpPr>
        <p:spPr>
          <a:xfrm>
            <a:off x="442452" y="1757455"/>
            <a:ext cx="1055779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Kết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luận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được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phân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thành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không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xúc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42452" y="88490"/>
            <a:ext cx="10911348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III.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không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499143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10" y="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028365" y="21902"/>
            <a:ext cx="10911348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xúc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và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lực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không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kumimoji="0" lang="en-US" sz="4400" b="1" i="0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tiếp</a:t>
            </a: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xúc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8" name="LỰC TIẾP XÚC VÀ LỰC KHÔNG TIẾP XÚC">
            <a:hlinkClick r:id="" action="ppaction://media"/>
            <a:extLst>
              <a:ext uri="{FF2B5EF4-FFF2-40B4-BE49-F238E27FC236}">
                <a16:creationId xmlns:a16="http://schemas.microsoft.com/office/drawing/2014/main" id="{754878C8-C288-43E8-8902-2AC84F8928D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95337" y="819220"/>
            <a:ext cx="10601325" cy="5963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787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597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82600"/>
            <a:ext cx="939165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</a:t>
            </a:r>
            <a:r>
              <a:rPr kumimoji="0" lang="vi-VN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733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Lực tiếp xúc và lực không tiếp xúc</a:t>
            </a:r>
          </a:p>
        </p:txBody>
      </p:sp>
      <p:sp>
        <p:nvSpPr>
          <p:cNvPr id="3" name="Rectangle 2"/>
          <p:cNvSpPr/>
          <p:nvPr/>
        </p:nvSpPr>
        <p:spPr>
          <a:xfrm>
            <a:off x="881063" y="1295400"/>
            <a:ext cx="10701337" cy="1478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3200" b="1" noProof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được phân thành lực tiếp xúc và lực không tiếp xúc.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1982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295275" y="757711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Lực và sự đẩy, kéo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79425" y="1407563"/>
            <a:ext cx="11550650" cy="1305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Tác dụng đẩy, kéo của vật này lên vật khác gọi là lực.</a:t>
            </a:r>
          </a:p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Khi vật A đẩy hoặc kéo vật B ta nói vật A tác dụng lực lên vật B.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9DAFB8-2B48-4CB9-816E-842B48A3326A}"/>
              </a:ext>
            </a:extLst>
          </p:cNvPr>
          <p:cNvSpPr txBox="1">
            <a:spLocks/>
          </p:cNvSpPr>
          <p:nvPr/>
        </p:nvSpPr>
        <p:spPr>
          <a:xfrm>
            <a:off x="295275" y="2712728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Tác dụng của lực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07FF8E15-83AD-47C3-9D1E-128C52F3E996}"/>
              </a:ext>
            </a:extLst>
          </p:cNvPr>
          <p:cNvSpPr/>
          <p:nvPr/>
        </p:nvSpPr>
        <p:spPr>
          <a:xfrm>
            <a:off x="530225" y="3362580"/>
            <a:ext cx="11074400" cy="1951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Lực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tác dụng lên vật có thể làm:</a:t>
            </a:r>
          </a:p>
          <a:p>
            <a:pPr marR="0" lvl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T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hay đổi tốc độ, hướng chuyển động của vật.</a:t>
            </a:r>
          </a:p>
          <a:p>
            <a:pPr marR="0" lvl="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8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Biến dạng vật.</a:t>
            </a:r>
            <a:r>
              <a:rPr kumimoji="0" lang="en-US" sz="2800" b="1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0CF1CBA-5ED0-4209-9EE8-E23C3B5F01C1}"/>
              </a:ext>
            </a:extLst>
          </p:cNvPr>
          <p:cNvSpPr txBox="1">
            <a:spLocks/>
          </p:cNvSpPr>
          <p:nvPr/>
        </p:nvSpPr>
        <p:spPr>
          <a:xfrm>
            <a:off x="295275" y="5350402"/>
            <a:ext cx="939165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II</a:t>
            </a:r>
            <a:r>
              <a:rPr kumimoji="0" lang="vi-VN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Lực tiếp xúc và lực không tiếp xúc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530B186F-DAB8-44C9-8A5C-6D48526D2BB0}"/>
              </a:ext>
            </a:extLst>
          </p:cNvPr>
          <p:cNvSpPr/>
          <p:nvPr/>
        </p:nvSpPr>
        <p:spPr>
          <a:xfrm>
            <a:off x="717550" y="5870110"/>
            <a:ext cx="11074400" cy="6588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121917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2800" b="1" noProof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được phân thành lực tiếp xúc và lực không tiếp xúc.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EEC737D-7D0A-4EE6-806F-77885E8E2BDD}"/>
              </a:ext>
            </a:extLst>
          </p:cNvPr>
          <p:cNvSpPr txBox="1">
            <a:spLocks/>
          </p:cNvSpPr>
          <p:nvPr/>
        </p:nvSpPr>
        <p:spPr>
          <a:xfrm>
            <a:off x="2590800" y="131752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just" defTabSz="121917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Bài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40. LỰC LÀ GÌ?</a:t>
            </a:r>
          </a:p>
        </p:txBody>
      </p:sp>
    </p:spTree>
    <p:extLst>
      <p:ext uri="{BB962C8B-B14F-4D97-AF65-F5344CB8AC3E}">
        <p14:creationId xmlns:p14="http://schemas.microsoft.com/office/powerpoint/2010/main" val="4966412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-8890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6980" y="1140541"/>
            <a:ext cx="11828207" cy="3575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Kết luận nào sau đây sai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Lực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là tác dụng đẩy, kéo của vật này lên vật khác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Lực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thể làm cho vật biến đổi chuyển động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Lực</a:t>
            </a:r>
            <a:r>
              <a:rPr kumimoji="0" lang="en-US" sz="40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có thể làm cho vật bị biến dạng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 2 loại lực là lực tiếp xúc và lực không tiếp xúc</a:t>
            </a:r>
            <a:r>
              <a:rPr kumimoji="0" lang="en-US" sz="4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25177" y="138113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LUYỆN TẬP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33" y="4066630"/>
            <a:ext cx="766916" cy="6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308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J035_350A -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297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81780" y="273296"/>
            <a:ext cx="10687664" cy="83099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8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40: LỰC LÀ GÌ?</a:t>
            </a:r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64697095"/>
              </p:ext>
            </p:extLst>
          </p:nvPr>
        </p:nvGraphicFramePr>
        <p:xfrm>
          <a:off x="622708" y="1593216"/>
          <a:ext cx="11372647" cy="485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72487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Graphic spid="7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-8890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6980" y="1140541"/>
            <a:ext cx="11828207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4000" b="1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ném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tàu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xo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ép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10366"/>
            <a:ext cx="766916" cy="6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38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334296" y="365125"/>
            <a:ext cx="11923013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4000" b="1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3: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treo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sợi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dây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bay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xo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xo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dãn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ra.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lò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xo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đang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dãn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48" y="1884689"/>
            <a:ext cx="766916" cy="6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19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806245" y="767494"/>
            <a:ext cx="1110062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b="1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4: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Xách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xô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tấm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xe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293591"/>
            <a:ext cx="766916" cy="6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823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422787" y="202563"/>
            <a:ext cx="11395587" cy="5987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3600" b="1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36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5:</a:t>
            </a:r>
            <a:r>
              <a:rPr lang="en-US" sz="36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đập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cũng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bóng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</a:t>
            </a:r>
            <a:r>
              <a:rPr lang="en-US" sz="3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626" y="4806405"/>
            <a:ext cx="766916" cy="6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086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904566" y="716375"/>
            <a:ext cx="1089414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en-US" sz="4000" b="1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4000" b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6:</a:t>
            </a:r>
            <a:r>
              <a:rPr lang="en-US" sz="40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búa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đóng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? 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A. 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búa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4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B.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C.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đinh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D. 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búa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tường</a:t>
            </a:r>
            <a:r>
              <a:rPr lang="en-US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58" y="2150159"/>
            <a:ext cx="766916" cy="64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66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-8890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6980" y="1140541"/>
            <a:ext cx="11828207" cy="4990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thuộc phần đóng khung “Em đã học”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000" b="1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nhóm chuẩn bị các nội dung sau: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sz="4000" b="1" i="0" u="none" strike="noStrike" kern="1200" cap="none" spc="0" normalizeH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Sưu tầm thông tin, hình ảnh về độ lớn của 10 lực thực tế.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000" b="1" baseline="0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b="1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Sưu tầm hình ảnh về các loại lực kế.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4000" b="1" i="0" u="none" strike="noStrike" kern="1200" cap="none" spc="0" normalizeH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4: Sưu tầm hình ảnh minh hoạ các bước sử dụng lực kế.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25177" y="138113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HƯỚNG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DẪN VỀ NHÀ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1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" y="-127015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82677" y="261421"/>
            <a:ext cx="1111045" cy="1354666"/>
          </a:xfrm>
          <a:prstGeom prst="roundRect">
            <a:avLst>
              <a:gd name="adj" fmla="val 1667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1681753" y="195280"/>
            <a:ext cx="8403188" cy="1354666"/>
            <a:chOff x="1435946" y="3589866"/>
            <a:chExt cx="10245770" cy="1354666"/>
          </a:xfrm>
        </p:grpSpPr>
        <p:sp>
          <p:nvSpPr>
            <p:cNvPr id="5" name="Rounded Rectangle 4"/>
            <p:cNvSpPr/>
            <p:nvPr/>
          </p:nvSpPr>
          <p:spPr>
            <a:xfrm>
              <a:off x="1435946" y="3589866"/>
              <a:ext cx="10245770" cy="1354666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5"/>
            <p:cNvSpPr txBox="1"/>
            <p:nvPr/>
          </p:nvSpPr>
          <p:spPr>
            <a:xfrm>
              <a:off x="1502087" y="3656007"/>
              <a:ext cx="10113488" cy="1222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2928" tIns="312928" rIns="312928" bIns="312928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4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24608" y="13716000"/>
            <a:ext cx="10557791" cy="132556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925025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1" y="-127015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282677" y="261421"/>
            <a:ext cx="1111045" cy="1354666"/>
          </a:xfrm>
          <a:prstGeom prst="roundRect">
            <a:avLst>
              <a:gd name="adj" fmla="val 16670"/>
            </a:avLst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1681753" y="195280"/>
            <a:ext cx="8403188" cy="1354666"/>
            <a:chOff x="1435946" y="3589866"/>
            <a:chExt cx="10245770" cy="1354666"/>
          </a:xfrm>
        </p:grpSpPr>
        <p:sp>
          <p:nvSpPr>
            <p:cNvPr id="5" name="Rounded Rectangle 4"/>
            <p:cNvSpPr/>
            <p:nvPr/>
          </p:nvSpPr>
          <p:spPr>
            <a:xfrm>
              <a:off x="1435946" y="3589866"/>
              <a:ext cx="10245770" cy="1354666"/>
            </a:xfrm>
            <a:prstGeom prst="roundRect">
              <a:avLst>
                <a:gd name="adj" fmla="val 1667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Rounded Rectangle 5"/>
            <p:cNvSpPr txBox="1"/>
            <p:nvPr/>
          </p:nvSpPr>
          <p:spPr>
            <a:xfrm>
              <a:off x="1502087" y="3656007"/>
              <a:ext cx="10113488" cy="122238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12928" tIns="312928" rIns="312928" bIns="312928" numCol="1" spcCol="1270" anchor="ctr" anchorCtr="0">
              <a:noAutofit/>
            </a:bodyPr>
            <a:lstStyle/>
            <a:p>
              <a:pPr lvl="0" algn="ctr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Lực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và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hình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dạng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của</a:t>
              </a:r>
              <a:r>
                <a:rPr lang="en-US" sz="4400" kern="1200" dirty="0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4400" kern="1200" dirty="0" err="1">
                  <a:solidFill>
                    <a:srgbClr val="FFFF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vật</a:t>
              </a:r>
              <a:endParaRPr lang="en-US" sz="4400" kern="1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024608" y="2085771"/>
            <a:ext cx="10557791" cy="1325563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lên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biến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en-US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77549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-8890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6980" y="1140541"/>
            <a:ext cx="11828207" cy="4990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kumimoji="0" lang="en-US" sz="4000" b="1" i="0" u="none" strike="noStrike" kern="1200" cap="none" spc="0" normalizeH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marR="0" lvl="0" indent="-7429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lang="en-US" sz="4000" b="1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0" lang="en-US" sz="4000" b="1" i="0" u="none" strike="noStrike" kern="1200" cap="none" spc="0" normalizeH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lang="en-US" sz="4000" b="1" baseline="0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4000" b="1" noProof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 "/>
              <a:tabLst/>
              <a:defRPr/>
            </a:pP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25177" y="138113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HƯỚNG DẪN VỀ NHÀ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53478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309" y="-88900"/>
            <a:ext cx="12257309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176980" y="1140541"/>
            <a:ext cx="11828207" cy="49907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marR="0" lvl="0" indent="-7429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thuộc phần đóng khung “Em đã học”</a:t>
            </a:r>
          </a:p>
          <a:p>
            <a:pPr marL="742950" marR="0" lvl="0" indent="-74295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en-US" sz="4000" b="1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 nhóm chuẩn bị các nội dung sau: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kumimoji="0" lang="en-US" sz="4000" b="1" i="0" u="none" strike="noStrike" kern="1200" cap="none" spc="0" normalizeH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1: Sưu tầm thông tin, hình ảnh về độ lớn của 10 lực thực tế.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en-US" sz="4000" b="1" baseline="0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b="1" noProof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2: Sưu tầm hình ảnh về các loại lực kế.</a:t>
            </a:r>
          </a:p>
          <a:p>
            <a:pPr marL="571500" marR="0" lvl="0" indent="-571500" algn="just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en-US" sz="4000" b="1" i="0" u="none" strike="noStrike" kern="1200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kumimoji="0" lang="en-US" sz="4000" b="1" i="0" u="none" strike="noStrike" kern="1200" cap="none" spc="0" normalizeH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4: Sưu tầm hình ảnh minh hoạ các bước sử dụng lực kế.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025177" y="138113"/>
            <a:ext cx="6076335" cy="775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HƯỚNG</a:t>
            </a:r>
            <a:r>
              <a:rPr kumimoji="0" lang="en-US" sz="4800" b="1" i="0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DẪN VỀ NHÀ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8758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7283" y="784837"/>
            <a:ext cx="10172700" cy="947993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3600" u="sng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file"/>
              </a:rPr>
              <a:t>* Xem video và cho biết: “Người công nhân đã làm gì để di chuyển xe rác”?</a:t>
            </a:r>
            <a:endParaRPr lang="en-US" sz="3600" u="sng" dirty="0">
              <a:latin typeface="Times New Roman" panose="02020603050405020304" pitchFamily="18" charset="0"/>
              <a:cs typeface="Times New Roman" panose="02020603050405020304" pitchFamily="18" charset="0"/>
              <a:hlinkClick r:id="rId4" action="ppaction://hlinkfile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01560" y="-43426"/>
            <a:ext cx="4913365" cy="65876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sự đẩy kéo">
            <a:hlinkClick r:id="" action="ppaction://media"/>
            <a:extLst>
              <a:ext uri="{FF2B5EF4-FFF2-40B4-BE49-F238E27FC236}">
                <a16:creationId xmlns:a16="http://schemas.microsoft.com/office/drawing/2014/main" id="{7564CADF-928B-4D73-8DD0-62E893BF13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6804" y="1874989"/>
            <a:ext cx="8686800" cy="488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676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3580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201561" y="-43426"/>
            <a:ext cx="4990200" cy="658761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I/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24617" y="1553150"/>
            <a:ext cx="12167384" cy="292766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600" b="1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Dùng từ thích hợp điền vào chỗ trống</a:t>
            </a:r>
          </a:p>
          <a:p>
            <a:pPr lvl="0"/>
            <a:endParaRPr lang="en-US" sz="32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Tác dụng….(1)…,…(2)……của vật này lên vật khác gọi là lực.</a:t>
            </a:r>
          </a:p>
          <a:p>
            <a:pPr lvl="0"/>
            <a:endParaRPr lang="en-US" sz="320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Khi vật A…(3)..hoặc ...(4)…vật B ta nói vật A tác dụng lực lên vật B</a:t>
            </a:r>
            <a:endParaRPr lang="en-US" sz="3200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60027" y="2865169"/>
            <a:ext cx="1097512" cy="4884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535683" y="2865168"/>
            <a:ext cx="1221918" cy="4884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60039" y="3834276"/>
            <a:ext cx="897487" cy="48840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235114" y="3802983"/>
            <a:ext cx="1044974" cy="48840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endParaRPr lang="en-US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3964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09600" y="482600"/>
            <a:ext cx="8229600" cy="8128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defTabSz="1219170"/>
            <a:r>
              <a:rPr lang="vi-VN" sz="3733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sz="3733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733" b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Lực và sự đẩy, kéo</a:t>
            </a:r>
            <a:endParaRPr lang="en-US" sz="3733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09600" y="1193800"/>
            <a:ext cx="11074400" cy="2217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 defTabSz="1219170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Tác dụng đẩy, kéo của vật này lên vật khác gọi là lực.</a:t>
            </a:r>
          </a:p>
          <a:p>
            <a:pPr marL="457200" indent="-457200" algn="just" defTabSz="1219170">
              <a:lnSpc>
                <a:spcPct val="150000"/>
              </a:lnSpc>
              <a:buFontTx/>
              <a:buChar char="-"/>
            </a:pPr>
            <a:r>
              <a:rPr lang="en-US" sz="3200" b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vật A đẩy hoặc kéo vật B ta nói vật A tác dụng lực lên vật B.</a:t>
            </a:r>
            <a:endParaRPr lang="en-US" sz="32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324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Tai nguyen thiet ke tro choi\Khi con qua song\river-landscape-clipart-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12192000" cy="701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C:\Users\ADMIN\Desktop\453552345 (3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98636" l="0" r="100000">
                        <a14:foregroundMark x1="48087" y1="3274" x2="50000" y2="34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3655" y="-510921"/>
            <a:ext cx="5791196" cy="2768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3962401" y="859552"/>
            <a:ext cx="65849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333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AI NHANH HƠN</a:t>
            </a:r>
          </a:p>
        </p:txBody>
      </p:sp>
      <p:pic>
        <p:nvPicPr>
          <p:cNvPr id="14" name="Picture 2" descr="Hình ảnh có liên qua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16762" y1="11429" x2="65714" y2="92286"/>
                        <a14:foregroundMark x1="81143" y1="8286" x2="33143" y2="26714"/>
                        <a14:foregroundMark x1="74667" y1="3429" x2="50286" y2="32286"/>
                        <a14:foregroundMark x1="84571" y1="4000" x2="85333" y2="9571"/>
                        <a14:foregroundMark x1="46095" y1="39571" x2="19238" y2="70143"/>
                        <a14:foregroundMark x1="46095" y1="71429" x2="39619" y2="90429"/>
                        <a14:foregroundMark x1="56000" y1="21857" x2="64952" y2="53000"/>
                        <a14:foregroundMark x1="22476" y1="16857" x2="13524" y2="21143"/>
                        <a14:foregroundMark x1="46857" y1="75714" x2="40381" y2="95857"/>
                        <a14:foregroundMark x1="60000" y1="63429" x2="66476" y2="84857"/>
                        <a14:foregroundMark x1="36381" y1="72000" x2="37905" y2="84286"/>
                        <a14:foregroundMark x1="68952" y1="67143" x2="71429" y2="84286"/>
                        <a14:foregroundMark x1="59238" y1="53000" x2="75429" y2="56714"/>
                        <a14:foregroundMark x1="87810" y1="45714" x2="80381" y2="59143"/>
                        <a14:foregroundMark x1="82857" y1="16857" x2="62476" y2="18714"/>
                        <a14:foregroundMark x1="11048" y1="11429" x2="7810" y2="21143"/>
                        <a14:foregroundMark x1="68190" y1="91000" x2="68190" y2="94714"/>
                        <a14:foregroundMark x1="42286" y1="13429" x2="39048" y2="28571"/>
                        <a14:foregroundMark x1="62476" y1="15143" x2="62476" y2="35429"/>
                        <a14:foregroundMark x1="56381" y1="27714" x2="52571" y2="45286"/>
                        <a14:foregroundMark x1="53143" y1="13429" x2="49905" y2="38714"/>
                        <a14:foregroundMark x1="36381" y1="13000" x2="35238" y2="19143"/>
                        <a14:foregroundMark x1="52571" y1="12286" x2="56952" y2="15143"/>
                        <a14:backgroundMark x1="31048" y1="63714" x2="29333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2051" y="3005664"/>
            <a:ext cx="2832104" cy="3776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ADMIN\Desktop\512821722.jpg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>
                        <a14:foregroundMark x1="41684" y1="5882" x2="42505" y2="12745"/>
                        <a14:foregroundMark x1="55236" y1="3922" x2="55647" y2="12745"/>
                        <a14:foregroundMark x1="45380" y1="1634" x2="45380" y2="12418"/>
                        <a14:foregroundMark x1="35113" y1="92647" x2="36756" y2="95425"/>
                        <a14:foregroundMark x1="65914" y1="92320" x2="62218" y2="946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1" y="3283345"/>
            <a:ext cx="3092449" cy="3497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C:\Users\ADMIN\Desktop\Tai nguyen thiet ke tro choi\Angry birds epic birds\1505573783630 (2).png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124" y="2116162"/>
            <a:ext cx="1536257" cy="93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8651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900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96" y="365125"/>
            <a:ext cx="11548152" cy="3528781"/>
          </a:xfrm>
        </p:spPr>
        <p:txBody>
          <a:bodyPr>
            <a:normAutofit/>
          </a:bodyPr>
          <a:lstStyle/>
          <a:p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 Chia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lấy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ví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chứng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tỏ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đẩy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vòng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dành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8" descr="Digit 1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7109" y="4626077"/>
            <a:ext cx="5127523" cy="113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423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1" descr="Nền phối màu - Website của Thân Thị Hoàng Oanh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8900"/>
            <a:ext cx="12198316" cy="694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262724920"/>
              </p:ext>
            </p:extLst>
          </p:nvPr>
        </p:nvGraphicFramePr>
        <p:xfrm>
          <a:off x="369870" y="175136"/>
          <a:ext cx="11681717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42599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40497379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1089</Words>
  <Application>Microsoft Office PowerPoint</Application>
  <PresentationFormat>Widescreen</PresentationFormat>
  <Paragraphs>138</Paragraphs>
  <Slides>39</Slides>
  <Notes>1</Notes>
  <HiddenSlides>5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Calibri Light</vt:lpstr>
      <vt:lpstr>Times New Roman</vt:lpstr>
      <vt:lpstr>Wingdings</vt:lpstr>
      <vt:lpstr>Office Theme</vt:lpstr>
      <vt:lpstr>1_Office Theme</vt:lpstr>
      <vt:lpstr>PowerPoint Presentation</vt:lpstr>
      <vt:lpstr>PowerPoint Presentation</vt:lpstr>
      <vt:lpstr>PowerPoint Presentation</vt:lpstr>
      <vt:lpstr>* Xem video và cho biết: “Người công nhân đã làm gì để di chuyển xe rác”?</vt:lpstr>
      <vt:lpstr>PowerPoint Presentation</vt:lpstr>
      <vt:lpstr>PowerPoint Presentation</vt:lpstr>
      <vt:lpstr>PowerPoint Presentation</vt:lpstr>
      <vt:lpstr>Yêu cầu : Chia lớp thành 2 đội, mỗi đội hãy lấy ví dụ để chứng tỏ lực là sự đẩy hoặc sự kéo ghi vào bảng nhóm trong vòng 2 phút, đội nào ghi được nhiều đáp án chính xác nhất đội đó dành chiến thắng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Qua các ví dụ về sự thay đổi chuyển động trên em hãy nêu mối liên hệ giữa lực và chuyển động của vật?</vt:lpstr>
      <vt:lpstr>PowerPoint Presentation</vt:lpstr>
      <vt:lpstr>Phiếu học tập 1:  Câu 1: Mô tả sự thay đổi hình dạng của lò xo, dây cao su khi lực tác dụng? Câu 2: Tìm thêm ví dụ lực làm thay đổi hình dạng của vật? Câu 3: Theo nhóm em lực tác dụng lên vật có thể vừa làm thay đổi chuyển động vừa làm biến dạng không? Nếu có hãy cho ví dụ</vt:lpstr>
      <vt:lpstr>Kết luận: Lực tác dụng lên vật có thể làm biến dạng vật.</vt:lpstr>
      <vt:lpstr>PowerPoint Presentation</vt:lpstr>
      <vt:lpstr>LUYỆN TẬP</vt:lpstr>
      <vt:lpstr>III. Lực tiếp xúc và lực không tiếp xúc:</vt:lpstr>
      <vt:lpstr>Phiếu học tập số 2:  Câu 1: Trong các lực ở hình trên lực nào là lực tiếp xúc, lực là lực không tiếp xúc? Câu 2: Hãy tìm thêm ví dụ về lực tiếp xúc và lực không tiếp xúc?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Kết luận: Lực tác dụng lên vật có thể làm biến dạng vật.</vt:lpstr>
      <vt:lpstr>Kết luận: Lực tác dụng lên vật có thể làm biến dạng vật.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Hiến Nguyễn</dc:creator>
  <cp:lastModifiedBy>ADMIN</cp:lastModifiedBy>
  <cp:revision>220</cp:revision>
  <dcterms:created xsi:type="dcterms:W3CDTF">2021-08-14T13:22:23Z</dcterms:created>
  <dcterms:modified xsi:type="dcterms:W3CDTF">2024-02-21T08:29:01Z</dcterms:modified>
</cp:coreProperties>
</file>