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16" r:id="rId2"/>
  </p:sldMasterIdLst>
  <p:notesMasterIdLst>
    <p:notesMasterId r:id="rId31"/>
  </p:notesMasterIdLst>
  <p:sldIdLst>
    <p:sldId id="582" r:id="rId3"/>
    <p:sldId id="585" r:id="rId4"/>
    <p:sldId id="586" r:id="rId5"/>
    <p:sldId id="367" r:id="rId6"/>
    <p:sldId id="567" r:id="rId7"/>
    <p:sldId id="581" r:id="rId8"/>
    <p:sldId id="257" r:id="rId9"/>
    <p:sldId id="261" r:id="rId10"/>
    <p:sldId id="587" r:id="rId11"/>
    <p:sldId id="577" r:id="rId12"/>
    <p:sldId id="588" r:id="rId13"/>
    <p:sldId id="571" r:id="rId14"/>
    <p:sldId id="578" r:id="rId15"/>
    <p:sldId id="351" r:id="rId16"/>
    <p:sldId id="580" r:id="rId17"/>
    <p:sldId id="589" r:id="rId18"/>
    <p:sldId id="572" r:id="rId19"/>
    <p:sldId id="579" r:id="rId20"/>
    <p:sldId id="590" r:id="rId21"/>
    <p:sldId id="573" r:id="rId22"/>
    <p:sldId id="593" r:id="rId23"/>
    <p:sldId id="591" r:id="rId24"/>
    <p:sldId id="594" r:id="rId25"/>
    <p:sldId id="574" r:id="rId26"/>
    <p:sldId id="592" r:id="rId27"/>
    <p:sldId id="576" r:id="rId28"/>
    <p:sldId id="595" r:id="rId29"/>
    <p:sldId id="596" r:id="rId30"/>
  </p:sldIdLst>
  <p:sldSz cx="12192000" cy="6858000"/>
  <p:notesSz cx="6858000" cy="9144000"/>
  <p:custDataLst>
    <p:tags r:id="rId3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95571-BB5B-48DC-8B33-4B03A8D66B5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993529-EDF3-40DD-B87C-A7315B68CE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357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2931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44698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9199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57450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8364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3648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60839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1569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5A699-AB68-4A20-99FB-6F69DC266D45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186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6934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4619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50298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01199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038EFE-4C6D-4578-9246-410CF94BF7B5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3042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544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060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938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8387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903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616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7718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369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2526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774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15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0024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407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032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096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90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3635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732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8303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4134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555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657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8547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490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0502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557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3886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868185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6158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7907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0526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5122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559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7251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715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89326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0076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792137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1418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20687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50288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98667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13103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406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688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6678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2003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83949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59877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94958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71374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6831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39329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87316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630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8494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7015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17065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159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734467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69154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42270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97785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0828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69259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5168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83509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520110"/>
      </p:ext>
    </p:extLst>
  </p:cSld>
  <p:clrMapOvr>
    <a:masterClrMapping/>
  </p:clrMapOvr>
  <p:transition spd="slow">
    <p:wip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228691"/>
      </p:ext>
    </p:extLst>
  </p:cSld>
  <p:clrMapOvr>
    <a:masterClrMapping/>
  </p:clrMapOvr>
  <p:transition spd="slow">
    <p:wip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744610"/>
      </p:ext>
    </p:extLst>
  </p:cSld>
  <p:clrMapOvr>
    <a:masterClrMapping/>
  </p:clrMapOvr>
  <p:transition spd="slow">
    <p:wip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35709"/>
      </p:ext>
    </p:extLst>
  </p:cSld>
  <p:clrMapOvr>
    <a:masterClrMapping/>
  </p:clrMapOvr>
  <p:transition spd="slow">
    <p:wip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05827"/>
      </p:ext>
    </p:extLst>
  </p:cSld>
  <p:clrMapOvr>
    <a:masterClrMapping/>
  </p:clrMapOvr>
  <p:transition spd="slow">
    <p:wip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29506"/>
      </p:ext>
    </p:extLst>
  </p:cSld>
  <p:clrMapOvr>
    <a:masterClrMapping/>
  </p:clrMapOvr>
  <p:transition spd="slow">
    <p:wip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526895"/>
      </p:ext>
    </p:extLst>
  </p:cSld>
  <p:clrMapOvr>
    <a:masterClrMapping/>
  </p:clrMapOvr>
  <p:transition spd="slow">
    <p:wip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383658"/>
      </p:ext>
    </p:extLst>
  </p:cSld>
  <p:clrMapOvr>
    <a:masterClrMapping/>
  </p:clrMapOvr>
  <p:transition spd="slow">
    <p:wip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198954"/>
      </p:ext>
    </p:extLst>
  </p:cSld>
  <p:clrMapOvr>
    <a:masterClrMapping/>
  </p:clrMapOvr>
  <p:transition spd="slow">
    <p:wip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675987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9408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627270"/>
      </p:ext>
    </p:extLst>
  </p:cSld>
  <p:clrMapOvr>
    <a:masterClrMapping/>
  </p:clrMapOvr>
  <p:transition spd="slow">
    <p:wip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252248"/>
      </p:ext>
    </p:extLst>
  </p:cSld>
  <p:clrMapOvr>
    <a:masterClrMapping/>
  </p:clrMapOvr>
  <p:transition spd="slow">
    <p:wip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654824"/>
      </p:ext>
    </p:extLst>
  </p:cSld>
  <p:clrMapOvr>
    <a:masterClrMapping/>
  </p:clrMapOvr>
  <p:transition spd="slow">
    <p:wip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374163"/>
      </p:ext>
    </p:extLst>
  </p:cSld>
  <p:clrMapOvr>
    <a:masterClrMapping/>
  </p:clrMapOvr>
  <p:transition spd="slow">
    <p:wip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692812"/>
      </p:ext>
    </p:extLst>
  </p:cSld>
  <p:clrMapOvr>
    <a:masterClrMapping/>
  </p:clrMapOvr>
  <p:transition spd="slow">
    <p:wip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08882"/>
      </p:ext>
    </p:extLst>
  </p:cSld>
  <p:clrMapOvr>
    <a:masterClrMapping/>
  </p:clrMapOvr>
  <p:transition spd="slow">
    <p:wip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76373"/>
      </p:ext>
    </p:extLst>
  </p:cSld>
  <p:clrMapOvr>
    <a:masterClrMapping/>
  </p:clrMapOvr>
  <p:transition spd="slow">
    <p:wip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22712"/>
      </p:ext>
    </p:extLst>
  </p:cSld>
  <p:clrMapOvr>
    <a:masterClrMapping/>
  </p:clrMapOvr>
  <p:transition spd="slow">
    <p:wip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84645"/>
      </p:ext>
    </p:extLst>
  </p:cSld>
  <p:clrMapOvr>
    <a:masterClrMapping/>
  </p:clrMapOvr>
  <p:transition spd="slow">
    <p:wip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88784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85240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882319"/>
      </p:ext>
    </p:extLst>
  </p:cSld>
  <p:clrMapOvr>
    <a:masterClrMapping/>
  </p:clrMapOvr>
  <p:transition spd="slow">
    <p:wip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7651"/>
      </p:ext>
    </p:extLst>
  </p:cSld>
  <p:clrMapOvr>
    <a:masterClrMapping/>
  </p:clrMapOvr>
  <p:transition spd="slow">
    <p:wip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283159"/>
      </p:ext>
    </p:extLst>
  </p:cSld>
  <p:clrMapOvr>
    <a:masterClrMapping/>
  </p:clrMapOvr>
  <p:transition spd="slow">
    <p:wip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195857"/>
      </p:ext>
    </p:extLst>
  </p:cSld>
  <p:clrMapOvr>
    <a:masterClrMapping/>
  </p:clrMapOvr>
  <p:transition spd="slow">
    <p:wip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26574"/>
      </p:ext>
    </p:extLst>
  </p:cSld>
  <p:clrMapOvr>
    <a:masterClrMapping/>
  </p:clrMapOvr>
  <p:transition spd="slow">
    <p:wip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102941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26" Type="http://schemas.openxmlformats.org/officeDocument/2006/relationships/slideLayout" Target="../slideLayouts/slideLayout95.xml"/><Relationship Id="rId3" Type="http://schemas.openxmlformats.org/officeDocument/2006/relationships/slideLayout" Target="../slideLayouts/slideLayout72.xml"/><Relationship Id="rId21" Type="http://schemas.openxmlformats.org/officeDocument/2006/relationships/slideLayout" Target="../slideLayouts/slideLayout90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5" Type="http://schemas.openxmlformats.org/officeDocument/2006/relationships/slideLayout" Target="../slideLayouts/slideLayout94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89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24" Type="http://schemas.openxmlformats.org/officeDocument/2006/relationships/slideLayout" Target="../slideLayouts/slideLayout93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23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Relationship Id="rId22" Type="http://schemas.openxmlformats.org/officeDocument/2006/relationships/slideLayout" Target="../slideLayouts/slideLayout91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B5026-16E7-4465-A991-EC9A21BCFF8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B27422E-ADA5-4BCC-8FE6-BFE3327E8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714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93" r:id="rId3"/>
    <p:sldLayoutId id="2147483792" r:id="rId4"/>
    <p:sldLayoutId id="2147483791" r:id="rId5"/>
    <p:sldLayoutId id="2147483782" r:id="rId6"/>
    <p:sldLayoutId id="2147483779" r:id="rId7"/>
    <p:sldLayoutId id="2147483778" r:id="rId8"/>
    <p:sldLayoutId id="2147483777" r:id="rId9"/>
    <p:sldLayoutId id="2147483776" r:id="rId10"/>
    <p:sldLayoutId id="2147483768" r:id="rId11"/>
    <p:sldLayoutId id="2147483767" r:id="rId12"/>
    <p:sldLayoutId id="2147483766" r:id="rId13"/>
    <p:sldLayoutId id="2147483765" r:id="rId14"/>
    <p:sldLayoutId id="2147483759" r:id="rId15"/>
    <p:sldLayoutId id="2147483757" r:id="rId16"/>
    <p:sldLayoutId id="2147483740" r:id="rId17"/>
    <p:sldLayoutId id="2147483738" r:id="rId18"/>
    <p:sldLayoutId id="2147483737" r:id="rId19"/>
    <p:sldLayoutId id="2147483736" r:id="rId20"/>
    <p:sldLayoutId id="2147483735" r:id="rId21"/>
    <p:sldLayoutId id="2147483700" r:id="rId22"/>
    <p:sldLayoutId id="2147483701" r:id="rId23"/>
    <p:sldLayoutId id="2147483702" r:id="rId24"/>
    <p:sldLayoutId id="2147483703" r:id="rId25"/>
    <p:sldLayoutId id="2147483704" r:id="rId26"/>
    <p:sldLayoutId id="2147483772" r:id="rId27"/>
    <p:sldLayoutId id="2147483754" r:id="rId28"/>
    <p:sldLayoutId id="2147483745" r:id="rId29"/>
    <p:sldLayoutId id="2147483730" r:id="rId30"/>
    <p:sldLayoutId id="2147483705" r:id="rId31"/>
    <p:sldLayoutId id="2147483706" r:id="rId32"/>
    <p:sldLayoutId id="2147483707" r:id="rId33"/>
    <p:sldLayoutId id="2147483708" r:id="rId34"/>
    <p:sldLayoutId id="2147483709" r:id="rId35"/>
    <p:sldLayoutId id="2147483710" r:id="rId36"/>
    <p:sldLayoutId id="2147483711" r:id="rId37"/>
    <p:sldLayoutId id="2147483712" r:id="rId38"/>
    <p:sldLayoutId id="2147483713" r:id="rId39"/>
    <p:sldLayoutId id="2147483714" r:id="rId40"/>
    <p:sldLayoutId id="2147483715" r:id="rId41"/>
    <p:sldLayoutId id="2147483790" r:id="rId42"/>
    <p:sldLayoutId id="2147483788" r:id="rId43"/>
    <p:sldLayoutId id="2147483787" r:id="rId44"/>
    <p:sldLayoutId id="2147483786" r:id="rId45"/>
    <p:sldLayoutId id="2147483784" r:id="rId46"/>
    <p:sldLayoutId id="2147483783" r:id="rId47"/>
    <p:sldLayoutId id="2147483775" r:id="rId48"/>
    <p:sldLayoutId id="2147483774" r:id="rId49"/>
    <p:sldLayoutId id="2147483773" r:id="rId50"/>
    <p:sldLayoutId id="2147483771" r:id="rId51"/>
    <p:sldLayoutId id="2147483770" r:id="rId52"/>
    <p:sldLayoutId id="2147483769" r:id="rId53"/>
    <p:sldLayoutId id="2147483764" r:id="rId54"/>
    <p:sldLayoutId id="2147483762" r:id="rId55"/>
    <p:sldLayoutId id="2147483760" r:id="rId56"/>
    <p:sldLayoutId id="2147483758" r:id="rId57"/>
    <p:sldLayoutId id="2147483756" r:id="rId58"/>
    <p:sldLayoutId id="2147483751" r:id="rId59"/>
    <p:sldLayoutId id="2147483750" r:id="rId60"/>
    <p:sldLayoutId id="2147483749" r:id="rId61"/>
    <p:sldLayoutId id="2147483747" r:id="rId62"/>
    <p:sldLayoutId id="2147483746" r:id="rId63"/>
    <p:sldLayoutId id="2147483742" r:id="rId64"/>
    <p:sldLayoutId id="2147483741" r:id="rId65"/>
    <p:sldLayoutId id="2147483734" r:id="rId66"/>
    <p:sldLayoutId id="2147483733" r:id="rId67"/>
    <p:sldLayoutId id="2147483732" r:id="rId68"/>
    <p:sldLayoutId id="2147483731" r:id="rId6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055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89" r:id="rId8"/>
    <p:sldLayoutId id="2147483785" r:id="rId9"/>
    <p:sldLayoutId id="2147483781" r:id="rId10"/>
    <p:sldLayoutId id="2147483780" r:id="rId11"/>
    <p:sldLayoutId id="2147483763" r:id="rId12"/>
    <p:sldLayoutId id="2147483761" r:id="rId13"/>
    <p:sldLayoutId id="2147483755" r:id="rId14"/>
    <p:sldLayoutId id="2147483753" r:id="rId15"/>
    <p:sldLayoutId id="2147483752" r:id="rId16"/>
    <p:sldLayoutId id="2147483748" r:id="rId17"/>
    <p:sldLayoutId id="2147483744" r:id="rId18"/>
    <p:sldLayoutId id="2147483743" r:id="rId19"/>
    <p:sldLayoutId id="2147483739" r:id="rId20"/>
    <p:sldLayoutId id="2147483724" r:id="rId21"/>
    <p:sldLayoutId id="2147483725" r:id="rId22"/>
    <p:sldLayoutId id="2147483726" r:id="rId23"/>
    <p:sldLayoutId id="2147483727" r:id="rId24"/>
    <p:sldLayoutId id="2147483728" r:id="rId25"/>
    <p:sldLayoutId id="2147483729" r:id="rId26"/>
  </p:sldLayoutIdLst>
  <p:transition spd="slow">
    <p:wipe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3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B87A7-E9E0-4724-B7B2-97FDD6F5702C}"/>
              </a:ext>
            </a:extLst>
          </p:cNvPr>
          <p:cNvSpPr txBox="1">
            <a:spLocks/>
          </p:cNvSpPr>
          <p:nvPr/>
        </p:nvSpPr>
        <p:spPr>
          <a:xfrm>
            <a:off x="3025177" y="138113"/>
            <a:ext cx="6076335" cy="775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KIỂM</a:t>
            </a: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TRA BÀI CŨ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2372413-A0E3-41ED-89AB-166A05530A6E}"/>
              </a:ext>
            </a:extLst>
          </p:cNvPr>
          <p:cNvSpPr/>
          <p:nvPr/>
        </p:nvSpPr>
        <p:spPr>
          <a:xfrm>
            <a:off x="1575475" y="1287548"/>
            <a:ext cx="10298278" cy="42829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 luận nào sau đây sai</a:t>
            </a: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Vật</a:t>
            </a: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chuyển động khi có lực tác dụng vào nó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Lực</a:t>
            </a: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có thể làm cho vật biến đổi chuyển động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Lực</a:t>
            </a: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có thể làm cho vật bị biến dạng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noProof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 có thể đồng thời làm cho vật vừa biến đổi chuyển động vừa biến dạng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Hình Bầu dục 3">
            <a:extLst>
              <a:ext uri="{FF2B5EF4-FFF2-40B4-BE49-F238E27FC236}">
                <a16:creationId xmlns:a16="http://schemas.microsoft.com/office/drawing/2014/main" id="{DF2ACB11-CC6A-4141-BA9E-29593AF8D6B7}"/>
              </a:ext>
            </a:extLst>
          </p:cNvPr>
          <p:cNvSpPr/>
          <p:nvPr/>
        </p:nvSpPr>
        <p:spPr>
          <a:xfrm>
            <a:off x="1385047" y="2030506"/>
            <a:ext cx="914400" cy="806823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58824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4624C4D-367F-4269-B933-DBDCE0D78D50}"/>
              </a:ext>
            </a:extLst>
          </p:cNvPr>
          <p:cNvSpPr txBox="1">
            <a:spLocks/>
          </p:cNvSpPr>
          <p:nvPr/>
        </p:nvSpPr>
        <p:spPr>
          <a:xfrm>
            <a:off x="1610905" y="1670728"/>
            <a:ext cx="9871969" cy="178319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85763" indent="-385763" algn="just">
              <a:spcBef>
                <a:spcPts val="300"/>
              </a:spcBef>
              <a:spcAft>
                <a:spcPts val="300"/>
              </a:spcAft>
              <a:buFontTx/>
              <a:buAutoNum type="arabicPeriod"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763" indent="-385763" algn="just">
              <a:spcBef>
                <a:spcPts val="300"/>
              </a:spcBef>
              <a:spcAft>
                <a:spcPts val="300"/>
              </a:spcAft>
              <a:buFontTx/>
              <a:buAutoNum type="arabicPeriod"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763" indent="-385763" algn="just">
              <a:spcBef>
                <a:spcPts val="300"/>
              </a:spcBef>
              <a:spcAft>
                <a:spcPts val="300"/>
              </a:spcAft>
              <a:buFontTx/>
              <a:buAutoNum type="arabicPeriod"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HS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khoa,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PHT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B213EA-DED3-484A-8A63-99FBCCD48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1850" y="421575"/>
            <a:ext cx="646266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6600"/>
                </a:solidFill>
              </a:rPr>
              <a:t>TÌM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HIỂU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ĐƠN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VỊ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ĐO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LỰC</a:t>
            </a:r>
            <a:r>
              <a:rPr lang="en-US" altLang="en-US" sz="2800" b="1" dirty="0">
                <a:solidFill>
                  <a:srgbClr val="006600"/>
                </a:solidFill>
              </a:rPr>
              <a:t>,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6600"/>
                </a:solidFill>
              </a:rPr>
              <a:t>DỤNG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CỤ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ĐO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LỰC</a:t>
            </a:r>
            <a:endParaRPr lang="en-US" altLang="en-US" sz="2800" b="1" dirty="0">
              <a:solidFill>
                <a:srgbClr val="006600"/>
              </a:solidFill>
            </a:endParaRPr>
          </a:p>
        </p:txBody>
      </p:sp>
      <p:sp>
        <p:nvSpPr>
          <p:cNvPr id="3" name="Circle: Hollow 2">
            <a:extLst>
              <a:ext uri="{FF2B5EF4-FFF2-40B4-BE49-F238E27FC236}">
                <a16:creationId xmlns:a16="http://schemas.microsoft.com/office/drawing/2014/main" id="{E2B3EE22-1D09-407A-9565-81775AFBB192}"/>
              </a:ext>
            </a:extLst>
          </p:cNvPr>
          <p:cNvSpPr/>
          <p:nvPr/>
        </p:nvSpPr>
        <p:spPr>
          <a:xfrm>
            <a:off x="9909156" y="805096"/>
            <a:ext cx="1784412" cy="1738440"/>
          </a:xfrm>
          <a:prstGeom prst="donut">
            <a:avLst>
              <a:gd name="adj" fmla="val 31461"/>
            </a:avLst>
          </a:prstGeom>
          <a:gradFill>
            <a:gsLst>
              <a:gs pos="0">
                <a:schemeClr val="bg2">
                  <a:tint val="90000"/>
                  <a:satMod val="92000"/>
                  <a:lumMod val="120000"/>
                </a:schemeClr>
              </a:gs>
              <a:gs pos="77263">
                <a:schemeClr val="accent4">
                  <a:lumMod val="20000"/>
                  <a:lumOff val="80000"/>
                </a:schemeClr>
              </a:gs>
              <a:gs pos="91558">
                <a:schemeClr val="accent5">
                  <a:lumMod val="20000"/>
                  <a:lumOff val="80000"/>
                </a:schemeClr>
              </a:gs>
              <a:gs pos="57000">
                <a:schemeClr val="accent5">
                  <a:lumMod val="20000"/>
                  <a:lumOff val="80000"/>
                </a:schemeClr>
              </a:gs>
              <a:gs pos="85065">
                <a:schemeClr val="accent3">
                  <a:lumMod val="20000"/>
                  <a:lumOff val="80000"/>
                </a:schemeClr>
              </a:gs>
              <a:gs pos="25000">
                <a:schemeClr val="bg2">
                  <a:shade val="98000"/>
                  <a:satMod val="120000"/>
                  <a:lumMod val="98000"/>
                </a:schemeClr>
              </a:gs>
            </a:gsLst>
            <a:path path="circle">
              <a:fillToRect l="50000" t="50000" r="100000" b="100000"/>
            </a:path>
          </a:gradFill>
          <a:ln w="38100" cmpd="thinThick"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ircle: Hollow 10">
            <a:extLst>
              <a:ext uri="{FF2B5EF4-FFF2-40B4-BE49-F238E27FC236}">
                <a16:creationId xmlns:a16="http://schemas.microsoft.com/office/drawing/2014/main" id="{370DAABC-9CA0-414B-82EF-E3AAFAE0093F}"/>
              </a:ext>
            </a:extLst>
          </p:cNvPr>
          <p:cNvSpPr/>
          <p:nvPr/>
        </p:nvSpPr>
        <p:spPr>
          <a:xfrm>
            <a:off x="9920002" y="795730"/>
            <a:ext cx="1784412" cy="1738440"/>
          </a:xfrm>
          <a:prstGeom prst="donut">
            <a:avLst>
              <a:gd name="adj" fmla="val 31461"/>
            </a:avLst>
          </a:prstGeom>
          <a:gradFill>
            <a:gsLst>
              <a:gs pos="0">
                <a:schemeClr val="bg2">
                  <a:tint val="90000"/>
                  <a:satMod val="92000"/>
                  <a:lumMod val="120000"/>
                </a:schemeClr>
              </a:gs>
              <a:gs pos="21420">
                <a:srgbClr val="BEEBFB"/>
              </a:gs>
              <a:gs pos="84000">
                <a:srgbClr val="00B0F0"/>
              </a:gs>
            </a:gsLst>
            <a:path path="circle">
              <a:fillToRect l="50000" t="50000" r="100000" b="100000"/>
            </a:path>
          </a:gradFill>
          <a:ln w="38100" cmpd="thinThick">
            <a:solidFill>
              <a:srgbClr val="0070C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770783-717B-4109-95B8-0E734417338E}"/>
              </a:ext>
            </a:extLst>
          </p:cNvPr>
          <p:cNvSpPr/>
          <p:nvPr/>
        </p:nvSpPr>
        <p:spPr>
          <a:xfrm>
            <a:off x="9840602" y="211564"/>
            <a:ext cx="185339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ootlight MT Light" panose="0204060206030A020304" pitchFamily="18" charset="0"/>
              </a:rPr>
              <a:t>Time out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3C1952D-0255-485E-9BEE-EA151CDB65E5}"/>
              </a:ext>
            </a:extLst>
          </p:cNvPr>
          <p:cNvSpPr/>
          <p:nvPr/>
        </p:nvSpPr>
        <p:spPr>
          <a:xfrm>
            <a:off x="10321222" y="1366264"/>
            <a:ext cx="9819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300</a:t>
            </a:r>
            <a:endParaRPr lang="en-US" sz="28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271C1-3E27-405B-841B-A40BBD5CB960}"/>
              </a:ext>
            </a:extLst>
          </p:cNvPr>
          <p:cNvSpPr/>
          <p:nvPr/>
        </p:nvSpPr>
        <p:spPr>
          <a:xfrm>
            <a:off x="9955592" y="211564"/>
            <a:ext cx="17379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ootlight MT Light" panose="0204060206030A020304" pitchFamily="18" charset="0"/>
              </a:rPr>
              <a:t>Time up</a:t>
            </a:r>
          </a:p>
        </p:txBody>
      </p:sp>
    </p:spTree>
    <p:extLst>
      <p:ext uri="{BB962C8B-B14F-4D97-AF65-F5344CB8AC3E}">
        <p14:creationId xmlns:p14="http://schemas.microsoft.com/office/powerpoint/2010/main" val="1186252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00"/>
                            </p:stCondLst>
                            <p:childTnLst>
                              <p:par>
                                <p:cTn id="9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1" grpId="0" animBg="1"/>
      <p:bldP spid="4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35741"/>
            <a:ext cx="8229600" cy="4800600"/>
          </a:xfrm>
        </p:spPr>
        <p:txBody>
          <a:bodyPr>
            <a:normAutofit/>
          </a:bodyPr>
          <a:lstStyle/>
          <a:p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tơn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</a:p>
          <a:p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lực: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endParaRPr 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1676400" y="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i="0" u="none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2.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Đơn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vị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lực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dụng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cụ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đo</a:t>
            </a: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en-US" sz="5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lực</a:t>
            </a:r>
            <a:endParaRPr kumimoji="0" lang="en-US" sz="5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830" y="2562316"/>
            <a:ext cx="3238500" cy="381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2599765"/>
            <a:ext cx="1447800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580" y="2605826"/>
            <a:ext cx="1835727" cy="3912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130" y="2533738"/>
            <a:ext cx="1296700" cy="3910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19">
            <a:extLst>
              <a:ext uri="{FF2B5EF4-FFF2-40B4-BE49-F238E27FC236}">
                <a16:creationId xmlns:a16="http://schemas.microsoft.com/office/drawing/2014/main" id="{FC5D7EF4-F853-4759-A723-7DF44D571F2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3159" t="19600" r="14715" b="14590"/>
          <a:stretch/>
        </p:blipFill>
        <p:spPr>
          <a:xfrm>
            <a:off x="7783330" y="1826742"/>
            <a:ext cx="4309307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06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16B48B6-BD14-4D39-AF77-F3C656F064BE}"/>
              </a:ext>
            </a:extLst>
          </p:cNvPr>
          <p:cNvSpPr/>
          <p:nvPr/>
        </p:nvSpPr>
        <p:spPr bwMode="auto">
          <a:xfrm>
            <a:off x="2671242" y="594131"/>
            <a:ext cx="7866166" cy="1683326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 :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Niutơn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2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Lực kế lò xo dùng trong thí nghiệm cơ học, giới hạn đo 10N | Shopee Việt Nam">
            <a:extLst>
              <a:ext uri="{FF2B5EF4-FFF2-40B4-BE49-F238E27FC236}">
                <a16:creationId xmlns:a16="http://schemas.microsoft.com/office/drawing/2014/main" id="{FE280B6A-0066-4A59-85D0-36B1AE3EE3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0" t="6667" r="14518" b="11556"/>
          <a:stretch/>
        </p:blipFill>
        <p:spPr bwMode="auto">
          <a:xfrm>
            <a:off x="6394810" y="2920320"/>
            <a:ext cx="3379038" cy="372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ân lò xo N Newton chuyên dụng cho các thí nghiệm vật lý | Shopee Việt Nam">
            <a:extLst>
              <a:ext uri="{FF2B5EF4-FFF2-40B4-BE49-F238E27FC236}">
                <a16:creationId xmlns:a16="http://schemas.microsoft.com/office/drawing/2014/main" id="{B641DBFA-6CAD-46E7-AE42-25FE460DF8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71" r="27037"/>
          <a:stretch/>
        </p:blipFill>
        <p:spPr bwMode="auto">
          <a:xfrm>
            <a:off x="4317999" y="3124157"/>
            <a:ext cx="1579045" cy="3541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D99B72F-1AA6-449B-A3CC-E0464772AC0D}"/>
              </a:ext>
            </a:extLst>
          </p:cNvPr>
          <p:cNvSpPr/>
          <p:nvPr/>
        </p:nvSpPr>
        <p:spPr>
          <a:xfrm>
            <a:off x="1381011" y="3940530"/>
            <a:ext cx="282962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err="1">
                <a:ln/>
                <a:solidFill>
                  <a:schemeClr val="accent6">
                    <a:lumMod val="50000"/>
                  </a:schemeClr>
                </a:solidFill>
                <a:effectLst/>
              </a:rPr>
              <a:t>L</a:t>
            </a:r>
            <a:r>
              <a:rPr lang="en-US" sz="3600" b="1" dirty="0" err="1">
                <a:ln/>
                <a:solidFill>
                  <a:schemeClr val="accent6">
                    <a:lumMod val="50000"/>
                  </a:schemeClr>
                </a:solidFill>
              </a:rPr>
              <a:t>ực</a:t>
            </a:r>
            <a:r>
              <a:rPr lang="en-US" sz="3600" b="1" dirty="0">
                <a:ln/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ln/>
                <a:solidFill>
                  <a:schemeClr val="accent6">
                    <a:lumMod val="50000"/>
                  </a:schemeClr>
                </a:solidFill>
              </a:rPr>
              <a:t>kế</a:t>
            </a:r>
            <a:r>
              <a:rPr lang="en-US" sz="3600" b="1" dirty="0">
                <a:ln/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600" b="1" dirty="0" err="1">
                <a:ln/>
                <a:solidFill>
                  <a:schemeClr val="accent6">
                    <a:lumMod val="50000"/>
                  </a:schemeClr>
                </a:solidFill>
              </a:rPr>
              <a:t>lò</a:t>
            </a:r>
            <a:r>
              <a:rPr lang="en-US" sz="3600" b="1" dirty="0">
                <a:ln/>
                <a:solidFill>
                  <a:schemeClr val="accent6">
                    <a:lumMod val="50000"/>
                  </a:schemeClr>
                </a:solidFill>
              </a:rPr>
              <a:t> xo</a:t>
            </a:r>
            <a:endParaRPr lang="en-US" sz="3600" b="1" cap="none" spc="0" dirty="0">
              <a:ln/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2808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ÂN BỎ TÚI. LỰC KẾ - Vật lý 6 - Nguyễn Thị Thơm - Thư viện Tư liệu giáo dục">
            <a:extLst>
              <a:ext uri="{FF2B5EF4-FFF2-40B4-BE49-F238E27FC236}">
                <a16:creationId xmlns:a16="http://schemas.microsoft.com/office/drawing/2014/main" id="{51BA1548-F3C5-4ECB-B291-D2BDC7647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993" y="2256780"/>
            <a:ext cx="2828925" cy="2649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Máy đo lực căng nén cầm tay Extech 475055 | E-TechMart">
            <a:extLst>
              <a:ext uri="{FF2B5EF4-FFF2-40B4-BE49-F238E27FC236}">
                <a16:creationId xmlns:a16="http://schemas.microsoft.com/office/drawing/2014/main" id="{B1C99C1F-AD86-482D-8F5B-A55467525B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6" t="-918" r="18081" b="918"/>
          <a:stretch/>
        </p:blipFill>
        <p:spPr bwMode="auto">
          <a:xfrm>
            <a:off x="1473199" y="1389567"/>
            <a:ext cx="2174241" cy="3575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AutoShape 6" descr="Sách Giải] ✓ Bài 10: Lực kế - Phép đo lực - Trọng lượng và khối lượng -  Sách Giải - Học Online Cùng Sachgiaibaitap.com">
            <a:extLst>
              <a:ext uri="{FF2B5EF4-FFF2-40B4-BE49-F238E27FC236}">
                <a16:creationId xmlns:a16="http://schemas.microsoft.com/office/drawing/2014/main" id="{01F8ECD9-1164-40DB-9141-69B727F5F8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955918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8" descr="Sách Giải] ✓ Bài 10: Lực kế - Phép đo lực - Trọng lượng và khối lượng -  Sách Giải - Học Online Cùng Sachgiaibaitap.com">
            <a:extLst>
              <a:ext uri="{FF2B5EF4-FFF2-40B4-BE49-F238E27FC236}">
                <a16:creationId xmlns:a16="http://schemas.microsoft.com/office/drawing/2014/main" id="{908004F0-4CCC-4432-A461-8844E38934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108318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CA5045-8463-4EC1-AEA7-8625226C67BB}"/>
              </a:ext>
            </a:extLst>
          </p:cNvPr>
          <p:cNvSpPr/>
          <p:nvPr/>
        </p:nvSpPr>
        <p:spPr>
          <a:xfrm>
            <a:off x="3729693" y="262610"/>
            <a:ext cx="526458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 err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6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6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36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36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endParaRPr lang="en-US" sz="3600" b="1" cap="none" spc="0" dirty="0">
              <a:ln/>
              <a:solidFill>
                <a:schemeClr val="accent6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0FAD35A-0287-41B4-9A25-4B2D6D206AA1}"/>
              </a:ext>
            </a:extLst>
          </p:cNvPr>
          <p:cNvSpPr/>
          <p:nvPr/>
        </p:nvSpPr>
        <p:spPr>
          <a:xfrm>
            <a:off x="1193798" y="5188336"/>
            <a:ext cx="282892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 err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8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endParaRPr lang="en-US" sz="2800" b="1" cap="none" spc="0" dirty="0">
              <a:ln/>
              <a:solidFill>
                <a:schemeClr val="accent6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5F5A23C-CE6A-42C9-BDE4-A2F53FE7B8F3}"/>
              </a:ext>
            </a:extLst>
          </p:cNvPr>
          <p:cNvSpPr/>
          <p:nvPr/>
        </p:nvSpPr>
        <p:spPr>
          <a:xfrm>
            <a:off x="4947521" y="5279776"/>
            <a:ext cx="282892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 err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Cân</a:t>
            </a:r>
            <a:r>
              <a:rPr lang="en-US" sz="28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8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túi</a:t>
            </a:r>
            <a:endParaRPr lang="en-US" sz="2800" b="1" cap="none" spc="0" dirty="0">
              <a:ln/>
              <a:solidFill>
                <a:schemeClr val="accent6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1FFA2E3-0D36-401F-B1DF-A42254B0333A}"/>
              </a:ext>
            </a:extLst>
          </p:cNvPr>
          <p:cNvSpPr/>
          <p:nvPr/>
        </p:nvSpPr>
        <p:spPr>
          <a:xfrm>
            <a:off x="9008069" y="5402511"/>
            <a:ext cx="2828925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400" b="1" dirty="0" err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2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</a:t>
            </a:r>
            <a:r>
              <a:rPr lang="en-US" sz="2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400" b="1" dirty="0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/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endParaRPr lang="en-US" sz="2400" b="1" cap="none" spc="0" dirty="0">
              <a:ln/>
              <a:solidFill>
                <a:schemeClr val="accent6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171721-566E-45B9-91BB-98337DCBC9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1" r="53082" b="17372"/>
          <a:stretch/>
        </p:blipFill>
        <p:spPr>
          <a:xfrm>
            <a:off x="9633503" y="1265296"/>
            <a:ext cx="1578058" cy="3575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7442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95275" y="757711"/>
            <a:ext cx="8229600" cy="812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Các đặc trưng của lực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1350" y="1477504"/>
            <a:ext cx="11550650" cy="3890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Mỗi</a:t>
            </a:r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lực có 4 đặc trưng cơ bản (4 yếu tố của lực): điểm </a:t>
            </a:r>
            <a:r>
              <a:rPr lang="en-US" sz="28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đặt, p</a:t>
            </a:r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hương, c</a:t>
            </a:r>
            <a:r>
              <a:rPr lang="en-US" sz="28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hiều, đ</a:t>
            </a:r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ộ lớn.</a:t>
            </a:r>
          </a:p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800" b="1" noProof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 vị lực: Niu tơn (N)</a:t>
            </a:r>
          </a:p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8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 cụ đo lực: lực kế</a:t>
            </a:r>
            <a:endParaRPr kumimoji="0" lang="en-US" sz="2800" b="1" i="0" u="none" strike="noStrike" kern="1200" cap="none" spc="0" normalizeH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2800" b="1" i="0" u="none" strike="noStrike" kern="1200" cap="none" spc="0" normalizeH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EEC737D-7D0A-4EE6-806F-77885E8E2BDD}"/>
              </a:ext>
            </a:extLst>
          </p:cNvPr>
          <p:cNvSpPr txBox="1">
            <a:spLocks/>
          </p:cNvSpPr>
          <p:nvPr/>
        </p:nvSpPr>
        <p:spPr>
          <a:xfrm>
            <a:off x="2590800" y="131752"/>
            <a:ext cx="8229600" cy="812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41. BIỂU DIỄN LỰC</a:t>
            </a:r>
          </a:p>
        </p:txBody>
      </p:sp>
    </p:spTree>
    <p:extLst>
      <p:ext uri="{BB962C8B-B14F-4D97-AF65-F5344CB8AC3E}">
        <p14:creationId xmlns:p14="http://schemas.microsoft.com/office/powerpoint/2010/main" val="4966412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7273355B-0555-4005-B062-D89254201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57" y="3321842"/>
            <a:ext cx="3195961" cy="272956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D104AEE8-7EA7-4BFE-AADB-605F3F350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50" y="248189"/>
            <a:ext cx="2543776" cy="27931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">
            <a:extLst>
              <a:ext uri="{FF2B5EF4-FFF2-40B4-BE49-F238E27FC236}">
                <a16:creationId xmlns:a16="http://schemas.microsoft.com/office/drawing/2014/main" id="{A226DE1C-18E3-44DF-ACA6-2A295FE85F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1694" y="1498101"/>
            <a:ext cx="7732059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anose="020B7200000000000000" pitchFamily="34" charset="0"/>
              </a:defRPr>
            </a:lvl9pPr>
          </a:lstStyle>
          <a:p>
            <a:pPr marL="342900" indent="-342900" algn="just" eaLnBrk="1" hangingPunct="1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vạn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hấp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(…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rơi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giữa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…), </a:t>
            </a:r>
          </a:p>
          <a:p>
            <a:pPr marL="342900" indent="-342900" algn="just" eaLnBrk="1" hangingPunct="1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tiên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tốc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II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Niu-tơn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 eaLnBrk="1" hangingPunct="1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nền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móng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ngành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alt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91371F-6240-4066-AB68-85F53AD68636}"/>
              </a:ext>
            </a:extLst>
          </p:cNvPr>
          <p:cNvSpPr/>
          <p:nvPr/>
        </p:nvSpPr>
        <p:spPr>
          <a:xfrm>
            <a:off x="441967" y="3228945"/>
            <a:ext cx="38212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Issac</a:t>
            </a:r>
            <a:r>
              <a:rPr lang="en-US" alt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Newton  (1642-1727) 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3E8923D-24F7-4C57-824E-70F57337C173}"/>
              </a:ext>
            </a:extLst>
          </p:cNvPr>
          <p:cNvSpPr txBox="1">
            <a:spLocks/>
          </p:cNvSpPr>
          <p:nvPr/>
        </p:nvSpPr>
        <p:spPr>
          <a:xfrm>
            <a:off x="4462457" y="248189"/>
            <a:ext cx="6076335" cy="775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THỂ EM CHƯA BIẾT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69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ton va nhung qua tao">
            <a:hlinkClick r:id="" action="ppaction://media"/>
            <a:extLst>
              <a:ext uri="{FF2B5EF4-FFF2-40B4-BE49-F238E27FC236}">
                <a16:creationId xmlns:a16="http://schemas.microsoft.com/office/drawing/2014/main" id="{7A9FA862-A3EE-4F26-B1EC-C7C4A80F4A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41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4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A140D583-6BA5-4F0E-8517-F1B9C18ED9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54981">
            <a:off x="1616323" y="518048"/>
            <a:ext cx="654659" cy="693530"/>
          </a:xfrm>
          <a:prstGeom prst="rect">
            <a:avLst/>
          </a:prstGeom>
        </p:spPr>
      </p:pic>
      <p:sp>
        <p:nvSpPr>
          <p:cNvPr id="143" name="TextBox 5">
            <a:extLst>
              <a:ext uri="{FF2B5EF4-FFF2-40B4-BE49-F238E27FC236}">
                <a16:creationId xmlns:a16="http://schemas.microsoft.com/office/drawing/2014/main" id="{003A510F-AE4A-42BD-8A61-8D8E5E412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2379" y="353227"/>
            <a:ext cx="8839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err="1">
                <a:solidFill>
                  <a:srgbClr val="006600"/>
                </a:solidFill>
                <a:latin typeface="A3.BoosterNextFYBlackRegular-Sa" charset="0"/>
              </a:rPr>
              <a:t>TÌM</a:t>
            </a:r>
            <a:r>
              <a:rPr lang="en-US" altLang="en-US" sz="3600" b="1">
                <a:solidFill>
                  <a:srgbClr val="006600"/>
                </a:solidFill>
                <a:latin typeface="A3.BoosterNextFYBlackRegular-Sa" charset="0"/>
              </a:rPr>
              <a:t> HIỂU </a:t>
            </a:r>
            <a:r>
              <a:rPr lang="en-US" altLang="en-US" sz="3600" b="1" dirty="0" err="1">
                <a:solidFill>
                  <a:srgbClr val="006600"/>
                </a:solidFill>
                <a:latin typeface="A3.BoosterNextFYBlackRegular-Sa" charset="0"/>
              </a:rPr>
              <a:t>CÁCH</a:t>
            </a:r>
            <a:r>
              <a:rPr lang="en-US" altLang="en-US" sz="3600" b="1" dirty="0">
                <a:solidFill>
                  <a:srgbClr val="006600"/>
                </a:solidFill>
                <a:latin typeface="A3.BoosterNextFYBlackRegular-Sa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A3.BoosterNextFYBlackRegular-Sa" charset="0"/>
              </a:rPr>
              <a:t>BIỂU</a:t>
            </a:r>
            <a:r>
              <a:rPr lang="en-US" altLang="en-US" sz="3600" b="1" dirty="0">
                <a:solidFill>
                  <a:srgbClr val="006600"/>
                </a:solidFill>
                <a:latin typeface="A3.BoosterNextFYBlackRegular-Sa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A3.BoosterNextFYBlackRegular-Sa" charset="0"/>
              </a:rPr>
              <a:t>DIỄN</a:t>
            </a:r>
            <a:r>
              <a:rPr lang="en-US" altLang="en-US" sz="3600" b="1" dirty="0">
                <a:solidFill>
                  <a:srgbClr val="006600"/>
                </a:solidFill>
                <a:latin typeface="A3.BoosterNextFYBlackRegular-Sa" charset="0"/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  <a:latin typeface="A3.BoosterNextFYBlackRegular-Sa" charset="0"/>
              </a:rPr>
              <a:t>LỰC</a:t>
            </a:r>
            <a:endParaRPr lang="en-US" altLang="en-US" sz="3600" b="1" dirty="0">
              <a:solidFill>
                <a:srgbClr val="006600"/>
              </a:solidFill>
              <a:latin typeface="A3.BoosterNextFYBlackRegular-Sa" charset="0"/>
            </a:endParaRPr>
          </a:p>
        </p:txBody>
      </p:sp>
      <p:sp>
        <p:nvSpPr>
          <p:cNvPr id="144" name="Content Placeholder 2">
            <a:extLst>
              <a:ext uri="{FF2B5EF4-FFF2-40B4-BE49-F238E27FC236}">
                <a16:creationId xmlns:a16="http://schemas.microsoft.com/office/drawing/2014/main" id="{E5889AC6-CCC0-4B19-B651-423D642A861A}"/>
              </a:ext>
            </a:extLst>
          </p:cNvPr>
          <p:cNvSpPr txBox="1">
            <a:spLocks/>
          </p:cNvSpPr>
          <p:nvPr/>
        </p:nvSpPr>
        <p:spPr>
          <a:xfrm>
            <a:off x="660401" y="1376399"/>
            <a:ext cx="9284606" cy="451246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85763" indent="-385763" algn="just">
              <a:lnSpc>
                <a:spcPct val="150000"/>
              </a:lnSpc>
              <a:buFontTx/>
              <a:buAutoNum type="arabicPeriod"/>
              <a:defRPr/>
            </a:pP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sách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khoa.</a:t>
            </a:r>
          </a:p>
          <a:p>
            <a:pPr marL="385763" indent="-385763" algn="just">
              <a:lnSpc>
                <a:spcPct val="150000"/>
              </a:lnSpc>
              <a:buFontTx/>
              <a:buAutoNum type="arabicPeriod"/>
              <a:defRPr/>
            </a:pP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giây</a:t>
            </a:r>
            <a:endParaRPr lang="en-US" sz="2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763" indent="-385763" algn="just">
              <a:lnSpc>
                <a:spcPct val="15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</a:t>
            </a:r>
            <a:r>
              <a:rPr lang="vi-VN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5" name="Circle: Hollow 144">
            <a:extLst>
              <a:ext uri="{FF2B5EF4-FFF2-40B4-BE49-F238E27FC236}">
                <a16:creationId xmlns:a16="http://schemas.microsoft.com/office/drawing/2014/main" id="{1ECE6224-0E43-4AD7-B96C-69A0479274ED}"/>
              </a:ext>
            </a:extLst>
          </p:cNvPr>
          <p:cNvSpPr/>
          <p:nvPr/>
        </p:nvSpPr>
        <p:spPr>
          <a:xfrm>
            <a:off x="9898996" y="1844612"/>
            <a:ext cx="1784412" cy="1738440"/>
          </a:xfrm>
          <a:prstGeom prst="donut">
            <a:avLst>
              <a:gd name="adj" fmla="val 31461"/>
            </a:avLst>
          </a:prstGeom>
          <a:gradFill>
            <a:gsLst>
              <a:gs pos="0">
                <a:schemeClr val="bg2">
                  <a:tint val="90000"/>
                  <a:satMod val="92000"/>
                  <a:lumMod val="120000"/>
                </a:schemeClr>
              </a:gs>
              <a:gs pos="77263">
                <a:schemeClr val="accent4">
                  <a:lumMod val="20000"/>
                  <a:lumOff val="80000"/>
                </a:schemeClr>
              </a:gs>
              <a:gs pos="91558">
                <a:schemeClr val="accent5">
                  <a:lumMod val="20000"/>
                  <a:lumOff val="80000"/>
                </a:schemeClr>
              </a:gs>
              <a:gs pos="57000">
                <a:schemeClr val="accent5">
                  <a:lumMod val="20000"/>
                  <a:lumOff val="80000"/>
                </a:schemeClr>
              </a:gs>
              <a:gs pos="85065">
                <a:schemeClr val="accent3">
                  <a:lumMod val="20000"/>
                  <a:lumOff val="80000"/>
                </a:schemeClr>
              </a:gs>
              <a:gs pos="25000">
                <a:schemeClr val="bg2">
                  <a:shade val="98000"/>
                  <a:satMod val="120000"/>
                  <a:lumMod val="98000"/>
                </a:schemeClr>
              </a:gs>
            </a:gsLst>
            <a:path path="circle">
              <a:fillToRect l="50000" t="50000" r="100000" b="100000"/>
            </a:path>
          </a:gradFill>
          <a:ln w="38100" cmpd="thinThick"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6" name="Circle: Hollow 145">
            <a:extLst>
              <a:ext uri="{FF2B5EF4-FFF2-40B4-BE49-F238E27FC236}">
                <a16:creationId xmlns:a16="http://schemas.microsoft.com/office/drawing/2014/main" id="{D0099719-46E4-40EE-B3EA-035A16FD6CC6}"/>
              </a:ext>
            </a:extLst>
          </p:cNvPr>
          <p:cNvSpPr/>
          <p:nvPr/>
        </p:nvSpPr>
        <p:spPr>
          <a:xfrm>
            <a:off x="9909842" y="1835246"/>
            <a:ext cx="1784412" cy="1738440"/>
          </a:xfrm>
          <a:prstGeom prst="donut">
            <a:avLst>
              <a:gd name="adj" fmla="val 31461"/>
            </a:avLst>
          </a:prstGeom>
          <a:gradFill>
            <a:gsLst>
              <a:gs pos="0">
                <a:schemeClr val="bg2">
                  <a:tint val="90000"/>
                  <a:satMod val="92000"/>
                  <a:lumMod val="120000"/>
                </a:schemeClr>
              </a:gs>
              <a:gs pos="21420">
                <a:srgbClr val="BEEBFB"/>
              </a:gs>
              <a:gs pos="84000">
                <a:srgbClr val="00B0F0"/>
              </a:gs>
            </a:gsLst>
            <a:path path="circle">
              <a:fillToRect l="50000" t="50000" r="100000" b="100000"/>
            </a:path>
          </a:gradFill>
          <a:ln w="38100" cmpd="thinThick">
            <a:solidFill>
              <a:srgbClr val="0070C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E330E744-6000-4ECF-A1F3-11B24CBBFF1F}"/>
              </a:ext>
            </a:extLst>
          </p:cNvPr>
          <p:cNvSpPr/>
          <p:nvPr/>
        </p:nvSpPr>
        <p:spPr>
          <a:xfrm>
            <a:off x="9830442" y="1251080"/>
            <a:ext cx="185339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ootlight MT Light" panose="0204060206030A020304" pitchFamily="18" charset="0"/>
              </a:rPr>
              <a:t>Time out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9014A6B4-8447-4BF2-A7FE-07E95705FF5F}"/>
              </a:ext>
            </a:extLst>
          </p:cNvPr>
          <p:cNvSpPr/>
          <p:nvPr/>
        </p:nvSpPr>
        <p:spPr>
          <a:xfrm>
            <a:off x="10311062" y="2405780"/>
            <a:ext cx="9819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90</a:t>
            </a:r>
            <a:endParaRPr lang="en-US" sz="28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B31D5391-0B5C-4D5C-BC95-DFCE25D887E2}"/>
              </a:ext>
            </a:extLst>
          </p:cNvPr>
          <p:cNvSpPr/>
          <p:nvPr/>
        </p:nvSpPr>
        <p:spPr>
          <a:xfrm>
            <a:off x="9945432" y="1251080"/>
            <a:ext cx="17379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ootlight MT Light" panose="0204060206030A020304" pitchFamily="18" charset="0"/>
              </a:rPr>
              <a:t>Time up</a:t>
            </a:r>
          </a:p>
        </p:txBody>
      </p:sp>
    </p:spTree>
    <p:extLst>
      <p:ext uri="{BB962C8B-B14F-4D97-AF65-F5344CB8AC3E}">
        <p14:creationId xmlns:p14="http://schemas.microsoft.com/office/powerpoint/2010/main" val="181687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90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0"/>
                            </p:stCondLst>
                            <p:childTnLst>
                              <p:par>
                                <p:cTn id="17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</p:childTnLst>
        </p:cTn>
      </p:par>
    </p:tnLst>
    <p:bldLst>
      <p:bldP spid="143" grpId="0"/>
      <p:bldP spid="146" grpId="0" animBg="1"/>
      <p:bldP spid="147" grpId="0"/>
      <p:bldP spid="1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A140D583-6BA5-4F0E-8517-F1B9C18ED9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54981">
            <a:off x="249162" y="384690"/>
            <a:ext cx="654659" cy="69353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AEF4DAE-DE95-4C7D-8CC5-0DD34AA1B66F}"/>
              </a:ext>
            </a:extLst>
          </p:cNvPr>
          <p:cNvSpPr/>
          <p:nvPr/>
        </p:nvSpPr>
        <p:spPr bwMode="auto">
          <a:xfrm>
            <a:off x="1302588" y="345189"/>
            <a:ext cx="10517290" cy="2406935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FontTx/>
              <a:buChar char="-"/>
              <a:defRPr/>
            </a:pPr>
            <a:r>
              <a:rPr lang="en-US" altLang="en-US" sz="2800" err="1">
                <a:latin typeface="Arial" panose="020B0604020202020204" pitchFamily="34" charset="0"/>
                <a:cs typeface="Arial" panose="020B0604020202020204" pitchFamily="34" charset="0"/>
              </a:rPr>
              <a:t>Gốc</a:t>
            </a:r>
            <a:r>
              <a:rPr lang="en-US" altLang="en-US" sz="2800">
                <a:latin typeface="Arial" panose="020B0604020202020204" pitchFamily="34" charset="0"/>
                <a:cs typeface="Arial" panose="020B0604020202020204" pitchFamily="34" charset="0"/>
              </a:rPr>
              <a:t> đặt tại vật chịu tác dụng lực.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FontTx/>
              <a:buChar char="-"/>
              <a:defRPr/>
            </a:pPr>
            <a:r>
              <a:rPr lang="en-US" altLang="en-US" sz="2800">
                <a:latin typeface="Arial" panose="020B0604020202020204" pitchFamily="34" charset="0"/>
                <a:cs typeface="Arial" panose="020B0604020202020204" pitchFamily="34" charset="0"/>
              </a:rPr>
              <a:t>Phương,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trùng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altLang="en-US" sz="2800">
                <a:latin typeface="Arial" panose="020B0604020202020204" pitchFamily="34" charset="0"/>
                <a:cs typeface="Arial" panose="020B0604020202020204" pitchFamily="34" charset="0"/>
              </a:rPr>
              <a:t> chiều của lực.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FontTx/>
              <a:buChar char="-"/>
              <a:defRPr/>
            </a:pPr>
            <a:r>
              <a:rPr lang="en-US" altLang="en-US" sz="280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en-US" sz="2800">
                <a:latin typeface="Arial" panose="020B0604020202020204" pitchFamily="34" charset="0"/>
                <a:cs typeface="Arial" panose="020B0604020202020204" pitchFamily="34" charset="0"/>
              </a:rPr>
              <a:t> dài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xích</a:t>
            </a: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2800">
                <a:latin typeface="Arial" panose="020B0604020202020204" pitchFamily="34" charset="0"/>
                <a:cs typeface="Arial" panose="020B0604020202020204" pitchFamily="34" charset="0"/>
              </a:rPr>
              <a:t> trước.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FontTx/>
              <a:buChar char="-"/>
              <a:defRPr/>
            </a:pPr>
            <a:endParaRPr lang="en-US" altLang="en-US" sz="2800" b="1" dirty="0"/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FontTx/>
              <a:buChar char="-"/>
              <a:defRPr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defRPr/>
            </a:pP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9F0CA4F9-37D9-4E76-AF2E-F5DAE936C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2867" y="3429000"/>
            <a:ext cx="5562600" cy="1066800"/>
          </a:xfrm>
          <a:prstGeom prst="rightArrow">
            <a:avLst>
              <a:gd name="adj1" fmla="val 50000"/>
              <a:gd name="adj2" fmla="val 130357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84FDE0DC-A507-4F10-9DD0-AA3A242387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7467" y="3505200"/>
            <a:ext cx="1143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990000"/>
                </a:solidFill>
              </a:rPr>
              <a:t>Điểm đặt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C493EAA0-3ACB-414F-980A-CF15BF497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8916" y="4968758"/>
            <a:ext cx="5181037" cy="89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ts val="500"/>
              </a:spcBef>
            </a:pPr>
            <a:r>
              <a:rPr lang="en-US" altLang="en-US" b="1" dirty="0" err="1">
                <a:solidFill>
                  <a:srgbClr val="990000"/>
                </a:solidFill>
              </a:rPr>
              <a:t>Độ</a:t>
            </a:r>
            <a:r>
              <a:rPr lang="en-US" altLang="en-US" b="1" dirty="0">
                <a:solidFill>
                  <a:srgbClr val="990000"/>
                </a:solidFill>
              </a:rPr>
              <a:t> </a:t>
            </a:r>
            <a:r>
              <a:rPr lang="en-US" altLang="en-US" b="1" dirty="0" err="1">
                <a:solidFill>
                  <a:srgbClr val="990000"/>
                </a:solidFill>
              </a:rPr>
              <a:t>lớn</a:t>
            </a:r>
            <a:endParaRPr lang="en-US" altLang="en-US" b="1" dirty="0">
              <a:solidFill>
                <a:srgbClr val="990000"/>
              </a:solidFill>
            </a:endParaRPr>
          </a:p>
          <a:p>
            <a:pPr algn="ctr" eaLnBrk="1" hangingPunct="1">
              <a:spcBef>
                <a:spcPts val="500"/>
              </a:spcBef>
            </a:pPr>
            <a:r>
              <a:rPr lang="en-US" altLang="en-US" b="1" dirty="0">
                <a:solidFill>
                  <a:srgbClr val="990000"/>
                </a:solidFill>
              </a:rPr>
              <a:t> </a:t>
            </a:r>
            <a:r>
              <a:rPr lang="en-US" altLang="en-US" b="1" dirty="0" err="1">
                <a:solidFill>
                  <a:srgbClr val="990000"/>
                </a:solidFill>
              </a:rPr>
              <a:t>theo</a:t>
            </a:r>
            <a:r>
              <a:rPr lang="en-US" altLang="en-US" b="1" dirty="0">
                <a:solidFill>
                  <a:srgbClr val="990000"/>
                </a:solidFill>
              </a:rPr>
              <a:t> </a:t>
            </a:r>
            <a:r>
              <a:rPr lang="en-US" altLang="en-US" b="1" dirty="0" err="1">
                <a:solidFill>
                  <a:srgbClr val="990000"/>
                </a:solidFill>
              </a:rPr>
              <a:t>một</a:t>
            </a:r>
            <a:r>
              <a:rPr lang="en-US" altLang="en-US" b="1" dirty="0">
                <a:solidFill>
                  <a:srgbClr val="990000"/>
                </a:solidFill>
              </a:rPr>
              <a:t> </a:t>
            </a:r>
            <a:r>
              <a:rPr lang="en-US" altLang="en-US" b="1" dirty="0" err="1">
                <a:solidFill>
                  <a:srgbClr val="990000"/>
                </a:solidFill>
              </a:rPr>
              <a:t>tỉ</a:t>
            </a:r>
            <a:r>
              <a:rPr lang="en-US" altLang="en-US" b="1" dirty="0">
                <a:solidFill>
                  <a:srgbClr val="990000"/>
                </a:solidFill>
              </a:rPr>
              <a:t> </a:t>
            </a:r>
            <a:r>
              <a:rPr lang="en-US" altLang="en-US" b="1" dirty="0" err="1">
                <a:solidFill>
                  <a:srgbClr val="990000"/>
                </a:solidFill>
              </a:rPr>
              <a:t>lệ</a:t>
            </a:r>
            <a:r>
              <a:rPr lang="en-US" altLang="en-US" b="1" dirty="0">
                <a:solidFill>
                  <a:srgbClr val="990000"/>
                </a:solidFill>
              </a:rPr>
              <a:t> </a:t>
            </a:r>
            <a:r>
              <a:rPr lang="en-US" altLang="en-US" b="1" dirty="0" err="1">
                <a:solidFill>
                  <a:srgbClr val="990000"/>
                </a:solidFill>
              </a:rPr>
              <a:t>xích</a:t>
            </a:r>
            <a:r>
              <a:rPr lang="en-US" altLang="en-US" b="1" dirty="0">
                <a:solidFill>
                  <a:srgbClr val="990000"/>
                </a:solidFill>
              </a:rPr>
              <a:t> </a:t>
            </a:r>
            <a:r>
              <a:rPr lang="en-US" altLang="en-US" b="1" dirty="0" err="1">
                <a:solidFill>
                  <a:srgbClr val="990000"/>
                </a:solidFill>
              </a:rPr>
              <a:t>cho</a:t>
            </a:r>
            <a:r>
              <a:rPr lang="en-US" altLang="en-US" b="1" dirty="0">
                <a:solidFill>
                  <a:srgbClr val="990000"/>
                </a:solidFill>
              </a:rPr>
              <a:t> </a:t>
            </a:r>
            <a:r>
              <a:rPr lang="en-US" altLang="en-US" b="1" dirty="0" err="1">
                <a:solidFill>
                  <a:srgbClr val="990000"/>
                </a:solidFill>
              </a:rPr>
              <a:t>trước</a:t>
            </a:r>
            <a:r>
              <a:rPr lang="en-US" altLang="en-US" b="1" dirty="0">
                <a:solidFill>
                  <a:srgbClr val="990000"/>
                </a:solidFill>
              </a:rPr>
              <a:t>.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5CACE67-301A-46C9-AEB5-723B34850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9067" y="3695700"/>
            <a:ext cx="4114800" cy="5334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13" name="Text Box 7">
            <a:extLst>
              <a:ext uri="{FF2B5EF4-FFF2-40B4-BE49-F238E27FC236}">
                <a16:creationId xmlns:a16="http://schemas.microsoft.com/office/drawing/2014/main" id="{0F9DB872-AD84-4ECF-ABB5-92116D74C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2067" y="3657600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990000"/>
                </a:solidFill>
              </a:rPr>
              <a:t> </a:t>
            </a:r>
            <a:r>
              <a:rPr lang="en-US" altLang="en-US" b="1">
                <a:solidFill>
                  <a:srgbClr val="FFFF00"/>
                </a:solidFill>
              </a:rPr>
              <a:t>Phương</a:t>
            </a:r>
            <a:endParaRPr lang="en-US" altLang="en-US" b="1">
              <a:solidFill>
                <a:srgbClr val="990000"/>
              </a:solidFill>
            </a:endParaRPr>
          </a:p>
        </p:txBody>
      </p:sp>
      <p:sp>
        <p:nvSpPr>
          <p:cNvPr id="14" name="AutoShape 8">
            <a:extLst>
              <a:ext uri="{FF2B5EF4-FFF2-40B4-BE49-F238E27FC236}">
                <a16:creationId xmlns:a16="http://schemas.microsoft.com/office/drawing/2014/main" id="{15A225DC-1A24-43DC-B731-5A9A79790B1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246267" y="3314700"/>
            <a:ext cx="990600" cy="1295400"/>
          </a:xfrm>
          <a:prstGeom prst="flowChartExtract">
            <a:avLst/>
          </a:prstGeom>
          <a:solidFill>
            <a:srgbClr val="00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2BA1741D-D269-4C20-AA92-02B230E36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3867" y="3733800"/>
            <a:ext cx="1143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>
                <a:solidFill>
                  <a:srgbClr val="FFFF00"/>
                </a:solidFill>
              </a:rPr>
              <a:t>Chiều.</a:t>
            </a:r>
          </a:p>
        </p:txBody>
      </p:sp>
      <p:sp>
        <p:nvSpPr>
          <p:cNvPr id="16" name="AutoShape 10">
            <a:extLst>
              <a:ext uri="{FF2B5EF4-FFF2-40B4-BE49-F238E27FC236}">
                <a16:creationId xmlns:a16="http://schemas.microsoft.com/office/drawing/2014/main" id="{F1D83702-BBE5-4E25-9357-6E476BA14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2034" y="4914901"/>
            <a:ext cx="5572587" cy="97238"/>
          </a:xfrm>
          <a:prstGeom prst="leftRightArrow">
            <a:avLst>
              <a:gd name="adj1" fmla="val 50000"/>
              <a:gd name="adj2" fmla="val 91236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BFF0B3F-22DE-42C8-B72A-E6E39BE3C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3275" y="3695700"/>
            <a:ext cx="105792" cy="533400"/>
          </a:xfrm>
          <a:prstGeom prst="rect">
            <a:avLst/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87F4E8D-0488-479A-BC2E-6CC6E2E11183}"/>
              </a:ext>
            </a:extLst>
          </p:cNvPr>
          <p:cNvCxnSpPr>
            <a:cxnSpLocks/>
          </p:cNvCxnSpPr>
          <p:nvPr/>
        </p:nvCxnSpPr>
        <p:spPr>
          <a:xfrm>
            <a:off x="3878546" y="4229100"/>
            <a:ext cx="0" cy="731520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68E42E1-B58B-4D64-8106-E5838D502C65}"/>
              </a:ext>
            </a:extLst>
          </p:cNvPr>
          <p:cNvCxnSpPr>
            <a:cxnSpLocks/>
          </p:cNvCxnSpPr>
          <p:nvPr/>
        </p:nvCxnSpPr>
        <p:spPr>
          <a:xfrm>
            <a:off x="9474622" y="3969703"/>
            <a:ext cx="0" cy="983297"/>
          </a:xfrm>
          <a:prstGeom prst="line">
            <a:avLst/>
          </a:prstGeom>
          <a:ln w="254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Nhóm 1">
            <a:extLst>
              <a:ext uri="{FF2B5EF4-FFF2-40B4-BE49-F238E27FC236}">
                <a16:creationId xmlns:a16="http://schemas.microsoft.com/office/drawing/2014/main" id="{20D6A329-CAFF-48C4-BFA0-6B68AB5DD88D}"/>
              </a:ext>
            </a:extLst>
          </p:cNvPr>
          <p:cNvGrpSpPr/>
          <p:nvPr/>
        </p:nvGrpSpPr>
        <p:grpSpPr>
          <a:xfrm>
            <a:off x="193369" y="3206560"/>
            <a:ext cx="2465458" cy="3141314"/>
            <a:chOff x="142009" y="71718"/>
            <a:chExt cx="3124200" cy="4043082"/>
          </a:xfrm>
        </p:grpSpPr>
        <p:pic>
          <p:nvPicPr>
            <p:cNvPr id="18" name="Picture 3">
              <a:extLst>
                <a:ext uri="{FF2B5EF4-FFF2-40B4-BE49-F238E27FC236}">
                  <a16:creationId xmlns:a16="http://schemas.microsoft.com/office/drawing/2014/main" id="{E8A48587-FD95-4019-9F49-283128F3E1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009" y="71718"/>
              <a:ext cx="3124200" cy="40430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9" name="Straight Arrow Connector 6">
              <a:extLst>
                <a:ext uri="{FF2B5EF4-FFF2-40B4-BE49-F238E27FC236}">
                  <a16:creationId xmlns:a16="http://schemas.microsoft.com/office/drawing/2014/main" id="{08DA7D3B-98AC-44B0-808B-7E8E0FBBF95E}"/>
                </a:ext>
              </a:extLst>
            </p:cNvPr>
            <p:cNvCxnSpPr/>
            <p:nvPr/>
          </p:nvCxnSpPr>
          <p:spPr>
            <a:xfrm>
              <a:off x="990600" y="3124200"/>
              <a:ext cx="0" cy="609600"/>
            </a:xfrm>
            <a:prstGeom prst="straightConnector1">
              <a:avLst/>
            </a:prstGeom>
            <a:noFill/>
            <a:ln w="47625" cap="flat" cmpd="sng" algn="ctr">
              <a:solidFill>
                <a:srgbClr val="FF0000"/>
              </a:solidFill>
              <a:prstDash val="solid"/>
              <a:tailEnd type="arrow"/>
            </a:ln>
            <a:effectLst/>
          </p:spPr>
        </p:cxnSp>
        <p:cxnSp>
          <p:nvCxnSpPr>
            <p:cNvPr id="20" name="Straight Arrow Connector 9">
              <a:extLst>
                <a:ext uri="{FF2B5EF4-FFF2-40B4-BE49-F238E27FC236}">
                  <a16:creationId xmlns:a16="http://schemas.microsoft.com/office/drawing/2014/main" id="{84125050-D5B5-4C02-802A-1B8A22E04738}"/>
                </a:ext>
              </a:extLst>
            </p:cNvPr>
            <p:cNvCxnSpPr/>
            <p:nvPr/>
          </p:nvCxnSpPr>
          <p:spPr>
            <a:xfrm>
              <a:off x="2362200" y="3124200"/>
              <a:ext cx="0" cy="609600"/>
            </a:xfrm>
            <a:prstGeom prst="straightConnector1">
              <a:avLst/>
            </a:prstGeom>
            <a:noFill/>
            <a:ln w="47625" cap="flat" cmpd="sng" algn="ctr">
              <a:solidFill>
                <a:srgbClr val="FF0000"/>
              </a:solidFill>
              <a:prstDash val="solid"/>
              <a:tailEnd type="arrow"/>
            </a:ln>
            <a:effectLst/>
          </p:spPr>
        </p:cxnSp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37DAC690-4C04-4D06-83F3-A198755A0442}"/>
              </a:ext>
            </a:extLst>
          </p:cNvPr>
          <p:cNvGrpSpPr/>
          <p:nvPr/>
        </p:nvGrpSpPr>
        <p:grpSpPr>
          <a:xfrm>
            <a:off x="9748044" y="3180636"/>
            <a:ext cx="2260890" cy="3141314"/>
            <a:chOff x="4343400" y="0"/>
            <a:chExt cx="4514850" cy="4015373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568411EF-D6CC-43E1-A227-B99E43984F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43400" y="0"/>
              <a:ext cx="4514850" cy="40153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1" name="Straight Arrow Connector 10">
              <a:extLst>
                <a:ext uri="{FF2B5EF4-FFF2-40B4-BE49-F238E27FC236}">
                  <a16:creationId xmlns:a16="http://schemas.microsoft.com/office/drawing/2014/main" id="{87297B46-FEC1-46E8-A13D-F8487F89249E}"/>
                </a:ext>
              </a:extLst>
            </p:cNvPr>
            <p:cNvCxnSpPr>
              <a:cxnSpLocks/>
            </p:cNvCxnSpPr>
            <p:nvPr/>
          </p:nvCxnSpPr>
          <p:spPr>
            <a:xfrm>
              <a:off x="7924800" y="2362200"/>
              <a:ext cx="0" cy="762000"/>
            </a:xfrm>
            <a:prstGeom prst="straightConnector1">
              <a:avLst/>
            </a:prstGeom>
            <a:noFill/>
            <a:ln w="47625" cap="flat" cmpd="sng" algn="ctr">
              <a:solidFill>
                <a:srgbClr val="FF0000"/>
              </a:solidFill>
              <a:prstDash val="soli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90880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8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8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600"/>
                            </p:stCondLst>
                            <p:childTnLst>
                              <p:par>
                                <p:cTn id="8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6" grpId="0"/>
      <p:bldP spid="7" grpId="0"/>
      <p:bldP spid="9" grpId="0" animBg="1"/>
      <p:bldP spid="9" grpId="1" animBg="1"/>
      <p:bldP spid="13" grpId="0"/>
      <p:bldP spid="14" grpId="0" animBg="1"/>
      <p:bldP spid="14" grpId="1" animBg="1"/>
      <p:bldP spid="15" grpId="0"/>
      <p:bldP spid="16" grpId="0" animBg="1"/>
      <p:bldP spid="8" grpId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95275" y="757711"/>
            <a:ext cx="8229600" cy="812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Các đặc trưng của lực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1350" y="1241998"/>
            <a:ext cx="11550650" cy="2239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Mỗi lực có 4 đặc trưng cơ bản (4 yếu tố của lực): điểm đặt, phương, chiều, độ lớn.</a:t>
            </a:r>
          </a:p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Đơn vị lực: Niu tơn (N)</a:t>
            </a:r>
          </a:p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Dụng cụ đo lực: lực kế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EEC737D-7D0A-4EE6-806F-77885E8E2BDD}"/>
              </a:ext>
            </a:extLst>
          </p:cNvPr>
          <p:cNvSpPr txBox="1">
            <a:spLocks/>
          </p:cNvSpPr>
          <p:nvPr/>
        </p:nvSpPr>
        <p:spPr>
          <a:xfrm>
            <a:off x="2590800" y="131752"/>
            <a:ext cx="8229600" cy="812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41. BIỂU DIỄN LỰC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5A2C8E8-F13A-4FCD-A46A-CCC9D2C1E075}"/>
              </a:ext>
            </a:extLst>
          </p:cNvPr>
          <p:cNvSpPr txBox="1">
            <a:spLocks/>
          </p:cNvSpPr>
          <p:nvPr/>
        </p:nvSpPr>
        <p:spPr>
          <a:xfrm>
            <a:off x="295275" y="3429000"/>
            <a:ext cx="8229600" cy="812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Biểu diễn lực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D8D254EC-113E-4690-B729-14C4C476AD68}"/>
              </a:ext>
            </a:extLst>
          </p:cNvPr>
          <p:cNvSpPr/>
          <p:nvPr/>
        </p:nvSpPr>
        <p:spPr>
          <a:xfrm>
            <a:off x="641350" y="3954424"/>
            <a:ext cx="11550650" cy="2239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kumimoji="0" lang="en-US" sz="24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được biểu diễn bằng 1 mũi tên có: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Gốc:</a:t>
            </a:r>
            <a:r>
              <a:rPr kumimoji="0" lang="en-US" sz="24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tại vật chịu tác dụng lực.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2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chiều: trùng với phương, chiều của lực</a:t>
            </a:r>
          </a:p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4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 dài: biểu thị độ lớn của lực theo tỉ xích cho trước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094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84738906-710B-46A0-9F26-5FEC5D48A6D6}"/>
              </a:ext>
            </a:extLst>
          </p:cNvPr>
          <p:cNvSpPr txBox="1">
            <a:spLocks/>
          </p:cNvSpPr>
          <p:nvPr/>
        </p:nvSpPr>
        <p:spPr>
          <a:xfrm>
            <a:off x="-801415" y="0"/>
            <a:ext cx="6076335" cy="775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noProof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4237DCA-7CD8-4BEB-840B-F6854F8EFBF1}"/>
              </a:ext>
            </a:extLst>
          </p:cNvPr>
          <p:cNvSpPr txBox="1">
            <a:spLocks/>
          </p:cNvSpPr>
          <p:nvPr/>
        </p:nvSpPr>
        <p:spPr>
          <a:xfrm>
            <a:off x="618984" y="848027"/>
            <a:ext cx="10536841" cy="119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Trong đời sống hàng ngày, để diễn tả cảm xúc người ta thường dùng các biểu tượng: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FA72A2CD-7E0C-4B29-A72C-28010A4D4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262" y="2094163"/>
            <a:ext cx="1370480" cy="1370480"/>
          </a:xfrm>
          <a:prstGeom prst="rect">
            <a:avLst/>
          </a:prstGeom>
        </p:spPr>
      </p:pic>
      <p:pic>
        <p:nvPicPr>
          <p:cNvPr id="14" name="Picture 6">
            <a:extLst>
              <a:ext uri="{FF2B5EF4-FFF2-40B4-BE49-F238E27FC236}">
                <a16:creationId xmlns:a16="http://schemas.microsoft.com/office/drawing/2014/main" id="{340A3DE5-EAA9-447D-9F0D-472735B6A8A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942" y="2085414"/>
            <a:ext cx="1960460" cy="1470345"/>
          </a:xfrm>
          <a:prstGeom prst="rect">
            <a:avLst/>
          </a:prstGeom>
        </p:spPr>
      </p:pic>
      <p:pic>
        <p:nvPicPr>
          <p:cNvPr id="15" name="Picture 10">
            <a:extLst>
              <a:ext uri="{FF2B5EF4-FFF2-40B4-BE49-F238E27FC236}">
                <a16:creationId xmlns:a16="http://schemas.microsoft.com/office/drawing/2014/main" id="{5DBBA3B4-8924-4DD1-9D8E-2B44BD31ACF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722" y="4273574"/>
            <a:ext cx="1647693" cy="1647693"/>
          </a:xfrm>
          <a:prstGeom prst="rect">
            <a:avLst/>
          </a:prstGeom>
        </p:spPr>
      </p:pic>
      <p:pic>
        <p:nvPicPr>
          <p:cNvPr id="16" name="Picture 12">
            <a:extLst>
              <a:ext uri="{FF2B5EF4-FFF2-40B4-BE49-F238E27FC236}">
                <a16:creationId xmlns:a16="http://schemas.microsoft.com/office/drawing/2014/main" id="{2F17876A-96D1-4E22-9B26-2FBB2DCFA2F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294" y="4448725"/>
            <a:ext cx="1290094" cy="1290094"/>
          </a:xfrm>
          <a:prstGeom prst="rect">
            <a:avLst/>
          </a:prstGeom>
        </p:spPr>
      </p:pic>
      <p:sp>
        <p:nvSpPr>
          <p:cNvPr id="17" name="TextBox 17">
            <a:extLst>
              <a:ext uri="{FF2B5EF4-FFF2-40B4-BE49-F238E27FC236}">
                <a16:creationId xmlns:a16="http://schemas.microsoft.com/office/drawing/2014/main" id="{24D118ED-C836-4724-9880-FC06CC96C771}"/>
              </a:ext>
            </a:extLst>
          </p:cNvPr>
          <p:cNvSpPr txBox="1"/>
          <p:nvPr/>
        </p:nvSpPr>
        <p:spPr>
          <a:xfrm>
            <a:off x="5762632" y="3739298"/>
            <a:ext cx="1817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BC1445FA-2A83-4D2B-BDC6-D9A0FDFABB4A}"/>
              </a:ext>
            </a:extLst>
          </p:cNvPr>
          <p:cNvSpPr txBox="1"/>
          <p:nvPr/>
        </p:nvSpPr>
        <p:spPr>
          <a:xfrm>
            <a:off x="9606024" y="3739298"/>
            <a:ext cx="9549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Buồn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B447F526-84A3-4609-83EC-348965D5FEFD}"/>
              </a:ext>
            </a:extLst>
          </p:cNvPr>
          <p:cNvSpPr txBox="1"/>
          <p:nvPr/>
        </p:nvSpPr>
        <p:spPr>
          <a:xfrm>
            <a:off x="3243462" y="5906540"/>
            <a:ext cx="2855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12B3DC7A-BE83-415D-A46E-5C7492842EB2}"/>
              </a:ext>
            </a:extLst>
          </p:cNvPr>
          <p:cNvSpPr txBox="1"/>
          <p:nvPr/>
        </p:nvSpPr>
        <p:spPr>
          <a:xfrm>
            <a:off x="7289884" y="5957519"/>
            <a:ext cx="2249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" descr="C:\Users\bacthu2712\Downloads\valentine-heart-png_273639.jpg">
            <a:extLst>
              <a:ext uri="{FF2B5EF4-FFF2-40B4-BE49-F238E27FC236}">
                <a16:creationId xmlns:a16="http://schemas.microsoft.com/office/drawing/2014/main" id="{3C54225D-0F3A-43A9-8853-52820F86DF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3516" y="1886074"/>
            <a:ext cx="1960459" cy="1960459"/>
          </a:xfrm>
          <a:prstGeom prst="rect">
            <a:avLst/>
          </a:prstGeom>
          <a:noFill/>
        </p:spPr>
      </p:pic>
      <p:sp>
        <p:nvSpPr>
          <p:cNvPr id="22" name="TextBox 11">
            <a:extLst>
              <a:ext uri="{FF2B5EF4-FFF2-40B4-BE49-F238E27FC236}">
                <a16:creationId xmlns:a16="http://schemas.microsoft.com/office/drawing/2014/main" id="{20426AF5-8743-4B8A-ABDC-98F7EEC80857}"/>
              </a:ext>
            </a:extLst>
          </p:cNvPr>
          <p:cNvSpPr txBox="1"/>
          <p:nvPr/>
        </p:nvSpPr>
        <p:spPr>
          <a:xfrm>
            <a:off x="2176398" y="3651314"/>
            <a:ext cx="2630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46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Box 5">
            <a:extLst>
              <a:ext uri="{FF2B5EF4-FFF2-40B4-BE49-F238E27FC236}">
                <a16:creationId xmlns:a16="http://schemas.microsoft.com/office/drawing/2014/main" id="{B24165B6-2392-45C2-867C-429F6C147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8921" y="490929"/>
            <a:ext cx="15136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6600"/>
                </a:solidFill>
              </a:rPr>
              <a:t>Ví</a:t>
            </a:r>
            <a:r>
              <a:rPr lang="en-US" altLang="en-US" sz="3600" b="1" dirty="0">
                <a:solidFill>
                  <a:srgbClr val="006600"/>
                </a:solidFill>
              </a:rPr>
              <a:t> </a:t>
            </a:r>
            <a:r>
              <a:rPr lang="en-US" altLang="en-US" sz="3600" b="1" dirty="0" err="1">
                <a:solidFill>
                  <a:srgbClr val="006600"/>
                </a:solidFill>
              </a:rPr>
              <a:t>dụ</a:t>
            </a:r>
            <a:r>
              <a:rPr lang="en-US" altLang="en-US" sz="3600" b="1" dirty="0">
                <a:solidFill>
                  <a:srgbClr val="006600"/>
                </a:solidFill>
              </a:rPr>
              <a:t>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6DA453-12C2-464D-8D31-F0B595E81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769" y="1452282"/>
            <a:ext cx="3559559" cy="33289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85CC00-15C5-41AD-A2EA-5926BBCAAFF0}"/>
              </a:ext>
            </a:extLst>
          </p:cNvPr>
          <p:cNvSpPr txBox="1"/>
          <p:nvPr/>
        </p:nvSpPr>
        <p:spPr>
          <a:xfrm>
            <a:off x="2070432" y="1587699"/>
            <a:ext cx="6639762" cy="329320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mẹ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đẩy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nôi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30N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/>
          </a:p>
        </p:txBody>
      </p:sp>
      <p:sp>
        <p:nvSpPr>
          <p:cNvPr id="139" name="Content Placeholder 2">
            <a:extLst>
              <a:ext uri="{FF2B5EF4-FFF2-40B4-BE49-F238E27FC236}">
                <a16:creationId xmlns:a16="http://schemas.microsoft.com/office/drawing/2014/main" id="{948367DF-AAF2-4493-ABC8-79DDE9490231}"/>
              </a:ext>
            </a:extLst>
          </p:cNvPr>
          <p:cNvSpPr txBox="1">
            <a:spLocks/>
          </p:cNvSpPr>
          <p:nvPr/>
        </p:nvSpPr>
        <p:spPr>
          <a:xfrm>
            <a:off x="2465757" y="2011843"/>
            <a:ext cx="8727968" cy="274325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đẩy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vi-VN" sz="2600" b="1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ơng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b="1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2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ngang</a:t>
            </a:r>
            <a:endParaRPr lang="en-US" sz="2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600" b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endParaRPr lang="en-US" sz="2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30N</a:t>
            </a:r>
            <a:r>
              <a:rPr lang="en-US" sz="2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7DCE844-826E-420A-A381-F62AF6AEFE5B}"/>
              </a:ext>
            </a:extLst>
          </p:cNvPr>
          <p:cNvCxnSpPr/>
          <p:nvPr/>
        </p:nvCxnSpPr>
        <p:spPr>
          <a:xfrm>
            <a:off x="10029825" y="2876550"/>
            <a:ext cx="1743075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Connector 282">
            <a:extLst>
              <a:ext uri="{FF2B5EF4-FFF2-40B4-BE49-F238E27FC236}">
                <a16:creationId xmlns:a16="http://schemas.microsoft.com/office/drawing/2014/main" id="{869AAC99-890E-49A8-9332-0ECC09828CA2}"/>
              </a:ext>
            </a:extLst>
          </p:cNvPr>
          <p:cNvCxnSpPr>
            <a:cxnSpLocks/>
          </p:cNvCxnSpPr>
          <p:nvPr/>
        </p:nvCxnSpPr>
        <p:spPr>
          <a:xfrm>
            <a:off x="10029825" y="2876550"/>
            <a:ext cx="514350" cy="0"/>
          </a:xfrm>
          <a:prstGeom prst="line">
            <a:avLst/>
          </a:prstGeom>
          <a:ln w="19050"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0A923152-E098-4C1A-AF91-72969C15279F}"/>
              </a:ext>
            </a:extLst>
          </p:cNvPr>
          <p:cNvCxnSpPr>
            <a:cxnSpLocks/>
          </p:cNvCxnSpPr>
          <p:nvPr/>
        </p:nvCxnSpPr>
        <p:spPr>
          <a:xfrm>
            <a:off x="10544175" y="2876550"/>
            <a:ext cx="514350" cy="0"/>
          </a:xfrm>
          <a:prstGeom prst="line">
            <a:avLst/>
          </a:prstGeom>
          <a:ln w="19050"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7C64B7FB-B294-42F8-AF5A-6211C9C2E574}"/>
              </a:ext>
            </a:extLst>
          </p:cNvPr>
          <p:cNvCxnSpPr>
            <a:cxnSpLocks/>
          </p:cNvCxnSpPr>
          <p:nvPr/>
        </p:nvCxnSpPr>
        <p:spPr>
          <a:xfrm>
            <a:off x="11068050" y="2876550"/>
            <a:ext cx="514350" cy="0"/>
          </a:xfrm>
          <a:prstGeom prst="line">
            <a:avLst/>
          </a:prstGeom>
          <a:ln w="190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505B239-ED30-43BE-A69F-FB25A3AE2165}"/>
              </a:ext>
            </a:extLst>
          </p:cNvPr>
          <p:cNvGrpSpPr/>
          <p:nvPr/>
        </p:nvGrpSpPr>
        <p:grpSpPr>
          <a:xfrm>
            <a:off x="10125075" y="1587699"/>
            <a:ext cx="733152" cy="307777"/>
            <a:chOff x="10125075" y="1587699"/>
            <a:chExt cx="733152" cy="30777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CE6EABA-0C85-40F7-AF49-03C20BB8F40A}"/>
                </a:ext>
              </a:extLst>
            </p:cNvPr>
            <p:cNvCxnSpPr>
              <a:cxnSpLocks/>
            </p:cNvCxnSpPr>
            <p:nvPr/>
          </p:nvCxnSpPr>
          <p:spPr>
            <a:xfrm>
              <a:off x="10125075" y="1876425"/>
              <a:ext cx="514350" cy="0"/>
            </a:xfrm>
            <a:prstGeom prst="line">
              <a:avLst/>
            </a:prstGeom>
            <a:ln w="12700"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041DC3-830B-4FAB-96DA-B6A74F2F150A}"/>
                </a:ext>
              </a:extLst>
            </p:cNvPr>
            <p:cNvSpPr txBox="1"/>
            <p:nvPr/>
          </p:nvSpPr>
          <p:spPr>
            <a:xfrm>
              <a:off x="10125075" y="1587699"/>
              <a:ext cx="7331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err="1">
                  <a:solidFill>
                    <a:srgbClr val="C00000"/>
                  </a:solidFill>
                </a:rPr>
                <a:t>10N</a:t>
              </a:r>
              <a:endParaRPr lang="en-US" sz="14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068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8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8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8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291" y="3826629"/>
            <a:ext cx="9067800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8" t="2467" r="16279" b="10653"/>
          <a:stretch/>
        </p:blipFill>
        <p:spPr bwMode="auto">
          <a:xfrm>
            <a:off x="2075329" y="1172079"/>
            <a:ext cx="2362200" cy="315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75329" y="3147346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P=  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3479" y="3106776"/>
            <a:ext cx="8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500N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7" t="8000" r="8122"/>
          <a:stretch/>
        </p:blipFill>
        <p:spPr bwMode="auto">
          <a:xfrm>
            <a:off x="5887570" y="1394746"/>
            <a:ext cx="326763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447678" y="1649122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F=45N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3197" y="4445664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F=2x6=12N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60091" y="4516549"/>
            <a:ext cx="23622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F=5x6=30N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322173" y="3588102"/>
                <a:ext cx="2362200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=5x2=10N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2173" y="3588102"/>
                <a:ext cx="2362200" cy="477054"/>
              </a:xfrm>
              <a:prstGeom prst="rect">
                <a:avLst/>
              </a:prstGeom>
              <a:blipFill>
                <a:blip r:embed="rId5"/>
                <a:stretch>
                  <a:fillRect l="-515" t="-10256" b="-2564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496985" y="6284644"/>
                <a:ext cx="2362200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FF0000"/>
                    </a:solidFill>
                  </a:rPr>
                  <a:t>=5x4=20N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6985" y="6284644"/>
                <a:ext cx="2362200" cy="477054"/>
              </a:xfrm>
              <a:prstGeom prst="rect">
                <a:avLst/>
              </a:prstGeom>
              <a:blipFill>
                <a:blip r:embed="rId6"/>
                <a:stretch>
                  <a:fillRect l="-775" t="-10256" b="-2564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5">
            <a:extLst>
              <a:ext uri="{FF2B5EF4-FFF2-40B4-BE49-F238E27FC236}">
                <a16:creationId xmlns:a16="http://schemas.microsoft.com/office/drawing/2014/main" id="{CC5C8619-395F-4757-B271-7DA12F476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8820" y="21839"/>
            <a:ext cx="340063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006600"/>
                </a:solidFill>
                <a:latin typeface="A3.BoosterNextFYBlackRegular-Sa" charset="0"/>
              </a:rPr>
              <a:t>LUYỆN</a:t>
            </a:r>
            <a:r>
              <a:rPr lang="en-US" altLang="en-US" sz="4000" b="1" dirty="0">
                <a:solidFill>
                  <a:srgbClr val="006600"/>
                </a:solidFill>
                <a:latin typeface="A3.BoosterNextFYBlackRegular-Sa" charset="0"/>
              </a:rPr>
              <a:t> </a:t>
            </a:r>
            <a:r>
              <a:rPr lang="en-US" altLang="en-US" sz="4000" b="1" dirty="0" err="1">
                <a:solidFill>
                  <a:srgbClr val="006600"/>
                </a:solidFill>
                <a:latin typeface="A3.BoosterNextFYBlackRegular-Sa" charset="0"/>
              </a:rPr>
              <a:t>TẬP</a:t>
            </a:r>
            <a:endParaRPr lang="en-US" altLang="en-US" sz="4000" b="1" dirty="0">
              <a:solidFill>
                <a:srgbClr val="006600"/>
              </a:solidFill>
              <a:latin typeface="A3.BoosterNextFYBlackRegular-Sa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5CD2E8FE-51D8-41C4-97EC-8E7C438BEEE7}"/>
              </a:ext>
            </a:extLst>
          </p:cNvPr>
          <p:cNvSpPr txBox="1"/>
          <p:nvPr/>
        </p:nvSpPr>
        <p:spPr>
          <a:xfrm>
            <a:off x="1613264" y="560293"/>
            <a:ext cx="10744200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1: Xác định độ lớn của các lực trên các hình vẽ sau: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F02E621D-C049-479F-A2CD-C3F3E74F7677}"/>
              </a:ext>
            </a:extLst>
          </p:cNvPr>
          <p:cNvSpPr txBox="1"/>
          <p:nvPr/>
        </p:nvSpPr>
        <p:spPr>
          <a:xfrm>
            <a:off x="3836894" y="3165802"/>
            <a:ext cx="120127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Hình 1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21" name="TextBox 5">
            <a:extLst>
              <a:ext uri="{FF2B5EF4-FFF2-40B4-BE49-F238E27FC236}">
                <a16:creationId xmlns:a16="http://schemas.microsoft.com/office/drawing/2014/main" id="{83C69C7A-5F21-4B7A-A8BA-0400C74E6F2D}"/>
              </a:ext>
            </a:extLst>
          </p:cNvPr>
          <p:cNvSpPr txBox="1"/>
          <p:nvPr/>
        </p:nvSpPr>
        <p:spPr>
          <a:xfrm>
            <a:off x="6841191" y="3142099"/>
            <a:ext cx="120127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Hình 2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22" name="TextBox 5">
            <a:extLst>
              <a:ext uri="{FF2B5EF4-FFF2-40B4-BE49-F238E27FC236}">
                <a16:creationId xmlns:a16="http://schemas.microsoft.com/office/drawing/2014/main" id="{587D31D6-3D88-4536-9F4E-3343C6ECDAD1}"/>
              </a:ext>
            </a:extLst>
          </p:cNvPr>
          <p:cNvSpPr txBox="1"/>
          <p:nvPr/>
        </p:nvSpPr>
        <p:spPr>
          <a:xfrm>
            <a:off x="2984127" y="6199574"/>
            <a:ext cx="120127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Hình 3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23" name="TextBox 5">
            <a:extLst>
              <a:ext uri="{FF2B5EF4-FFF2-40B4-BE49-F238E27FC236}">
                <a16:creationId xmlns:a16="http://schemas.microsoft.com/office/drawing/2014/main" id="{6D09EDD4-18B9-4331-9291-656A5951CB7F}"/>
              </a:ext>
            </a:extLst>
          </p:cNvPr>
          <p:cNvSpPr txBox="1"/>
          <p:nvPr/>
        </p:nvSpPr>
        <p:spPr>
          <a:xfrm>
            <a:off x="6384729" y="6123061"/>
            <a:ext cx="120127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Hình 4</a:t>
            </a:r>
            <a:endParaRPr lang="en-US" sz="2000" b="1" dirty="0">
              <a:solidFill>
                <a:srgbClr val="0000FF"/>
              </a:solidFill>
            </a:endParaRPr>
          </a:p>
        </p:txBody>
      </p:sp>
      <p:sp>
        <p:nvSpPr>
          <p:cNvPr id="24" name="TextBox 5">
            <a:extLst>
              <a:ext uri="{FF2B5EF4-FFF2-40B4-BE49-F238E27FC236}">
                <a16:creationId xmlns:a16="http://schemas.microsoft.com/office/drawing/2014/main" id="{07117356-9E81-4921-A717-C164C11457CD}"/>
              </a:ext>
            </a:extLst>
          </p:cNvPr>
          <p:cNvSpPr txBox="1"/>
          <p:nvPr/>
        </p:nvSpPr>
        <p:spPr>
          <a:xfrm>
            <a:off x="8683439" y="4634109"/>
            <a:ext cx="120127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</a:rPr>
              <a:t>Hình 5</a:t>
            </a:r>
            <a:endParaRPr lang="en-US" sz="20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02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7" grpId="0"/>
      <p:bldP spid="18" grpId="0"/>
      <p:bldP spid="19" grpId="0"/>
      <p:bldP spid="20" grpId="0"/>
      <p:bldP spid="16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699" y="1830959"/>
            <a:ext cx="9701518" cy="3843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52801" y="4936852"/>
            <a:ext cx="28956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Hình a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1FADF3D3-4357-4D4B-8B65-D669341B9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2699" y="436631"/>
            <a:ext cx="970151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006600"/>
                </a:solidFill>
                <a:latin typeface="A3.BoosterNextFYBlackRegular-Sa" charset="0"/>
              </a:rPr>
              <a:t>LUYỆN</a:t>
            </a:r>
            <a:r>
              <a:rPr lang="en-US" altLang="en-US" sz="4000" b="1" dirty="0">
                <a:solidFill>
                  <a:srgbClr val="006600"/>
                </a:solidFill>
                <a:latin typeface="A3.BoosterNextFYBlackRegular-Sa" charset="0"/>
              </a:rPr>
              <a:t> </a:t>
            </a:r>
            <a:r>
              <a:rPr lang="en-US" altLang="en-US" sz="4000" b="1" dirty="0" err="1">
                <a:solidFill>
                  <a:srgbClr val="006600"/>
                </a:solidFill>
                <a:latin typeface="A3.BoosterNextFYBlackRegular-Sa" charset="0"/>
              </a:rPr>
              <a:t>TẬP</a:t>
            </a:r>
            <a:endParaRPr lang="en-US" altLang="en-US" sz="4000" b="1" dirty="0">
              <a:solidFill>
                <a:srgbClr val="006600"/>
              </a:solidFill>
              <a:latin typeface="A3.BoosterNextFYBlackRegular-Sa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5806834E-A350-446E-AE33-39C75F9ABFB5}"/>
              </a:ext>
            </a:extLst>
          </p:cNvPr>
          <p:cNvSpPr txBox="1"/>
          <p:nvPr/>
        </p:nvSpPr>
        <p:spPr>
          <a:xfrm>
            <a:off x="995083" y="1121893"/>
            <a:ext cx="10744200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2: Mô tả bằng lời các yếu tố của lực trên các hình vẽ sau: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6C7DDE4D-8148-4ADB-937B-4747623F4068}"/>
              </a:ext>
            </a:extLst>
          </p:cNvPr>
          <p:cNvSpPr txBox="1"/>
          <p:nvPr/>
        </p:nvSpPr>
        <p:spPr>
          <a:xfrm>
            <a:off x="8346142" y="4936851"/>
            <a:ext cx="120127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Hình b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33201E50-EC1C-42D1-BAFA-F6F18B93026F}"/>
              </a:ext>
            </a:extLst>
          </p:cNvPr>
          <p:cNvSpPr txBox="1"/>
          <p:nvPr/>
        </p:nvSpPr>
        <p:spPr>
          <a:xfrm>
            <a:off x="4706472" y="2716069"/>
            <a:ext cx="3899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/>
              <a:t>A</a:t>
            </a:r>
            <a:endParaRPr lang="en-US" sz="2400" b="1" dirty="0"/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3308A14E-8B18-40FD-B204-596B41013888}"/>
              </a:ext>
            </a:extLst>
          </p:cNvPr>
          <p:cNvSpPr txBox="1"/>
          <p:nvPr/>
        </p:nvSpPr>
        <p:spPr>
          <a:xfrm>
            <a:off x="9807389" y="2660287"/>
            <a:ext cx="3899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/>
              <a:t>B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45595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56"/>
          <a:stretch/>
        </p:blipFill>
        <p:spPr bwMode="auto">
          <a:xfrm>
            <a:off x="2883837" y="3972658"/>
            <a:ext cx="1956266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5">
            <a:extLst>
              <a:ext uri="{FF2B5EF4-FFF2-40B4-BE49-F238E27FC236}">
                <a16:creationId xmlns:a16="http://schemas.microsoft.com/office/drawing/2014/main" id="{1FADF3D3-4357-4D4B-8B65-D669341B9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7435" y="148083"/>
            <a:ext cx="970151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006600"/>
                </a:solidFill>
                <a:latin typeface="A3.BoosterNextFYBlackRegular-Sa" charset="0"/>
              </a:rPr>
              <a:t>LUYỆN</a:t>
            </a:r>
            <a:r>
              <a:rPr lang="en-US" altLang="en-US" sz="4000" b="1" dirty="0">
                <a:solidFill>
                  <a:srgbClr val="006600"/>
                </a:solidFill>
                <a:latin typeface="A3.BoosterNextFYBlackRegular-Sa" charset="0"/>
              </a:rPr>
              <a:t> </a:t>
            </a:r>
            <a:r>
              <a:rPr lang="en-US" altLang="en-US" sz="4000" b="1" dirty="0" err="1">
                <a:solidFill>
                  <a:srgbClr val="006600"/>
                </a:solidFill>
                <a:latin typeface="A3.BoosterNextFYBlackRegular-Sa" charset="0"/>
              </a:rPr>
              <a:t>TẬP</a:t>
            </a:r>
            <a:endParaRPr lang="en-US" altLang="en-US" sz="4000" b="1" dirty="0">
              <a:solidFill>
                <a:srgbClr val="006600"/>
              </a:solidFill>
              <a:latin typeface="A3.BoosterNextFYBlackRegular-Sa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5806834E-A350-446E-AE33-39C75F9ABFB5}"/>
              </a:ext>
            </a:extLst>
          </p:cNvPr>
          <p:cNvSpPr txBox="1"/>
          <p:nvPr/>
        </p:nvSpPr>
        <p:spPr>
          <a:xfrm>
            <a:off x="1830275" y="706100"/>
            <a:ext cx="10246659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en-US" sz="28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Mô tả bằng lời các yếu tố của lực trên các hình vẽ sau: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CB017C3C-8B77-41BD-80D2-AF12D0BCCF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4786" b="27347"/>
          <a:stretch/>
        </p:blipFill>
        <p:spPr>
          <a:xfrm>
            <a:off x="1830275" y="1976054"/>
            <a:ext cx="4015559" cy="1638846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id="{8091081E-5DFF-4D5A-AE5B-4A5FCE8FFC2A}"/>
              </a:ext>
            </a:extLst>
          </p:cNvPr>
          <p:cNvSpPr txBox="1"/>
          <p:nvPr/>
        </p:nvSpPr>
        <p:spPr>
          <a:xfrm>
            <a:off x="1758579" y="1976054"/>
            <a:ext cx="120127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Hình a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9" name="Rectangle: Rounded Corners 10">
            <a:extLst>
              <a:ext uri="{FF2B5EF4-FFF2-40B4-BE49-F238E27FC236}">
                <a16:creationId xmlns:a16="http://schemas.microsoft.com/office/drawing/2014/main" id="{C3209AA1-BCA8-4154-ACF1-943511EE920F}"/>
              </a:ext>
            </a:extLst>
          </p:cNvPr>
          <p:cNvSpPr/>
          <p:nvPr/>
        </p:nvSpPr>
        <p:spPr bwMode="auto">
          <a:xfrm>
            <a:off x="6096000" y="1554523"/>
            <a:ext cx="4015559" cy="2060377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Gốc: A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Phương: nằm ngang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Chiều: từ trái sang phải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 Độ lớn: 30N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FontTx/>
              <a:buChar char="-"/>
              <a:defRPr/>
            </a:pPr>
            <a:endParaRPr lang="en-US" altLang="en-US" sz="2400" b="1" dirty="0"/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FontTx/>
              <a:buChar char="-"/>
              <a:defRPr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defRPr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8B437862-ADFF-4E16-8E44-8B45658CAD29}"/>
              </a:ext>
            </a:extLst>
          </p:cNvPr>
          <p:cNvSpPr txBox="1"/>
          <p:nvPr/>
        </p:nvSpPr>
        <p:spPr>
          <a:xfrm>
            <a:off x="3666988" y="2333812"/>
            <a:ext cx="3899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/>
              <a:t>A</a:t>
            </a:r>
            <a:endParaRPr lang="en-US" sz="2400" b="1" dirty="0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23123385-9EB8-44A8-8FA6-2E04729F3195}"/>
              </a:ext>
            </a:extLst>
          </p:cNvPr>
          <p:cNvSpPr txBox="1"/>
          <p:nvPr/>
        </p:nvSpPr>
        <p:spPr>
          <a:xfrm>
            <a:off x="3838054" y="3995186"/>
            <a:ext cx="38996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/>
              <a:t>B</a:t>
            </a:r>
            <a:endParaRPr lang="en-US" sz="2400" b="1" dirty="0"/>
          </a:p>
        </p:txBody>
      </p:sp>
      <p:sp>
        <p:nvSpPr>
          <p:cNvPr id="14" name="Rectangle: Rounded Corners 10">
            <a:extLst>
              <a:ext uri="{FF2B5EF4-FFF2-40B4-BE49-F238E27FC236}">
                <a16:creationId xmlns:a16="http://schemas.microsoft.com/office/drawing/2014/main" id="{2782E49E-C909-4862-B7C2-5F5D9E5E3E8E}"/>
              </a:ext>
            </a:extLst>
          </p:cNvPr>
          <p:cNvSpPr/>
          <p:nvPr/>
        </p:nvSpPr>
        <p:spPr bwMode="auto">
          <a:xfrm>
            <a:off x="6079340" y="4273288"/>
            <a:ext cx="4348102" cy="2060377"/>
          </a:xfrm>
          <a:prstGeom prst="roundRect">
            <a:avLst/>
          </a:prstGeom>
          <a:solidFill>
            <a:srgbClr val="FFFFCC"/>
          </a:solidFill>
          <a:ln w="9525" cap="flat" cmpd="sng" algn="ctr">
            <a:solidFill>
              <a:schemeClr val="accent5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Gốc: B 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Phương: thẳng đứng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Chiều: từ trên xuống dưới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 Độ lớn: 5N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FontTx/>
              <a:buChar char="-"/>
              <a:defRPr/>
            </a:pPr>
            <a:endParaRPr lang="en-US" altLang="en-US" sz="2400" b="1" dirty="0"/>
          </a:p>
          <a:p>
            <a:pPr marL="457200" indent="-457200" algn="just">
              <a:spcBef>
                <a:spcPts val="300"/>
              </a:spcBef>
              <a:spcAft>
                <a:spcPts val="300"/>
              </a:spcAft>
              <a:buFontTx/>
              <a:buChar char="-"/>
              <a:defRPr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defRPr/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A1C9A5C2-4A3C-4B16-BEE2-504DACFF8F3A}"/>
              </a:ext>
            </a:extLst>
          </p:cNvPr>
          <p:cNvSpPr txBox="1"/>
          <p:nvPr/>
        </p:nvSpPr>
        <p:spPr>
          <a:xfrm>
            <a:off x="1764558" y="4189449"/>
            <a:ext cx="120127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Hình b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673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ontent Placeholder 2">
            <a:extLst>
              <a:ext uri="{FF2B5EF4-FFF2-40B4-BE49-F238E27FC236}">
                <a16:creationId xmlns:a16="http://schemas.microsoft.com/office/drawing/2014/main" id="{814887E7-130A-497C-9813-7CCA5AD26480}"/>
              </a:ext>
            </a:extLst>
          </p:cNvPr>
          <p:cNvSpPr txBox="1">
            <a:spLocks/>
          </p:cNvSpPr>
          <p:nvPr/>
        </p:nvSpPr>
        <p:spPr>
          <a:xfrm>
            <a:off x="660400" y="1596910"/>
            <a:ext cx="10418932" cy="45124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85763" indent="-385763" algn="just">
              <a:lnSpc>
                <a:spcPct val="150000"/>
              </a:lnSpc>
              <a:buFontTx/>
              <a:buAutoNum type="arabicPeriod"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763" indent="-385763" algn="just">
              <a:lnSpc>
                <a:spcPct val="150000"/>
              </a:lnSpc>
              <a:buFontTx/>
              <a:buAutoNum type="arabicPeriod"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763" indent="-385763" algn="r">
              <a:lnSpc>
                <a:spcPct val="15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PHT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Mô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0" name="TextBox 5">
            <a:extLst>
              <a:ext uri="{FF2B5EF4-FFF2-40B4-BE49-F238E27FC236}">
                <a16:creationId xmlns:a16="http://schemas.microsoft.com/office/drawing/2014/main" id="{19EF21AE-F76D-45DA-B8B8-22A887702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675" y="551087"/>
            <a:ext cx="970151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006600"/>
                </a:solidFill>
                <a:latin typeface="A3.BoosterNextFYBlackRegular-Sa" charset="0"/>
              </a:rPr>
              <a:t>LUYỆN</a:t>
            </a:r>
            <a:r>
              <a:rPr lang="en-US" altLang="en-US" sz="4000" b="1" dirty="0">
                <a:solidFill>
                  <a:srgbClr val="006600"/>
                </a:solidFill>
                <a:latin typeface="A3.BoosterNextFYBlackRegular-Sa" charset="0"/>
              </a:rPr>
              <a:t> </a:t>
            </a:r>
            <a:r>
              <a:rPr lang="en-US" altLang="en-US" sz="4000" b="1" dirty="0" err="1">
                <a:solidFill>
                  <a:srgbClr val="006600"/>
                </a:solidFill>
                <a:latin typeface="A3.BoosterNextFYBlackRegular-Sa" charset="0"/>
              </a:rPr>
              <a:t>TẬP</a:t>
            </a:r>
            <a:endParaRPr lang="en-US" altLang="en-US" sz="4000" b="1" dirty="0">
              <a:solidFill>
                <a:srgbClr val="006600"/>
              </a:solidFill>
              <a:latin typeface="A3.BoosterNextFYBlackRegular-Sa" charset="0"/>
            </a:endParaRPr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C7AE654A-1276-4975-AFFF-9046625F4D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9500" b="7397"/>
          <a:stretch/>
        </p:blipFill>
        <p:spPr>
          <a:xfrm>
            <a:off x="6096000" y="1596910"/>
            <a:ext cx="1624798" cy="14048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5" name="Circle: Hollow 94">
            <a:extLst>
              <a:ext uri="{FF2B5EF4-FFF2-40B4-BE49-F238E27FC236}">
                <a16:creationId xmlns:a16="http://schemas.microsoft.com/office/drawing/2014/main" id="{4412A0A2-EB96-48C5-8426-63EA6ABC8E8C}"/>
              </a:ext>
            </a:extLst>
          </p:cNvPr>
          <p:cNvSpPr/>
          <p:nvPr/>
        </p:nvSpPr>
        <p:spPr>
          <a:xfrm>
            <a:off x="9909156" y="979907"/>
            <a:ext cx="1784412" cy="1738440"/>
          </a:xfrm>
          <a:prstGeom prst="donut">
            <a:avLst>
              <a:gd name="adj" fmla="val 31461"/>
            </a:avLst>
          </a:prstGeom>
          <a:gradFill>
            <a:gsLst>
              <a:gs pos="0">
                <a:schemeClr val="bg2">
                  <a:tint val="90000"/>
                  <a:satMod val="92000"/>
                  <a:lumMod val="120000"/>
                </a:schemeClr>
              </a:gs>
              <a:gs pos="77263">
                <a:schemeClr val="accent4">
                  <a:lumMod val="20000"/>
                  <a:lumOff val="80000"/>
                </a:schemeClr>
              </a:gs>
              <a:gs pos="91558">
                <a:schemeClr val="accent5">
                  <a:lumMod val="20000"/>
                  <a:lumOff val="80000"/>
                </a:schemeClr>
              </a:gs>
              <a:gs pos="57000">
                <a:schemeClr val="accent5">
                  <a:lumMod val="20000"/>
                  <a:lumOff val="80000"/>
                </a:schemeClr>
              </a:gs>
              <a:gs pos="85065">
                <a:schemeClr val="accent3">
                  <a:lumMod val="20000"/>
                  <a:lumOff val="80000"/>
                </a:schemeClr>
              </a:gs>
              <a:gs pos="25000">
                <a:schemeClr val="bg2">
                  <a:shade val="98000"/>
                  <a:satMod val="120000"/>
                  <a:lumMod val="98000"/>
                </a:schemeClr>
              </a:gs>
            </a:gsLst>
            <a:path path="circle">
              <a:fillToRect l="50000" t="50000" r="100000" b="100000"/>
            </a:path>
          </a:gradFill>
          <a:ln w="38100" cmpd="thinThick">
            <a:solidFill>
              <a:schemeClr val="accent6">
                <a:lumMod val="75000"/>
              </a:schemeClr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6" name="Circle: Hollow 95">
            <a:extLst>
              <a:ext uri="{FF2B5EF4-FFF2-40B4-BE49-F238E27FC236}">
                <a16:creationId xmlns:a16="http://schemas.microsoft.com/office/drawing/2014/main" id="{2E961641-203E-404F-8AB8-02AB81A3AE41}"/>
              </a:ext>
            </a:extLst>
          </p:cNvPr>
          <p:cNvSpPr/>
          <p:nvPr/>
        </p:nvSpPr>
        <p:spPr>
          <a:xfrm>
            <a:off x="9920002" y="970541"/>
            <a:ext cx="1784412" cy="1738440"/>
          </a:xfrm>
          <a:prstGeom prst="donut">
            <a:avLst>
              <a:gd name="adj" fmla="val 31461"/>
            </a:avLst>
          </a:prstGeom>
          <a:gradFill>
            <a:gsLst>
              <a:gs pos="0">
                <a:schemeClr val="bg2">
                  <a:tint val="90000"/>
                  <a:satMod val="92000"/>
                  <a:lumMod val="120000"/>
                </a:schemeClr>
              </a:gs>
              <a:gs pos="21420">
                <a:srgbClr val="BEEBFB"/>
              </a:gs>
              <a:gs pos="84000">
                <a:srgbClr val="00B0F0"/>
              </a:gs>
            </a:gsLst>
            <a:path path="circle">
              <a:fillToRect l="50000" t="50000" r="100000" b="100000"/>
            </a:path>
          </a:gradFill>
          <a:ln w="38100" cmpd="thinThick">
            <a:solidFill>
              <a:srgbClr val="0070C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0857DB7B-BC78-4828-BA43-E59A81AB56EC}"/>
              </a:ext>
            </a:extLst>
          </p:cNvPr>
          <p:cNvSpPr/>
          <p:nvPr/>
        </p:nvSpPr>
        <p:spPr>
          <a:xfrm>
            <a:off x="9840602" y="386375"/>
            <a:ext cx="185339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ootlight MT Light" panose="0204060206030A020304" pitchFamily="18" charset="0"/>
              </a:rPr>
              <a:t>Time out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9FBE3D1-9BD8-463E-AF16-1FC59A613286}"/>
              </a:ext>
            </a:extLst>
          </p:cNvPr>
          <p:cNvSpPr/>
          <p:nvPr/>
        </p:nvSpPr>
        <p:spPr>
          <a:xfrm>
            <a:off x="10321222" y="1541075"/>
            <a:ext cx="98197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240</a:t>
            </a:r>
            <a:endParaRPr lang="en-US" sz="2800" b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5249F366-779F-4A66-97F0-A1AAFE0C2C84}"/>
              </a:ext>
            </a:extLst>
          </p:cNvPr>
          <p:cNvSpPr/>
          <p:nvPr/>
        </p:nvSpPr>
        <p:spPr>
          <a:xfrm>
            <a:off x="9955592" y="386375"/>
            <a:ext cx="17379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Footlight MT Light" panose="0204060206030A020304" pitchFamily="18" charset="0"/>
              </a:rPr>
              <a:t>Time up</a:t>
            </a:r>
          </a:p>
        </p:txBody>
      </p:sp>
    </p:spTree>
    <p:extLst>
      <p:ext uri="{BB962C8B-B14F-4D97-AF65-F5344CB8AC3E}">
        <p14:creationId xmlns:p14="http://schemas.microsoft.com/office/powerpoint/2010/main" val="264982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00"/>
                            </p:stCondLst>
                            <p:childTnLst>
                              <p:par>
                                <p:cTn id="9" presetID="53" presetClass="exit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</p:childTnLst>
        </p:cTn>
      </p:par>
    </p:tnLst>
    <p:bldLst>
      <p:bldP spid="96" grpId="0" animBg="1"/>
      <p:bldP spid="97" grpId="0"/>
      <p:bldP spid="9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090" y="0"/>
            <a:ext cx="1070991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2895600" y="4191000"/>
            <a:ext cx="304800" cy="22860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724400" y="152400"/>
            <a:ext cx="0" cy="2872264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8001000" y="3657600"/>
            <a:ext cx="838200" cy="114300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8077200" y="3915728"/>
            <a:ext cx="990600" cy="961072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30187" y="2529110"/>
            <a:ext cx="2850775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0000FF"/>
                </a:solidFill>
              </a:defRPr>
            </a:lvl1pPr>
          </a:lstStyle>
          <a:p>
            <a:r>
              <a:rPr lang="vi-VN" dirty="0"/>
              <a:t> Tỉ lệ xích: quy ước 1 cm ứng </a:t>
            </a:r>
            <a:r>
              <a:rPr lang="vi-VN"/>
              <a:t>với </a:t>
            </a:r>
            <a:r>
              <a:rPr lang="en-US" dirty="0"/>
              <a:t>1</a:t>
            </a:r>
            <a:r>
              <a:rPr lang="vi-VN" dirty="0"/>
              <a:t> N mũi tên có độ dài là</a:t>
            </a:r>
            <a:r>
              <a:rPr lang="vi-VN"/>
              <a:t>: </a:t>
            </a:r>
            <a:r>
              <a:rPr lang="en-US"/>
              <a:t>0,5</a:t>
            </a:r>
            <a:r>
              <a:rPr lang="vi-VN"/>
              <a:t> cm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553200" y="376647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solidFill>
                  <a:srgbClr val="0000FF"/>
                </a:solidFill>
              </a:rPr>
              <a:t> Tỉ lệ xích: quy ước 1 cm ứng </a:t>
            </a:r>
            <a:r>
              <a:rPr lang="vi-VN" b="1">
                <a:solidFill>
                  <a:srgbClr val="0000FF"/>
                </a:solidFill>
              </a:rPr>
              <a:t>với </a:t>
            </a:r>
            <a:r>
              <a:rPr lang="en-US" b="1" dirty="0">
                <a:solidFill>
                  <a:srgbClr val="0000FF"/>
                </a:solidFill>
              </a:rPr>
              <a:t>10</a:t>
            </a:r>
            <a:r>
              <a:rPr lang="vi-VN" b="1" dirty="0">
                <a:solidFill>
                  <a:srgbClr val="0000FF"/>
                </a:solidFill>
              </a:rPr>
              <a:t>N thì mũi tên có độ dài là</a:t>
            </a:r>
            <a:r>
              <a:rPr lang="vi-VN" b="1">
                <a:solidFill>
                  <a:srgbClr val="0000FF"/>
                </a:solidFill>
              </a:rPr>
              <a:t>: </a:t>
            </a:r>
            <a:r>
              <a:rPr lang="en-US" b="1">
                <a:solidFill>
                  <a:srgbClr val="0000FF"/>
                </a:solidFill>
              </a:rPr>
              <a:t>5</a:t>
            </a:r>
            <a:r>
              <a:rPr lang="vi-VN" b="1">
                <a:solidFill>
                  <a:srgbClr val="0000FF"/>
                </a:solidFill>
              </a:rPr>
              <a:t> cm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88625" y="2619106"/>
            <a:ext cx="4459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solidFill>
                  <a:srgbClr val="0000FF"/>
                </a:solidFill>
              </a:rPr>
              <a:t> Tỉ lệ xích: quy ước </a:t>
            </a:r>
            <a:r>
              <a:rPr lang="en-US" b="1" dirty="0">
                <a:solidFill>
                  <a:srgbClr val="0000FF"/>
                </a:solidFill>
              </a:rPr>
              <a:t>0,5</a:t>
            </a:r>
            <a:r>
              <a:rPr lang="vi-VN" b="1" dirty="0">
                <a:solidFill>
                  <a:srgbClr val="0000FF"/>
                </a:solidFill>
              </a:rPr>
              <a:t> cm ứng với </a:t>
            </a:r>
            <a:r>
              <a:rPr lang="en-US" b="1" dirty="0">
                <a:solidFill>
                  <a:srgbClr val="0000FF"/>
                </a:solidFill>
              </a:rPr>
              <a:t>1</a:t>
            </a:r>
            <a:r>
              <a:rPr lang="vi-VN" b="1" dirty="0">
                <a:solidFill>
                  <a:srgbClr val="0000FF"/>
                </a:solidFill>
              </a:rPr>
              <a:t>N thì </a:t>
            </a:r>
            <a:r>
              <a:rPr lang="en-US" b="1" dirty="0" err="1">
                <a:solidFill>
                  <a:srgbClr val="0000FF"/>
                </a:solidFill>
              </a:rPr>
              <a:t>mỗi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vi-VN" b="1" dirty="0">
                <a:solidFill>
                  <a:srgbClr val="0000FF"/>
                </a:solidFill>
              </a:rPr>
              <a:t>mũi tên có độ dài là: </a:t>
            </a:r>
            <a:r>
              <a:rPr lang="en-US" b="1" dirty="0">
                <a:solidFill>
                  <a:srgbClr val="0000FF"/>
                </a:solidFill>
              </a:rPr>
              <a:t>3</a:t>
            </a:r>
            <a:r>
              <a:rPr lang="vi-VN" b="1" dirty="0">
                <a:solidFill>
                  <a:srgbClr val="0000FF"/>
                </a:solidFill>
              </a:rPr>
              <a:t> cm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806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84A3755-3DC6-4107-BC2B-44D415EF70B7}"/>
              </a:ext>
            </a:extLst>
          </p:cNvPr>
          <p:cNvSpPr txBox="1">
            <a:spLocks/>
          </p:cNvSpPr>
          <p:nvPr/>
        </p:nvSpPr>
        <p:spPr>
          <a:xfrm>
            <a:off x="2271394" y="1450670"/>
            <a:ext cx="8903612" cy="45124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85763" indent="-385763" algn="just">
              <a:lnSpc>
                <a:spcPct val="150000"/>
              </a:lnSpc>
              <a:buFontTx/>
              <a:buAutoNum type="arabicPeriod"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– 3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5763" indent="-385763" algn="just">
              <a:lnSpc>
                <a:spcPct val="15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lò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xo đ</a:t>
            </a:r>
            <a:r>
              <a:rPr lang="vi-V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 phẩm: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en-US" sz="2800" b="1" dirty="0">
                <a:highlight>
                  <a:srgbClr val="FF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EB01A6D4-15D4-4ECB-BFA1-65A15AE44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300" y="196038"/>
            <a:ext cx="6629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6600"/>
                </a:solidFill>
              </a:rPr>
              <a:t>NHIỆM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VỤ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VỀ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NHÀ</a:t>
            </a:r>
            <a:endParaRPr lang="en-US" altLang="en-US" sz="2800" b="1" dirty="0">
              <a:solidFill>
                <a:srgbClr val="006600"/>
              </a:solidFill>
            </a:endParaRPr>
          </a:p>
        </p:txBody>
      </p:sp>
      <p:pic>
        <p:nvPicPr>
          <p:cNvPr id="12" name="图片 3">
            <a:extLst>
              <a:ext uri="{FF2B5EF4-FFF2-40B4-BE49-F238E27FC236}">
                <a16:creationId xmlns:a16="http://schemas.microsoft.com/office/drawing/2014/main" id="{44FDE5E0-FB66-4D96-B8D3-08E1B19C5D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913" y="787401"/>
            <a:ext cx="1140594" cy="5143500"/>
          </a:xfrm>
          <a:prstGeom prst="rect">
            <a:avLst/>
          </a:prstGeom>
        </p:spPr>
      </p:pic>
      <p:sp>
        <p:nvSpPr>
          <p:cNvPr id="13" name="Freeform 116">
            <a:extLst>
              <a:ext uri="{FF2B5EF4-FFF2-40B4-BE49-F238E27FC236}">
                <a16:creationId xmlns:a16="http://schemas.microsoft.com/office/drawing/2014/main" id="{8DA8E521-FC98-4CE2-9561-1D58E1A7B1CA}"/>
              </a:ext>
            </a:extLst>
          </p:cNvPr>
          <p:cNvSpPr>
            <a:spLocks noEditPoints="1"/>
          </p:cNvSpPr>
          <p:nvPr/>
        </p:nvSpPr>
        <p:spPr bwMode="auto">
          <a:xfrm>
            <a:off x="7903409" y="196038"/>
            <a:ext cx="540355" cy="435770"/>
          </a:xfrm>
          <a:custGeom>
            <a:avLst/>
            <a:gdLst/>
            <a:ahLst/>
            <a:cxnLst>
              <a:cxn ang="0">
                <a:pos x="55" y="27"/>
              </a:cxn>
              <a:cxn ang="0">
                <a:pos x="54" y="27"/>
              </a:cxn>
              <a:cxn ang="0">
                <a:pos x="54" y="27"/>
              </a:cxn>
              <a:cxn ang="0">
                <a:pos x="53" y="27"/>
              </a:cxn>
              <a:cxn ang="0">
                <a:pos x="28" y="6"/>
              </a:cxn>
              <a:cxn ang="0">
                <a:pos x="4" y="27"/>
              </a:cxn>
              <a:cxn ang="0">
                <a:pos x="3" y="27"/>
              </a:cxn>
              <a:cxn ang="0">
                <a:pos x="2" y="27"/>
              </a:cxn>
              <a:cxn ang="0">
                <a:pos x="0" y="24"/>
              </a:cxn>
              <a:cxn ang="0">
                <a:pos x="0" y="23"/>
              </a:cxn>
              <a:cxn ang="0">
                <a:pos x="26" y="1"/>
              </a:cxn>
              <a:cxn ang="0">
                <a:pos x="31" y="1"/>
              </a:cxn>
              <a:cxn ang="0">
                <a:pos x="40" y="8"/>
              </a:cxn>
              <a:cxn ang="0">
                <a:pos x="40" y="1"/>
              </a:cxn>
              <a:cxn ang="0">
                <a:pos x="41" y="0"/>
              </a:cxn>
              <a:cxn ang="0">
                <a:pos x="48" y="0"/>
              </a:cxn>
              <a:cxn ang="0">
                <a:pos x="49" y="1"/>
              </a:cxn>
              <a:cxn ang="0">
                <a:pos x="49" y="16"/>
              </a:cxn>
              <a:cxn ang="0">
                <a:pos x="57" y="23"/>
              </a:cxn>
              <a:cxn ang="0">
                <a:pos x="57" y="24"/>
              </a:cxn>
              <a:cxn ang="0">
                <a:pos x="55" y="27"/>
              </a:cxn>
              <a:cxn ang="0">
                <a:pos x="49" y="44"/>
              </a:cxn>
              <a:cxn ang="0">
                <a:pos x="47" y="46"/>
              </a:cxn>
              <a:cxn ang="0">
                <a:pos x="33" y="46"/>
              </a:cxn>
              <a:cxn ang="0">
                <a:pos x="33" y="32"/>
              </a:cxn>
              <a:cxn ang="0">
                <a:pos x="24" y="32"/>
              </a:cxn>
              <a:cxn ang="0">
                <a:pos x="24" y="46"/>
              </a:cxn>
              <a:cxn ang="0">
                <a:pos x="10" y="46"/>
              </a:cxn>
              <a:cxn ang="0">
                <a:pos x="8" y="44"/>
              </a:cxn>
              <a:cxn ang="0">
                <a:pos x="8" y="27"/>
              </a:cxn>
              <a:cxn ang="0">
                <a:pos x="8" y="26"/>
              </a:cxn>
              <a:cxn ang="0">
                <a:pos x="28" y="9"/>
              </a:cxn>
              <a:cxn ang="0">
                <a:pos x="49" y="26"/>
              </a:cxn>
              <a:cxn ang="0">
                <a:pos x="49" y="27"/>
              </a:cxn>
              <a:cxn ang="0">
                <a:pos x="49" y="44"/>
              </a:cxn>
            </a:cxnLst>
            <a:rect l="0" t="0" r="r" b="b"/>
            <a:pathLst>
              <a:path w="57" h="46">
                <a:moveTo>
                  <a:pt x="55" y="27"/>
                </a:moveTo>
                <a:cubicBezTo>
                  <a:pt x="55" y="27"/>
                  <a:pt x="54" y="27"/>
                  <a:pt x="54" y="27"/>
                </a:cubicBezTo>
                <a:cubicBezTo>
                  <a:pt x="54" y="27"/>
                  <a:pt x="54" y="27"/>
                  <a:pt x="54" y="27"/>
                </a:cubicBezTo>
                <a:cubicBezTo>
                  <a:pt x="54" y="27"/>
                  <a:pt x="53" y="27"/>
                  <a:pt x="53" y="27"/>
                </a:cubicBezTo>
                <a:cubicBezTo>
                  <a:pt x="28" y="6"/>
                  <a:pt x="28" y="6"/>
                  <a:pt x="28" y="6"/>
                </a:cubicBezTo>
                <a:cubicBezTo>
                  <a:pt x="4" y="27"/>
                  <a:pt x="4" y="27"/>
                  <a:pt x="4" y="27"/>
                </a:cubicBezTo>
                <a:cubicBezTo>
                  <a:pt x="4" y="27"/>
                  <a:pt x="3" y="27"/>
                  <a:pt x="3" y="27"/>
                </a:cubicBezTo>
                <a:cubicBezTo>
                  <a:pt x="3" y="27"/>
                  <a:pt x="2" y="27"/>
                  <a:pt x="2" y="27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4"/>
                  <a:pt x="0" y="23"/>
                  <a:pt x="0" y="23"/>
                </a:cubicBezTo>
                <a:cubicBezTo>
                  <a:pt x="26" y="1"/>
                  <a:pt x="26" y="1"/>
                  <a:pt x="26" y="1"/>
                </a:cubicBezTo>
                <a:cubicBezTo>
                  <a:pt x="27" y="0"/>
                  <a:pt x="30" y="0"/>
                  <a:pt x="31" y="1"/>
                </a:cubicBezTo>
                <a:cubicBezTo>
                  <a:pt x="40" y="8"/>
                  <a:pt x="40" y="8"/>
                  <a:pt x="40" y="8"/>
                </a:cubicBezTo>
                <a:cubicBezTo>
                  <a:pt x="40" y="1"/>
                  <a:pt x="40" y="1"/>
                  <a:pt x="40" y="1"/>
                </a:cubicBezTo>
                <a:cubicBezTo>
                  <a:pt x="40" y="1"/>
                  <a:pt x="40" y="0"/>
                  <a:pt x="41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49" y="0"/>
                  <a:pt x="49" y="1"/>
                  <a:pt x="49" y="1"/>
                </a:cubicBezTo>
                <a:cubicBezTo>
                  <a:pt x="49" y="16"/>
                  <a:pt x="49" y="16"/>
                  <a:pt x="49" y="16"/>
                </a:cubicBezTo>
                <a:cubicBezTo>
                  <a:pt x="57" y="23"/>
                  <a:pt x="57" y="23"/>
                  <a:pt x="57" y="23"/>
                </a:cubicBezTo>
                <a:cubicBezTo>
                  <a:pt x="57" y="23"/>
                  <a:pt x="57" y="24"/>
                  <a:pt x="57" y="24"/>
                </a:cubicBezTo>
                <a:lnTo>
                  <a:pt x="55" y="27"/>
                </a:lnTo>
                <a:close/>
                <a:moveTo>
                  <a:pt x="49" y="44"/>
                </a:moveTo>
                <a:cubicBezTo>
                  <a:pt x="49" y="45"/>
                  <a:pt x="48" y="46"/>
                  <a:pt x="47" y="46"/>
                </a:cubicBezTo>
                <a:cubicBezTo>
                  <a:pt x="33" y="46"/>
                  <a:pt x="33" y="46"/>
                  <a:pt x="33" y="46"/>
                </a:cubicBezTo>
                <a:cubicBezTo>
                  <a:pt x="33" y="32"/>
                  <a:pt x="33" y="32"/>
                  <a:pt x="33" y="32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46"/>
                  <a:pt x="24" y="46"/>
                  <a:pt x="24" y="46"/>
                </a:cubicBezTo>
                <a:cubicBezTo>
                  <a:pt x="10" y="46"/>
                  <a:pt x="10" y="46"/>
                  <a:pt x="10" y="46"/>
                </a:cubicBezTo>
                <a:cubicBezTo>
                  <a:pt x="9" y="46"/>
                  <a:pt x="8" y="45"/>
                  <a:pt x="8" y="44"/>
                </a:cubicBezTo>
                <a:cubicBezTo>
                  <a:pt x="8" y="27"/>
                  <a:pt x="8" y="27"/>
                  <a:pt x="8" y="27"/>
                </a:cubicBezTo>
                <a:cubicBezTo>
                  <a:pt x="8" y="27"/>
                  <a:pt x="8" y="26"/>
                  <a:pt x="8" y="26"/>
                </a:cubicBezTo>
                <a:cubicBezTo>
                  <a:pt x="28" y="9"/>
                  <a:pt x="28" y="9"/>
                  <a:pt x="28" y="9"/>
                </a:cubicBezTo>
                <a:cubicBezTo>
                  <a:pt x="49" y="26"/>
                  <a:pt x="49" y="26"/>
                  <a:pt x="49" y="26"/>
                </a:cubicBezTo>
                <a:cubicBezTo>
                  <a:pt x="49" y="26"/>
                  <a:pt x="49" y="27"/>
                  <a:pt x="49" y="27"/>
                </a:cubicBezTo>
                <a:lnTo>
                  <a:pt x="49" y="44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000" kern="0">
              <a:solidFill>
                <a:srgbClr val="5F5F5F"/>
              </a:solidFill>
            </a:endParaRPr>
          </a:p>
        </p:txBody>
      </p:sp>
      <p:grpSp>
        <p:nvGrpSpPr>
          <p:cNvPr id="14" name="组合 1">
            <a:extLst>
              <a:ext uri="{FF2B5EF4-FFF2-40B4-BE49-F238E27FC236}">
                <a16:creationId xmlns:a16="http://schemas.microsoft.com/office/drawing/2014/main" id="{8EAE9839-C37F-4834-8259-906E2B4B28FC}"/>
              </a:ext>
            </a:extLst>
          </p:cNvPr>
          <p:cNvGrpSpPr/>
          <p:nvPr/>
        </p:nvGrpSpPr>
        <p:grpSpPr>
          <a:xfrm>
            <a:off x="659784" y="2096517"/>
            <a:ext cx="1413206" cy="2525267"/>
            <a:chOff x="5091861" y="1777487"/>
            <a:chExt cx="2645468" cy="4620446"/>
          </a:xfrm>
          <a:solidFill>
            <a:schemeClr val="accent6">
              <a:lumMod val="75000"/>
            </a:schemeClr>
          </a:solidFill>
        </p:grpSpPr>
        <p:sp>
          <p:nvSpPr>
            <p:cNvPr id="15" name="Oval 5">
              <a:extLst>
                <a:ext uri="{FF2B5EF4-FFF2-40B4-BE49-F238E27FC236}">
                  <a16:creationId xmlns:a16="http://schemas.microsoft.com/office/drawing/2014/main" id="{D55E31D5-47C3-4957-83FD-2CC14E33DD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36365" y="2763836"/>
              <a:ext cx="594090" cy="59409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2776C748-9279-4701-A297-5DB91ECF7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8142" y="2181149"/>
              <a:ext cx="102626" cy="697856"/>
            </a:xfrm>
            <a:custGeom>
              <a:avLst/>
              <a:gdLst>
                <a:gd name="T0" fmla="*/ 62 w 90"/>
                <a:gd name="T1" fmla="*/ 612 h 612"/>
                <a:gd name="T2" fmla="*/ 0 w 90"/>
                <a:gd name="T3" fmla="*/ 4 h 612"/>
                <a:gd name="T4" fmla="*/ 26 w 90"/>
                <a:gd name="T5" fmla="*/ 0 h 612"/>
                <a:gd name="T6" fmla="*/ 90 w 90"/>
                <a:gd name="T7" fmla="*/ 610 h 612"/>
                <a:gd name="T8" fmla="*/ 62 w 90"/>
                <a:gd name="T9" fmla="*/ 612 h 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612">
                  <a:moveTo>
                    <a:pt x="62" y="612"/>
                  </a:moveTo>
                  <a:lnTo>
                    <a:pt x="0" y="4"/>
                  </a:lnTo>
                  <a:lnTo>
                    <a:pt x="26" y="0"/>
                  </a:lnTo>
                  <a:lnTo>
                    <a:pt x="90" y="610"/>
                  </a:lnTo>
                  <a:lnTo>
                    <a:pt x="62" y="6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49FC13A-06A9-45E2-8B73-A8778FB38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5275" y="2863041"/>
              <a:ext cx="595230" cy="263406"/>
            </a:xfrm>
            <a:custGeom>
              <a:avLst/>
              <a:gdLst>
                <a:gd name="T0" fmla="*/ 522 w 522"/>
                <a:gd name="T1" fmla="*/ 26 h 231"/>
                <a:gd name="T2" fmla="*/ 10 w 522"/>
                <a:gd name="T3" fmla="*/ 231 h 231"/>
                <a:gd name="T4" fmla="*/ 0 w 522"/>
                <a:gd name="T5" fmla="*/ 206 h 231"/>
                <a:gd name="T6" fmla="*/ 512 w 522"/>
                <a:gd name="T7" fmla="*/ 0 h 231"/>
                <a:gd name="T8" fmla="*/ 522 w 522"/>
                <a:gd name="T9" fmla="*/ 2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2" h="231">
                  <a:moveTo>
                    <a:pt x="522" y="26"/>
                  </a:moveTo>
                  <a:lnTo>
                    <a:pt x="10" y="231"/>
                  </a:lnTo>
                  <a:lnTo>
                    <a:pt x="0" y="206"/>
                  </a:lnTo>
                  <a:lnTo>
                    <a:pt x="512" y="0"/>
                  </a:lnTo>
                  <a:lnTo>
                    <a:pt x="522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642ADA49-0AC0-4234-AF4A-77A3093B20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1120" y="2872163"/>
              <a:ext cx="360331" cy="1018277"/>
            </a:xfrm>
            <a:custGeom>
              <a:avLst/>
              <a:gdLst>
                <a:gd name="T0" fmla="*/ 24 w 316"/>
                <a:gd name="T1" fmla="*/ 0 h 893"/>
                <a:gd name="T2" fmla="*/ 316 w 316"/>
                <a:gd name="T3" fmla="*/ 884 h 893"/>
                <a:gd name="T4" fmla="*/ 290 w 316"/>
                <a:gd name="T5" fmla="*/ 893 h 893"/>
                <a:gd name="T6" fmla="*/ 0 w 316"/>
                <a:gd name="T7" fmla="*/ 9 h 893"/>
                <a:gd name="T8" fmla="*/ 24 w 316"/>
                <a:gd name="T9" fmla="*/ 0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6" h="893">
                  <a:moveTo>
                    <a:pt x="24" y="0"/>
                  </a:moveTo>
                  <a:lnTo>
                    <a:pt x="316" y="884"/>
                  </a:lnTo>
                  <a:lnTo>
                    <a:pt x="290" y="893"/>
                  </a:lnTo>
                  <a:lnTo>
                    <a:pt x="0" y="9"/>
                  </a:lnTo>
                  <a:lnTo>
                    <a:pt x="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87E3D43-31D1-4C69-8338-C9BB64D31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929" y="3884739"/>
              <a:ext cx="85522" cy="832410"/>
            </a:xfrm>
            <a:custGeom>
              <a:avLst/>
              <a:gdLst>
                <a:gd name="T0" fmla="*/ 75 w 75"/>
                <a:gd name="T1" fmla="*/ 2 h 730"/>
                <a:gd name="T2" fmla="*/ 28 w 75"/>
                <a:gd name="T3" fmla="*/ 730 h 730"/>
                <a:gd name="T4" fmla="*/ 0 w 75"/>
                <a:gd name="T5" fmla="*/ 728 h 730"/>
                <a:gd name="T6" fmla="*/ 49 w 75"/>
                <a:gd name="T7" fmla="*/ 0 h 730"/>
                <a:gd name="T8" fmla="*/ 75 w 75"/>
                <a:gd name="T9" fmla="*/ 2 h 7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730">
                  <a:moveTo>
                    <a:pt x="75" y="2"/>
                  </a:moveTo>
                  <a:lnTo>
                    <a:pt x="28" y="730"/>
                  </a:lnTo>
                  <a:lnTo>
                    <a:pt x="0" y="728"/>
                  </a:lnTo>
                  <a:lnTo>
                    <a:pt x="49" y="0"/>
                  </a:lnTo>
                  <a:lnTo>
                    <a:pt x="75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0C7A377A-817E-410B-BF31-951A82A21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3599" y="3092239"/>
              <a:ext cx="556461" cy="558741"/>
            </a:xfrm>
            <a:custGeom>
              <a:avLst/>
              <a:gdLst>
                <a:gd name="T0" fmla="*/ 488 w 488"/>
                <a:gd name="T1" fmla="*/ 19 h 490"/>
                <a:gd name="T2" fmla="*/ 19 w 488"/>
                <a:gd name="T3" fmla="*/ 490 h 490"/>
                <a:gd name="T4" fmla="*/ 0 w 488"/>
                <a:gd name="T5" fmla="*/ 471 h 490"/>
                <a:gd name="T6" fmla="*/ 469 w 488"/>
                <a:gd name="T7" fmla="*/ 0 h 490"/>
                <a:gd name="T8" fmla="*/ 488 w 488"/>
                <a:gd name="T9" fmla="*/ 19 h 4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8" h="490">
                  <a:moveTo>
                    <a:pt x="488" y="19"/>
                  </a:moveTo>
                  <a:lnTo>
                    <a:pt x="19" y="490"/>
                  </a:lnTo>
                  <a:lnTo>
                    <a:pt x="0" y="471"/>
                  </a:lnTo>
                  <a:lnTo>
                    <a:pt x="469" y="0"/>
                  </a:lnTo>
                  <a:lnTo>
                    <a:pt x="488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AC3E0FFD-4396-4234-A871-A067EB8FC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4084" y="2718224"/>
              <a:ext cx="599791" cy="1174496"/>
            </a:xfrm>
            <a:custGeom>
              <a:avLst/>
              <a:gdLst>
                <a:gd name="T0" fmla="*/ 0 w 526"/>
                <a:gd name="T1" fmla="*/ 1018 h 1030"/>
                <a:gd name="T2" fmla="*/ 502 w 526"/>
                <a:gd name="T3" fmla="*/ 0 h 1030"/>
                <a:gd name="T4" fmla="*/ 526 w 526"/>
                <a:gd name="T5" fmla="*/ 10 h 1030"/>
                <a:gd name="T6" fmla="*/ 24 w 526"/>
                <a:gd name="T7" fmla="*/ 1030 h 1030"/>
                <a:gd name="T8" fmla="*/ 0 w 526"/>
                <a:gd name="T9" fmla="*/ 1018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6" h="1030">
                  <a:moveTo>
                    <a:pt x="0" y="1018"/>
                  </a:moveTo>
                  <a:lnTo>
                    <a:pt x="502" y="0"/>
                  </a:lnTo>
                  <a:lnTo>
                    <a:pt x="526" y="10"/>
                  </a:lnTo>
                  <a:lnTo>
                    <a:pt x="24" y="1030"/>
                  </a:lnTo>
                  <a:lnTo>
                    <a:pt x="0" y="101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4CE60B54-FA77-4B0C-AB21-0B2C4C694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206" y="3624753"/>
              <a:ext cx="856356" cy="275950"/>
            </a:xfrm>
            <a:custGeom>
              <a:avLst/>
              <a:gdLst>
                <a:gd name="T0" fmla="*/ 0 w 751"/>
                <a:gd name="T1" fmla="*/ 216 h 242"/>
                <a:gd name="T2" fmla="*/ 742 w 751"/>
                <a:gd name="T3" fmla="*/ 0 h 242"/>
                <a:gd name="T4" fmla="*/ 751 w 751"/>
                <a:gd name="T5" fmla="*/ 26 h 242"/>
                <a:gd name="T6" fmla="*/ 7 w 751"/>
                <a:gd name="T7" fmla="*/ 242 h 242"/>
                <a:gd name="T8" fmla="*/ 0 w 751"/>
                <a:gd name="T9" fmla="*/ 216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1" h="242">
                  <a:moveTo>
                    <a:pt x="0" y="216"/>
                  </a:moveTo>
                  <a:lnTo>
                    <a:pt x="742" y="0"/>
                  </a:lnTo>
                  <a:lnTo>
                    <a:pt x="751" y="26"/>
                  </a:lnTo>
                  <a:lnTo>
                    <a:pt x="7" y="242"/>
                  </a:lnTo>
                  <a:lnTo>
                    <a:pt x="0" y="2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D05EF4B7-816C-4550-A207-065FC6A29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3401" y="1906340"/>
              <a:ext cx="706979" cy="979507"/>
            </a:xfrm>
            <a:custGeom>
              <a:avLst/>
              <a:gdLst>
                <a:gd name="T0" fmla="*/ 620 w 620"/>
                <a:gd name="T1" fmla="*/ 15 h 859"/>
                <a:gd name="T2" fmla="*/ 21 w 620"/>
                <a:gd name="T3" fmla="*/ 859 h 859"/>
                <a:gd name="T4" fmla="*/ 0 w 620"/>
                <a:gd name="T5" fmla="*/ 844 h 859"/>
                <a:gd name="T6" fmla="*/ 597 w 620"/>
                <a:gd name="T7" fmla="*/ 0 h 859"/>
                <a:gd name="T8" fmla="*/ 620 w 620"/>
                <a:gd name="T9" fmla="*/ 15 h 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0" h="859">
                  <a:moveTo>
                    <a:pt x="620" y="15"/>
                  </a:moveTo>
                  <a:lnTo>
                    <a:pt x="21" y="859"/>
                  </a:lnTo>
                  <a:lnTo>
                    <a:pt x="0" y="844"/>
                  </a:lnTo>
                  <a:lnTo>
                    <a:pt x="597" y="0"/>
                  </a:lnTo>
                  <a:lnTo>
                    <a:pt x="62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329AC5ED-A4C4-499F-929C-7018006C2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7505" y="3874476"/>
              <a:ext cx="604353" cy="574705"/>
            </a:xfrm>
            <a:custGeom>
              <a:avLst/>
              <a:gdLst>
                <a:gd name="T0" fmla="*/ 513 w 530"/>
                <a:gd name="T1" fmla="*/ 504 h 504"/>
                <a:gd name="T2" fmla="*/ 0 w 530"/>
                <a:gd name="T3" fmla="*/ 19 h 504"/>
                <a:gd name="T4" fmla="*/ 18 w 530"/>
                <a:gd name="T5" fmla="*/ 0 h 504"/>
                <a:gd name="T6" fmla="*/ 530 w 530"/>
                <a:gd name="T7" fmla="*/ 485 h 504"/>
                <a:gd name="T8" fmla="*/ 513 w 530"/>
                <a:gd name="T9" fmla="*/ 50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0" h="504">
                  <a:moveTo>
                    <a:pt x="513" y="504"/>
                  </a:moveTo>
                  <a:lnTo>
                    <a:pt x="0" y="19"/>
                  </a:lnTo>
                  <a:lnTo>
                    <a:pt x="18" y="0"/>
                  </a:lnTo>
                  <a:lnTo>
                    <a:pt x="530" y="485"/>
                  </a:lnTo>
                  <a:lnTo>
                    <a:pt x="513" y="5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5BBC0596-1458-4092-8052-6710B3F10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4282" y="2345350"/>
              <a:ext cx="229198" cy="760572"/>
            </a:xfrm>
            <a:custGeom>
              <a:avLst/>
              <a:gdLst>
                <a:gd name="T0" fmla="*/ 26 w 201"/>
                <a:gd name="T1" fmla="*/ 0 h 667"/>
                <a:gd name="T2" fmla="*/ 201 w 201"/>
                <a:gd name="T3" fmla="*/ 660 h 667"/>
                <a:gd name="T4" fmla="*/ 175 w 201"/>
                <a:gd name="T5" fmla="*/ 667 h 667"/>
                <a:gd name="T6" fmla="*/ 0 w 201"/>
                <a:gd name="T7" fmla="*/ 7 h 667"/>
                <a:gd name="T8" fmla="*/ 26 w 201"/>
                <a:gd name="T9" fmla="*/ 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1" h="667">
                  <a:moveTo>
                    <a:pt x="26" y="0"/>
                  </a:moveTo>
                  <a:lnTo>
                    <a:pt x="201" y="660"/>
                  </a:lnTo>
                  <a:lnTo>
                    <a:pt x="175" y="667"/>
                  </a:lnTo>
                  <a:lnTo>
                    <a:pt x="0" y="7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D4EA37CB-70FF-413F-BA21-CF7B9C9E0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0192" y="4429796"/>
              <a:ext cx="360331" cy="443572"/>
            </a:xfrm>
            <a:custGeom>
              <a:avLst/>
              <a:gdLst>
                <a:gd name="T0" fmla="*/ 295 w 316"/>
                <a:gd name="T1" fmla="*/ 389 h 389"/>
                <a:gd name="T2" fmla="*/ 0 w 316"/>
                <a:gd name="T3" fmla="*/ 15 h 389"/>
                <a:gd name="T4" fmla="*/ 21 w 316"/>
                <a:gd name="T5" fmla="*/ 0 h 389"/>
                <a:gd name="T6" fmla="*/ 316 w 316"/>
                <a:gd name="T7" fmla="*/ 373 h 389"/>
                <a:gd name="T8" fmla="*/ 295 w 316"/>
                <a:gd name="T9" fmla="*/ 389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6" h="389">
                  <a:moveTo>
                    <a:pt x="295" y="389"/>
                  </a:moveTo>
                  <a:lnTo>
                    <a:pt x="0" y="15"/>
                  </a:lnTo>
                  <a:lnTo>
                    <a:pt x="21" y="0"/>
                  </a:lnTo>
                  <a:lnTo>
                    <a:pt x="316" y="373"/>
                  </a:lnTo>
                  <a:lnTo>
                    <a:pt x="295" y="3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2E205782-EA6F-4BBC-B85A-E1837DCBD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1404" y="3791235"/>
              <a:ext cx="728644" cy="109468"/>
            </a:xfrm>
            <a:custGeom>
              <a:avLst/>
              <a:gdLst>
                <a:gd name="T0" fmla="*/ 1 w 639"/>
                <a:gd name="T1" fmla="*/ 0 h 96"/>
                <a:gd name="T2" fmla="*/ 639 w 639"/>
                <a:gd name="T3" fmla="*/ 70 h 96"/>
                <a:gd name="T4" fmla="*/ 635 w 639"/>
                <a:gd name="T5" fmla="*/ 96 h 96"/>
                <a:gd name="T6" fmla="*/ 0 w 639"/>
                <a:gd name="T7" fmla="*/ 26 h 96"/>
                <a:gd name="T8" fmla="*/ 1 w 639"/>
                <a:gd name="T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" h="96">
                  <a:moveTo>
                    <a:pt x="1" y="0"/>
                  </a:moveTo>
                  <a:lnTo>
                    <a:pt x="639" y="70"/>
                  </a:lnTo>
                  <a:lnTo>
                    <a:pt x="635" y="96"/>
                  </a:lnTo>
                  <a:lnTo>
                    <a:pt x="0" y="26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DAFDB83D-9EB8-4268-A687-10C844C06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6509" y="1998703"/>
              <a:ext cx="354630" cy="730924"/>
            </a:xfrm>
            <a:custGeom>
              <a:avLst/>
              <a:gdLst>
                <a:gd name="T0" fmla="*/ 311 w 311"/>
                <a:gd name="T1" fmla="*/ 12 h 641"/>
                <a:gd name="T2" fmla="*/ 24 w 311"/>
                <a:gd name="T3" fmla="*/ 641 h 641"/>
                <a:gd name="T4" fmla="*/ 0 w 311"/>
                <a:gd name="T5" fmla="*/ 631 h 641"/>
                <a:gd name="T6" fmla="*/ 286 w 311"/>
                <a:gd name="T7" fmla="*/ 0 h 641"/>
                <a:gd name="T8" fmla="*/ 311 w 311"/>
                <a:gd name="T9" fmla="*/ 12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1" h="641">
                  <a:moveTo>
                    <a:pt x="311" y="12"/>
                  </a:moveTo>
                  <a:lnTo>
                    <a:pt x="24" y="641"/>
                  </a:lnTo>
                  <a:lnTo>
                    <a:pt x="0" y="631"/>
                  </a:lnTo>
                  <a:lnTo>
                    <a:pt x="286" y="0"/>
                  </a:lnTo>
                  <a:lnTo>
                    <a:pt x="311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906FC3A2-0087-4ED1-AB47-76CDD5067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1804" y="3126447"/>
              <a:ext cx="109468" cy="761712"/>
            </a:xfrm>
            <a:custGeom>
              <a:avLst/>
              <a:gdLst>
                <a:gd name="T0" fmla="*/ 96 w 96"/>
                <a:gd name="T1" fmla="*/ 1 h 668"/>
                <a:gd name="T2" fmla="*/ 26 w 96"/>
                <a:gd name="T3" fmla="*/ 668 h 668"/>
                <a:gd name="T4" fmla="*/ 0 w 96"/>
                <a:gd name="T5" fmla="*/ 665 h 668"/>
                <a:gd name="T6" fmla="*/ 70 w 96"/>
                <a:gd name="T7" fmla="*/ 0 h 668"/>
                <a:gd name="T8" fmla="*/ 96 w 96"/>
                <a:gd name="T9" fmla="*/ 1 h 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" h="668">
                  <a:moveTo>
                    <a:pt x="96" y="1"/>
                  </a:moveTo>
                  <a:lnTo>
                    <a:pt x="26" y="668"/>
                  </a:lnTo>
                  <a:lnTo>
                    <a:pt x="0" y="665"/>
                  </a:lnTo>
                  <a:lnTo>
                    <a:pt x="70" y="0"/>
                  </a:lnTo>
                  <a:lnTo>
                    <a:pt x="96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4AF90E3C-3C23-4AE0-B9C0-CC593F9F9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9786" y="1853886"/>
              <a:ext cx="358050" cy="75259"/>
            </a:xfrm>
            <a:custGeom>
              <a:avLst/>
              <a:gdLst>
                <a:gd name="T0" fmla="*/ 3 w 314"/>
                <a:gd name="T1" fmla="*/ 0 h 66"/>
                <a:gd name="T2" fmla="*/ 314 w 314"/>
                <a:gd name="T3" fmla="*/ 40 h 66"/>
                <a:gd name="T4" fmla="*/ 311 w 314"/>
                <a:gd name="T5" fmla="*/ 66 h 66"/>
                <a:gd name="T6" fmla="*/ 0 w 314"/>
                <a:gd name="T7" fmla="*/ 27 h 66"/>
                <a:gd name="T8" fmla="*/ 3 w 314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4" h="66">
                  <a:moveTo>
                    <a:pt x="3" y="0"/>
                  </a:moveTo>
                  <a:lnTo>
                    <a:pt x="314" y="40"/>
                  </a:lnTo>
                  <a:lnTo>
                    <a:pt x="311" y="66"/>
                  </a:lnTo>
                  <a:lnTo>
                    <a:pt x="0" y="27"/>
                  </a:ln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63DC70F3-E3DA-42E3-B1C6-15D80E914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6322" y="3639577"/>
              <a:ext cx="92363" cy="454975"/>
            </a:xfrm>
            <a:custGeom>
              <a:avLst/>
              <a:gdLst>
                <a:gd name="T0" fmla="*/ 0 w 81"/>
                <a:gd name="T1" fmla="*/ 396 h 399"/>
                <a:gd name="T2" fmla="*/ 55 w 81"/>
                <a:gd name="T3" fmla="*/ 0 h 399"/>
                <a:gd name="T4" fmla="*/ 81 w 81"/>
                <a:gd name="T5" fmla="*/ 3 h 399"/>
                <a:gd name="T6" fmla="*/ 26 w 81"/>
                <a:gd name="T7" fmla="*/ 399 h 399"/>
                <a:gd name="T8" fmla="*/ 0 w 81"/>
                <a:gd name="T9" fmla="*/ 396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399">
                  <a:moveTo>
                    <a:pt x="0" y="396"/>
                  </a:moveTo>
                  <a:lnTo>
                    <a:pt x="55" y="0"/>
                  </a:lnTo>
                  <a:lnTo>
                    <a:pt x="81" y="3"/>
                  </a:lnTo>
                  <a:lnTo>
                    <a:pt x="26" y="399"/>
                  </a:lnTo>
                  <a:lnTo>
                    <a:pt x="0" y="3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609428B4-5FE1-4B73-88FA-49152F514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5879" y="3627034"/>
              <a:ext cx="486903" cy="324982"/>
            </a:xfrm>
            <a:custGeom>
              <a:avLst/>
              <a:gdLst>
                <a:gd name="T0" fmla="*/ 413 w 427"/>
                <a:gd name="T1" fmla="*/ 285 h 285"/>
                <a:gd name="T2" fmla="*/ 0 w 427"/>
                <a:gd name="T3" fmla="*/ 23 h 285"/>
                <a:gd name="T4" fmla="*/ 15 w 427"/>
                <a:gd name="T5" fmla="*/ 0 h 285"/>
                <a:gd name="T6" fmla="*/ 427 w 427"/>
                <a:gd name="T7" fmla="*/ 262 h 285"/>
                <a:gd name="T8" fmla="*/ 413 w 427"/>
                <a:gd name="T9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7" h="285">
                  <a:moveTo>
                    <a:pt x="413" y="285"/>
                  </a:moveTo>
                  <a:lnTo>
                    <a:pt x="0" y="23"/>
                  </a:lnTo>
                  <a:lnTo>
                    <a:pt x="15" y="0"/>
                  </a:lnTo>
                  <a:lnTo>
                    <a:pt x="427" y="262"/>
                  </a:lnTo>
                  <a:lnTo>
                    <a:pt x="413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DF260194-4CCC-4AA0-927A-54F2175D6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2994" y="3100221"/>
              <a:ext cx="439011" cy="306737"/>
            </a:xfrm>
            <a:custGeom>
              <a:avLst/>
              <a:gdLst>
                <a:gd name="T0" fmla="*/ 14 w 385"/>
                <a:gd name="T1" fmla="*/ 0 h 269"/>
                <a:gd name="T2" fmla="*/ 385 w 385"/>
                <a:gd name="T3" fmla="*/ 247 h 269"/>
                <a:gd name="T4" fmla="*/ 372 w 385"/>
                <a:gd name="T5" fmla="*/ 269 h 269"/>
                <a:gd name="T6" fmla="*/ 0 w 385"/>
                <a:gd name="T7" fmla="*/ 21 h 269"/>
                <a:gd name="T8" fmla="*/ 14 w 385"/>
                <a:gd name="T9" fmla="*/ 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5" h="269">
                  <a:moveTo>
                    <a:pt x="14" y="0"/>
                  </a:moveTo>
                  <a:lnTo>
                    <a:pt x="385" y="247"/>
                  </a:lnTo>
                  <a:lnTo>
                    <a:pt x="372" y="269"/>
                  </a:lnTo>
                  <a:lnTo>
                    <a:pt x="0" y="21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1C6B1F01-49CD-454E-A5B7-BCCF772E0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4922" y="2170886"/>
              <a:ext cx="497166" cy="388838"/>
            </a:xfrm>
            <a:custGeom>
              <a:avLst/>
              <a:gdLst>
                <a:gd name="T0" fmla="*/ 0 w 436"/>
                <a:gd name="T1" fmla="*/ 320 h 341"/>
                <a:gd name="T2" fmla="*/ 420 w 436"/>
                <a:gd name="T3" fmla="*/ 0 h 341"/>
                <a:gd name="T4" fmla="*/ 436 w 436"/>
                <a:gd name="T5" fmla="*/ 21 h 341"/>
                <a:gd name="T6" fmla="*/ 15 w 436"/>
                <a:gd name="T7" fmla="*/ 341 h 341"/>
                <a:gd name="T8" fmla="*/ 0 w 436"/>
                <a:gd name="T9" fmla="*/ 320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6" h="341">
                  <a:moveTo>
                    <a:pt x="0" y="320"/>
                  </a:moveTo>
                  <a:lnTo>
                    <a:pt x="420" y="0"/>
                  </a:lnTo>
                  <a:lnTo>
                    <a:pt x="436" y="21"/>
                  </a:lnTo>
                  <a:lnTo>
                    <a:pt x="15" y="341"/>
                  </a:lnTo>
                  <a:lnTo>
                    <a:pt x="0" y="3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B172E3EC-46DC-4BF1-98F7-5FD3312C3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3962" y="3522127"/>
              <a:ext cx="258845" cy="293054"/>
            </a:xfrm>
            <a:custGeom>
              <a:avLst/>
              <a:gdLst>
                <a:gd name="T0" fmla="*/ 20 w 227"/>
                <a:gd name="T1" fmla="*/ 0 h 257"/>
                <a:gd name="T2" fmla="*/ 227 w 227"/>
                <a:gd name="T3" fmla="*/ 240 h 257"/>
                <a:gd name="T4" fmla="*/ 208 w 227"/>
                <a:gd name="T5" fmla="*/ 257 h 257"/>
                <a:gd name="T6" fmla="*/ 0 w 227"/>
                <a:gd name="T7" fmla="*/ 17 h 257"/>
                <a:gd name="T8" fmla="*/ 20 w 227"/>
                <a:gd name="T9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257">
                  <a:moveTo>
                    <a:pt x="20" y="0"/>
                  </a:moveTo>
                  <a:lnTo>
                    <a:pt x="227" y="240"/>
                  </a:lnTo>
                  <a:lnTo>
                    <a:pt x="208" y="257"/>
                  </a:lnTo>
                  <a:lnTo>
                    <a:pt x="0" y="17"/>
                  </a:lnTo>
                  <a:lnTo>
                    <a:pt x="2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9011B1E1-31B8-4764-B1EE-2261DCFD0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5984" y="4437778"/>
              <a:ext cx="61576" cy="683032"/>
            </a:xfrm>
            <a:custGeom>
              <a:avLst/>
              <a:gdLst>
                <a:gd name="T0" fmla="*/ 0 w 54"/>
                <a:gd name="T1" fmla="*/ 597 h 599"/>
                <a:gd name="T2" fmla="*/ 26 w 54"/>
                <a:gd name="T3" fmla="*/ 0 h 599"/>
                <a:gd name="T4" fmla="*/ 54 w 54"/>
                <a:gd name="T5" fmla="*/ 1 h 599"/>
                <a:gd name="T6" fmla="*/ 26 w 54"/>
                <a:gd name="T7" fmla="*/ 599 h 599"/>
                <a:gd name="T8" fmla="*/ 0 w 54"/>
                <a:gd name="T9" fmla="*/ 597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99">
                  <a:moveTo>
                    <a:pt x="0" y="597"/>
                  </a:moveTo>
                  <a:lnTo>
                    <a:pt x="26" y="0"/>
                  </a:lnTo>
                  <a:lnTo>
                    <a:pt x="54" y="1"/>
                  </a:lnTo>
                  <a:lnTo>
                    <a:pt x="26" y="599"/>
                  </a:lnTo>
                  <a:lnTo>
                    <a:pt x="0" y="59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66216133-1286-4DB6-9F2F-1AF427E21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3063" y="3874476"/>
              <a:ext cx="584968" cy="523392"/>
            </a:xfrm>
            <a:custGeom>
              <a:avLst/>
              <a:gdLst>
                <a:gd name="T0" fmla="*/ 513 w 513"/>
                <a:gd name="T1" fmla="*/ 19 h 459"/>
                <a:gd name="T2" fmla="*/ 18 w 513"/>
                <a:gd name="T3" fmla="*/ 459 h 459"/>
                <a:gd name="T4" fmla="*/ 0 w 513"/>
                <a:gd name="T5" fmla="*/ 438 h 459"/>
                <a:gd name="T6" fmla="*/ 495 w 513"/>
                <a:gd name="T7" fmla="*/ 0 h 459"/>
                <a:gd name="T8" fmla="*/ 513 w 513"/>
                <a:gd name="T9" fmla="*/ 19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59">
                  <a:moveTo>
                    <a:pt x="513" y="19"/>
                  </a:moveTo>
                  <a:lnTo>
                    <a:pt x="18" y="459"/>
                  </a:lnTo>
                  <a:lnTo>
                    <a:pt x="0" y="438"/>
                  </a:lnTo>
                  <a:lnTo>
                    <a:pt x="495" y="0"/>
                  </a:lnTo>
                  <a:lnTo>
                    <a:pt x="513" y="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BD56A712-194C-425A-A6A8-1EDE39D140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0415" y="4709167"/>
              <a:ext cx="245162" cy="427608"/>
            </a:xfrm>
            <a:custGeom>
              <a:avLst/>
              <a:gdLst>
                <a:gd name="T0" fmla="*/ 215 w 215"/>
                <a:gd name="T1" fmla="*/ 12 h 375"/>
                <a:gd name="T2" fmla="*/ 24 w 215"/>
                <a:gd name="T3" fmla="*/ 375 h 375"/>
                <a:gd name="T4" fmla="*/ 0 w 215"/>
                <a:gd name="T5" fmla="*/ 363 h 375"/>
                <a:gd name="T6" fmla="*/ 191 w 215"/>
                <a:gd name="T7" fmla="*/ 0 h 375"/>
                <a:gd name="T8" fmla="*/ 215 w 215"/>
                <a:gd name="T9" fmla="*/ 12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375">
                  <a:moveTo>
                    <a:pt x="215" y="12"/>
                  </a:moveTo>
                  <a:lnTo>
                    <a:pt x="24" y="375"/>
                  </a:lnTo>
                  <a:lnTo>
                    <a:pt x="0" y="363"/>
                  </a:lnTo>
                  <a:lnTo>
                    <a:pt x="191" y="0"/>
                  </a:lnTo>
                  <a:lnTo>
                    <a:pt x="21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E26EE6F3-9B78-43B3-BC00-6CF6B9827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081" y="1890375"/>
              <a:ext cx="225777" cy="145957"/>
            </a:xfrm>
            <a:custGeom>
              <a:avLst/>
              <a:gdLst>
                <a:gd name="T0" fmla="*/ 186 w 198"/>
                <a:gd name="T1" fmla="*/ 128 h 128"/>
                <a:gd name="T2" fmla="*/ 0 w 198"/>
                <a:gd name="T3" fmla="*/ 24 h 128"/>
                <a:gd name="T4" fmla="*/ 14 w 198"/>
                <a:gd name="T5" fmla="*/ 0 h 128"/>
                <a:gd name="T6" fmla="*/ 198 w 198"/>
                <a:gd name="T7" fmla="*/ 106 h 128"/>
                <a:gd name="T8" fmla="*/ 186 w 198"/>
                <a:gd name="T9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28">
                  <a:moveTo>
                    <a:pt x="186" y="128"/>
                  </a:moveTo>
                  <a:lnTo>
                    <a:pt x="0" y="24"/>
                  </a:lnTo>
                  <a:lnTo>
                    <a:pt x="14" y="0"/>
                  </a:lnTo>
                  <a:lnTo>
                    <a:pt x="198" y="106"/>
                  </a:lnTo>
                  <a:lnTo>
                    <a:pt x="186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4F723EA9-1AF8-4BFB-95E6-2B1936298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3833" y="2653228"/>
              <a:ext cx="103766" cy="452694"/>
            </a:xfrm>
            <a:custGeom>
              <a:avLst/>
              <a:gdLst>
                <a:gd name="T0" fmla="*/ 91 w 91"/>
                <a:gd name="T1" fmla="*/ 5 h 397"/>
                <a:gd name="T2" fmla="*/ 26 w 91"/>
                <a:gd name="T3" fmla="*/ 397 h 397"/>
                <a:gd name="T4" fmla="*/ 0 w 91"/>
                <a:gd name="T5" fmla="*/ 392 h 397"/>
                <a:gd name="T6" fmla="*/ 64 w 91"/>
                <a:gd name="T7" fmla="*/ 0 h 397"/>
                <a:gd name="T8" fmla="*/ 91 w 91"/>
                <a:gd name="T9" fmla="*/ 5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" h="397">
                  <a:moveTo>
                    <a:pt x="91" y="5"/>
                  </a:moveTo>
                  <a:lnTo>
                    <a:pt x="26" y="397"/>
                  </a:lnTo>
                  <a:lnTo>
                    <a:pt x="0" y="392"/>
                  </a:lnTo>
                  <a:lnTo>
                    <a:pt x="64" y="0"/>
                  </a:lnTo>
                  <a:lnTo>
                    <a:pt x="91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60286F0E-0678-4308-874D-A213A8BD4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3336" y="3175480"/>
              <a:ext cx="139115" cy="469799"/>
            </a:xfrm>
            <a:custGeom>
              <a:avLst/>
              <a:gdLst>
                <a:gd name="T0" fmla="*/ 122 w 122"/>
                <a:gd name="T1" fmla="*/ 5 h 412"/>
                <a:gd name="T2" fmla="*/ 26 w 122"/>
                <a:gd name="T3" fmla="*/ 412 h 412"/>
                <a:gd name="T4" fmla="*/ 0 w 122"/>
                <a:gd name="T5" fmla="*/ 407 h 412"/>
                <a:gd name="T6" fmla="*/ 96 w 122"/>
                <a:gd name="T7" fmla="*/ 0 h 412"/>
                <a:gd name="T8" fmla="*/ 122 w 122"/>
                <a:gd name="T9" fmla="*/ 5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" h="412">
                  <a:moveTo>
                    <a:pt x="122" y="5"/>
                  </a:moveTo>
                  <a:lnTo>
                    <a:pt x="26" y="412"/>
                  </a:lnTo>
                  <a:lnTo>
                    <a:pt x="0" y="407"/>
                  </a:lnTo>
                  <a:lnTo>
                    <a:pt x="96" y="0"/>
                  </a:lnTo>
                  <a:lnTo>
                    <a:pt x="122" y="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89B9BB76-1461-4F8E-857B-5ADBB02C15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92721" y="3441167"/>
              <a:ext cx="655666" cy="215514"/>
            </a:xfrm>
            <a:custGeom>
              <a:avLst/>
              <a:gdLst>
                <a:gd name="T0" fmla="*/ 575 w 575"/>
                <a:gd name="T1" fmla="*/ 24 h 189"/>
                <a:gd name="T2" fmla="*/ 9 w 575"/>
                <a:gd name="T3" fmla="*/ 189 h 189"/>
                <a:gd name="T4" fmla="*/ 0 w 575"/>
                <a:gd name="T5" fmla="*/ 163 h 189"/>
                <a:gd name="T6" fmla="*/ 567 w 575"/>
                <a:gd name="T7" fmla="*/ 0 h 189"/>
                <a:gd name="T8" fmla="*/ 575 w 575"/>
                <a:gd name="T9" fmla="*/ 24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5" h="189">
                  <a:moveTo>
                    <a:pt x="575" y="24"/>
                  </a:moveTo>
                  <a:lnTo>
                    <a:pt x="9" y="189"/>
                  </a:lnTo>
                  <a:lnTo>
                    <a:pt x="0" y="163"/>
                  </a:lnTo>
                  <a:lnTo>
                    <a:pt x="567" y="0"/>
                  </a:lnTo>
                  <a:lnTo>
                    <a:pt x="575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A2639067-CB93-4AEC-A456-294C5757E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5196" y="2720505"/>
              <a:ext cx="82101" cy="554180"/>
            </a:xfrm>
            <a:custGeom>
              <a:avLst/>
              <a:gdLst>
                <a:gd name="T0" fmla="*/ 0 w 72"/>
                <a:gd name="T1" fmla="*/ 484 h 486"/>
                <a:gd name="T2" fmla="*/ 45 w 72"/>
                <a:gd name="T3" fmla="*/ 0 h 486"/>
                <a:gd name="T4" fmla="*/ 72 w 72"/>
                <a:gd name="T5" fmla="*/ 1 h 486"/>
                <a:gd name="T6" fmla="*/ 26 w 72"/>
                <a:gd name="T7" fmla="*/ 486 h 486"/>
                <a:gd name="T8" fmla="*/ 0 w 72"/>
                <a:gd name="T9" fmla="*/ 484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486">
                  <a:moveTo>
                    <a:pt x="0" y="484"/>
                  </a:moveTo>
                  <a:lnTo>
                    <a:pt x="45" y="0"/>
                  </a:lnTo>
                  <a:lnTo>
                    <a:pt x="72" y="1"/>
                  </a:lnTo>
                  <a:lnTo>
                    <a:pt x="26" y="486"/>
                  </a:lnTo>
                  <a:lnTo>
                    <a:pt x="0" y="4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4262B8F0-5472-48F8-BEE1-AEAE3362E6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7527" y="2143519"/>
              <a:ext cx="319281" cy="57014"/>
            </a:xfrm>
            <a:custGeom>
              <a:avLst/>
              <a:gdLst>
                <a:gd name="T0" fmla="*/ 280 w 280"/>
                <a:gd name="T1" fmla="*/ 28 h 50"/>
                <a:gd name="T2" fmla="*/ 4 w 280"/>
                <a:gd name="T3" fmla="*/ 50 h 50"/>
                <a:gd name="T4" fmla="*/ 0 w 280"/>
                <a:gd name="T5" fmla="*/ 24 h 50"/>
                <a:gd name="T6" fmla="*/ 278 w 280"/>
                <a:gd name="T7" fmla="*/ 0 h 50"/>
                <a:gd name="T8" fmla="*/ 280 w 280"/>
                <a:gd name="T9" fmla="*/ 2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0" h="50">
                  <a:moveTo>
                    <a:pt x="280" y="28"/>
                  </a:moveTo>
                  <a:lnTo>
                    <a:pt x="4" y="50"/>
                  </a:lnTo>
                  <a:lnTo>
                    <a:pt x="0" y="24"/>
                  </a:lnTo>
                  <a:lnTo>
                    <a:pt x="278" y="0"/>
                  </a:lnTo>
                  <a:lnTo>
                    <a:pt x="280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21ECE2B6-75B9-4AE3-B99A-DE3984C27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7473" y="2855059"/>
              <a:ext cx="85522" cy="272529"/>
            </a:xfrm>
            <a:custGeom>
              <a:avLst/>
              <a:gdLst>
                <a:gd name="T0" fmla="*/ 49 w 75"/>
                <a:gd name="T1" fmla="*/ 239 h 239"/>
                <a:gd name="T2" fmla="*/ 0 w 75"/>
                <a:gd name="T3" fmla="*/ 5 h 239"/>
                <a:gd name="T4" fmla="*/ 26 w 75"/>
                <a:gd name="T5" fmla="*/ 0 h 239"/>
                <a:gd name="T6" fmla="*/ 75 w 75"/>
                <a:gd name="T7" fmla="*/ 234 h 239"/>
                <a:gd name="T8" fmla="*/ 49 w 75"/>
                <a:gd name="T9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239">
                  <a:moveTo>
                    <a:pt x="49" y="239"/>
                  </a:moveTo>
                  <a:lnTo>
                    <a:pt x="0" y="5"/>
                  </a:lnTo>
                  <a:lnTo>
                    <a:pt x="26" y="0"/>
                  </a:lnTo>
                  <a:lnTo>
                    <a:pt x="75" y="234"/>
                  </a:lnTo>
                  <a:lnTo>
                    <a:pt x="49" y="23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89DA31E3-762D-4E4B-942A-0A2A1E9E7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0019" y="4045519"/>
              <a:ext cx="77540" cy="355770"/>
            </a:xfrm>
            <a:custGeom>
              <a:avLst/>
              <a:gdLst>
                <a:gd name="T0" fmla="*/ 26 w 68"/>
                <a:gd name="T1" fmla="*/ 0 h 312"/>
                <a:gd name="T2" fmla="*/ 68 w 68"/>
                <a:gd name="T3" fmla="*/ 309 h 312"/>
                <a:gd name="T4" fmla="*/ 40 w 68"/>
                <a:gd name="T5" fmla="*/ 312 h 312"/>
                <a:gd name="T6" fmla="*/ 0 w 68"/>
                <a:gd name="T7" fmla="*/ 3 h 312"/>
                <a:gd name="T8" fmla="*/ 26 w 68"/>
                <a:gd name="T9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312">
                  <a:moveTo>
                    <a:pt x="26" y="0"/>
                  </a:moveTo>
                  <a:lnTo>
                    <a:pt x="68" y="309"/>
                  </a:lnTo>
                  <a:lnTo>
                    <a:pt x="40" y="312"/>
                  </a:lnTo>
                  <a:lnTo>
                    <a:pt x="0" y="3"/>
                  </a:ln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4CDD6559-C445-4069-A719-048A2228D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2771" y="4701185"/>
              <a:ext cx="253144" cy="339806"/>
            </a:xfrm>
            <a:custGeom>
              <a:avLst/>
              <a:gdLst>
                <a:gd name="T0" fmla="*/ 22 w 222"/>
                <a:gd name="T1" fmla="*/ 0 h 298"/>
                <a:gd name="T2" fmla="*/ 222 w 222"/>
                <a:gd name="T3" fmla="*/ 283 h 298"/>
                <a:gd name="T4" fmla="*/ 201 w 222"/>
                <a:gd name="T5" fmla="*/ 298 h 298"/>
                <a:gd name="T6" fmla="*/ 0 w 222"/>
                <a:gd name="T7" fmla="*/ 14 h 298"/>
                <a:gd name="T8" fmla="*/ 22 w 222"/>
                <a:gd name="T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298">
                  <a:moveTo>
                    <a:pt x="22" y="0"/>
                  </a:moveTo>
                  <a:lnTo>
                    <a:pt x="222" y="283"/>
                  </a:lnTo>
                  <a:lnTo>
                    <a:pt x="201" y="298"/>
                  </a:lnTo>
                  <a:lnTo>
                    <a:pt x="0" y="14"/>
                  </a:lnTo>
                  <a:lnTo>
                    <a:pt x="2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CF37C318-D5C0-4222-AC8D-6079B856C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36124" y="4690922"/>
              <a:ext cx="350068" cy="41050"/>
            </a:xfrm>
            <a:custGeom>
              <a:avLst/>
              <a:gdLst>
                <a:gd name="T0" fmla="*/ 305 w 307"/>
                <a:gd name="T1" fmla="*/ 36 h 36"/>
                <a:gd name="T2" fmla="*/ 0 w 307"/>
                <a:gd name="T3" fmla="*/ 28 h 36"/>
                <a:gd name="T4" fmla="*/ 0 w 307"/>
                <a:gd name="T5" fmla="*/ 0 h 36"/>
                <a:gd name="T6" fmla="*/ 307 w 307"/>
                <a:gd name="T7" fmla="*/ 10 h 36"/>
                <a:gd name="T8" fmla="*/ 305 w 307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7" h="36">
                  <a:moveTo>
                    <a:pt x="305" y="36"/>
                  </a:moveTo>
                  <a:lnTo>
                    <a:pt x="0" y="28"/>
                  </a:lnTo>
                  <a:lnTo>
                    <a:pt x="0" y="0"/>
                  </a:lnTo>
                  <a:lnTo>
                    <a:pt x="307" y="10"/>
                  </a:lnTo>
                  <a:lnTo>
                    <a:pt x="305" y="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3729C093-6A1E-4000-8382-43E95E67D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8861" y="3645278"/>
              <a:ext cx="246302" cy="180165"/>
            </a:xfrm>
            <a:custGeom>
              <a:avLst/>
              <a:gdLst>
                <a:gd name="T0" fmla="*/ 0 w 216"/>
                <a:gd name="T1" fmla="*/ 135 h 158"/>
                <a:gd name="T2" fmla="*/ 200 w 216"/>
                <a:gd name="T3" fmla="*/ 0 h 158"/>
                <a:gd name="T4" fmla="*/ 216 w 216"/>
                <a:gd name="T5" fmla="*/ 21 h 158"/>
                <a:gd name="T6" fmla="*/ 16 w 216"/>
                <a:gd name="T7" fmla="*/ 158 h 158"/>
                <a:gd name="T8" fmla="*/ 0 w 216"/>
                <a:gd name="T9" fmla="*/ 13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" h="158">
                  <a:moveTo>
                    <a:pt x="0" y="135"/>
                  </a:moveTo>
                  <a:lnTo>
                    <a:pt x="200" y="0"/>
                  </a:lnTo>
                  <a:lnTo>
                    <a:pt x="216" y="21"/>
                  </a:lnTo>
                  <a:lnTo>
                    <a:pt x="16" y="158"/>
                  </a:lnTo>
                  <a:lnTo>
                    <a:pt x="0" y="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9F7F0D6F-D225-4315-B077-48F53222A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2120" y="4385325"/>
              <a:ext cx="470939" cy="50173"/>
            </a:xfrm>
            <a:custGeom>
              <a:avLst/>
              <a:gdLst>
                <a:gd name="T0" fmla="*/ 413 w 413"/>
                <a:gd name="T1" fmla="*/ 26 h 44"/>
                <a:gd name="T2" fmla="*/ 1 w 413"/>
                <a:gd name="T3" fmla="*/ 44 h 44"/>
                <a:gd name="T4" fmla="*/ 0 w 413"/>
                <a:gd name="T5" fmla="*/ 16 h 44"/>
                <a:gd name="T6" fmla="*/ 411 w 413"/>
                <a:gd name="T7" fmla="*/ 0 h 44"/>
                <a:gd name="T8" fmla="*/ 413 w 413"/>
                <a:gd name="T9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3" h="44">
                  <a:moveTo>
                    <a:pt x="413" y="26"/>
                  </a:moveTo>
                  <a:lnTo>
                    <a:pt x="1" y="44"/>
                  </a:lnTo>
                  <a:lnTo>
                    <a:pt x="0" y="16"/>
                  </a:lnTo>
                  <a:lnTo>
                    <a:pt x="411" y="0"/>
                  </a:lnTo>
                  <a:lnTo>
                    <a:pt x="413" y="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62F8D242-226E-4502-8E4B-A08EBAE97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5329" y="5227998"/>
              <a:ext cx="1191601" cy="1059327"/>
            </a:xfrm>
            <a:custGeom>
              <a:avLst/>
              <a:gdLst>
                <a:gd name="T0" fmla="*/ 293 w 602"/>
                <a:gd name="T1" fmla="*/ 535 h 535"/>
                <a:gd name="T2" fmla="*/ 143 w 602"/>
                <a:gd name="T3" fmla="*/ 515 h 535"/>
                <a:gd name="T4" fmla="*/ 87 w 602"/>
                <a:gd name="T5" fmla="*/ 469 h 535"/>
                <a:gd name="T6" fmla="*/ 38 w 602"/>
                <a:gd name="T7" fmla="*/ 403 h 535"/>
                <a:gd name="T8" fmla="*/ 31 w 602"/>
                <a:gd name="T9" fmla="*/ 368 h 535"/>
                <a:gd name="T10" fmla="*/ 32 w 602"/>
                <a:gd name="T11" fmla="*/ 347 h 535"/>
                <a:gd name="T12" fmla="*/ 38 w 602"/>
                <a:gd name="T13" fmla="*/ 314 h 535"/>
                <a:gd name="T14" fmla="*/ 32 w 602"/>
                <a:gd name="T15" fmla="*/ 293 h 535"/>
                <a:gd name="T16" fmla="*/ 29 w 602"/>
                <a:gd name="T17" fmla="*/ 270 h 535"/>
                <a:gd name="T18" fmla="*/ 37 w 602"/>
                <a:gd name="T19" fmla="*/ 241 h 535"/>
                <a:gd name="T20" fmla="*/ 31 w 602"/>
                <a:gd name="T21" fmla="*/ 214 h 535"/>
                <a:gd name="T22" fmla="*/ 35 w 602"/>
                <a:gd name="T23" fmla="*/ 191 h 535"/>
                <a:gd name="T24" fmla="*/ 41 w 602"/>
                <a:gd name="T25" fmla="*/ 169 h 535"/>
                <a:gd name="T26" fmla="*/ 44 w 602"/>
                <a:gd name="T27" fmla="*/ 145 h 535"/>
                <a:gd name="T28" fmla="*/ 17 w 602"/>
                <a:gd name="T29" fmla="*/ 126 h 535"/>
                <a:gd name="T30" fmla="*/ 0 w 602"/>
                <a:gd name="T31" fmla="*/ 0 h 535"/>
                <a:gd name="T32" fmla="*/ 602 w 602"/>
                <a:gd name="T33" fmla="*/ 0 h 535"/>
                <a:gd name="T34" fmla="*/ 590 w 602"/>
                <a:gd name="T35" fmla="*/ 94 h 535"/>
                <a:gd name="T36" fmla="*/ 563 w 602"/>
                <a:gd name="T37" fmla="*/ 114 h 535"/>
                <a:gd name="T38" fmla="*/ 566 w 602"/>
                <a:gd name="T39" fmla="*/ 138 h 535"/>
                <a:gd name="T40" fmla="*/ 572 w 602"/>
                <a:gd name="T41" fmla="*/ 160 h 535"/>
                <a:gd name="T42" fmla="*/ 577 w 602"/>
                <a:gd name="T43" fmla="*/ 182 h 535"/>
                <a:gd name="T44" fmla="*/ 571 w 602"/>
                <a:gd name="T45" fmla="*/ 209 h 535"/>
                <a:gd name="T46" fmla="*/ 578 w 602"/>
                <a:gd name="T47" fmla="*/ 239 h 535"/>
                <a:gd name="T48" fmla="*/ 575 w 602"/>
                <a:gd name="T49" fmla="*/ 261 h 535"/>
                <a:gd name="T50" fmla="*/ 569 w 602"/>
                <a:gd name="T51" fmla="*/ 282 h 535"/>
                <a:gd name="T52" fmla="*/ 575 w 602"/>
                <a:gd name="T53" fmla="*/ 315 h 535"/>
                <a:gd name="T54" fmla="*/ 577 w 602"/>
                <a:gd name="T55" fmla="*/ 336 h 535"/>
                <a:gd name="T56" fmla="*/ 569 w 602"/>
                <a:gd name="T57" fmla="*/ 372 h 535"/>
                <a:gd name="T58" fmla="*/ 580 w 602"/>
                <a:gd name="T59" fmla="*/ 392 h 535"/>
                <a:gd name="T60" fmla="*/ 524 w 602"/>
                <a:gd name="T61" fmla="*/ 469 h 535"/>
                <a:gd name="T62" fmla="*/ 469 w 602"/>
                <a:gd name="T63" fmla="*/ 515 h 535"/>
                <a:gd name="T64" fmla="*/ 293 w 602"/>
                <a:gd name="T65" fmla="*/ 53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02" h="535">
                  <a:moveTo>
                    <a:pt x="293" y="535"/>
                  </a:moveTo>
                  <a:cubicBezTo>
                    <a:pt x="246" y="535"/>
                    <a:pt x="146" y="530"/>
                    <a:pt x="143" y="515"/>
                  </a:cubicBezTo>
                  <a:cubicBezTo>
                    <a:pt x="140" y="500"/>
                    <a:pt x="125" y="491"/>
                    <a:pt x="87" y="469"/>
                  </a:cubicBezTo>
                  <a:cubicBezTo>
                    <a:pt x="50" y="447"/>
                    <a:pt x="38" y="420"/>
                    <a:pt x="38" y="403"/>
                  </a:cubicBezTo>
                  <a:cubicBezTo>
                    <a:pt x="38" y="387"/>
                    <a:pt x="50" y="375"/>
                    <a:pt x="31" y="368"/>
                  </a:cubicBezTo>
                  <a:cubicBezTo>
                    <a:pt x="11" y="360"/>
                    <a:pt x="16" y="353"/>
                    <a:pt x="32" y="347"/>
                  </a:cubicBezTo>
                  <a:cubicBezTo>
                    <a:pt x="48" y="341"/>
                    <a:pt x="38" y="330"/>
                    <a:pt x="38" y="314"/>
                  </a:cubicBezTo>
                  <a:cubicBezTo>
                    <a:pt x="38" y="297"/>
                    <a:pt x="56" y="294"/>
                    <a:pt x="32" y="293"/>
                  </a:cubicBezTo>
                  <a:cubicBezTo>
                    <a:pt x="8" y="291"/>
                    <a:pt x="11" y="276"/>
                    <a:pt x="29" y="270"/>
                  </a:cubicBezTo>
                  <a:cubicBezTo>
                    <a:pt x="47" y="264"/>
                    <a:pt x="37" y="254"/>
                    <a:pt x="37" y="241"/>
                  </a:cubicBezTo>
                  <a:cubicBezTo>
                    <a:pt x="37" y="227"/>
                    <a:pt x="47" y="218"/>
                    <a:pt x="31" y="214"/>
                  </a:cubicBezTo>
                  <a:cubicBezTo>
                    <a:pt x="14" y="209"/>
                    <a:pt x="16" y="196"/>
                    <a:pt x="35" y="191"/>
                  </a:cubicBezTo>
                  <a:cubicBezTo>
                    <a:pt x="54" y="187"/>
                    <a:pt x="43" y="179"/>
                    <a:pt x="41" y="169"/>
                  </a:cubicBezTo>
                  <a:cubicBezTo>
                    <a:pt x="40" y="158"/>
                    <a:pt x="54" y="145"/>
                    <a:pt x="44" y="145"/>
                  </a:cubicBezTo>
                  <a:cubicBezTo>
                    <a:pt x="34" y="145"/>
                    <a:pt x="19" y="137"/>
                    <a:pt x="17" y="12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02" y="0"/>
                    <a:pt x="602" y="0"/>
                    <a:pt x="602" y="0"/>
                  </a:cubicBezTo>
                  <a:cubicBezTo>
                    <a:pt x="590" y="94"/>
                    <a:pt x="590" y="94"/>
                    <a:pt x="590" y="94"/>
                  </a:cubicBezTo>
                  <a:cubicBezTo>
                    <a:pt x="589" y="106"/>
                    <a:pt x="574" y="114"/>
                    <a:pt x="563" y="114"/>
                  </a:cubicBezTo>
                  <a:cubicBezTo>
                    <a:pt x="553" y="114"/>
                    <a:pt x="568" y="127"/>
                    <a:pt x="566" y="138"/>
                  </a:cubicBezTo>
                  <a:cubicBezTo>
                    <a:pt x="565" y="148"/>
                    <a:pt x="553" y="155"/>
                    <a:pt x="572" y="160"/>
                  </a:cubicBezTo>
                  <a:cubicBezTo>
                    <a:pt x="592" y="164"/>
                    <a:pt x="593" y="178"/>
                    <a:pt x="577" y="182"/>
                  </a:cubicBezTo>
                  <a:cubicBezTo>
                    <a:pt x="560" y="187"/>
                    <a:pt x="571" y="196"/>
                    <a:pt x="571" y="209"/>
                  </a:cubicBezTo>
                  <a:cubicBezTo>
                    <a:pt x="571" y="223"/>
                    <a:pt x="560" y="233"/>
                    <a:pt x="578" y="239"/>
                  </a:cubicBezTo>
                  <a:cubicBezTo>
                    <a:pt x="596" y="245"/>
                    <a:pt x="599" y="260"/>
                    <a:pt x="575" y="261"/>
                  </a:cubicBezTo>
                  <a:cubicBezTo>
                    <a:pt x="551" y="263"/>
                    <a:pt x="569" y="266"/>
                    <a:pt x="569" y="282"/>
                  </a:cubicBezTo>
                  <a:cubicBezTo>
                    <a:pt x="569" y="299"/>
                    <a:pt x="559" y="309"/>
                    <a:pt x="575" y="315"/>
                  </a:cubicBezTo>
                  <a:cubicBezTo>
                    <a:pt x="592" y="321"/>
                    <a:pt x="596" y="329"/>
                    <a:pt x="577" y="336"/>
                  </a:cubicBezTo>
                  <a:cubicBezTo>
                    <a:pt x="557" y="344"/>
                    <a:pt x="569" y="356"/>
                    <a:pt x="569" y="372"/>
                  </a:cubicBezTo>
                  <a:cubicBezTo>
                    <a:pt x="569" y="377"/>
                    <a:pt x="582" y="382"/>
                    <a:pt x="580" y="392"/>
                  </a:cubicBezTo>
                  <a:cubicBezTo>
                    <a:pt x="576" y="416"/>
                    <a:pt x="553" y="445"/>
                    <a:pt x="524" y="469"/>
                  </a:cubicBezTo>
                  <a:cubicBezTo>
                    <a:pt x="496" y="493"/>
                    <a:pt x="472" y="500"/>
                    <a:pt x="469" y="515"/>
                  </a:cubicBezTo>
                  <a:cubicBezTo>
                    <a:pt x="466" y="530"/>
                    <a:pt x="341" y="535"/>
                    <a:pt x="293" y="5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2" name="Freeform 42">
              <a:extLst>
                <a:ext uri="{FF2B5EF4-FFF2-40B4-BE49-F238E27FC236}">
                  <a16:creationId xmlns:a16="http://schemas.microsoft.com/office/drawing/2014/main" id="{C4111F80-4F2E-4F3F-8771-D09F9344F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0753" y="5227998"/>
              <a:ext cx="336385" cy="1059327"/>
            </a:xfrm>
            <a:custGeom>
              <a:avLst/>
              <a:gdLst>
                <a:gd name="T0" fmla="*/ 82 w 170"/>
                <a:gd name="T1" fmla="*/ 535 h 535"/>
                <a:gd name="T2" fmla="*/ 38 w 170"/>
                <a:gd name="T3" fmla="*/ 515 h 535"/>
                <a:gd name="T4" fmla="*/ 22 w 170"/>
                <a:gd name="T5" fmla="*/ 469 h 535"/>
                <a:gd name="T6" fmla="*/ 8 w 170"/>
                <a:gd name="T7" fmla="*/ 403 h 535"/>
                <a:gd name="T8" fmla="*/ 6 w 170"/>
                <a:gd name="T9" fmla="*/ 368 h 535"/>
                <a:gd name="T10" fmla="*/ 7 w 170"/>
                <a:gd name="T11" fmla="*/ 347 h 535"/>
                <a:gd name="T12" fmla="*/ 8 w 170"/>
                <a:gd name="T13" fmla="*/ 314 h 535"/>
                <a:gd name="T14" fmla="*/ 7 w 170"/>
                <a:gd name="T15" fmla="*/ 293 h 535"/>
                <a:gd name="T16" fmla="*/ 6 w 170"/>
                <a:gd name="T17" fmla="*/ 270 h 535"/>
                <a:gd name="T18" fmla="*/ 8 w 170"/>
                <a:gd name="T19" fmla="*/ 241 h 535"/>
                <a:gd name="T20" fmla="*/ 6 w 170"/>
                <a:gd name="T21" fmla="*/ 214 h 535"/>
                <a:gd name="T22" fmla="*/ 7 w 170"/>
                <a:gd name="T23" fmla="*/ 191 h 535"/>
                <a:gd name="T24" fmla="*/ 9 w 170"/>
                <a:gd name="T25" fmla="*/ 169 h 535"/>
                <a:gd name="T26" fmla="*/ 10 w 170"/>
                <a:gd name="T27" fmla="*/ 145 h 535"/>
                <a:gd name="T28" fmla="*/ 2 w 170"/>
                <a:gd name="T29" fmla="*/ 126 h 535"/>
                <a:gd name="T30" fmla="*/ 5 w 170"/>
                <a:gd name="T31" fmla="*/ 90 h 535"/>
                <a:gd name="T32" fmla="*/ 4 w 170"/>
                <a:gd name="T33" fmla="*/ 43 h 535"/>
                <a:gd name="T34" fmla="*/ 0 w 170"/>
                <a:gd name="T35" fmla="*/ 0 h 535"/>
                <a:gd name="T36" fmla="*/ 170 w 170"/>
                <a:gd name="T37" fmla="*/ 0 h 535"/>
                <a:gd name="T38" fmla="*/ 168 w 170"/>
                <a:gd name="T39" fmla="*/ 23 h 535"/>
                <a:gd name="T40" fmla="*/ 164 w 170"/>
                <a:gd name="T41" fmla="*/ 58 h 535"/>
                <a:gd name="T42" fmla="*/ 167 w 170"/>
                <a:gd name="T43" fmla="*/ 94 h 535"/>
                <a:gd name="T44" fmla="*/ 159 w 170"/>
                <a:gd name="T45" fmla="*/ 114 h 535"/>
                <a:gd name="T46" fmla="*/ 160 w 170"/>
                <a:gd name="T47" fmla="*/ 138 h 535"/>
                <a:gd name="T48" fmla="*/ 162 w 170"/>
                <a:gd name="T49" fmla="*/ 160 h 535"/>
                <a:gd name="T50" fmla="*/ 163 w 170"/>
                <a:gd name="T51" fmla="*/ 182 h 535"/>
                <a:gd name="T52" fmla="*/ 161 w 170"/>
                <a:gd name="T53" fmla="*/ 209 h 535"/>
                <a:gd name="T54" fmla="*/ 163 w 170"/>
                <a:gd name="T55" fmla="*/ 239 h 535"/>
                <a:gd name="T56" fmla="*/ 163 w 170"/>
                <a:gd name="T57" fmla="*/ 261 h 535"/>
                <a:gd name="T58" fmla="*/ 161 w 170"/>
                <a:gd name="T59" fmla="*/ 282 h 535"/>
                <a:gd name="T60" fmla="*/ 163 w 170"/>
                <a:gd name="T61" fmla="*/ 315 h 535"/>
                <a:gd name="T62" fmla="*/ 163 w 170"/>
                <a:gd name="T63" fmla="*/ 336 h 535"/>
                <a:gd name="T64" fmla="*/ 161 w 170"/>
                <a:gd name="T65" fmla="*/ 372 h 535"/>
                <a:gd name="T66" fmla="*/ 164 w 170"/>
                <a:gd name="T67" fmla="*/ 392 h 535"/>
                <a:gd name="T68" fmla="*/ 148 w 170"/>
                <a:gd name="T69" fmla="*/ 469 h 535"/>
                <a:gd name="T70" fmla="*/ 132 w 170"/>
                <a:gd name="T71" fmla="*/ 515 h 535"/>
                <a:gd name="T72" fmla="*/ 82 w 170"/>
                <a:gd name="T73" fmla="*/ 53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0" h="535">
                  <a:moveTo>
                    <a:pt x="82" y="535"/>
                  </a:moveTo>
                  <a:cubicBezTo>
                    <a:pt x="68" y="535"/>
                    <a:pt x="39" y="530"/>
                    <a:pt x="38" y="515"/>
                  </a:cubicBezTo>
                  <a:cubicBezTo>
                    <a:pt x="37" y="500"/>
                    <a:pt x="33" y="491"/>
                    <a:pt x="22" y="469"/>
                  </a:cubicBezTo>
                  <a:cubicBezTo>
                    <a:pt x="12" y="447"/>
                    <a:pt x="8" y="420"/>
                    <a:pt x="8" y="403"/>
                  </a:cubicBezTo>
                  <a:cubicBezTo>
                    <a:pt x="8" y="387"/>
                    <a:pt x="12" y="375"/>
                    <a:pt x="6" y="368"/>
                  </a:cubicBezTo>
                  <a:cubicBezTo>
                    <a:pt x="1" y="360"/>
                    <a:pt x="2" y="353"/>
                    <a:pt x="7" y="347"/>
                  </a:cubicBezTo>
                  <a:cubicBezTo>
                    <a:pt x="11" y="341"/>
                    <a:pt x="8" y="330"/>
                    <a:pt x="8" y="314"/>
                  </a:cubicBezTo>
                  <a:cubicBezTo>
                    <a:pt x="8" y="297"/>
                    <a:pt x="13" y="294"/>
                    <a:pt x="7" y="293"/>
                  </a:cubicBezTo>
                  <a:cubicBezTo>
                    <a:pt x="0" y="291"/>
                    <a:pt x="1" y="276"/>
                    <a:pt x="6" y="270"/>
                  </a:cubicBezTo>
                  <a:cubicBezTo>
                    <a:pt x="11" y="264"/>
                    <a:pt x="8" y="254"/>
                    <a:pt x="8" y="241"/>
                  </a:cubicBezTo>
                  <a:cubicBezTo>
                    <a:pt x="8" y="227"/>
                    <a:pt x="11" y="218"/>
                    <a:pt x="6" y="214"/>
                  </a:cubicBezTo>
                  <a:cubicBezTo>
                    <a:pt x="1" y="209"/>
                    <a:pt x="2" y="196"/>
                    <a:pt x="7" y="191"/>
                  </a:cubicBezTo>
                  <a:cubicBezTo>
                    <a:pt x="13" y="187"/>
                    <a:pt x="10" y="179"/>
                    <a:pt x="9" y="169"/>
                  </a:cubicBezTo>
                  <a:cubicBezTo>
                    <a:pt x="9" y="158"/>
                    <a:pt x="13" y="145"/>
                    <a:pt x="10" y="145"/>
                  </a:cubicBezTo>
                  <a:cubicBezTo>
                    <a:pt x="7" y="145"/>
                    <a:pt x="2" y="138"/>
                    <a:pt x="2" y="126"/>
                  </a:cubicBezTo>
                  <a:cubicBezTo>
                    <a:pt x="2" y="114"/>
                    <a:pt x="5" y="106"/>
                    <a:pt x="5" y="90"/>
                  </a:cubicBezTo>
                  <a:cubicBezTo>
                    <a:pt x="5" y="73"/>
                    <a:pt x="6" y="55"/>
                    <a:pt x="4" y="43"/>
                  </a:cubicBezTo>
                  <a:cubicBezTo>
                    <a:pt x="3" y="33"/>
                    <a:pt x="1" y="13"/>
                    <a:pt x="0" y="0"/>
                  </a:cubicBezTo>
                  <a:cubicBezTo>
                    <a:pt x="170" y="0"/>
                    <a:pt x="170" y="0"/>
                    <a:pt x="170" y="0"/>
                  </a:cubicBezTo>
                  <a:cubicBezTo>
                    <a:pt x="170" y="9"/>
                    <a:pt x="170" y="18"/>
                    <a:pt x="168" y="23"/>
                  </a:cubicBezTo>
                  <a:cubicBezTo>
                    <a:pt x="164" y="35"/>
                    <a:pt x="164" y="42"/>
                    <a:pt x="164" y="58"/>
                  </a:cubicBezTo>
                  <a:cubicBezTo>
                    <a:pt x="164" y="75"/>
                    <a:pt x="167" y="82"/>
                    <a:pt x="167" y="94"/>
                  </a:cubicBezTo>
                  <a:cubicBezTo>
                    <a:pt x="167" y="106"/>
                    <a:pt x="162" y="114"/>
                    <a:pt x="159" y="114"/>
                  </a:cubicBezTo>
                  <a:cubicBezTo>
                    <a:pt x="156" y="114"/>
                    <a:pt x="160" y="127"/>
                    <a:pt x="160" y="138"/>
                  </a:cubicBezTo>
                  <a:cubicBezTo>
                    <a:pt x="160" y="148"/>
                    <a:pt x="156" y="155"/>
                    <a:pt x="162" y="160"/>
                  </a:cubicBezTo>
                  <a:cubicBezTo>
                    <a:pt x="167" y="164"/>
                    <a:pt x="168" y="178"/>
                    <a:pt x="163" y="182"/>
                  </a:cubicBezTo>
                  <a:cubicBezTo>
                    <a:pt x="158" y="187"/>
                    <a:pt x="161" y="196"/>
                    <a:pt x="161" y="209"/>
                  </a:cubicBezTo>
                  <a:cubicBezTo>
                    <a:pt x="161" y="223"/>
                    <a:pt x="158" y="233"/>
                    <a:pt x="163" y="239"/>
                  </a:cubicBezTo>
                  <a:cubicBezTo>
                    <a:pt x="169" y="245"/>
                    <a:pt x="169" y="260"/>
                    <a:pt x="163" y="261"/>
                  </a:cubicBezTo>
                  <a:cubicBezTo>
                    <a:pt x="156" y="263"/>
                    <a:pt x="161" y="266"/>
                    <a:pt x="161" y="282"/>
                  </a:cubicBezTo>
                  <a:cubicBezTo>
                    <a:pt x="161" y="299"/>
                    <a:pt x="158" y="309"/>
                    <a:pt x="163" y="315"/>
                  </a:cubicBezTo>
                  <a:cubicBezTo>
                    <a:pt x="167" y="321"/>
                    <a:pt x="169" y="329"/>
                    <a:pt x="163" y="336"/>
                  </a:cubicBezTo>
                  <a:cubicBezTo>
                    <a:pt x="157" y="344"/>
                    <a:pt x="161" y="356"/>
                    <a:pt x="161" y="372"/>
                  </a:cubicBezTo>
                  <a:cubicBezTo>
                    <a:pt x="161" y="377"/>
                    <a:pt x="165" y="382"/>
                    <a:pt x="164" y="392"/>
                  </a:cubicBezTo>
                  <a:cubicBezTo>
                    <a:pt x="163" y="416"/>
                    <a:pt x="156" y="445"/>
                    <a:pt x="148" y="469"/>
                  </a:cubicBezTo>
                  <a:cubicBezTo>
                    <a:pt x="140" y="493"/>
                    <a:pt x="133" y="500"/>
                    <a:pt x="132" y="515"/>
                  </a:cubicBezTo>
                  <a:cubicBezTo>
                    <a:pt x="131" y="530"/>
                    <a:pt x="95" y="535"/>
                    <a:pt x="82" y="5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3" name="Oval 43">
              <a:extLst>
                <a:ext uri="{FF2B5EF4-FFF2-40B4-BE49-F238E27FC236}">
                  <a16:creationId xmlns:a16="http://schemas.microsoft.com/office/drawing/2014/main" id="{BA437904-833D-4A5D-B8AA-C9C61D9B91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03987" y="6277062"/>
              <a:ext cx="271389" cy="12087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4" name="Oval 44">
              <a:extLst>
                <a:ext uri="{FF2B5EF4-FFF2-40B4-BE49-F238E27FC236}">
                  <a16:creationId xmlns:a16="http://schemas.microsoft.com/office/drawing/2014/main" id="{3031905F-0BC2-4707-BA96-636B7D3FBF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3642" y="6223469"/>
              <a:ext cx="473219" cy="13113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5" name="Freeform 45">
              <a:extLst>
                <a:ext uri="{FF2B5EF4-FFF2-40B4-BE49-F238E27FC236}">
                  <a16:creationId xmlns:a16="http://schemas.microsoft.com/office/drawing/2014/main" id="{E73CC8C8-D2E1-4BD8-B2E0-407820EC0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9786" y="6261098"/>
              <a:ext cx="599791" cy="50173"/>
            </a:xfrm>
            <a:custGeom>
              <a:avLst/>
              <a:gdLst>
                <a:gd name="T0" fmla="*/ 140 w 303"/>
                <a:gd name="T1" fmla="*/ 25 h 25"/>
                <a:gd name="T2" fmla="*/ 2 w 303"/>
                <a:gd name="T3" fmla="*/ 7 h 25"/>
                <a:gd name="T4" fmla="*/ 0 w 303"/>
                <a:gd name="T5" fmla="*/ 1 h 25"/>
                <a:gd name="T6" fmla="*/ 139 w 303"/>
                <a:gd name="T7" fmla="*/ 13 h 25"/>
                <a:gd name="T8" fmla="*/ 303 w 303"/>
                <a:gd name="T9" fmla="*/ 0 h 25"/>
                <a:gd name="T10" fmla="*/ 301 w 303"/>
                <a:gd name="T11" fmla="*/ 7 h 25"/>
                <a:gd name="T12" fmla="*/ 140 w 303"/>
                <a:gd name="T1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3" h="25">
                  <a:moveTo>
                    <a:pt x="140" y="25"/>
                  </a:moveTo>
                  <a:cubicBezTo>
                    <a:pt x="96" y="25"/>
                    <a:pt x="4" y="21"/>
                    <a:pt x="2" y="7"/>
                  </a:cubicBezTo>
                  <a:cubicBezTo>
                    <a:pt x="1" y="6"/>
                    <a:pt x="1" y="3"/>
                    <a:pt x="0" y="1"/>
                  </a:cubicBezTo>
                  <a:cubicBezTo>
                    <a:pt x="28" y="10"/>
                    <a:pt x="101" y="13"/>
                    <a:pt x="139" y="13"/>
                  </a:cubicBezTo>
                  <a:cubicBezTo>
                    <a:pt x="179" y="13"/>
                    <a:pt x="271" y="10"/>
                    <a:pt x="303" y="0"/>
                  </a:cubicBezTo>
                  <a:cubicBezTo>
                    <a:pt x="302" y="3"/>
                    <a:pt x="302" y="5"/>
                    <a:pt x="301" y="7"/>
                  </a:cubicBezTo>
                  <a:cubicBezTo>
                    <a:pt x="299" y="21"/>
                    <a:pt x="184" y="25"/>
                    <a:pt x="140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6" name="Freeform 46">
              <a:extLst>
                <a:ext uri="{FF2B5EF4-FFF2-40B4-BE49-F238E27FC236}">
                  <a16:creationId xmlns:a16="http://schemas.microsoft.com/office/drawing/2014/main" id="{216F839D-F694-4F5E-B4FE-524865EF42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4624" y="5529034"/>
              <a:ext cx="1100378" cy="80960"/>
            </a:xfrm>
            <a:custGeom>
              <a:avLst/>
              <a:gdLst>
                <a:gd name="T0" fmla="*/ 13 w 556"/>
                <a:gd name="T1" fmla="*/ 24 h 41"/>
                <a:gd name="T2" fmla="*/ 531 w 556"/>
                <a:gd name="T3" fmla="*/ 0 h 41"/>
                <a:gd name="T4" fmla="*/ 542 w 556"/>
                <a:gd name="T5" fmla="*/ 8 h 41"/>
                <a:gd name="T6" fmla="*/ 556 w 556"/>
                <a:gd name="T7" fmla="*/ 15 h 41"/>
                <a:gd name="T8" fmla="*/ 0 w 556"/>
                <a:gd name="T9" fmla="*/ 41 h 41"/>
                <a:gd name="T10" fmla="*/ 5 w 556"/>
                <a:gd name="T11" fmla="*/ 39 h 41"/>
                <a:gd name="T12" fmla="*/ 13 w 556"/>
                <a:gd name="T13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6" h="41">
                  <a:moveTo>
                    <a:pt x="13" y="24"/>
                  </a:moveTo>
                  <a:cubicBezTo>
                    <a:pt x="531" y="0"/>
                    <a:pt x="531" y="0"/>
                    <a:pt x="531" y="0"/>
                  </a:cubicBezTo>
                  <a:cubicBezTo>
                    <a:pt x="531" y="3"/>
                    <a:pt x="533" y="6"/>
                    <a:pt x="542" y="8"/>
                  </a:cubicBezTo>
                  <a:cubicBezTo>
                    <a:pt x="549" y="9"/>
                    <a:pt x="553" y="12"/>
                    <a:pt x="556" y="1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" y="40"/>
                    <a:pt x="3" y="40"/>
                    <a:pt x="5" y="39"/>
                  </a:cubicBezTo>
                  <a:cubicBezTo>
                    <a:pt x="20" y="36"/>
                    <a:pt x="16" y="31"/>
                    <a:pt x="13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7" name="Freeform 47">
              <a:extLst>
                <a:ext uri="{FF2B5EF4-FFF2-40B4-BE49-F238E27FC236}">
                  <a16:creationId xmlns:a16="http://schemas.microsoft.com/office/drawing/2014/main" id="{6BAD6541-9906-4748-A80B-9940E75F1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2958" y="5437811"/>
              <a:ext cx="1118622" cy="83241"/>
            </a:xfrm>
            <a:custGeom>
              <a:avLst/>
              <a:gdLst>
                <a:gd name="T0" fmla="*/ 0 w 565"/>
                <a:gd name="T1" fmla="*/ 27 h 42"/>
                <a:gd name="T2" fmla="*/ 565 w 565"/>
                <a:gd name="T3" fmla="*/ 0 h 42"/>
                <a:gd name="T4" fmla="*/ 544 w 565"/>
                <a:gd name="T5" fmla="*/ 8 h 42"/>
                <a:gd name="T6" fmla="*/ 543 w 565"/>
                <a:gd name="T7" fmla="*/ 17 h 42"/>
                <a:gd name="T8" fmla="*/ 29 w 565"/>
                <a:gd name="T9" fmla="*/ 42 h 42"/>
                <a:gd name="T10" fmla="*/ 25 w 565"/>
                <a:gd name="T11" fmla="*/ 39 h 42"/>
                <a:gd name="T12" fmla="*/ 0 w 565"/>
                <a:gd name="T13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5" h="42">
                  <a:moveTo>
                    <a:pt x="0" y="27"/>
                  </a:moveTo>
                  <a:cubicBezTo>
                    <a:pt x="565" y="0"/>
                    <a:pt x="565" y="0"/>
                    <a:pt x="565" y="0"/>
                  </a:cubicBezTo>
                  <a:cubicBezTo>
                    <a:pt x="559" y="5"/>
                    <a:pt x="551" y="8"/>
                    <a:pt x="544" y="8"/>
                  </a:cubicBezTo>
                  <a:cubicBezTo>
                    <a:pt x="538" y="8"/>
                    <a:pt x="540" y="12"/>
                    <a:pt x="543" y="17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29" y="40"/>
                    <a:pt x="28" y="39"/>
                    <a:pt x="25" y="39"/>
                  </a:cubicBezTo>
                  <a:cubicBezTo>
                    <a:pt x="17" y="39"/>
                    <a:pt x="5" y="34"/>
                    <a:pt x="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8" name="Freeform 48">
              <a:extLst>
                <a:ext uri="{FF2B5EF4-FFF2-40B4-BE49-F238E27FC236}">
                  <a16:creationId xmlns:a16="http://schemas.microsoft.com/office/drawing/2014/main" id="{4A051F17-E8D0-4A8A-9FAA-B8B42AB4B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8045" y="5602012"/>
              <a:ext cx="1065029" cy="80960"/>
            </a:xfrm>
            <a:custGeom>
              <a:avLst/>
              <a:gdLst>
                <a:gd name="T0" fmla="*/ 0 w 538"/>
                <a:gd name="T1" fmla="*/ 25 h 41"/>
                <a:gd name="T2" fmla="*/ 536 w 538"/>
                <a:gd name="T3" fmla="*/ 0 h 41"/>
                <a:gd name="T4" fmla="*/ 538 w 538"/>
                <a:gd name="T5" fmla="*/ 16 h 41"/>
                <a:gd name="T6" fmla="*/ 6 w 538"/>
                <a:gd name="T7" fmla="*/ 41 h 41"/>
                <a:gd name="T8" fmla="*/ 0 w 538"/>
                <a:gd name="T9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8" h="41">
                  <a:moveTo>
                    <a:pt x="0" y="25"/>
                  </a:moveTo>
                  <a:cubicBezTo>
                    <a:pt x="536" y="0"/>
                    <a:pt x="536" y="0"/>
                    <a:pt x="536" y="0"/>
                  </a:cubicBezTo>
                  <a:cubicBezTo>
                    <a:pt x="535" y="4"/>
                    <a:pt x="537" y="9"/>
                    <a:pt x="538" y="16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8" y="34"/>
                    <a:pt x="10" y="28"/>
                    <a:pt x="0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59" name="Freeform 49">
              <a:extLst>
                <a:ext uri="{FF2B5EF4-FFF2-40B4-BE49-F238E27FC236}">
                  <a16:creationId xmlns:a16="http://schemas.microsoft.com/office/drawing/2014/main" id="{0B9BBBD2-C019-49C6-A6A6-B64A1DA1C92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6027" y="5673850"/>
              <a:ext cx="1083274" cy="82101"/>
            </a:xfrm>
            <a:custGeom>
              <a:avLst/>
              <a:gdLst>
                <a:gd name="T0" fmla="*/ 2 w 547"/>
                <a:gd name="T1" fmla="*/ 25 h 42"/>
                <a:gd name="T2" fmla="*/ 532 w 547"/>
                <a:gd name="T3" fmla="*/ 0 h 42"/>
                <a:gd name="T4" fmla="*/ 542 w 547"/>
                <a:gd name="T5" fmla="*/ 14 h 42"/>
                <a:gd name="T6" fmla="*/ 547 w 547"/>
                <a:gd name="T7" fmla="*/ 16 h 42"/>
                <a:gd name="T8" fmla="*/ 0 w 547"/>
                <a:gd name="T9" fmla="*/ 42 h 42"/>
                <a:gd name="T10" fmla="*/ 2 w 547"/>
                <a:gd name="T11" fmla="*/ 2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7" h="42">
                  <a:moveTo>
                    <a:pt x="2" y="25"/>
                  </a:moveTo>
                  <a:cubicBezTo>
                    <a:pt x="532" y="0"/>
                    <a:pt x="532" y="0"/>
                    <a:pt x="532" y="0"/>
                  </a:cubicBezTo>
                  <a:cubicBezTo>
                    <a:pt x="531" y="6"/>
                    <a:pt x="532" y="11"/>
                    <a:pt x="542" y="14"/>
                  </a:cubicBezTo>
                  <a:cubicBezTo>
                    <a:pt x="544" y="15"/>
                    <a:pt x="545" y="15"/>
                    <a:pt x="547" y="16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5" y="38"/>
                    <a:pt x="4" y="32"/>
                    <a:pt x="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0" name="Freeform 50">
              <a:extLst>
                <a:ext uri="{FF2B5EF4-FFF2-40B4-BE49-F238E27FC236}">
                  <a16:creationId xmlns:a16="http://schemas.microsoft.com/office/drawing/2014/main" id="{3ED6C955-4A9E-4F44-A1CF-3C9D8CE30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8045" y="5758232"/>
              <a:ext cx="1063889" cy="80960"/>
            </a:xfrm>
            <a:custGeom>
              <a:avLst/>
              <a:gdLst>
                <a:gd name="T0" fmla="*/ 0 w 537"/>
                <a:gd name="T1" fmla="*/ 25 h 41"/>
                <a:gd name="T2" fmla="*/ 532 w 537"/>
                <a:gd name="T3" fmla="*/ 0 h 41"/>
                <a:gd name="T4" fmla="*/ 537 w 537"/>
                <a:gd name="T5" fmla="*/ 14 h 41"/>
                <a:gd name="T6" fmla="*/ 537 w 537"/>
                <a:gd name="T7" fmla="*/ 16 h 41"/>
                <a:gd name="T8" fmla="*/ 7 w 537"/>
                <a:gd name="T9" fmla="*/ 41 h 41"/>
                <a:gd name="T10" fmla="*/ 0 w 537"/>
                <a:gd name="T11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7" h="41">
                  <a:moveTo>
                    <a:pt x="0" y="25"/>
                  </a:moveTo>
                  <a:cubicBezTo>
                    <a:pt x="532" y="0"/>
                    <a:pt x="532" y="0"/>
                    <a:pt x="532" y="0"/>
                  </a:cubicBezTo>
                  <a:cubicBezTo>
                    <a:pt x="534" y="3"/>
                    <a:pt x="537" y="7"/>
                    <a:pt x="537" y="14"/>
                  </a:cubicBezTo>
                  <a:cubicBezTo>
                    <a:pt x="537" y="15"/>
                    <a:pt x="537" y="15"/>
                    <a:pt x="537" y="16"/>
                  </a:cubicBezTo>
                  <a:cubicBezTo>
                    <a:pt x="7" y="41"/>
                    <a:pt x="7" y="41"/>
                    <a:pt x="7" y="41"/>
                  </a:cubicBezTo>
                  <a:cubicBezTo>
                    <a:pt x="9" y="29"/>
                    <a:pt x="21" y="26"/>
                    <a:pt x="0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1" name="Freeform 51">
              <a:extLst>
                <a:ext uri="{FF2B5EF4-FFF2-40B4-BE49-F238E27FC236}">
                  <a16:creationId xmlns:a16="http://schemas.microsoft.com/office/drawing/2014/main" id="{4B1EF149-3EC0-446C-A1C0-937074657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4624" y="5833491"/>
              <a:ext cx="1102658" cy="80960"/>
            </a:xfrm>
            <a:custGeom>
              <a:avLst/>
              <a:gdLst>
                <a:gd name="T0" fmla="*/ 11 w 557"/>
                <a:gd name="T1" fmla="*/ 25 h 41"/>
                <a:gd name="T2" fmla="*/ 536 w 557"/>
                <a:gd name="T3" fmla="*/ 0 h 41"/>
                <a:gd name="T4" fmla="*/ 545 w 557"/>
                <a:gd name="T5" fmla="*/ 9 h 41"/>
                <a:gd name="T6" fmla="*/ 557 w 557"/>
                <a:gd name="T7" fmla="*/ 15 h 41"/>
                <a:gd name="T8" fmla="*/ 0 w 557"/>
                <a:gd name="T9" fmla="*/ 41 h 41"/>
                <a:gd name="T10" fmla="*/ 2 w 557"/>
                <a:gd name="T11" fmla="*/ 41 h 41"/>
                <a:gd name="T12" fmla="*/ 11 w 557"/>
                <a:gd name="T13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7" h="41">
                  <a:moveTo>
                    <a:pt x="11" y="25"/>
                  </a:moveTo>
                  <a:cubicBezTo>
                    <a:pt x="536" y="0"/>
                    <a:pt x="536" y="0"/>
                    <a:pt x="536" y="0"/>
                  </a:cubicBezTo>
                  <a:cubicBezTo>
                    <a:pt x="536" y="4"/>
                    <a:pt x="539" y="7"/>
                    <a:pt x="545" y="9"/>
                  </a:cubicBezTo>
                  <a:cubicBezTo>
                    <a:pt x="550" y="11"/>
                    <a:pt x="554" y="13"/>
                    <a:pt x="557" y="15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" y="41"/>
                    <a:pt x="1" y="41"/>
                    <a:pt x="2" y="41"/>
                  </a:cubicBezTo>
                  <a:cubicBezTo>
                    <a:pt x="12" y="37"/>
                    <a:pt x="12" y="32"/>
                    <a:pt x="11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2" name="Freeform 52">
              <a:extLst>
                <a:ext uri="{FF2B5EF4-FFF2-40B4-BE49-F238E27FC236}">
                  <a16:creationId xmlns:a16="http://schemas.microsoft.com/office/drawing/2014/main" id="{56179B76-7A53-4B8C-95AB-D3CFA3C27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6027" y="5911030"/>
              <a:ext cx="1053626" cy="80960"/>
            </a:xfrm>
            <a:custGeom>
              <a:avLst/>
              <a:gdLst>
                <a:gd name="T0" fmla="*/ 0 w 532"/>
                <a:gd name="T1" fmla="*/ 25 h 41"/>
                <a:gd name="T2" fmla="*/ 530 w 532"/>
                <a:gd name="T3" fmla="*/ 0 h 41"/>
                <a:gd name="T4" fmla="*/ 532 w 532"/>
                <a:gd name="T5" fmla="*/ 17 h 41"/>
                <a:gd name="T6" fmla="*/ 5 w 532"/>
                <a:gd name="T7" fmla="*/ 41 h 41"/>
                <a:gd name="T8" fmla="*/ 0 w 532"/>
                <a:gd name="T9" fmla="*/ 2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2" h="41">
                  <a:moveTo>
                    <a:pt x="0" y="25"/>
                  </a:moveTo>
                  <a:cubicBezTo>
                    <a:pt x="530" y="0"/>
                    <a:pt x="530" y="0"/>
                    <a:pt x="530" y="0"/>
                  </a:cubicBezTo>
                  <a:cubicBezTo>
                    <a:pt x="529" y="5"/>
                    <a:pt x="530" y="10"/>
                    <a:pt x="532" y="17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6" y="35"/>
                    <a:pt x="6" y="30"/>
                    <a:pt x="0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3" name="Freeform 53">
              <a:extLst>
                <a:ext uri="{FF2B5EF4-FFF2-40B4-BE49-F238E27FC236}">
                  <a16:creationId xmlns:a16="http://schemas.microsoft.com/office/drawing/2014/main" id="{C68DF0C7-4085-4E6D-B0A4-C780518F9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4271" y="6023919"/>
              <a:ext cx="1053626" cy="263406"/>
            </a:xfrm>
            <a:custGeom>
              <a:avLst/>
              <a:gdLst>
                <a:gd name="T0" fmla="*/ 248 w 532"/>
                <a:gd name="T1" fmla="*/ 133 h 133"/>
                <a:gd name="T2" fmla="*/ 98 w 532"/>
                <a:gd name="T3" fmla="*/ 113 h 133"/>
                <a:gd name="T4" fmla="*/ 42 w 532"/>
                <a:gd name="T5" fmla="*/ 67 h 133"/>
                <a:gd name="T6" fmla="*/ 0 w 532"/>
                <a:gd name="T7" fmla="*/ 25 h 133"/>
                <a:gd name="T8" fmla="*/ 532 w 532"/>
                <a:gd name="T9" fmla="*/ 0 h 133"/>
                <a:gd name="T10" fmla="*/ 479 w 532"/>
                <a:gd name="T11" fmla="*/ 67 h 133"/>
                <a:gd name="T12" fmla="*/ 424 w 532"/>
                <a:gd name="T13" fmla="*/ 113 h 133"/>
                <a:gd name="T14" fmla="*/ 248 w 532"/>
                <a:gd name="T15" fmla="*/ 13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2" h="133">
                  <a:moveTo>
                    <a:pt x="248" y="133"/>
                  </a:moveTo>
                  <a:cubicBezTo>
                    <a:pt x="201" y="133"/>
                    <a:pt x="101" y="128"/>
                    <a:pt x="98" y="113"/>
                  </a:cubicBezTo>
                  <a:cubicBezTo>
                    <a:pt x="95" y="98"/>
                    <a:pt x="80" y="89"/>
                    <a:pt x="42" y="67"/>
                  </a:cubicBezTo>
                  <a:cubicBezTo>
                    <a:pt x="20" y="54"/>
                    <a:pt x="7" y="38"/>
                    <a:pt x="0" y="25"/>
                  </a:cubicBezTo>
                  <a:cubicBezTo>
                    <a:pt x="532" y="0"/>
                    <a:pt x="532" y="0"/>
                    <a:pt x="532" y="0"/>
                  </a:cubicBezTo>
                  <a:cubicBezTo>
                    <a:pt x="525" y="22"/>
                    <a:pt x="504" y="46"/>
                    <a:pt x="479" y="67"/>
                  </a:cubicBezTo>
                  <a:cubicBezTo>
                    <a:pt x="451" y="91"/>
                    <a:pt x="427" y="98"/>
                    <a:pt x="424" y="113"/>
                  </a:cubicBezTo>
                  <a:cubicBezTo>
                    <a:pt x="421" y="128"/>
                    <a:pt x="296" y="133"/>
                    <a:pt x="248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4" name="Freeform 54">
              <a:extLst>
                <a:ext uri="{FF2B5EF4-FFF2-40B4-BE49-F238E27FC236}">
                  <a16:creationId xmlns:a16="http://schemas.microsoft.com/office/drawing/2014/main" id="{02C2E1BD-C52E-46DF-999C-EA9367DA0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0138" y="6050145"/>
              <a:ext cx="304457" cy="237180"/>
            </a:xfrm>
            <a:custGeom>
              <a:avLst/>
              <a:gdLst>
                <a:gd name="T0" fmla="*/ 55 w 154"/>
                <a:gd name="T1" fmla="*/ 115 h 120"/>
                <a:gd name="T2" fmla="*/ 24 w 154"/>
                <a:gd name="T3" fmla="*/ 55 h 120"/>
                <a:gd name="T4" fmla="*/ 0 w 154"/>
                <a:gd name="T5" fmla="*/ 8 h 120"/>
                <a:gd name="T6" fmla="*/ 152 w 154"/>
                <a:gd name="T7" fmla="*/ 0 h 120"/>
                <a:gd name="T8" fmla="*/ 154 w 154"/>
                <a:gd name="T9" fmla="*/ 55 h 120"/>
                <a:gd name="T10" fmla="*/ 153 w 154"/>
                <a:gd name="T11" fmla="*/ 117 h 120"/>
                <a:gd name="T12" fmla="*/ 153 w 154"/>
                <a:gd name="T13" fmla="*/ 120 h 120"/>
                <a:gd name="T14" fmla="*/ 55 w 154"/>
                <a:gd name="T15" fmla="*/ 115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4" h="120">
                  <a:moveTo>
                    <a:pt x="55" y="115"/>
                  </a:moveTo>
                  <a:cubicBezTo>
                    <a:pt x="49" y="96"/>
                    <a:pt x="41" y="84"/>
                    <a:pt x="24" y="55"/>
                  </a:cubicBezTo>
                  <a:cubicBezTo>
                    <a:pt x="14" y="40"/>
                    <a:pt x="6" y="23"/>
                    <a:pt x="0" y="8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4" y="19"/>
                    <a:pt x="154" y="38"/>
                    <a:pt x="154" y="55"/>
                  </a:cubicBezTo>
                  <a:cubicBezTo>
                    <a:pt x="153" y="87"/>
                    <a:pt x="149" y="97"/>
                    <a:pt x="153" y="117"/>
                  </a:cubicBezTo>
                  <a:cubicBezTo>
                    <a:pt x="153" y="118"/>
                    <a:pt x="153" y="119"/>
                    <a:pt x="153" y="120"/>
                  </a:cubicBezTo>
                  <a:cubicBezTo>
                    <a:pt x="127" y="120"/>
                    <a:pt x="87" y="118"/>
                    <a:pt x="55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5" name="Oval 55">
              <a:extLst>
                <a:ext uri="{FF2B5EF4-FFF2-40B4-BE49-F238E27FC236}">
                  <a16:creationId xmlns:a16="http://schemas.microsoft.com/office/drawing/2014/main" id="{350EAD11-7FAE-4F39-8262-4BB493B752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33048" y="4454883"/>
              <a:ext cx="521112" cy="521112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6" name="Oval 56">
              <a:extLst>
                <a:ext uri="{FF2B5EF4-FFF2-40B4-BE49-F238E27FC236}">
                  <a16:creationId xmlns:a16="http://schemas.microsoft.com/office/drawing/2014/main" id="{393402BE-1E59-4CB2-94A6-446914DEFF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2045" y="4239368"/>
              <a:ext cx="397960" cy="39796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7" name="Oval 57">
              <a:extLst>
                <a:ext uri="{FF2B5EF4-FFF2-40B4-BE49-F238E27FC236}">
                  <a16:creationId xmlns:a16="http://schemas.microsoft.com/office/drawing/2014/main" id="{1596423E-A285-460F-BADF-49FA47B488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5156" y="3524408"/>
              <a:ext cx="722943" cy="722942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8" name="Oval 58">
              <a:extLst>
                <a:ext uri="{FF2B5EF4-FFF2-40B4-BE49-F238E27FC236}">
                  <a16:creationId xmlns:a16="http://schemas.microsoft.com/office/drawing/2014/main" id="{C01A8D42-2121-4E4C-9E12-FDB4D831EC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33876" y="3379591"/>
              <a:ext cx="521112" cy="521112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69" name="Oval 59">
              <a:extLst>
                <a:ext uri="{FF2B5EF4-FFF2-40B4-BE49-F238E27FC236}">
                  <a16:creationId xmlns:a16="http://schemas.microsoft.com/office/drawing/2014/main" id="{214BD4B6-C62B-4FC5-9FBB-7556E3FB1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0246" y="2904091"/>
              <a:ext cx="397960" cy="39796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0" name="Oval 60">
              <a:extLst>
                <a:ext uri="{FF2B5EF4-FFF2-40B4-BE49-F238E27FC236}">
                  <a16:creationId xmlns:a16="http://schemas.microsoft.com/office/drawing/2014/main" id="{FFA8F4D5-014A-4FD2-8D80-06193D3DA6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1131" y="2210796"/>
              <a:ext cx="277090" cy="27709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1" name="Oval 61">
              <a:extLst>
                <a:ext uri="{FF2B5EF4-FFF2-40B4-BE49-F238E27FC236}">
                  <a16:creationId xmlns:a16="http://schemas.microsoft.com/office/drawing/2014/main" id="{F090AC68-C4A2-4F51-A803-F4525CF8B9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7581" y="2361314"/>
              <a:ext cx="722943" cy="725223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2" name="Oval 62">
              <a:extLst>
                <a:ext uri="{FF2B5EF4-FFF2-40B4-BE49-F238E27FC236}">
                  <a16:creationId xmlns:a16="http://schemas.microsoft.com/office/drawing/2014/main" id="{82D00F21-AF7C-44BF-A27E-52571CBA62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5958" y="2616739"/>
              <a:ext cx="518831" cy="521112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3" name="Oval 63">
              <a:extLst>
                <a:ext uri="{FF2B5EF4-FFF2-40B4-BE49-F238E27FC236}">
                  <a16:creationId xmlns:a16="http://schemas.microsoft.com/office/drawing/2014/main" id="{CDC17100-4A16-42FA-A051-536433C185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43415" y="1985019"/>
              <a:ext cx="397960" cy="39796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4" name="Oval 64">
              <a:extLst>
                <a:ext uri="{FF2B5EF4-FFF2-40B4-BE49-F238E27FC236}">
                  <a16:creationId xmlns:a16="http://schemas.microsoft.com/office/drawing/2014/main" id="{36F97FD4-0AC7-4745-B6C5-173FD822B0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2289" y="3666944"/>
              <a:ext cx="277090" cy="27709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5" name="Oval 65">
              <a:extLst>
                <a:ext uri="{FF2B5EF4-FFF2-40B4-BE49-F238E27FC236}">
                  <a16:creationId xmlns:a16="http://schemas.microsoft.com/office/drawing/2014/main" id="{5FEC2477-1137-440F-8760-DE2D0FA72B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7581" y="1777487"/>
              <a:ext cx="277090" cy="27709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6" name="Oval 66">
              <a:extLst>
                <a:ext uri="{FF2B5EF4-FFF2-40B4-BE49-F238E27FC236}">
                  <a16:creationId xmlns:a16="http://schemas.microsoft.com/office/drawing/2014/main" id="{BFD22EFF-DABA-4027-A032-0D15F78F28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1861" y="2973649"/>
              <a:ext cx="277090" cy="27709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7" name="Oval 67">
              <a:extLst>
                <a:ext uri="{FF2B5EF4-FFF2-40B4-BE49-F238E27FC236}">
                  <a16:creationId xmlns:a16="http://schemas.microsoft.com/office/drawing/2014/main" id="{CAD17DB0-9F81-40B3-9892-96B42FED9C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30005" y="4723991"/>
              <a:ext cx="277090" cy="278230"/>
            </a:xfrm>
            <a:prstGeom prst="ellipse">
              <a:avLst/>
            </a:prstGeom>
            <a:grpFill/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8" name="Oval 68">
              <a:extLst>
                <a:ext uri="{FF2B5EF4-FFF2-40B4-BE49-F238E27FC236}">
                  <a16:creationId xmlns:a16="http://schemas.microsoft.com/office/drawing/2014/main" id="{67983B31-43B8-4C66-922D-3456FAEF8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5243" y="3871055"/>
              <a:ext cx="139115" cy="1379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79" name="Oval 69">
              <a:extLst>
                <a:ext uri="{FF2B5EF4-FFF2-40B4-BE49-F238E27FC236}">
                  <a16:creationId xmlns:a16="http://schemas.microsoft.com/office/drawing/2014/main" id="{DE998199-C5A3-4A0C-9F1A-9A286C0314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509" y="1801433"/>
              <a:ext cx="139115" cy="1379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0" name="Oval 70">
              <a:extLst>
                <a:ext uri="{FF2B5EF4-FFF2-40B4-BE49-F238E27FC236}">
                  <a16:creationId xmlns:a16="http://schemas.microsoft.com/office/drawing/2014/main" id="{73583288-BCB1-4CDE-AB4E-E849A23A5F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15807" y="3462832"/>
              <a:ext cx="139115" cy="13911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1" name="Oval 71">
              <a:extLst>
                <a:ext uri="{FF2B5EF4-FFF2-40B4-BE49-F238E27FC236}">
                  <a16:creationId xmlns:a16="http://schemas.microsoft.com/office/drawing/2014/main" id="{A25CF75D-06CF-4E70-AFCF-3E955F52E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3347" y="2478764"/>
              <a:ext cx="137975" cy="1379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2" name="Oval 72">
              <a:extLst>
                <a:ext uri="{FF2B5EF4-FFF2-40B4-BE49-F238E27FC236}">
                  <a16:creationId xmlns:a16="http://schemas.microsoft.com/office/drawing/2014/main" id="{13C1C662-8275-46A7-9C57-9CD35EE5F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77897" y="1935987"/>
              <a:ext cx="137975" cy="14025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3" name="Oval 73">
              <a:extLst>
                <a:ext uri="{FF2B5EF4-FFF2-40B4-BE49-F238E27FC236}">
                  <a16:creationId xmlns:a16="http://schemas.microsoft.com/office/drawing/2014/main" id="{183A6ACC-5C4B-4E7A-8353-8834CB4A33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05681" y="5061516"/>
              <a:ext cx="137975" cy="1379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4" name="Oval 74">
              <a:extLst>
                <a:ext uri="{FF2B5EF4-FFF2-40B4-BE49-F238E27FC236}">
                  <a16:creationId xmlns:a16="http://schemas.microsoft.com/office/drawing/2014/main" id="{11AE67AD-CF67-4EB6-B2A6-9FCDB43755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31250" y="5048973"/>
              <a:ext cx="137975" cy="13911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5" name="Oval 75">
              <a:extLst>
                <a:ext uri="{FF2B5EF4-FFF2-40B4-BE49-F238E27FC236}">
                  <a16:creationId xmlns:a16="http://schemas.microsoft.com/office/drawing/2014/main" id="{1A575EF4-0233-457B-BEAB-21AAF29D90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13768" y="4316908"/>
              <a:ext cx="139115" cy="1379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6" name="Oval 76">
              <a:extLst>
                <a:ext uri="{FF2B5EF4-FFF2-40B4-BE49-F238E27FC236}">
                  <a16:creationId xmlns:a16="http://schemas.microsoft.com/office/drawing/2014/main" id="{9067AB9D-C8C8-478A-8B55-73155FF8A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5750" y="3056890"/>
              <a:ext cx="140255" cy="14025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7" name="Oval 77">
              <a:extLst>
                <a:ext uri="{FF2B5EF4-FFF2-40B4-BE49-F238E27FC236}">
                  <a16:creationId xmlns:a16="http://schemas.microsoft.com/office/drawing/2014/main" id="{2AB062E8-5C55-4991-BA1B-6F3CF8274F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0448" y="4023854"/>
              <a:ext cx="140255" cy="1379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8" name="Oval 78">
              <a:extLst>
                <a:ext uri="{FF2B5EF4-FFF2-40B4-BE49-F238E27FC236}">
                  <a16:creationId xmlns:a16="http://schemas.microsoft.com/office/drawing/2014/main" id="{F84FD394-BF13-4005-B34C-2D7FFA94A2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5606" y="3323717"/>
              <a:ext cx="137975" cy="13911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89" name="Freeform 79">
              <a:extLst>
                <a:ext uri="{FF2B5EF4-FFF2-40B4-BE49-F238E27FC236}">
                  <a16:creationId xmlns:a16="http://schemas.microsoft.com/office/drawing/2014/main" id="{F3B79955-91DE-4C9C-B9E7-209F82EC24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49840" y="1836782"/>
              <a:ext cx="100345" cy="102626"/>
            </a:xfrm>
            <a:custGeom>
              <a:avLst/>
              <a:gdLst>
                <a:gd name="T0" fmla="*/ 26 w 51"/>
                <a:gd name="T1" fmla="*/ 0 h 52"/>
                <a:gd name="T2" fmla="*/ 51 w 51"/>
                <a:gd name="T3" fmla="*/ 26 h 52"/>
                <a:gd name="T4" fmla="*/ 26 w 51"/>
                <a:gd name="T5" fmla="*/ 52 h 52"/>
                <a:gd name="T6" fmla="*/ 26 w 51"/>
                <a:gd name="T7" fmla="*/ 52 h 52"/>
                <a:gd name="T8" fmla="*/ 26 w 51"/>
                <a:gd name="T9" fmla="*/ 46 h 52"/>
                <a:gd name="T10" fmla="*/ 26 w 51"/>
                <a:gd name="T11" fmla="*/ 46 h 52"/>
                <a:gd name="T12" fmla="*/ 45 w 51"/>
                <a:gd name="T13" fmla="*/ 26 h 52"/>
                <a:gd name="T14" fmla="*/ 26 w 51"/>
                <a:gd name="T15" fmla="*/ 6 h 52"/>
                <a:gd name="T16" fmla="*/ 26 w 51"/>
                <a:gd name="T17" fmla="*/ 6 h 52"/>
                <a:gd name="T18" fmla="*/ 26 w 51"/>
                <a:gd name="T19" fmla="*/ 0 h 52"/>
                <a:gd name="T20" fmla="*/ 26 w 51"/>
                <a:gd name="T21" fmla="*/ 52 h 52"/>
                <a:gd name="T22" fmla="*/ 0 w 51"/>
                <a:gd name="T23" fmla="*/ 26 h 52"/>
                <a:gd name="T24" fmla="*/ 26 w 51"/>
                <a:gd name="T25" fmla="*/ 0 h 52"/>
                <a:gd name="T26" fmla="*/ 26 w 51"/>
                <a:gd name="T27" fmla="*/ 6 h 52"/>
                <a:gd name="T28" fmla="*/ 6 w 51"/>
                <a:gd name="T29" fmla="*/ 26 h 52"/>
                <a:gd name="T30" fmla="*/ 26 w 51"/>
                <a:gd name="T31" fmla="*/ 46 h 52"/>
                <a:gd name="T32" fmla="*/ 26 w 51"/>
                <a:gd name="T33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52">
                  <a:moveTo>
                    <a:pt x="26" y="0"/>
                  </a:moveTo>
                  <a:cubicBezTo>
                    <a:pt x="40" y="0"/>
                    <a:pt x="51" y="12"/>
                    <a:pt x="51" y="26"/>
                  </a:cubicBezTo>
                  <a:cubicBezTo>
                    <a:pt x="51" y="40"/>
                    <a:pt x="40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37" y="46"/>
                    <a:pt x="45" y="37"/>
                    <a:pt x="45" y="26"/>
                  </a:cubicBezTo>
                  <a:cubicBezTo>
                    <a:pt x="45" y="15"/>
                    <a:pt x="37" y="6"/>
                    <a:pt x="2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0"/>
                    <a:pt x="26" y="0"/>
                    <a:pt x="26" y="0"/>
                  </a:cubicBezTo>
                  <a:close/>
                  <a:moveTo>
                    <a:pt x="26" y="52"/>
                  </a:moveTo>
                  <a:cubicBezTo>
                    <a:pt x="12" y="52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5" y="6"/>
                    <a:pt x="6" y="15"/>
                    <a:pt x="6" y="26"/>
                  </a:cubicBezTo>
                  <a:cubicBezTo>
                    <a:pt x="6" y="37"/>
                    <a:pt x="15" y="46"/>
                    <a:pt x="26" y="46"/>
                  </a:cubicBezTo>
                  <a:lnTo>
                    <a:pt x="26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90" name="Freeform 80">
              <a:extLst>
                <a:ext uri="{FF2B5EF4-FFF2-40B4-BE49-F238E27FC236}">
                  <a16:creationId xmlns:a16="http://schemas.microsoft.com/office/drawing/2014/main" id="{8690E9C8-B8BC-41E7-A1B7-382BFFB1F7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94142" y="2761555"/>
              <a:ext cx="101486" cy="101486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6 h 51"/>
                <a:gd name="T4" fmla="*/ 26 w 51"/>
                <a:gd name="T5" fmla="*/ 51 h 51"/>
                <a:gd name="T6" fmla="*/ 26 w 51"/>
                <a:gd name="T7" fmla="*/ 45 h 51"/>
                <a:gd name="T8" fmla="*/ 45 w 51"/>
                <a:gd name="T9" fmla="*/ 26 h 51"/>
                <a:gd name="T10" fmla="*/ 26 w 51"/>
                <a:gd name="T11" fmla="*/ 6 h 51"/>
                <a:gd name="T12" fmla="*/ 26 w 51"/>
                <a:gd name="T13" fmla="*/ 0 h 51"/>
                <a:gd name="T14" fmla="*/ 26 w 51"/>
                <a:gd name="T15" fmla="*/ 51 h 51"/>
                <a:gd name="T16" fmla="*/ 0 w 51"/>
                <a:gd name="T17" fmla="*/ 26 h 51"/>
                <a:gd name="T18" fmla="*/ 26 w 51"/>
                <a:gd name="T19" fmla="*/ 0 h 51"/>
                <a:gd name="T20" fmla="*/ 26 w 51"/>
                <a:gd name="T21" fmla="*/ 6 h 51"/>
                <a:gd name="T22" fmla="*/ 6 w 51"/>
                <a:gd name="T23" fmla="*/ 26 h 51"/>
                <a:gd name="T24" fmla="*/ 26 w 51"/>
                <a:gd name="T25" fmla="*/ 45 h 51"/>
                <a:gd name="T26" fmla="*/ 26 w 51"/>
                <a:gd name="T2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6"/>
                  </a:cubicBezTo>
                  <a:cubicBezTo>
                    <a:pt x="51" y="40"/>
                    <a:pt x="40" y="51"/>
                    <a:pt x="26" y="51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37" y="45"/>
                    <a:pt x="45" y="36"/>
                    <a:pt x="45" y="26"/>
                  </a:cubicBezTo>
                  <a:cubicBezTo>
                    <a:pt x="45" y="15"/>
                    <a:pt x="37" y="6"/>
                    <a:pt x="26" y="6"/>
                  </a:cubicBezTo>
                  <a:lnTo>
                    <a:pt x="26" y="0"/>
                  </a:lnTo>
                  <a:close/>
                  <a:moveTo>
                    <a:pt x="26" y="51"/>
                  </a:moveTo>
                  <a:cubicBezTo>
                    <a:pt x="12" y="51"/>
                    <a:pt x="0" y="40"/>
                    <a:pt x="0" y="26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5" y="6"/>
                    <a:pt x="6" y="15"/>
                    <a:pt x="6" y="26"/>
                  </a:cubicBezTo>
                  <a:cubicBezTo>
                    <a:pt x="6" y="36"/>
                    <a:pt x="15" y="45"/>
                    <a:pt x="26" y="45"/>
                  </a:cubicBezTo>
                  <a:lnTo>
                    <a:pt x="26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91" name="Freeform 81">
              <a:extLst>
                <a:ext uri="{FF2B5EF4-FFF2-40B4-BE49-F238E27FC236}">
                  <a16:creationId xmlns:a16="http://schemas.microsoft.com/office/drawing/2014/main" id="{A4E2BEC4-DCA0-4362-926B-CD2B0C7EC2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42620" y="4656714"/>
              <a:ext cx="101486" cy="101486"/>
            </a:xfrm>
            <a:custGeom>
              <a:avLst/>
              <a:gdLst>
                <a:gd name="T0" fmla="*/ 25 w 51"/>
                <a:gd name="T1" fmla="*/ 0 h 51"/>
                <a:gd name="T2" fmla="*/ 51 w 51"/>
                <a:gd name="T3" fmla="*/ 26 h 51"/>
                <a:gd name="T4" fmla="*/ 25 w 51"/>
                <a:gd name="T5" fmla="*/ 51 h 51"/>
                <a:gd name="T6" fmla="*/ 25 w 51"/>
                <a:gd name="T7" fmla="*/ 45 h 51"/>
                <a:gd name="T8" fmla="*/ 45 w 51"/>
                <a:gd name="T9" fmla="*/ 26 h 51"/>
                <a:gd name="T10" fmla="*/ 25 w 51"/>
                <a:gd name="T11" fmla="*/ 6 h 51"/>
                <a:gd name="T12" fmla="*/ 25 w 51"/>
                <a:gd name="T13" fmla="*/ 0 h 51"/>
                <a:gd name="T14" fmla="*/ 25 w 51"/>
                <a:gd name="T15" fmla="*/ 51 h 51"/>
                <a:gd name="T16" fmla="*/ 0 w 51"/>
                <a:gd name="T17" fmla="*/ 26 h 51"/>
                <a:gd name="T18" fmla="*/ 25 w 51"/>
                <a:gd name="T19" fmla="*/ 0 h 51"/>
                <a:gd name="T20" fmla="*/ 25 w 51"/>
                <a:gd name="T21" fmla="*/ 6 h 51"/>
                <a:gd name="T22" fmla="*/ 6 w 51"/>
                <a:gd name="T23" fmla="*/ 26 h 51"/>
                <a:gd name="T24" fmla="*/ 25 w 51"/>
                <a:gd name="T25" fmla="*/ 45 h 51"/>
                <a:gd name="T26" fmla="*/ 25 w 51"/>
                <a:gd name="T2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51">
                  <a:moveTo>
                    <a:pt x="25" y="0"/>
                  </a:moveTo>
                  <a:cubicBezTo>
                    <a:pt x="40" y="0"/>
                    <a:pt x="51" y="11"/>
                    <a:pt x="51" y="26"/>
                  </a:cubicBezTo>
                  <a:cubicBezTo>
                    <a:pt x="51" y="40"/>
                    <a:pt x="40" y="51"/>
                    <a:pt x="25" y="51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36" y="45"/>
                    <a:pt x="45" y="36"/>
                    <a:pt x="45" y="26"/>
                  </a:cubicBezTo>
                  <a:cubicBezTo>
                    <a:pt x="45" y="15"/>
                    <a:pt x="36" y="6"/>
                    <a:pt x="25" y="6"/>
                  </a:cubicBezTo>
                  <a:lnTo>
                    <a:pt x="25" y="0"/>
                  </a:lnTo>
                  <a:close/>
                  <a:moveTo>
                    <a:pt x="25" y="51"/>
                  </a:moveTo>
                  <a:cubicBezTo>
                    <a:pt x="11" y="51"/>
                    <a:pt x="0" y="40"/>
                    <a:pt x="0" y="26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5" y="6"/>
                    <a:pt x="6" y="15"/>
                    <a:pt x="6" y="26"/>
                  </a:cubicBezTo>
                  <a:cubicBezTo>
                    <a:pt x="6" y="36"/>
                    <a:pt x="15" y="45"/>
                    <a:pt x="25" y="45"/>
                  </a:cubicBezTo>
                  <a:lnTo>
                    <a:pt x="25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92" name="Freeform 82">
              <a:extLst>
                <a:ext uri="{FF2B5EF4-FFF2-40B4-BE49-F238E27FC236}">
                  <a16:creationId xmlns:a16="http://schemas.microsoft.com/office/drawing/2014/main" id="{03259A80-A0C0-4C41-8A08-4C7561F9AB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93724" y="5013624"/>
              <a:ext cx="101486" cy="101486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5 h 51"/>
                <a:gd name="T4" fmla="*/ 26 w 51"/>
                <a:gd name="T5" fmla="*/ 51 h 51"/>
                <a:gd name="T6" fmla="*/ 26 w 51"/>
                <a:gd name="T7" fmla="*/ 45 h 51"/>
                <a:gd name="T8" fmla="*/ 45 w 51"/>
                <a:gd name="T9" fmla="*/ 25 h 51"/>
                <a:gd name="T10" fmla="*/ 26 w 51"/>
                <a:gd name="T11" fmla="*/ 6 h 51"/>
                <a:gd name="T12" fmla="*/ 26 w 51"/>
                <a:gd name="T13" fmla="*/ 0 h 51"/>
                <a:gd name="T14" fmla="*/ 26 w 51"/>
                <a:gd name="T15" fmla="*/ 51 h 51"/>
                <a:gd name="T16" fmla="*/ 0 w 51"/>
                <a:gd name="T17" fmla="*/ 25 h 51"/>
                <a:gd name="T18" fmla="*/ 26 w 51"/>
                <a:gd name="T19" fmla="*/ 0 h 51"/>
                <a:gd name="T20" fmla="*/ 26 w 51"/>
                <a:gd name="T21" fmla="*/ 6 h 51"/>
                <a:gd name="T22" fmla="*/ 6 w 51"/>
                <a:gd name="T23" fmla="*/ 25 h 51"/>
                <a:gd name="T24" fmla="*/ 26 w 51"/>
                <a:gd name="T25" fmla="*/ 45 h 51"/>
                <a:gd name="T26" fmla="*/ 26 w 51"/>
                <a:gd name="T2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1"/>
                    <a:pt x="51" y="25"/>
                  </a:cubicBezTo>
                  <a:cubicBezTo>
                    <a:pt x="51" y="40"/>
                    <a:pt x="40" y="51"/>
                    <a:pt x="26" y="51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36" y="45"/>
                    <a:pt x="45" y="36"/>
                    <a:pt x="45" y="25"/>
                  </a:cubicBezTo>
                  <a:cubicBezTo>
                    <a:pt x="45" y="14"/>
                    <a:pt x="36" y="6"/>
                    <a:pt x="26" y="6"/>
                  </a:cubicBezTo>
                  <a:lnTo>
                    <a:pt x="26" y="0"/>
                  </a:lnTo>
                  <a:close/>
                  <a:moveTo>
                    <a:pt x="26" y="51"/>
                  </a:moveTo>
                  <a:cubicBezTo>
                    <a:pt x="11" y="51"/>
                    <a:pt x="0" y="40"/>
                    <a:pt x="0" y="25"/>
                  </a:cubicBezTo>
                  <a:cubicBezTo>
                    <a:pt x="0" y="11"/>
                    <a:pt x="11" y="0"/>
                    <a:pt x="26" y="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5" y="6"/>
                    <a:pt x="6" y="14"/>
                    <a:pt x="6" y="25"/>
                  </a:cubicBezTo>
                  <a:cubicBezTo>
                    <a:pt x="6" y="36"/>
                    <a:pt x="15" y="45"/>
                    <a:pt x="26" y="45"/>
                  </a:cubicBezTo>
                  <a:lnTo>
                    <a:pt x="26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93" name="Freeform 83">
              <a:extLst>
                <a:ext uri="{FF2B5EF4-FFF2-40B4-BE49-F238E27FC236}">
                  <a16:creationId xmlns:a16="http://schemas.microsoft.com/office/drawing/2014/main" id="{4F8E24BA-025C-4662-9697-A70D0D4947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5077" y="4349976"/>
              <a:ext cx="101486" cy="101486"/>
            </a:xfrm>
            <a:custGeom>
              <a:avLst/>
              <a:gdLst>
                <a:gd name="T0" fmla="*/ 25 w 51"/>
                <a:gd name="T1" fmla="*/ 0 h 51"/>
                <a:gd name="T2" fmla="*/ 51 w 51"/>
                <a:gd name="T3" fmla="*/ 26 h 51"/>
                <a:gd name="T4" fmla="*/ 25 w 51"/>
                <a:gd name="T5" fmla="*/ 51 h 51"/>
                <a:gd name="T6" fmla="*/ 25 w 51"/>
                <a:gd name="T7" fmla="*/ 51 h 51"/>
                <a:gd name="T8" fmla="*/ 25 w 51"/>
                <a:gd name="T9" fmla="*/ 45 h 51"/>
                <a:gd name="T10" fmla="*/ 25 w 51"/>
                <a:gd name="T11" fmla="*/ 45 h 51"/>
                <a:gd name="T12" fmla="*/ 45 w 51"/>
                <a:gd name="T13" fmla="*/ 26 h 51"/>
                <a:gd name="T14" fmla="*/ 25 w 51"/>
                <a:gd name="T15" fmla="*/ 6 h 51"/>
                <a:gd name="T16" fmla="*/ 25 w 51"/>
                <a:gd name="T17" fmla="*/ 6 h 51"/>
                <a:gd name="T18" fmla="*/ 25 w 51"/>
                <a:gd name="T19" fmla="*/ 0 h 51"/>
                <a:gd name="T20" fmla="*/ 25 w 51"/>
                <a:gd name="T21" fmla="*/ 51 h 51"/>
                <a:gd name="T22" fmla="*/ 0 w 51"/>
                <a:gd name="T23" fmla="*/ 26 h 51"/>
                <a:gd name="T24" fmla="*/ 25 w 51"/>
                <a:gd name="T25" fmla="*/ 0 h 51"/>
                <a:gd name="T26" fmla="*/ 25 w 51"/>
                <a:gd name="T27" fmla="*/ 6 h 51"/>
                <a:gd name="T28" fmla="*/ 6 w 51"/>
                <a:gd name="T29" fmla="*/ 26 h 51"/>
                <a:gd name="T30" fmla="*/ 25 w 51"/>
                <a:gd name="T31" fmla="*/ 45 h 51"/>
                <a:gd name="T32" fmla="*/ 25 w 51"/>
                <a:gd name="T33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51">
                  <a:moveTo>
                    <a:pt x="25" y="0"/>
                  </a:moveTo>
                  <a:cubicBezTo>
                    <a:pt x="39" y="0"/>
                    <a:pt x="51" y="12"/>
                    <a:pt x="51" y="26"/>
                  </a:cubicBezTo>
                  <a:cubicBezTo>
                    <a:pt x="51" y="40"/>
                    <a:pt x="39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36" y="45"/>
                    <a:pt x="45" y="37"/>
                    <a:pt x="45" y="26"/>
                  </a:cubicBezTo>
                  <a:cubicBezTo>
                    <a:pt x="45" y="15"/>
                    <a:pt x="36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0"/>
                    <a:pt x="25" y="0"/>
                    <a:pt x="25" y="0"/>
                  </a:cubicBezTo>
                  <a:close/>
                  <a:moveTo>
                    <a:pt x="25" y="51"/>
                  </a:moveTo>
                  <a:cubicBezTo>
                    <a:pt x="11" y="51"/>
                    <a:pt x="0" y="40"/>
                    <a:pt x="0" y="26"/>
                  </a:cubicBezTo>
                  <a:cubicBezTo>
                    <a:pt x="0" y="12"/>
                    <a:pt x="11" y="0"/>
                    <a:pt x="25" y="0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4" y="6"/>
                    <a:pt x="6" y="15"/>
                    <a:pt x="6" y="26"/>
                  </a:cubicBezTo>
                  <a:cubicBezTo>
                    <a:pt x="6" y="37"/>
                    <a:pt x="14" y="45"/>
                    <a:pt x="25" y="45"/>
                  </a:cubicBezTo>
                  <a:lnTo>
                    <a:pt x="25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94" name="Freeform 84">
              <a:extLst>
                <a:ext uri="{FF2B5EF4-FFF2-40B4-BE49-F238E27FC236}">
                  <a16:creationId xmlns:a16="http://schemas.microsoft.com/office/drawing/2014/main" id="{79E8DDC7-890B-4B09-9DA0-DA7B739EAF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36984" y="3390994"/>
              <a:ext cx="100345" cy="101486"/>
            </a:xfrm>
            <a:custGeom>
              <a:avLst/>
              <a:gdLst>
                <a:gd name="T0" fmla="*/ 25 w 51"/>
                <a:gd name="T1" fmla="*/ 0 h 51"/>
                <a:gd name="T2" fmla="*/ 51 w 51"/>
                <a:gd name="T3" fmla="*/ 26 h 51"/>
                <a:gd name="T4" fmla="*/ 25 w 51"/>
                <a:gd name="T5" fmla="*/ 51 h 51"/>
                <a:gd name="T6" fmla="*/ 25 w 51"/>
                <a:gd name="T7" fmla="*/ 51 h 51"/>
                <a:gd name="T8" fmla="*/ 25 w 51"/>
                <a:gd name="T9" fmla="*/ 45 h 51"/>
                <a:gd name="T10" fmla="*/ 25 w 51"/>
                <a:gd name="T11" fmla="*/ 45 h 51"/>
                <a:gd name="T12" fmla="*/ 45 w 51"/>
                <a:gd name="T13" fmla="*/ 26 h 51"/>
                <a:gd name="T14" fmla="*/ 25 w 51"/>
                <a:gd name="T15" fmla="*/ 6 h 51"/>
                <a:gd name="T16" fmla="*/ 25 w 51"/>
                <a:gd name="T17" fmla="*/ 6 h 51"/>
                <a:gd name="T18" fmla="*/ 25 w 51"/>
                <a:gd name="T19" fmla="*/ 0 h 51"/>
                <a:gd name="T20" fmla="*/ 25 w 51"/>
                <a:gd name="T21" fmla="*/ 51 h 51"/>
                <a:gd name="T22" fmla="*/ 0 w 51"/>
                <a:gd name="T23" fmla="*/ 26 h 51"/>
                <a:gd name="T24" fmla="*/ 25 w 51"/>
                <a:gd name="T25" fmla="*/ 0 h 51"/>
                <a:gd name="T26" fmla="*/ 25 w 51"/>
                <a:gd name="T27" fmla="*/ 6 h 51"/>
                <a:gd name="T28" fmla="*/ 6 w 51"/>
                <a:gd name="T29" fmla="*/ 26 h 51"/>
                <a:gd name="T30" fmla="*/ 25 w 51"/>
                <a:gd name="T31" fmla="*/ 45 h 51"/>
                <a:gd name="T32" fmla="*/ 25 w 51"/>
                <a:gd name="T33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51">
                  <a:moveTo>
                    <a:pt x="25" y="0"/>
                  </a:moveTo>
                  <a:cubicBezTo>
                    <a:pt x="39" y="0"/>
                    <a:pt x="51" y="11"/>
                    <a:pt x="51" y="26"/>
                  </a:cubicBezTo>
                  <a:cubicBezTo>
                    <a:pt x="51" y="40"/>
                    <a:pt x="39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36" y="45"/>
                    <a:pt x="45" y="36"/>
                    <a:pt x="45" y="26"/>
                  </a:cubicBezTo>
                  <a:cubicBezTo>
                    <a:pt x="45" y="15"/>
                    <a:pt x="36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0"/>
                    <a:pt x="25" y="0"/>
                    <a:pt x="25" y="0"/>
                  </a:cubicBezTo>
                  <a:close/>
                  <a:moveTo>
                    <a:pt x="25" y="51"/>
                  </a:moveTo>
                  <a:cubicBezTo>
                    <a:pt x="11" y="51"/>
                    <a:pt x="0" y="40"/>
                    <a:pt x="0" y="26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4" y="6"/>
                    <a:pt x="6" y="15"/>
                    <a:pt x="6" y="26"/>
                  </a:cubicBezTo>
                  <a:cubicBezTo>
                    <a:pt x="6" y="36"/>
                    <a:pt x="14" y="45"/>
                    <a:pt x="25" y="45"/>
                  </a:cubicBezTo>
                  <a:lnTo>
                    <a:pt x="25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03" name="Freeform 85">
              <a:extLst>
                <a:ext uri="{FF2B5EF4-FFF2-40B4-BE49-F238E27FC236}">
                  <a16:creationId xmlns:a16="http://schemas.microsoft.com/office/drawing/2014/main" id="{92124DF6-E4DF-4D86-B15B-DFB0E5BAB2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59444" y="2563145"/>
              <a:ext cx="101486" cy="103766"/>
            </a:xfrm>
            <a:custGeom>
              <a:avLst/>
              <a:gdLst>
                <a:gd name="T0" fmla="*/ 26 w 51"/>
                <a:gd name="T1" fmla="*/ 0 h 52"/>
                <a:gd name="T2" fmla="*/ 51 w 51"/>
                <a:gd name="T3" fmla="*/ 26 h 52"/>
                <a:gd name="T4" fmla="*/ 26 w 51"/>
                <a:gd name="T5" fmla="*/ 52 h 52"/>
                <a:gd name="T6" fmla="*/ 26 w 51"/>
                <a:gd name="T7" fmla="*/ 52 h 52"/>
                <a:gd name="T8" fmla="*/ 26 w 51"/>
                <a:gd name="T9" fmla="*/ 46 h 52"/>
                <a:gd name="T10" fmla="*/ 26 w 51"/>
                <a:gd name="T11" fmla="*/ 46 h 52"/>
                <a:gd name="T12" fmla="*/ 45 w 51"/>
                <a:gd name="T13" fmla="*/ 26 h 52"/>
                <a:gd name="T14" fmla="*/ 26 w 51"/>
                <a:gd name="T15" fmla="*/ 6 h 52"/>
                <a:gd name="T16" fmla="*/ 26 w 51"/>
                <a:gd name="T17" fmla="*/ 6 h 52"/>
                <a:gd name="T18" fmla="*/ 26 w 51"/>
                <a:gd name="T19" fmla="*/ 0 h 52"/>
                <a:gd name="T20" fmla="*/ 26 w 51"/>
                <a:gd name="T21" fmla="*/ 52 h 52"/>
                <a:gd name="T22" fmla="*/ 0 w 51"/>
                <a:gd name="T23" fmla="*/ 26 h 52"/>
                <a:gd name="T24" fmla="*/ 26 w 51"/>
                <a:gd name="T25" fmla="*/ 0 h 52"/>
                <a:gd name="T26" fmla="*/ 26 w 51"/>
                <a:gd name="T27" fmla="*/ 6 h 52"/>
                <a:gd name="T28" fmla="*/ 6 w 51"/>
                <a:gd name="T29" fmla="*/ 26 h 52"/>
                <a:gd name="T30" fmla="*/ 26 w 51"/>
                <a:gd name="T31" fmla="*/ 46 h 52"/>
                <a:gd name="T32" fmla="*/ 26 w 51"/>
                <a:gd name="T33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52">
                  <a:moveTo>
                    <a:pt x="26" y="0"/>
                  </a:moveTo>
                  <a:cubicBezTo>
                    <a:pt x="40" y="0"/>
                    <a:pt x="51" y="12"/>
                    <a:pt x="51" y="26"/>
                  </a:cubicBezTo>
                  <a:cubicBezTo>
                    <a:pt x="51" y="40"/>
                    <a:pt x="40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36" y="46"/>
                    <a:pt x="45" y="37"/>
                    <a:pt x="45" y="26"/>
                  </a:cubicBezTo>
                  <a:cubicBezTo>
                    <a:pt x="45" y="15"/>
                    <a:pt x="36" y="6"/>
                    <a:pt x="2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0"/>
                    <a:pt x="26" y="0"/>
                    <a:pt x="26" y="0"/>
                  </a:cubicBezTo>
                  <a:close/>
                  <a:moveTo>
                    <a:pt x="26" y="52"/>
                  </a:moveTo>
                  <a:cubicBezTo>
                    <a:pt x="11" y="52"/>
                    <a:pt x="0" y="40"/>
                    <a:pt x="0" y="26"/>
                  </a:cubicBezTo>
                  <a:cubicBezTo>
                    <a:pt x="0" y="12"/>
                    <a:pt x="11" y="0"/>
                    <a:pt x="26" y="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5" y="6"/>
                    <a:pt x="6" y="15"/>
                    <a:pt x="6" y="26"/>
                  </a:cubicBezTo>
                  <a:cubicBezTo>
                    <a:pt x="6" y="37"/>
                    <a:pt x="15" y="46"/>
                    <a:pt x="26" y="46"/>
                  </a:cubicBezTo>
                  <a:lnTo>
                    <a:pt x="26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04" name="Freeform 86">
              <a:extLst>
                <a:ext uri="{FF2B5EF4-FFF2-40B4-BE49-F238E27FC236}">
                  <a16:creationId xmlns:a16="http://schemas.microsoft.com/office/drawing/2014/main" id="{FFD3DA3E-B1D2-4649-B644-3708B30C52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15286" y="3264422"/>
              <a:ext cx="100345" cy="101486"/>
            </a:xfrm>
            <a:custGeom>
              <a:avLst/>
              <a:gdLst>
                <a:gd name="T0" fmla="*/ 25 w 51"/>
                <a:gd name="T1" fmla="*/ 0 h 51"/>
                <a:gd name="T2" fmla="*/ 51 w 51"/>
                <a:gd name="T3" fmla="*/ 26 h 51"/>
                <a:gd name="T4" fmla="*/ 25 w 51"/>
                <a:gd name="T5" fmla="*/ 51 h 51"/>
                <a:gd name="T6" fmla="*/ 25 w 51"/>
                <a:gd name="T7" fmla="*/ 51 h 51"/>
                <a:gd name="T8" fmla="*/ 25 w 51"/>
                <a:gd name="T9" fmla="*/ 45 h 51"/>
                <a:gd name="T10" fmla="*/ 25 w 51"/>
                <a:gd name="T11" fmla="*/ 45 h 51"/>
                <a:gd name="T12" fmla="*/ 45 w 51"/>
                <a:gd name="T13" fmla="*/ 26 h 51"/>
                <a:gd name="T14" fmla="*/ 25 w 51"/>
                <a:gd name="T15" fmla="*/ 6 h 51"/>
                <a:gd name="T16" fmla="*/ 25 w 51"/>
                <a:gd name="T17" fmla="*/ 6 h 51"/>
                <a:gd name="T18" fmla="*/ 25 w 51"/>
                <a:gd name="T19" fmla="*/ 0 h 51"/>
                <a:gd name="T20" fmla="*/ 25 w 51"/>
                <a:gd name="T21" fmla="*/ 51 h 51"/>
                <a:gd name="T22" fmla="*/ 0 w 51"/>
                <a:gd name="T23" fmla="*/ 26 h 51"/>
                <a:gd name="T24" fmla="*/ 25 w 51"/>
                <a:gd name="T25" fmla="*/ 0 h 51"/>
                <a:gd name="T26" fmla="*/ 25 w 51"/>
                <a:gd name="T27" fmla="*/ 6 h 51"/>
                <a:gd name="T28" fmla="*/ 6 w 51"/>
                <a:gd name="T29" fmla="*/ 26 h 51"/>
                <a:gd name="T30" fmla="*/ 25 w 51"/>
                <a:gd name="T31" fmla="*/ 45 h 51"/>
                <a:gd name="T32" fmla="*/ 25 w 51"/>
                <a:gd name="T33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51">
                  <a:moveTo>
                    <a:pt x="25" y="0"/>
                  </a:moveTo>
                  <a:cubicBezTo>
                    <a:pt x="39" y="0"/>
                    <a:pt x="51" y="11"/>
                    <a:pt x="51" y="26"/>
                  </a:cubicBezTo>
                  <a:cubicBezTo>
                    <a:pt x="51" y="40"/>
                    <a:pt x="39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36" y="45"/>
                    <a:pt x="45" y="36"/>
                    <a:pt x="45" y="26"/>
                  </a:cubicBezTo>
                  <a:cubicBezTo>
                    <a:pt x="45" y="15"/>
                    <a:pt x="36" y="6"/>
                    <a:pt x="25" y="6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5" y="0"/>
                    <a:pt x="25" y="0"/>
                    <a:pt x="25" y="0"/>
                  </a:cubicBezTo>
                  <a:close/>
                  <a:moveTo>
                    <a:pt x="25" y="51"/>
                  </a:moveTo>
                  <a:cubicBezTo>
                    <a:pt x="11" y="51"/>
                    <a:pt x="0" y="40"/>
                    <a:pt x="0" y="26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4" y="6"/>
                    <a:pt x="6" y="15"/>
                    <a:pt x="6" y="26"/>
                  </a:cubicBezTo>
                  <a:cubicBezTo>
                    <a:pt x="6" y="36"/>
                    <a:pt x="14" y="45"/>
                    <a:pt x="25" y="45"/>
                  </a:cubicBezTo>
                  <a:lnTo>
                    <a:pt x="25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05" name="Freeform 87">
              <a:extLst>
                <a:ext uri="{FF2B5EF4-FFF2-40B4-BE49-F238E27FC236}">
                  <a16:creationId xmlns:a16="http://schemas.microsoft.com/office/drawing/2014/main" id="{9434B1A5-9A95-438D-9A40-F525B1D4F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56545" y="2108170"/>
              <a:ext cx="101486" cy="102626"/>
            </a:xfrm>
            <a:custGeom>
              <a:avLst/>
              <a:gdLst>
                <a:gd name="T0" fmla="*/ 25 w 51"/>
                <a:gd name="T1" fmla="*/ 0 h 52"/>
                <a:gd name="T2" fmla="*/ 51 w 51"/>
                <a:gd name="T3" fmla="*/ 26 h 52"/>
                <a:gd name="T4" fmla="*/ 25 w 51"/>
                <a:gd name="T5" fmla="*/ 52 h 52"/>
                <a:gd name="T6" fmla="*/ 25 w 51"/>
                <a:gd name="T7" fmla="*/ 46 h 52"/>
                <a:gd name="T8" fmla="*/ 45 w 51"/>
                <a:gd name="T9" fmla="*/ 26 h 52"/>
                <a:gd name="T10" fmla="*/ 25 w 51"/>
                <a:gd name="T11" fmla="*/ 6 h 52"/>
                <a:gd name="T12" fmla="*/ 25 w 51"/>
                <a:gd name="T13" fmla="*/ 0 h 52"/>
                <a:gd name="T14" fmla="*/ 25 w 51"/>
                <a:gd name="T15" fmla="*/ 52 h 52"/>
                <a:gd name="T16" fmla="*/ 0 w 51"/>
                <a:gd name="T17" fmla="*/ 26 h 52"/>
                <a:gd name="T18" fmla="*/ 25 w 51"/>
                <a:gd name="T19" fmla="*/ 0 h 52"/>
                <a:gd name="T20" fmla="*/ 25 w 51"/>
                <a:gd name="T21" fmla="*/ 6 h 52"/>
                <a:gd name="T22" fmla="*/ 6 w 51"/>
                <a:gd name="T23" fmla="*/ 26 h 52"/>
                <a:gd name="T24" fmla="*/ 25 w 51"/>
                <a:gd name="T25" fmla="*/ 46 h 52"/>
                <a:gd name="T26" fmla="*/ 25 w 51"/>
                <a:gd name="T27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52">
                  <a:moveTo>
                    <a:pt x="25" y="0"/>
                  </a:moveTo>
                  <a:cubicBezTo>
                    <a:pt x="40" y="0"/>
                    <a:pt x="51" y="12"/>
                    <a:pt x="51" y="26"/>
                  </a:cubicBezTo>
                  <a:cubicBezTo>
                    <a:pt x="51" y="40"/>
                    <a:pt x="40" y="52"/>
                    <a:pt x="25" y="52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36" y="46"/>
                    <a:pt x="45" y="37"/>
                    <a:pt x="45" y="26"/>
                  </a:cubicBezTo>
                  <a:cubicBezTo>
                    <a:pt x="45" y="15"/>
                    <a:pt x="36" y="6"/>
                    <a:pt x="25" y="6"/>
                  </a:cubicBezTo>
                  <a:lnTo>
                    <a:pt x="25" y="0"/>
                  </a:lnTo>
                  <a:close/>
                  <a:moveTo>
                    <a:pt x="25" y="52"/>
                  </a:moveTo>
                  <a:cubicBezTo>
                    <a:pt x="11" y="52"/>
                    <a:pt x="0" y="40"/>
                    <a:pt x="0" y="26"/>
                  </a:cubicBezTo>
                  <a:cubicBezTo>
                    <a:pt x="0" y="12"/>
                    <a:pt x="11" y="0"/>
                    <a:pt x="25" y="0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15" y="6"/>
                    <a:pt x="6" y="15"/>
                    <a:pt x="6" y="26"/>
                  </a:cubicBezTo>
                  <a:cubicBezTo>
                    <a:pt x="6" y="37"/>
                    <a:pt x="15" y="46"/>
                    <a:pt x="25" y="46"/>
                  </a:cubicBezTo>
                  <a:lnTo>
                    <a:pt x="25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06" name="Freeform 88">
              <a:extLst>
                <a:ext uri="{FF2B5EF4-FFF2-40B4-BE49-F238E27FC236}">
                  <a16:creationId xmlns:a16="http://schemas.microsoft.com/office/drawing/2014/main" id="{29F3D171-D15B-4A8C-B845-56E814F998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24375" y="3587124"/>
              <a:ext cx="101486" cy="101486"/>
            </a:xfrm>
            <a:custGeom>
              <a:avLst/>
              <a:gdLst>
                <a:gd name="T0" fmla="*/ 26 w 51"/>
                <a:gd name="T1" fmla="*/ 0 h 51"/>
                <a:gd name="T2" fmla="*/ 51 w 51"/>
                <a:gd name="T3" fmla="*/ 26 h 51"/>
                <a:gd name="T4" fmla="*/ 26 w 51"/>
                <a:gd name="T5" fmla="*/ 51 h 51"/>
                <a:gd name="T6" fmla="*/ 26 w 51"/>
                <a:gd name="T7" fmla="*/ 45 h 51"/>
                <a:gd name="T8" fmla="*/ 46 w 51"/>
                <a:gd name="T9" fmla="*/ 26 h 51"/>
                <a:gd name="T10" fmla="*/ 26 w 51"/>
                <a:gd name="T11" fmla="*/ 6 h 51"/>
                <a:gd name="T12" fmla="*/ 26 w 51"/>
                <a:gd name="T13" fmla="*/ 0 h 51"/>
                <a:gd name="T14" fmla="*/ 26 w 51"/>
                <a:gd name="T15" fmla="*/ 51 h 51"/>
                <a:gd name="T16" fmla="*/ 0 w 51"/>
                <a:gd name="T17" fmla="*/ 26 h 51"/>
                <a:gd name="T18" fmla="*/ 26 w 51"/>
                <a:gd name="T19" fmla="*/ 0 h 51"/>
                <a:gd name="T20" fmla="*/ 26 w 51"/>
                <a:gd name="T21" fmla="*/ 6 h 51"/>
                <a:gd name="T22" fmla="*/ 6 w 51"/>
                <a:gd name="T23" fmla="*/ 26 h 51"/>
                <a:gd name="T24" fmla="*/ 26 w 51"/>
                <a:gd name="T25" fmla="*/ 45 h 51"/>
                <a:gd name="T26" fmla="*/ 26 w 51"/>
                <a:gd name="T2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51">
                  <a:moveTo>
                    <a:pt x="26" y="0"/>
                  </a:moveTo>
                  <a:cubicBezTo>
                    <a:pt x="40" y="0"/>
                    <a:pt x="51" y="12"/>
                    <a:pt x="51" y="26"/>
                  </a:cubicBezTo>
                  <a:cubicBezTo>
                    <a:pt x="51" y="40"/>
                    <a:pt x="40" y="51"/>
                    <a:pt x="26" y="51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37" y="45"/>
                    <a:pt x="46" y="37"/>
                    <a:pt x="46" y="26"/>
                  </a:cubicBezTo>
                  <a:cubicBezTo>
                    <a:pt x="46" y="15"/>
                    <a:pt x="37" y="6"/>
                    <a:pt x="26" y="6"/>
                  </a:cubicBezTo>
                  <a:lnTo>
                    <a:pt x="26" y="0"/>
                  </a:lnTo>
                  <a:close/>
                  <a:moveTo>
                    <a:pt x="26" y="51"/>
                  </a:moveTo>
                  <a:cubicBezTo>
                    <a:pt x="12" y="51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5" y="6"/>
                    <a:pt x="6" y="15"/>
                    <a:pt x="6" y="26"/>
                  </a:cubicBezTo>
                  <a:cubicBezTo>
                    <a:pt x="6" y="37"/>
                    <a:pt x="15" y="45"/>
                    <a:pt x="26" y="45"/>
                  </a:cubicBezTo>
                  <a:lnTo>
                    <a:pt x="26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07" name="Freeform 89">
              <a:extLst>
                <a:ext uri="{FF2B5EF4-FFF2-40B4-BE49-F238E27FC236}">
                  <a16:creationId xmlns:a16="http://schemas.microsoft.com/office/drawing/2014/main" id="{7A6DBA9A-BF78-40A9-9506-95F1A6BA1F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54297" y="3081976"/>
              <a:ext cx="103766" cy="103766"/>
            </a:xfrm>
            <a:custGeom>
              <a:avLst/>
              <a:gdLst>
                <a:gd name="T0" fmla="*/ 26 w 52"/>
                <a:gd name="T1" fmla="*/ 0 h 52"/>
                <a:gd name="T2" fmla="*/ 52 w 52"/>
                <a:gd name="T3" fmla="*/ 26 h 52"/>
                <a:gd name="T4" fmla="*/ 26 w 52"/>
                <a:gd name="T5" fmla="*/ 52 h 52"/>
                <a:gd name="T6" fmla="*/ 26 w 52"/>
                <a:gd name="T7" fmla="*/ 52 h 52"/>
                <a:gd name="T8" fmla="*/ 26 w 52"/>
                <a:gd name="T9" fmla="*/ 46 h 52"/>
                <a:gd name="T10" fmla="*/ 26 w 52"/>
                <a:gd name="T11" fmla="*/ 46 h 52"/>
                <a:gd name="T12" fmla="*/ 46 w 52"/>
                <a:gd name="T13" fmla="*/ 26 h 52"/>
                <a:gd name="T14" fmla="*/ 26 w 52"/>
                <a:gd name="T15" fmla="*/ 6 h 52"/>
                <a:gd name="T16" fmla="*/ 26 w 52"/>
                <a:gd name="T17" fmla="*/ 6 h 52"/>
                <a:gd name="T18" fmla="*/ 26 w 52"/>
                <a:gd name="T19" fmla="*/ 0 h 52"/>
                <a:gd name="T20" fmla="*/ 26 w 52"/>
                <a:gd name="T21" fmla="*/ 52 h 52"/>
                <a:gd name="T22" fmla="*/ 0 w 52"/>
                <a:gd name="T23" fmla="*/ 26 h 52"/>
                <a:gd name="T24" fmla="*/ 26 w 52"/>
                <a:gd name="T25" fmla="*/ 0 h 52"/>
                <a:gd name="T26" fmla="*/ 26 w 52"/>
                <a:gd name="T27" fmla="*/ 6 h 52"/>
                <a:gd name="T28" fmla="*/ 6 w 52"/>
                <a:gd name="T29" fmla="*/ 26 h 52"/>
                <a:gd name="T30" fmla="*/ 26 w 52"/>
                <a:gd name="T31" fmla="*/ 46 h 52"/>
                <a:gd name="T32" fmla="*/ 26 w 52"/>
                <a:gd name="T33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2" h="52">
                  <a:moveTo>
                    <a:pt x="26" y="0"/>
                  </a:moveTo>
                  <a:cubicBezTo>
                    <a:pt x="40" y="0"/>
                    <a:pt x="52" y="12"/>
                    <a:pt x="52" y="26"/>
                  </a:cubicBezTo>
                  <a:cubicBezTo>
                    <a:pt x="52" y="40"/>
                    <a:pt x="40" y="52"/>
                    <a:pt x="26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37" y="46"/>
                    <a:pt x="46" y="37"/>
                    <a:pt x="46" y="26"/>
                  </a:cubicBezTo>
                  <a:cubicBezTo>
                    <a:pt x="46" y="15"/>
                    <a:pt x="37" y="6"/>
                    <a:pt x="26" y="6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0"/>
                    <a:pt x="26" y="0"/>
                    <a:pt x="26" y="0"/>
                  </a:cubicBezTo>
                  <a:close/>
                  <a:moveTo>
                    <a:pt x="26" y="52"/>
                  </a:moveTo>
                  <a:cubicBezTo>
                    <a:pt x="12" y="52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15" y="6"/>
                    <a:pt x="6" y="15"/>
                    <a:pt x="6" y="26"/>
                  </a:cubicBezTo>
                  <a:cubicBezTo>
                    <a:pt x="6" y="37"/>
                    <a:pt x="15" y="46"/>
                    <a:pt x="26" y="46"/>
                  </a:cubicBezTo>
                  <a:lnTo>
                    <a:pt x="26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08" name="Freeform 90">
              <a:extLst>
                <a:ext uri="{FF2B5EF4-FFF2-40B4-BE49-F238E27FC236}">
                  <a16:creationId xmlns:a16="http://schemas.microsoft.com/office/drawing/2014/main" id="{19C39511-C36F-4C26-91DD-07456E067B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4408" y="3955437"/>
              <a:ext cx="101486" cy="101486"/>
            </a:xfrm>
            <a:custGeom>
              <a:avLst/>
              <a:gdLst>
                <a:gd name="T0" fmla="*/ 25 w 51"/>
                <a:gd name="T1" fmla="*/ 0 h 51"/>
                <a:gd name="T2" fmla="*/ 51 w 51"/>
                <a:gd name="T3" fmla="*/ 25 h 51"/>
                <a:gd name="T4" fmla="*/ 25 w 51"/>
                <a:gd name="T5" fmla="*/ 51 h 51"/>
                <a:gd name="T6" fmla="*/ 25 w 51"/>
                <a:gd name="T7" fmla="*/ 51 h 51"/>
                <a:gd name="T8" fmla="*/ 25 w 51"/>
                <a:gd name="T9" fmla="*/ 45 h 51"/>
                <a:gd name="T10" fmla="*/ 25 w 51"/>
                <a:gd name="T11" fmla="*/ 45 h 51"/>
                <a:gd name="T12" fmla="*/ 45 w 51"/>
                <a:gd name="T13" fmla="*/ 25 h 51"/>
                <a:gd name="T14" fmla="*/ 25 w 51"/>
                <a:gd name="T15" fmla="*/ 5 h 51"/>
                <a:gd name="T16" fmla="*/ 25 w 51"/>
                <a:gd name="T17" fmla="*/ 5 h 51"/>
                <a:gd name="T18" fmla="*/ 25 w 51"/>
                <a:gd name="T19" fmla="*/ 0 h 51"/>
                <a:gd name="T20" fmla="*/ 25 w 51"/>
                <a:gd name="T21" fmla="*/ 51 h 51"/>
                <a:gd name="T22" fmla="*/ 0 w 51"/>
                <a:gd name="T23" fmla="*/ 25 h 51"/>
                <a:gd name="T24" fmla="*/ 25 w 51"/>
                <a:gd name="T25" fmla="*/ 0 h 51"/>
                <a:gd name="T26" fmla="*/ 25 w 51"/>
                <a:gd name="T27" fmla="*/ 5 h 51"/>
                <a:gd name="T28" fmla="*/ 6 w 51"/>
                <a:gd name="T29" fmla="*/ 25 h 51"/>
                <a:gd name="T30" fmla="*/ 25 w 51"/>
                <a:gd name="T31" fmla="*/ 45 h 51"/>
                <a:gd name="T32" fmla="*/ 25 w 51"/>
                <a:gd name="T33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51">
                  <a:moveTo>
                    <a:pt x="25" y="0"/>
                  </a:moveTo>
                  <a:cubicBezTo>
                    <a:pt x="39" y="0"/>
                    <a:pt x="51" y="11"/>
                    <a:pt x="51" y="25"/>
                  </a:cubicBezTo>
                  <a:cubicBezTo>
                    <a:pt x="51" y="39"/>
                    <a:pt x="39" y="51"/>
                    <a:pt x="25" y="51"/>
                  </a:cubicBezTo>
                  <a:cubicBezTo>
                    <a:pt x="25" y="51"/>
                    <a:pt x="25" y="51"/>
                    <a:pt x="25" y="51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25" y="45"/>
                    <a:pt x="25" y="45"/>
                    <a:pt x="25" y="45"/>
                  </a:cubicBezTo>
                  <a:cubicBezTo>
                    <a:pt x="36" y="45"/>
                    <a:pt x="45" y="36"/>
                    <a:pt x="45" y="25"/>
                  </a:cubicBezTo>
                  <a:cubicBezTo>
                    <a:pt x="45" y="14"/>
                    <a:pt x="36" y="5"/>
                    <a:pt x="25" y="5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25" y="0"/>
                    <a:pt x="25" y="0"/>
                    <a:pt x="25" y="0"/>
                  </a:cubicBezTo>
                  <a:close/>
                  <a:moveTo>
                    <a:pt x="25" y="51"/>
                  </a:moveTo>
                  <a:cubicBezTo>
                    <a:pt x="11" y="51"/>
                    <a:pt x="0" y="39"/>
                    <a:pt x="0" y="25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14" y="5"/>
                    <a:pt x="6" y="14"/>
                    <a:pt x="6" y="25"/>
                  </a:cubicBezTo>
                  <a:cubicBezTo>
                    <a:pt x="6" y="36"/>
                    <a:pt x="14" y="45"/>
                    <a:pt x="25" y="45"/>
                  </a:cubicBezTo>
                  <a:lnTo>
                    <a:pt x="25" y="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09" name="Freeform 91">
              <a:extLst>
                <a:ext uri="{FF2B5EF4-FFF2-40B4-BE49-F238E27FC236}">
                  <a16:creationId xmlns:a16="http://schemas.microsoft.com/office/drawing/2014/main" id="{9FE7CC69-5349-4A51-B55F-BC56347C8A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840" y="2632703"/>
              <a:ext cx="168763" cy="126572"/>
            </a:xfrm>
            <a:custGeom>
              <a:avLst/>
              <a:gdLst>
                <a:gd name="T0" fmla="*/ 43 w 85"/>
                <a:gd name="T1" fmla="*/ 0 h 64"/>
                <a:gd name="T2" fmla="*/ 0 w 85"/>
                <a:gd name="T3" fmla="*/ 43 h 64"/>
                <a:gd name="T4" fmla="*/ 5 w 85"/>
                <a:gd name="T5" fmla="*/ 63 h 64"/>
                <a:gd name="T6" fmla="*/ 5 w 85"/>
                <a:gd name="T7" fmla="*/ 52 h 64"/>
                <a:gd name="T8" fmla="*/ 7 w 85"/>
                <a:gd name="T9" fmla="*/ 46 h 64"/>
                <a:gd name="T10" fmla="*/ 7 w 85"/>
                <a:gd name="T11" fmla="*/ 43 h 64"/>
                <a:gd name="T12" fmla="*/ 43 w 85"/>
                <a:gd name="T13" fmla="*/ 7 h 64"/>
                <a:gd name="T14" fmla="*/ 78 w 85"/>
                <a:gd name="T15" fmla="*/ 43 h 64"/>
                <a:gd name="T16" fmla="*/ 78 w 85"/>
                <a:gd name="T17" fmla="*/ 47 h 64"/>
                <a:gd name="T18" fmla="*/ 80 w 85"/>
                <a:gd name="T19" fmla="*/ 52 h 64"/>
                <a:gd name="T20" fmla="*/ 80 w 85"/>
                <a:gd name="T21" fmla="*/ 64 h 64"/>
                <a:gd name="T22" fmla="*/ 85 w 85"/>
                <a:gd name="T23" fmla="*/ 43 h 64"/>
                <a:gd name="T24" fmla="*/ 43 w 85"/>
                <a:gd name="T2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5" h="64">
                  <a:moveTo>
                    <a:pt x="43" y="0"/>
                  </a:moveTo>
                  <a:cubicBezTo>
                    <a:pt x="19" y="0"/>
                    <a:pt x="0" y="19"/>
                    <a:pt x="0" y="43"/>
                  </a:cubicBezTo>
                  <a:cubicBezTo>
                    <a:pt x="0" y="50"/>
                    <a:pt x="2" y="57"/>
                    <a:pt x="5" y="63"/>
                  </a:cubicBezTo>
                  <a:cubicBezTo>
                    <a:pt x="5" y="52"/>
                    <a:pt x="5" y="52"/>
                    <a:pt x="5" y="52"/>
                  </a:cubicBezTo>
                  <a:cubicBezTo>
                    <a:pt x="5" y="50"/>
                    <a:pt x="6" y="48"/>
                    <a:pt x="7" y="46"/>
                  </a:cubicBezTo>
                  <a:cubicBezTo>
                    <a:pt x="7" y="45"/>
                    <a:pt x="7" y="44"/>
                    <a:pt x="7" y="43"/>
                  </a:cubicBezTo>
                  <a:cubicBezTo>
                    <a:pt x="7" y="23"/>
                    <a:pt x="23" y="7"/>
                    <a:pt x="43" y="7"/>
                  </a:cubicBezTo>
                  <a:cubicBezTo>
                    <a:pt x="62" y="7"/>
                    <a:pt x="78" y="23"/>
                    <a:pt x="78" y="43"/>
                  </a:cubicBezTo>
                  <a:cubicBezTo>
                    <a:pt x="78" y="44"/>
                    <a:pt x="78" y="46"/>
                    <a:pt x="78" y="47"/>
                  </a:cubicBezTo>
                  <a:cubicBezTo>
                    <a:pt x="79" y="48"/>
                    <a:pt x="80" y="50"/>
                    <a:pt x="80" y="52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3" y="58"/>
                    <a:pt x="85" y="50"/>
                    <a:pt x="85" y="43"/>
                  </a:cubicBezTo>
                  <a:cubicBezTo>
                    <a:pt x="85" y="19"/>
                    <a:pt x="66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0" name="Freeform 92">
              <a:extLst>
                <a:ext uri="{FF2B5EF4-FFF2-40B4-BE49-F238E27FC236}">
                  <a16:creationId xmlns:a16="http://schemas.microsoft.com/office/drawing/2014/main" id="{898669EA-B53E-453C-87BA-E8073C78B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9523" y="2718224"/>
              <a:ext cx="37630" cy="67277"/>
            </a:xfrm>
            <a:custGeom>
              <a:avLst/>
              <a:gdLst>
                <a:gd name="T0" fmla="*/ 1 w 19"/>
                <a:gd name="T1" fmla="*/ 7 h 34"/>
                <a:gd name="T2" fmla="*/ 0 w 19"/>
                <a:gd name="T3" fmla="*/ 9 h 34"/>
                <a:gd name="T4" fmla="*/ 0 w 19"/>
                <a:gd name="T5" fmla="*/ 20 h 34"/>
                <a:gd name="T6" fmla="*/ 0 w 19"/>
                <a:gd name="T7" fmla="*/ 25 h 34"/>
                <a:gd name="T8" fmla="*/ 14 w 19"/>
                <a:gd name="T9" fmla="*/ 34 h 34"/>
                <a:gd name="T10" fmla="*/ 19 w 19"/>
                <a:gd name="T11" fmla="*/ 34 h 34"/>
                <a:gd name="T12" fmla="*/ 19 w 19"/>
                <a:gd name="T13" fmla="*/ 0 h 34"/>
                <a:gd name="T14" fmla="*/ 14 w 19"/>
                <a:gd name="T15" fmla="*/ 0 h 34"/>
                <a:gd name="T16" fmla="*/ 1 w 19"/>
                <a:gd name="T17" fmla="*/ 7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34">
                  <a:moveTo>
                    <a:pt x="1" y="7"/>
                  </a:moveTo>
                  <a:cubicBezTo>
                    <a:pt x="1" y="8"/>
                    <a:pt x="0" y="8"/>
                    <a:pt x="0" y="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30"/>
                    <a:pt x="6" y="34"/>
                    <a:pt x="14" y="34"/>
                  </a:cubicBezTo>
                  <a:cubicBezTo>
                    <a:pt x="19" y="34"/>
                    <a:pt x="19" y="34"/>
                    <a:pt x="19" y="34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7" y="0"/>
                    <a:pt x="2" y="3"/>
                    <a:pt x="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1" name="Freeform 93">
              <a:extLst>
                <a:ext uri="{FF2B5EF4-FFF2-40B4-BE49-F238E27FC236}">
                  <a16:creationId xmlns:a16="http://schemas.microsoft.com/office/drawing/2014/main" id="{3640E992-516C-4A78-B846-BA79D7156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3289" y="2718224"/>
              <a:ext cx="35349" cy="67277"/>
            </a:xfrm>
            <a:custGeom>
              <a:avLst/>
              <a:gdLst>
                <a:gd name="T0" fmla="*/ 18 w 18"/>
                <a:gd name="T1" fmla="*/ 25 h 34"/>
                <a:gd name="T2" fmla="*/ 18 w 18"/>
                <a:gd name="T3" fmla="*/ 20 h 34"/>
                <a:gd name="T4" fmla="*/ 18 w 18"/>
                <a:gd name="T5" fmla="*/ 9 h 34"/>
                <a:gd name="T6" fmla="*/ 18 w 18"/>
                <a:gd name="T7" fmla="*/ 8 h 34"/>
                <a:gd name="T8" fmla="*/ 5 w 18"/>
                <a:gd name="T9" fmla="*/ 0 h 34"/>
                <a:gd name="T10" fmla="*/ 0 w 18"/>
                <a:gd name="T11" fmla="*/ 0 h 34"/>
                <a:gd name="T12" fmla="*/ 0 w 18"/>
                <a:gd name="T13" fmla="*/ 34 h 34"/>
                <a:gd name="T14" fmla="*/ 5 w 18"/>
                <a:gd name="T15" fmla="*/ 34 h 34"/>
                <a:gd name="T16" fmla="*/ 18 w 18"/>
                <a:gd name="T17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34">
                  <a:moveTo>
                    <a:pt x="18" y="25"/>
                  </a:moveTo>
                  <a:cubicBezTo>
                    <a:pt x="18" y="20"/>
                    <a:pt x="18" y="20"/>
                    <a:pt x="18" y="20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8"/>
                    <a:pt x="18" y="8"/>
                  </a:cubicBezTo>
                  <a:cubicBezTo>
                    <a:pt x="18" y="4"/>
                    <a:pt x="12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5" y="34"/>
                    <a:pt x="5" y="34"/>
                    <a:pt x="5" y="34"/>
                  </a:cubicBezTo>
                  <a:cubicBezTo>
                    <a:pt x="13" y="34"/>
                    <a:pt x="18" y="30"/>
                    <a:pt x="18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2" name="Freeform 94">
              <a:extLst>
                <a:ext uri="{FF2B5EF4-FFF2-40B4-BE49-F238E27FC236}">
                  <a16:creationId xmlns:a16="http://schemas.microsoft.com/office/drawing/2014/main" id="{7528BA3D-03A2-4D73-B758-D42383ADB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0433" y="4062624"/>
              <a:ext cx="43331" cy="88942"/>
            </a:xfrm>
            <a:custGeom>
              <a:avLst/>
              <a:gdLst>
                <a:gd name="T0" fmla="*/ 0 w 38"/>
                <a:gd name="T1" fmla="*/ 78 h 78"/>
                <a:gd name="T2" fmla="*/ 38 w 38"/>
                <a:gd name="T3" fmla="*/ 32 h 78"/>
                <a:gd name="T4" fmla="*/ 0 w 38"/>
                <a:gd name="T5" fmla="*/ 0 h 78"/>
                <a:gd name="T6" fmla="*/ 0 w 38"/>
                <a:gd name="T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78">
                  <a:moveTo>
                    <a:pt x="0" y="78"/>
                  </a:moveTo>
                  <a:lnTo>
                    <a:pt x="38" y="32"/>
                  </a:lnTo>
                  <a:lnTo>
                    <a:pt x="0" y="0"/>
                  </a:lnTo>
                  <a:lnTo>
                    <a:pt x="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3" name="Freeform 95">
              <a:extLst>
                <a:ext uri="{FF2B5EF4-FFF2-40B4-BE49-F238E27FC236}">
                  <a16:creationId xmlns:a16="http://schemas.microsoft.com/office/drawing/2014/main" id="{387F13A8-4ACC-4D0B-92A9-2E51F7F77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5340" y="4062624"/>
              <a:ext cx="45612" cy="88942"/>
            </a:xfrm>
            <a:custGeom>
              <a:avLst/>
              <a:gdLst>
                <a:gd name="T0" fmla="*/ 40 w 40"/>
                <a:gd name="T1" fmla="*/ 78 h 78"/>
                <a:gd name="T2" fmla="*/ 40 w 40"/>
                <a:gd name="T3" fmla="*/ 0 h 78"/>
                <a:gd name="T4" fmla="*/ 0 w 40"/>
                <a:gd name="T5" fmla="*/ 32 h 78"/>
                <a:gd name="T6" fmla="*/ 40 w 40"/>
                <a:gd name="T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78">
                  <a:moveTo>
                    <a:pt x="40" y="78"/>
                  </a:moveTo>
                  <a:lnTo>
                    <a:pt x="40" y="0"/>
                  </a:lnTo>
                  <a:lnTo>
                    <a:pt x="0" y="32"/>
                  </a:lnTo>
                  <a:lnTo>
                    <a:pt x="40" y="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4" name="Freeform 96">
              <a:extLst>
                <a:ext uri="{FF2B5EF4-FFF2-40B4-BE49-F238E27FC236}">
                  <a16:creationId xmlns:a16="http://schemas.microsoft.com/office/drawing/2014/main" id="{F729EAD1-0487-4945-93DF-E4CDDEEBB6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0951" y="4153847"/>
              <a:ext cx="0" cy="2281"/>
            </a:xfrm>
            <a:custGeom>
              <a:avLst/>
              <a:gdLst>
                <a:gd name="T0" fmla="*/ 2 h 2"/>
                <a:gd name="T1" fmla="*/ 2 h 2"/>
                <a:gd name="T2" fmla="*/ 0 h 2"/>
                <a:gd name="T3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5" name="Freeform 97">
              <a:extLst>
                <a:ext uri="{FF2B5EF4-FFF2-40B4-BE49-F238E27FC236}">
                  <a16:creationId xmlns:a16="http://schemas.microsoft.com/office/drawing/2014/main" id="{B0D83CC4-D01C-4343-BFF7-F20147CC8D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0433" y="4153847"/>
              <a:ext cx="0" cy="2281"/>
            </a:xfrm>
            <a:custGeom>
              <a:avLst/>
              <a:gdLst>
                <a:gd name="T0" fmla="*/ 2 h 2"/>
                <a:gd name="T1" fmla="*/ 2 h 2"/>
                <a:gd name="T2" fmla="*/ 0 h 2"/>
                <a:gd name="T3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6" name="Freeform 98">
              <a:extLst>
                <a:ext uri="{FF2B5EF4-FFF2-40B4-BE49-F238E27FC236}">
                  <a16:creationId xmlns:a16="http://schemas.microsoft.com/office/drawing/2014/main" id="{1FF94A75-5448-48FB-8D47-2BFC9BCB935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1574" y="4100253"/>
              <a:ext cx="144817" cy="55874"/>
            </a:xfrm>
            <a:custGeom>
              <a:avLst/>
              <a:gdLst>
                <a:gd name="T0" fmla="*/ 127 w 127"/>
                <a:gd name="T1" fmla="*/ 49 h 49"/>
                <a:gd name="T2" fmla="*/ 127 w 127"/>
                <a:gd name="T3" fmla="*/ 47 h 49"/>
                <a:gd name="T4" fmla="*/ 89 w 127"/>
                <a:gd name="T5" fmla="*/ 0 h 49"/>
                <a:gd name="T6" fmla="*/ 65 w 127"/>
                <a:gd name="T7" fmla="*/ 21 h 49"/>
                <a:gd name="T8" fmla="*/ 40 w 127"/>
                <a:gd name="T9" fmla="*/ 0 h 49"/>
                <a:gd name="T10" fmla="*/ 0 w 127"/>
                <a:gd name="T11" fmla="*/ 47 h 49"/>
                <a:gd name="T12" fmla="*/ 0 w 127"/>
                <a:gd name="T13" fmla="*/ 49 h 49"/>
                <a:gd name="T14" fmla="*/ 127 w 127"/>
                <a:gd name="T15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7" h="49">
                  <a:moveTo>
                    <a:pt x="127" y="49"/>
                  </a:moveTo>
                  <a:lnTo>
                    <a:pt x="127" y="47"/>
                  </a:lnTo>
                  <a:lnTo>
                    <a:pt x="89" y="0"/>
                  </a:lnTo>
                  <a:lnTo>
                    <a:pt x="65" y="21"/>
                  </a:lnTo>
                  <a:lnTo>
                    <a:pt x="40" y="0"/>
                  </a:lnTo>
                  <a:lnTo>
                    <a:pt x="0" y="47"/>
                  </a:lnTo>
                  <a:lnTo>
                    <a:pt x="0" y="49"/>
                  </a:lnTo>
                  <a:lnTo>
                    <a:pt x="127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7" name="Freeform 99">
              <a:extLst>
                <a:ext uri="{FF2B5EF4-FFF2-40B4-BE49-F238E27FC236}">
                  <a16:creationId xmlns:a16="http://schemas.microsoft.com/office/drawing/2014/main" id="{437983D8-95A8-4BC3-9976-C50C77AF0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854" y="4061483"/>
              <a:ext cx="142536" cy="57014"/>
            </a:xfrm>
            <a:custGeom>
              <a:avLst/>
              <a:gdLst>
                <a:gd name="T0" fmla="*/ 37 w 125"/>
                <a:gd name="T1" fmla="*/ 29 h 50"/>
                <a:gd name="T2" fmla="*/ 38 w 125"/>
                <a:gd name="T3" fmla="*/ 31 h 50"/>
                <a:gd name="T4" fmla="*/ 40 w 125"/>
                <a:gd name="T5" fmla="*/ 33 h 50"/>
                <a:gd name="T6" fmla="*/ 63 w 125"/>
                <a:gd name="T7" fmla="*/ 50 h 50"/>
                <a:gd name="T8" fmla="*/ 83 w 125"/>
                <a:gd name="T9" fmla="*/ 33 h 50"/>
                <a:gd name="T10" fmla="*/ 85 w 125"/>
                <a:gd name="T11" fmla="*/ 31 h 50"/>
                <a:gd name="T12" fmla="*/ 87 w 125"/>
                <a:gd name="T13" fmla="*/ 29 h 50"/>
                <a:gd name="T14" fmla="*/ 125 w 125"/>
                <a:gd name="T15" fmla="*/ 0 h 50"/>
                <a:gd name="T16" fmla="*/ 0 w 125"/>
                <a:gd name="T17" fmla="*/ 0 h 50"/>
                <a:gd name="T18" fmla="*/ 37 w 125"/>
                <a:gd name="T1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50">
                  <a:moveTo>
                    <a:pt x="37" y="29"/>
                  </a:moveTo>
                  <a:lnTo>
                    <a:pt x="38" y="31"/>
                  </a:lnTo>
                  <a:lnTo>
                    <a:pt x="40" y="33"/>
                  </a:lnTo>
                  <a:lnTo>
                    <a:pt x="63" y="50"/>
                  </a:lnTo>
                  <a:lnTo>
                    <a:pt x="83" y="33"/>
                  </a:lnTo>
                  <a:lnTo>
                    <a:pt x="85" y="31"/>
                  </a:lnTo>
                  <a:lnTo>
                    <a:pt x="87" y="29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37" y="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8" name="Freeform 100">
              <a:extLst>
                <a:ext uri="{FF2B5EF4-FFF2-40B4-BE49-F238E27FC236}">
                  <a16:creationId xmlns:a16="http://schemas.microsoft.com/office/drawing/2014/main" id="{64EB8F59-D310-4D65-99FC-99123F4F3E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9656" y="2674893"/>
              <a:ext cx="155079" cy="145957"/>
            </a:xfrm>
            <a:custGeom>
              <a:avLst/>
              <a:gdLst>
                <a:gd name="T0" fmla="*/ 13 w 78"/>
                <a:gd name="T1" fmla="*/ 74 h 74"/>
                <a:gd name="T2" fmla="*/ 27 w 78"/>
                <a:gd name="T3" fmla="*/ 61 h 74"/>
                <a:gd name="T4" fmla="*/ 27 w 78"/>
                <a:gd name="T5" fmla="*/ 61 h 74"/>
                <a:gd name="T6" fmla="*/ 27 w 78"/>
                <a:gd name="T7" fmla="*/ 17 h 74"/>
                <a:gd name="T8" fmla="*/ 70 w 78"/>
                <a:gd name="T9" fmla="*/ 17 h 74"/>
                <a:gd name="T10" fmla="*/ 70 w 78"/>
                <a:gd name="T11" fmla="*/ 48 h 74"/>
                <a:gd name="T12" fmla="*/ 65 w 78"/>
                <a:gd name="T13" fmla="*/ 47 h 74"/>
                <a:gd name="T14" fmla="*/ 51 w 78"/>
                <a:gd name="T15" fmla="*/ 61 h 74"/>
                <a:gd name="T16" fmla="*/ 65 w 78"/>
                <a:gd name="T17" fmla="*/ 74 h 74"/>
                <a:gd name="T18" fmla="*/ 78 w 78"/>
                <a:gd name="T19" fmla="*/ 61 h 74"/>
                <a:gd name="T20" fmla="*/ 78 w 78"/>
                <a:gd name="T21" fmla="*/ 61 h 74"/>
                <a:gd name="T22" fmla="*/ 78 w 78"/>
                <a:gd name="T23" fmla="*/ 61 h 74"/>
                <a:gd name="T24" fmla="*/ 78 w 78"/>
                <a:gd name="T25" fmla="*/ 17 h 74"/>
                <a:gd name="T26" fmla="*/ 78 w 78"/>
                <a:gd name="T27" fmla="*/ 0 h 74"/>
                <a:gd name="T28" fmla="*/ 70 w 78"/>
                <a:gd name="T29" fmla="*/ 0 h 74"/>
                <a:gd name="T30" fmla="*/ 27 w 78"/>
                <a:gd name="T31" fmla="*/ 0 h 74"/>
                <a:gd name="T32" fmla="*/ 18 w 78"/>
                <a:gd name="T33" fmla="*/ 0 h 74"/>
                <a:gd name="T34" fmla="*/ 18 w 78"/>
                <a:gd name="T35" fmla="*/ 17 h 74"/>
                <a:gd name="T36" fmla="*/ 18 w 78"/>
                <a:gd name="T37" fmla="*/ 48 h 74"/>
                <a:gd name="T38" fmla="*/ 13 w 78"/>
                <a:gd name="T39" fmla="*/ 47 h 74"/>
                <a:gd name="T40" fmla="*/ 0 w 78"/>
                <a:gd name="T41" fmla="*/ 61 h 74"/>
                <a:gd name="T42" fmla="*/ 13 w 78"/>
                <a:gd name="T4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8" h="74">
                  <a:moveTo>
                    <a:pt x="13" y="74"/>
                  </a:moveTo>
                  <a:cubicBezTo>
                    <a:pt x="21" y="74"/>
                    <a:pt x="27" y="68"/>
                    <a:pt x="27" y="61"/>
                  </a:cubicBezTo>
                  <a:cubicBezTo>
                    <a:pt x="27" y="61"/>
                    <a:pt x="27" y="61"/>
                    <a:pt x="27" y="61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68" y="48"/>
                    <a:pt x="66" y="47"/>
                    <a:pt x="65" y="47"/>
                  </a:cubicBezTo>
                  <a:cubicBezTo>
                    <a:pt x="57" y="47"/>
                    <a:pt x="51" y="53"/>
                    <a:pt x="51" y="61"/>
                  </a:cubicBezTo>
                  <a:cubicBezTo>
                    <a:pt x="51" y="68"/>
                    <a:pt x="57" y="74"/>
                    <a:pt x="65" y="74"/>
                  </a:cubicBezTo>
                  <a:cubicBezTo>
                    <a:pt x="72" y="74"/>
                    <a:pt x="78" y="68"/>
                    <a:pt x="78" y="61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48"/>
                    <a:pt x="18" y="48"/>
                    <a:pt x="18" y="48"/>
                  </a:cubicBezTo>
                  <a:cubicBezTo>
                    <a:pt x="17" y="48"/>
                    <a:pt x="15" y="47"/>
                    <a:pt x="13" y="47"/>
                  </a:cubicBezTo>
                  <a:cubicBezTo>
                    <a:pt x="6" y="47"/>
                    <a:pt x="0" y="53"/>
                    <a:pt x="0" y="61"/>
                  </a:cubicBezTo>
                  <a:cubicBezTo>
                    <a:pt x="0" y="68"/>
                    <a:pt x="6" y="74"/>
                    <a:pt x="13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19" name="Freeform 101">
              <a:extLst>
                <a:ext uri="{FF2B5EF4-FFF2-40B4-BE49-F238E27FC236}">
                  <a16:creationId xmlns:a16="http://schemas.microsoft.com/office/drawing/2014/main" id="{4654F20A-7615-4A44-97F0-7A4496097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3433" y="3148113"/>
              <a:ext cx="76399" cy="129993"/>
            </a:xfrm>
            <a:custGeom>
              <a:avLst/>
              <a:gdLst>
                <a:gd name="T0" fmla="*/ 0 w 39"/>
                <a:gd name="T1" fmla="*/ 46 h 66"/>
                <a:gd name="T2" fmla="*/ 0 w 39"/>
                <a:gd name="T3" fmla="*/ 55 h 66"/>
                <a:gd name="T4" fmla="*/ 11 w 39"/>
                <a:gd name="T5" fmla="*/ 66 h 66"/>
                <a:gd name="T6" fmla="*/ 27 w 39"/>
                <a:gd name="T7" fmla="*/ 66 h 66"/>
                <a:gd name="T8" fmla="*/ 39 w 39"/>
                <a:gd name="T9" fmla="*/ 55 h 66"/>
                <a:gd name="T10" fmla="*/ 39 w 39"/>
                <a:gd name="T11" fmla="*/ 46 h 66"/>
                <a:gd name="T12" fmla="*/ 25 w 39"/>
                <a:gd name="T13" fmla="*/ 46 h 66"/>
                <a:gd name="T14" fmla="*/ 25 w 39"/>
                <a:gd name="T15" fmla="*/ 38 h 66"/>
                <a:gd name="T16" fmla="*/ 39 w 39"/>
                <a:gd name="T17" fmla="*/ 38 h 66"/>
                <a:gd name="T18" fmla="*/ 39 w 39"/>
                <a:gd name="T19" fmla="*/ 25 h 66"/>
                <a:gd name="T20" fmla="*/ 25 w 39"/>
                <a:gd name="T21" fmla="*/ 25 h 66"/>
                <a:gd name="T22" fmla="*/ 25 w 39"/>
                <a:gd name="T23" fmla="*/ 17 h 66"/>
                <a:gd name="T24" fmla="*/ 39 w 39"/>
                <a:gd name="T25" fmla="*/ 17 h 66"/>
                <a:gd name="T26" fmla="*/ 39 w 39"/>
                <a:gd name="T27" fmla="*/ 11 h 66"/>
                <a:gd name="T28" fmla="*/ 27 w 39"/>
                <a:gd name="T29" fmla="*/ 0 h 66"/>
                <a:gd name="T30" fmla="*/ 11 w 39"/>
                <a:gd name="T31" fmla="*/ 0 h 66"/>
                <a:gd name="T32" fmla="*/ 0 w 39"/>
                <a:gd name="T33" fmla="*/ 11 h 66"/>
                <a:gd name="T34" fmla="*/ 0 w 39"/>
                <a:gd name="T35" fmla="*/ 17 h 66"/>
                <a:gd name="T36" fmla="*/ 14 w 39"/>
                <a:gd name="T37" fmla="*/ 17 h 66"/>
                <a:gd name="T38" fmla="*/ 14 w 39"/>
                <a:gd name="T39" fmla="*/ 25 h 66"/>
                <a:gd name="T40" fmla="*/ 0 w 39"/>
                <a:gd name="T41" fmla="*/ 25 h 66"/>
                <a:gd name="T42" fmla="*/ 0 w 39"/>
                <a:gd name="T43" fmla="*/ 38 h 66"/>
                <a:gd name="T44" fmla="*/ 14 w 39"/>
                <a:gd name="T45" fmla="*/ 38 h 66"/>
                <a:gd name="T46" fmla="*/ 14 w 39"/>
                <a:gd name="T47" fmla="*/ 46 h 66"/>
                <a:gd name="T48" fmla="*/ 0 w 39"/>
                <a:gd name="T49" fmla="*/ 4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9" h="66">
                  <a:moveTo>
                    <a:pt x="0" y="46"/>
                  </a:moveTo>
                  <a:cubicBezTo>
                    <a:pt x="0" y="55"/>
                    <a:pt x="0" y="55"/>
                    <a:pt x="0" y="55"/>
                  </a:cubicBezTo>
                  <a:cubicBezTo>
                    <a:pt x="0" y="61"/>
                    <a:pt x="5" y="66"/>
                    <a:pt x="11" y="66"/>
                  </a:cubicBezTo>
                  <a:cubicBezTo>
                    <a:pt x="27" y="66"/>
                    <a:pt x="27" y="66"/>
                    <a:pt x="27" y="66"/>
                  </a:cubicBezTo>
                  <a:cubicBezTo>
                    <a:pt x="34" y="66"/>
                    <a:pt x="39" y="61"/>
                    <a:pt x="39" y="55"/>
                  </a:cubicBezTo>
                  <a:cubicBezTo>
                    <a:pt x="39" y="46"/>
                    <a:pt x="39" y="46"/>
                    <a:pt x="39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38"/>
                    <a:pt x="25" y="38"/>
                    <a:pt x="25" y="38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5"/>
                    <a:pt x="34" y="0"/>
                    <a:pt x="27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46"/>
                    <a:pt x="14" y="46"/>
                    <a:pt x="14" y="46"/>
                  </a:cubicBezTo>
                  <a:lnTo>
                    <a:pt x="0" y="4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0" name="Freeform 102">
              <a:extLst>
                <a:ext uri="{FF2B5EF4-FFF2-40B4-BE49-F238E27FC236}">
                  <a16:creationId xmlns:a16="http://schemas.microsoft.com/office/drawing/2014/main" id="{6526B4CF-3ED3-4C1F-990B-A89BF4485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9487" y="3264422"/>
              <a:ext cx="123151" cy="80960"/>
            </a:xfrm>
            <a:custGeom>
              <a:avLst/>
              <a:gdLst>
                <a:gd name="T0" fmla="*/ 0 w 62"/>
                <a:gd name="T1" fmla="*/ 2 h 41"/>
                <a:gd name="T2" fmla="*/ 20 w 62"/>
                <a:gd name="T3" fmla="*/ 19 h 41"/>
                <a:gd name="T4" fmla="*/ 27 w 62"/>
                <a:gd name="T5" fmla="*/ 19 h 41"/>
                <a:gd name="T6" fmla="*/ 27 w 62"/>
                <a:gd name="T7" fmla="*/ 32 h 41"/>
                <a:gd name="T8" fmla="*/ 19 w 62"/>
                <a:gd name="T9" fmla="*/ 32 h 41"/>
                <a:gd name="T10" fmla="*/ 19 w 62"/>
                <a:gd name="T11" fmla="*/ 41 h 41"/>
                <a:gd name="T12" fmla="*/ 43 w 62"/>
                <a:gd name="T13" fmla="*/ 41 h 41"/>
                <a:gd name="T14" fmla="*/ 43 w 62"/>
                <a:gd name="T15" fmla="*/ 32 h 41"/>
                <a:gd name="T16" fmla="*/ 35 w 62"/>
                <a:gd name="T17" fmla="*/ 32 h 41"/>
                <a:gd name="T18" fmla="*/ 35 w 62"/>
                <a:gd name="T19" fmla="*/ 19 h 41"/>
                <a:gd name="T20" fmla="*/ 42 w 62"/>
                <a:gd name="T21" fmla="*/ 19 h 41"/>
                <a:gd name="T22" fmla="*/ 62 w 62"/>
                <a:gd name="T23" fmla="*/ 2 h 41"/>
                <a:gd name="T24" fmla="*/ 54 w 62"/>
                <a:gd name="T25" fmla="*/ 0 h 41"/>
                <a:gd name="T26" fmla="*/ 42 w 62"/>
                <a:gd name="T27" fmla="*/ 11 h 41"/>
                <a:gd name="T28" fmla="*/ 20 w 62"/>
                <a:gd name="T29" fmla="*/ 11 h 41"/>
                <a:gd name="T30" fmla="*/ 8 w 62"/>
                <a:gd name="T31" fmla="*/ 0 h 41"/>
                <a:gd name="T32" fmla="*/ 0 w 62"/>
                <a:gd name="T33" fmla="*/ 2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2" h="41">
                  <a:moveTo>
                    <a:pt x="0" y="2"/>
                  </a:moveTo>
                  <a:cubicBezTo>
                    <a:pt x="2" y="12"/>
                    <a:pt x="11" y="19"/>
                    <a:pt x="20" y="19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27" y="32"/>
                    <a:pt x="27" y="32"/>
                    <a:pt x="27" y="32"/>
                  </a:cubicBezTo>
                  <a:cubicBezTo>
                    <a:pt x="19" y="32"/>
                    <a:pt x="19" y="32"/>
                    <a:pt x="19" y="3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19"/>
                    <a:pt x="35" y="19"/>
                    <a:pt x="35" y="19"/>
                  </a:cubicBezTo>
                  <a:cubicBezTo>
                    <a:pt x="42" y="19"/>
                    <a:pt x="42" y="19"/>
                    <a:pt x="42" y="19"/>
                  </a:cubicBezTo>
                  <a:cubicBezTo>
                    <a:pt x="52" y="19"/>
                    <a:pt x="60" y="10"/>
                    <a:pt x="62" y="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3" y="5"/>
                    <a:pt x="48" y="11"/>
                    <a:pt x="42" y="11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15" y="11"/>
                    <a:pt x="9" y="6"/>
                    <a:pt x="8" y="0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1" name="Freeform 103">
              <a:extLst>
                <a:ext uri="{FF2B5EF4-FFF2-40B4-BE49-F238E27FC236}">
                  <a16:creationId xmlns:a16="http://schemas.microsoft.com/office/drawing/2014/main" id="{0A04F9AA-01DA-429B-B7B6-1AC482623D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01120" y="4304365"/>
              <a:ext cx="147097" cy="136835"/>
            </a:xfrm>
            <a:custGeom>
              <a:avLst/>
              <a:gdLst>
                <a:gd name="T0" fmla="*/ 70 w 74"/>
                <a:gd name="T1" fmla="*/ 69 h 69"/>
                <a:gd name="T2" fmla="*/ 70 w 74"/>
                <a:gd name="T3" fmla="*/ 64 h 69"/>
                <a:gd name="T4" fmla="*/ 74 w 74"/>
                <a:gd name="T5" fmla="*/ 10 h 69"/>
                <a:gd name="T6" fmla="*/ 65 w 74"/>
                <a:gd name="T7" fmla="*/ 18 h 69"/>
                <a:gd name="T8" fmla="*/ 65 w 74"/>
                <a:gd name="T9" fmla="*/ 27 h 69"/>
                <a:gd name="T10" fmla="*/ 65 w 74"/>
                <a:gd name="T11" fmla="*/ 33 h 69"/>
                <a:gd name="T12" fmla="*/ 65 w 74"/>
                <a:gd name="T13" fmla="*/ 41 h 69"/>
                <a:gd name="T14" fmla="*/ 32 w 74"/>
                <a:gd name="T15" fmla="*/ 3 h 69"/>
                <a:gd name="T16" fmla="*/ 31 w 74"/>
                <a:gd name="T17" fmla="*/ 4 h 69"/>
                <a:gd name="T18" fmla="*/ 31 w 74"/>
                <a:gd name="T19" fmla="*/ 64 h 69"/>
                <a:gd name="T20" fmla="*/ 61 w 74"/>
                <a:gd name="T21" fmla="*/ 64 h 69"/>
                <a:gd name="T22" fmla="*/ 65 w 74"/>
                <a:gd name="T23" fmla="*/ 69 h 69"/>
                <a:gd name="T24" fmla="*/ 61 w 74"/>
                <a:gd name="T25" fmla="*/ 37 h 69"/>
                <a:gd name="T26" fmla="*/ 65 w 74"/>
                <a:gd name="T27" fmla="*/ 27 h 69"/>
                <a:gd name="T28" fmla="*/ 61 w 74"/>
                <a:gd name="T29" fmla="*/ 23 h 69"/>
                <a:gd name="T30" fmla="*/ 65 w 74"/>
                <a:gd name="T31" fmla="*/ 10 h 69"/>
                <a:gd name="T32" fmla="*/ 31 w 74"/>
                <a:gd name="T33" fmla="*/ 17 h 69"/>
                <a:gd name="T34" fmla="*/ 53 w 74"/>
                <a:gd name="T35" fmla="*/ 57 h 69"/>
                <a:gd name="T36" fmla="*/ 31 w 74"/>
                <a:gd name="T37" fmla="*/ 57 h 69"/>
                <a:gd name="T38" fmla="*/ 65 w 74"/>
                <a:gd name="T39" fmla="*/ 33 h 69"/>
                <a:gd name="T40" fmla="*/ 31 w 74"/>
                <a:gd name="T41" fmla="*/ 2 h 69"/>
                <a:gd name="T42" fmla="*/ 16 w 74"/>
                <a:gd name="T43" fmla="*/ 10 h 69"/>
                <a:gd name="T44" fmla="*/ 0 w 74"/>
                <a:gd name="T45" fmla="*/ 3 h 69"/>
                <a:gd name="T46" fmla="*/ 10 w 74"/>
                <a:gd name="T47" fmla="*/ 10 h 69"/>
                <a:gd name="T48" fmla="*/ 1 w 74"/>
                <a:gd name="T49" fmla="*/ 64 h 69"/>
                <a:gd name="T50" fmla="*/ 7 w 74"/>
                <a:gd name="T51" fmla="*/ 64 h 69"/>
                <a:gd name="T52" fmla="*/ 16 w 74"/>
                <a:gd name="T53" fmla="*/ 69 h 69"/>
                <a:gd name="T54" fmla="*/ 16 w 74"/>
                <a:gd name="T55" fmla="*/ 64 h 69"/>
                <a:gd name="T56" fmla="*/ 31 w 74"/>
                <a:gd name="T57" fmla="*/ 57 h 69"/>
                <a:gd name="T58" fmla="*/ 8 w 74"/>
                <a:gd name="T59" fmla="*/ 17 h 69"/>
                <a:gd name="T60" fmla="*/ 31 w 74"/>
                <a:gd name="T61" fmla="*/ 10 h 69"/>
                <a:gd name="T62" fmla="*/ 23 w 74"/>
                <a:gd name="T63" fmla="*/ 10 h 69"/>
                <a:gd name="T64" fmla="*/ 31 w 74"/>
                <a:gd name="T65" fmla="*/ 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4" h="69">
                  <a:moveTo>
                    <a:pt x="65" y="69"/>
                  </a:moveTo>
                  <a:cubicBezTo>
                    <a:pt x="70" y="69"/>
                    <a:pt x="70" y="69"/>
                    <a:pt x="70" y="69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4" y="64"/>
                    <a:pt x="74" y="64"/>
                    <a:pt x="74" y="64"/>
                  </a:cubicBezTo>
                  <a:cubicBezTo>
                    <a:pt x="74" y="10"/>
                    <a:pt x="74" y="10"/>
                    <a:pt x="74" y="10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7" y="18"/>
                    <a:pt x="69" y="20"/>
                    <a:pt x="69" y="23"/>
                  </a:cubicBezTo>
                  <a:cubicBezTo>
                    <a:pt x="69" y="25"/>
                    <a:pt x="67" y="27"/>
                    <a:pt x="65" y="27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5" y="33"/>
                    <a:pt x="65" y="33"/>
                    <a:pt x="65" y="33"/>
                  </a:cubicBezTo>
                  <a:cubicBezTo>
                    <a:pt x="67" y="33"/>
                    <a:pt x="69" y="35"/>
                    <a:pt x="69" y="37"/>
                  </a:cubicBezTo>
                  <a:cubicBezTo>
                    <a:pt x="69" y="39"/>
                    <a:pt x="67" y="41"/>
                    <a:pt x="65" y="41"/>
                  </a:cubicBezTo>
                  <a:lnTo>
                    <a:pt x="65" y="69"/>
                  </a:lnTo>
                  <a:close/>
                  <a:moveTo>
                    <a:pt x="32" y="3"/>
                  </a:moveTo>
                  <a:cubicBezTo>
                    <a:pt x="31" y="2"/>
                    <a:pt x="31" y="2"/>
                    <a:pt x="31" y="2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2" y="3"/>
                    <a:pt x="32" y="3"/>
                    <a:pt x="32" y="3"/>
                  </a:cubicBezTo>
                  <a:close/>
                  <a:moveTo>
                    <a:pt x="31" y="64"/>
                  </a:moveTo>
                  <a:cubicBezTo>
                    <a:pt x="61" y="64"/>
                    <a:pt x="61" y="64"/>
                    <a:pt x="61" y="64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9"/>
                    <a:pt x="61" y="69"/>
                    <a:pt x="61" y="69"/>
                  </a:cubicBezTo>
                  <a:cubicBezTo>
                    <a:pt x="65" y="69"/>
                    <a:pt x="65" y="69"/>
                    <a:pt x="65" y="69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3" y="41"/>
                    <a:pt x="61" y="39"/>
                    <a:pt x="61" y="37"/>
                  </a:cubicBezTo>
                  <a:cubicBezTo>
                    <a:pt x="61" y="35"/>
                    <a:pt x="63" y="33"/>
                    <a:pt x="65" y="33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63" y="27"/>
                    <a:pt x="61" y="25"/>
                    <a:pt x="61" y="23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1" y="20"/>
                    <a:pt x="63" y="18"/>
                    <a:pt x="65" y="18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53" y="57"/>
                    <a:pt x="53" y="57"/>
                    <a:pt x="53" y="57"/>
                  </a:cubicBezTo>
                  <a:cubicBezTo>
                    <a:pt x="31" y="57"/>
                    <a:pt x="31" y="57"/>
                    <a:pt x="31" y="57"/>
                  </a:cubicBezTo>
                  <a:cubicBezTo>
                    <a:pt x="31" y="64"/>
                    <a:pt x="31" y="64"/>
                    <a:pt x="31" y="64"/>
                  </a:cubicBezTo>
                  <a:close/>
                  <a:moveTo>
                    <a:pt x="65" y="33"/>
                  </a:moveTo>
                  <a:cubicBezTo>
                    <a:pt x="65" y="33"/>
                    <a:pt x="65" y="33"/>
                    <a:pt x="65" y="33"/>
                  </a:cubicBezTo>
                  <a:moveTo>
                    <a:pt x="31" y="2"/>
                  </a:moveTo>
                  <a:cubicBezTo>
                    <a:pt x="29" y="0"/>
                    <a:pt x="29" y="0"/>
                    <a:pt x="29" y="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4"/>
                    <a:pt x="7" y="64"/>
                    <a:pt x="7" y="64"/>
                  </a:cubicBezTo>
                  <a:cubicBezTo>
                    <a:pt x="7" y="69"/>
                    <a:pt x="7" y="69"/>
                    <a:pt x="7" y="69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16" y="64"/>
                    <a:pt x="16" y="64"/>
                    <a:pt x="16" y="64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31" y="57"/>
                    <a:pt x="31" y="57"/>
                    <a:pt x="31" y="57"/>
                  </a:cubicBezTo>
                  <a:cubicBezTo>
                    <a:pt x="8" y="57"/>
                    <a:pt x="8" y="57"/>
                    <a:pt x="8" y="5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1" y="10"/>
                    <a:pt x="31" y="10"/>
                    <a:pt x="31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31" y="4"/>
                    <a:pt x="31" y="4"/>
                    <a:pt x="31" y="4"/>
                  </a:cubicBezTo>
                  <a:lnTo>
                    <a:pt x="31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2" name="Oval 104">
              <a:extLst>
                <a:ext uri="{FF2B5EF4-FFF2-40B4-BE49-F238E27FC236}">
                  <a16:creationId xmlns:a16="http://schemas.microsoft.com/office/drawing/2014/main" id="{2B791B45-198D-4A10-96D8-6A4317BBE1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83149" y="2696559"/>
              <a:ext cx="39910" cy="3877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3" name="Freeform 105">
              <a:extLst>
                <a:ext uri="{FF2B5EF4-FFF2-40B4-BE49-F238E27FC236}">
                  <a16:creationId xmlns:a16="http://schemas.microsoft.com/office/drawing/2014/main" id="{6C7C903A-70D6-4EC2-9D45-098BFE1949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5782" y="2743311"/>
              <a:ext cx="93504" cy="142536"/>
            </a:xfrm>
            <a:custGeom>
              <a:avLst/>
              <a:gdLst>
                <a:gd name="T0" fmla="*/ 14 w 82"/>
                <a:gd name="T1" fmla="*/ 23 h 125"/>
                <a:gd name="T2" fmla="*/ 19 w 82"/>
                <a:gd name="T3" fmla="*/ 23 h 125"/>
                <a:gd name="T4" fmla="*/ 19 w 82"/>
                <a:gd name="T5" fmla="*/ 65 h 125"/>
                <a:gd name="T6" fmla="*/ 19 w 82"/>
                <a:gd name="T7" fmla="*/ 65 h 125"/>
                <a:gd name="T8" fmla="*/ 19 w 82"/>
                <a:gd name="T9" fmla="*/ 125 h 125"/>
                <a:gd name="T10" fmla="*/ 38 w 82"/>
                <a:gd name="T11" fmla="*/ 125 h 125"/>
                <a:gd name="T12" fmla="*/ 38 w 82"/>
                <a:gd name="T13" fmla="*/ 59 h 125"/>
                <a:gd name="T14" fmla="*/ 45 w 82"/>
                <a:gd name="T15" fmla="*/ 59 h 125"/>
                <a:gd name="T16" fmla="*/ 45 w 82"/>
                <a:gd name="T17" fmla="*/ 125 h 125"/>
                <a:gd name="T18" fmla="*/ 64 w 82"/>
                <a:gd name="T19" fmla="*/ 125 h 125"/>
                <a:gd name="T20" fmla="*/ 64 w 82"/>
                <a:gd name="T21" fmla="*/ 59 h 125"/>
                <a:gd name="T22" fmla="*/ 64 w 82"/>
                <a:gd name="T23" fmla="*/ 59 h 125"/>
                <a:gd name="T24" fmla="*/ 64 w 82"/>
                <a:gd name="T25" fmla="*/ 23 h 125"/>
                <a:gd name="T26" fmla="*/ 69 w 82"/>
                <a:gd name="T27" fmla="*/ 23 h 125"/>
                <a:gd name="T28" fmla="*/ 69 w 82"/>
                <a:gd name="T29" fmla="*/ 59 h 125"/>
                <a:gd name="T30" fmla="*/ 82 w 82"/>
                <a:gd name="T31" fmla="*/ 59 h 125"/>
                <a:gd name="T32" fmla="*/ 82 w 82"/>
                <a:gd name="T33" fmla="*/ 0 h 125"/>
                <a:gd name="T34" fmla="*/ 0 w 82"/>
                <a:gd name="T35" fmla="*/ 0 h 125"/>
                <a:gd name="T36" fmla="*/ 0 w 82"/>
                <a:gd name="T37" fmla="*/ 59 h 125"/>
                <a:gd name="T38" fmla="*/ 14 w 82"/>
                <a:gd name="T39" fmla="*/ 59 h 125"/>
                <a:gd name="T40" fmla="*/ 14 w 82"/>
                <a:gd name="T41" fmla="*/ 2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2" h="125">
                  <a:moveTo>
                    <a:pt x="14" y="23"/>
                  </a:moveTo>
                  <a:lnTo>
                    <a:pt x="19" y="23"/>
                  </a:lnTo>
                  <a:lnTo>
                    <a:pt x="19" y="65"/>
                  </a:lnTo>
                  <a:lnTo>
                    <a:pt x="19" y="65"/>
                  </a:lnTo>
                  <a:lnTo>
                    <a:pt x="19" y="125"/>
                  </a:lnTo>
                  <a:lnTo>
                    <a:pt x="38" y="125"/>
                  </a:lnTo>
                  <a:lnTo>
                    <a:pt x="38" y="59"/>
                  </a:lnTo>
                  <a:lnTo>
                    <a:pt x="45" y="59"/>
                  </a:lnTo>
                  <a:lnTo>
                    <a:pt x="45" y="125"/>
                  </a:lnTo>
                  <a:lnTo>
                    <a:pt x="64" y="125"/>
                  </a:lnTo>
                  <a:lnTo>
                    <a:pt x="64" y="59"/>
                  </a:lnTo>
                  <a:lnTo>
                    <a:pt x="64" y="59"/>
                  </a:lnTo>
                  <a:lnTo>
                    <a:pt x="64" y="23"/>
                  </a:lnTo>
                  <a:lnTo>
                    <a:pt x="69" y="23"/>
                  </a:lnTo>
                  <a:lnTo>
                    <a:pt x="69" y="59"/>
                  </a:lnTo>
                  <a:lnTo>
                    <a:pt x="82" y="59"/>
                  </a:lnTo>
                  <a:lnTo>
                    <a:pt x="82" y="0"/>
                  </a:lnTo>
                  <a:lnTo>
                    <a:pt x="0" y="0"/>
                  </a:lnTo>
                  <a:lnTo>
                    <a:pt x="0" y="59"/>
                  </a:lnTo>
                  <a:lnTo>
                    <a:pt x="14" y="59"/>
                  </a:lnTo>
                  <a:lnTo>
                    <a:pt x="14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4" name="Oval 106">
              <a:extLst>
                <a:ext uri="{FF2B5EF4-FFF2-40B4-BE49-F238E27FC236}">
                  <a16:creationId xmlns:a16="http://schemas.microsoft.com/office/drawing/2014/main" id="{51A9FC6D-2737-4E25-B9BB-956283E008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90336" y="2696559"/>
              <a:ext cx="37630" cy="3877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5" name="Freeform 107">
              <a:extLst>
                <a:ext uri="{FF2B5EF4-FFF2-40B4-BE49-F238E27FC236}">
                  <a16:creationId xmlns:a16="http://schemas.microsoft.com/office/drawing/2014/main" id="{118B7AC6-4557-4A04-BB22-74C7DD973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4987" y="2743311"/>
              <a:ext cx="106047" cy="142536"/>
            </a:xfrm>
            <a:custGeom>
              <a:avLst/>
              <a:gdLst>
                <a:gd name="T0" fmla="*/ 81 w 93"/>
                <a:gd name="T1" fmla="*/ 59 h 125"/>
                <a:gd name="T2" fmla="*/ 93 w 93"/>
                <a:gd name="T3" fmla="*/ 59 h 125"/>
                <a:gd name="T4" fmla="*/ 78 w 93"/>
                <a:gd name="T5" fmla="*/ 0 h 125"/>
                <a:gd name="T6" fmla="*/ 17 w 93"/>
                <a:gd name="T7" fmla="*/ 0 h 125"/>
                <a:gd name="T8" fmla="*/ 0 w 93"/>
                <a:gd name="T9" fmla="*/ 59 h 125"/>
                <a:gd name="T10" fmla="*/ 14 w 93"/>
                <a:gd name="T11" fmla="*/ 59 h 125"/>
                <a:gd name="T12" fmla="*/ 24 w 93"/>
                <a:gd name="T13" fmla="*/ 23 h 125"/>
                <a:gd name="T14" fmla="*/ 28 w 93"/>
                <a:gd name="T15" fmla="*/ 23 h 125"/>
                <a:gd name="T16" fmla="*/ 10 w 93"/>
                <a:gd name="T17" fmla="*/ 89 h 125"/>
                <a:gd name="T18" fmla="*/ 24 w 93"/>
                <a:gd name="T19" fmla="*/ 89 h 125"/>
                <a:gd name="T20" fmla="*/ 24 w 93"/>
                <a:gd name="T21" fmla="*/ 125 h 125"/>
                <a:gd name="T22" fmla="*/ 45 w 93"/>
                <a:gd name="T23" fmla="*/ 125 h 125"/>
                <a:gd name="T24" fmla="*/ 45 w 93"/>
                <a:gd name="T25" fmla="*/ 89 h 125"/>
                <a:gd name="T26" fmla="*/ 50 w 93"/>
                <a:gd name="T27" fmla="*/ 89 h 125"/>
                <a:gd name="T28" fmla="*/ 50 w 93"/>
                <a:gd name="T29" fmla="*/ 125 h 125"/>
                <a:gd name="T30" fmla="*/ 69 w 93"/>
                <a:gd name="T31" fmla="*/ 125 h 125"/>
                <a:gd name="T32" fmla="*/ 69 w 93"/>
                <a:gd name="T33" fmla="*/ 89 h 125"/>
                <a:gd name="T34" fmla="*/ 85 w 93"/>
                <a:gd name="T35" fmla="*/ 89 h 125"/>
                <a:gd name="T36" fmla="*/ 66 w 93"/>
                <a:gd name="T37" fmla="*/ 23 h 125"/>
                <a:gd name="T38" fmla="*/ 71 w 93"/>
                <a:gd name="T39" fmla="*/ 23 h 125"/>
                <a:gd name="T40" fmla="*/ 81 w 93"/>
                <a:gd name="T41" fmla="*/ 5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3" h="125">
                  <a:moveTo>
                    <a:pt x="81" y="59"/>
                  </a:moveTo>
                  <a:lnTo>
                    <a:pt x="93" y="59"/>
                  </a:lnTo>
                  <a:lnTo>
                    <a:pt x="78" y="0"/>
                  </a:lnTo>
                  <a:lnTo>
                    <a:pt x="17" y="0"/>
                  </a:lnTo>
                  <a:lnTo>
                    <a:pt x="0" y="59"/>
                  </a:lnTo>
                  <a:lnTo>
                    <a:pt x="14" y="59"/>
                  </a:lnTo>
                  <a:lnTo>
                    <a:pt x="24" y="23"/>
                  </a:lnTo>
                  <a:lnTo>
                    <a:pt x="28" y="23"/>
                  </a:lnTo>
                  <a:lnTo>
                    <a:pt x="10" y="89"/>
                  </a:lnTo>
                  <a:lnTo>
                    <a:pt x="24" y="89"/>
                  </a:lnTo>
                  <a:lnTo>
                    <a:pt x="24" y="125"/>
                  </a:lnTo>
                  <a:lnTo>
                    <a:pt x="45" y="125"/>
                  </a:lnTo>
                  <a:lnTo>
                    <a:pt x="45" y="89"/>
                  </a:lnTo>
                  <a:lnTo>
                    <a:pt x="50" y="89"/>
                  </a:lnTo>
                  <a:lnTo>
                    <a:pt x="50" y="125"/>
                  </a:lnTo>
                  <a:lnTo>
                    <a:pt x="69" y="125"/>
                  </a:lnTo>
                  <a:lnTo>
                    <a:pt x="69" y="89"/>
                  </a:lnTo>
                  <a:lnTo>
                    <a:pt x="85" y="89"/>
                  </a:lnTo>
                  <a:lnTo>
                    <a:pt x="66" y="23"/>
                  </a:lnTo>
                  <a:lnTo>
                    <a:pt x="71" y="23"/>
                  </a:lnTo>
                  <a:lnTo>
                    <a:pt x="81" y="5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6" name="Freeform 108">
              <a:extLst>
                <a:ext uri="{FF2B5EF4-FFF2-40B4-BE49-F238E27FC236}">
                  <a16:creationId xmlns:a16="http://schemas.microsoft.com/office/drawing/2014/main" id="{BB251DA8-7D7C-4A5E-B653-17CDAB97CA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22577" y="4674958"/>
              <a:ext cx="149378" cy="182446"/>
            </a:xfrm>
            <a:custGeom>
              <a:avLst/>
              <a:gdLst>
                <a:gd name="T0" fmla="*/ 52 w 75"/>
                <a:gd name="T1" fmla="*/ 84 h 92"/>
                <a:gd name="T2" fmla="*/ 75 w 75"/>
                <a:gd name="T3" fmla="*/ 92 h 92"/>
                <a:gd name="T4" fmla="*/ 52 w 75"/>
                <a:gd name="T5" fmla="*/ 52 h 92"/>
                <a:gd name="T6" fmla="*/ 47 w 75"/>
                <a:gd name="T7" fmla="*/ 45 h 92"/>
                <a:gd name="T8" fmla="*/ 43 w 75"/>
                <a:gd name="T9" fmla="*/ 63 h 92"/>
                <a:gd name="T10" fmla="*/ 45 w 75"/>
                <a:gd name="T11" fmla="*/ 69 h 92"/>
                <a:gd name="T12" fmla="*/ 43 w 75"/>
                <a:gd name="T13" fmla="*/ 67 h 92"/>
                <a:gd name="T14" fmla="*/ 46 w 75"/>
                <a:gd name="T15" fmla="*/ 78 h 92"/>
                <a:gd name="T16" fmla="*/ 43 w 75"/>
                <a:gd name="T17" fmla="*/ 84 h 92"/>
                <a:gd name="T18" fmla="*/ 43 w 75"/>
                <a:gd name="T19" fmla="*/ 84 h 92"/>
                <a:gd name="T20" fmla="*/ 37 w 75"/>
                <a:gd name="T21" fmla="*/ 78 h 92"/>
                <a:gd name="T22" fmla="*/ 43 w 75"/>
                <a:gd name="T23" fmla="*/ 24 h 92"/>
                <a:gd name="T24" fmla="*/ 40 w 75"/>
                <a:gd name="T25" fmla="*/ 14 h 92"/>
                <a:gd name="T26" fmla="*/ 37 w 75"/>
                <a:gd name="T27" fmla="*/ 27 h 92"/>
                <a:gd name="T28" fmla="*/ 37 w 75"/>
                <a:gd name="T29" fmla="*/ 45 h 92"/>
                <a:gd name="T30" fmla="*/ 41 w 75"/>
                <a:gd name="T31" fmla="*/ 52 h 92"/>
                <a:gd name="T32" fmla="*/ 37 w 75"/>
                <a:gd name="T33" fmla="*/ 62 h 92"/>
                <a:gd name="T34" fmla="*/ 43 w 75"/>
                <a:gd name="T35" fmla="*/ 74 h 92"/>
                <a:gd name="T36" fmla="*/ 41 w 75"/>
                <a:gd name="T37" fmla="*/ 65 h 92"/>
                <a:gd name="T38" fmla="*/ 43 w 75"/>
                <a:gd name="T39" fmla="*/ 24 h 92"/>
                <a:gd name="T40" fmla="*/ 37 w 75"/>
                <a:gd name="T41" fmla="*/ 84 h 92"/>
                <a:gd name="T42" fmla="*/ 37 w 75"/>
                <a:gd name="T43" fmla="*/ 78 h 92"/>
                <a:gd name="T44" fmla="*/ 37 w 75"/>
                <a:gd name="T45" fmla="*/ 78 h 92"/>
                <a:gd name="T46" fmla="*/ 32 w 75"/>
                <a:gd name="T47" fmla="*/ 84 h 92"/>
                <a:gd name="T48" fmla="*/ 37 w 75"/>
                <a:gd name="T49" fmla="*/ 0 h 92"/>
                <a:gd name="T50" fmla="*/ 34 w 75"/>
                <a:gd name="T51" fmla="*/ 14 h 92"/>
                <a:gd name="T52" fmla="*/ 32 w 75"/>
                <a:gd name="T53" fmla="*/ 63 h 92"/>
                <a:gd name="T54" fmla="*/ 32 w 75"/>
                <a:gd name="T55" fmla="*/ 67 h 92"/>
                <a:gd name="T56" fmla="*/ 37 w 75"/>
                <a:gd name="T57" fmla="*/ 69 h 92"/>
                <a:gd name="T58" fmla="*/ 37 w 75"/>
                <a:gd name="T59" fmla="*/ 62 h 92"/>
                <a:gd name="T60" fmla="*/ 33 w 75"/>
                <a:gd name="T61" fmla="*/ 58 h 92"/>
                <a:gd name="T62" fmla="*/ 37 w 75"/>
                <a:gd name="T63" fmla="*/ 52 h 92"/>
                <a:gd name="T64" fmla="*/ 37 w 75"/>
                <a:gd name="T65" fmla="*/ 52 h 92"/>
                <a:gd name="T66" fmla="*/ 37 w 75"/>
                <a:gd name="T67" fmla="*/ 45 h 92"/>
                <a:gd name="T68" fmla="*/ 37 w 75"/>
                <a:gd name="T69" fmla="*/ 27 h 92"/>
                <a:gd name="T70" fmla="*/ 37 w 75"/>
                <a:gd name="T71" fmla="*/ 27 h 92"/>
                <a:gd name="T72" fmla="*/ 0 w 75"/>
                <a:gd name="T73" fmla="*/ 92 h 92"/>
                <a:gd name="T74" fmla="*/ 23 w 75"/>
                <a:gd name="T75" fmla="*/ 84 h 92"/>
                <a:gd name="T76" fmla="*/ 32 w 75"/>
                <a:gd name="T77" fmla="*/ 78 h 92"/>
                <a:gd name="T78" fmla="*/ 32 w 75"/>
                <a:gd name="T79" fmla="*/ 74 h 92"/>
                <a:gd name="T80" fmla="*/ 30 w 75"/>
                <a:gd name="T81" fmla="*/ 69 h 92"/>
                <a:gd name="T82" fmla="*/ 32 w 75"/>
                <a:gd name="T83" fmla="*/ 63 h 92"/>
                <a:gd name="T84" fmla="*/ 32 w 75"/>
                <a:gd name="T85" fmla="*/ 24 h 92"/>
                <a:gd name="T86" fmla="*/ 23 w 75"/>
                <a:gd name="T87" fmla="*/ 45 h 92"/>
                <a:gd name="T88" fmla="*/ 25 w 75"/>
                <a:gd name="T89" fmla="*/ 5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5" h="92">
                  <a:moveTo>
                    <a:pt x="43" y="84"/>
                  </a:moveTo>
                  <a:cubicBezTo>
                    <a:pt x="52" y="84"/>
                    <a:pt x="52" y="84"/>
                    <a:pt x="52" y="84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75" y="92"/>
                    <a:pt x="75" y="92"/>
                    <a:pt x="75" y="92"/>
                  </a:cubicBezTo>
                  <a:cubicBezTo>
                    <a:pt x="63" y="85"/>
                    <a:pt x="55" y="69"/>
                    <a:pt x="50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45"/>
                    <a:pt x="52" y="45"/>
                    <a:pt x="52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5" y="37"/>
                    <a:pt x="44" y="30"/>
                    <a:pt x="43" y="24"/>
                  </a:cubicBezTo>
                  <a:cubicBezTo>
                    <a:pt x="43" y="63"/>
                    <a:pt x="43" y="63"/>
                    <a:pt x="43" y="63"/>
                  </a:cubicBezTo>
                  <a:cubicBezTo>
                    <a:pt x="43" y="63"/>
                    <a:pt x="43" y="63"/>
                    <a:pt x="43" y="63"/>
                  </a:cubicBezTo>
                  <a:cubicBezTo>
                    <a:pt x="44" y="65"/>
                    <a:pt x="44" y="67"/>
                    <a:pt x="45" y="69"/>
                  </a:cubicBezTo>
                  <a:cubicBezTo>
                    <a:pt x="45" y="69"/>
                    <a:pt x="45" y="69"/>
                    <a:pt x="45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74"/>
                    <a:pt x="43" y="74"/>
                    <a:pt x="43" y="74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3" y="78"/>
                    <a:pt x="43" y="78"/>
                    <a:pt x="43" y="78"/>
                  </a:cubicBezTo>
                  <a:lnTo>
                    <a:pt x="43" y="84"/>
                  </a:lnTo>
                  <a:close/>
                  <a:moveTo>
                    <a:pt x="37" y="84"/>
                  </a:moveTo>
                  <a:cubicBezTo>
                    <a:pt x="43" y="84"/>
                    <a:pt x="43" y="84"/>
                    <a:pt x="43" y="84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37" y="78"/>
                    <a:pt x="37" y="78"/>
                    <a:pt x="37" y="78"/>
                  </a:cubicBezTo>
                  <a:cubicBezTo>
                    <a:pt x="37" y="84"/>
                    <a:pt x="37" y="84"/>
                    <a:pt x="37" y="84"/>
                  </a:cubicBezTo>
                  <a:close/>
                  <a:moveTo>
                    <a:pt x="43" y="24"/>
                  </a:moveTo>
                  <a:cubicBezTo>
                    <a:pt x="42" y="18"/>
                    <a:pt x="41" y="14"/>
                    <a:pt x="41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8" y="28"/>
                    <a:pt x="38" y="41"/>
                    <a:pt x="39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52"/>
                    <a:pt x="37" y="52"/>
                    <a:pt x="37" y="52"/>
                  </a:cubicBezTo>
                  <a:cubicBezTo>
                    <a:pt x="41" y="52"/>
                    <a:pt x="41" y="52"/>
                    <a:pt x="41" y="52"/>
                  </a:cubicBezTo>
                  <a:cubicBezTo>
                    <a:pt x="41" y="52"/>
                    <a:pt x="41" y="54"/>
                    <a:pt x="42" y="58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43" y="74"/>
                    <a:pt x="43" y="74"/>
                    <a:pt x="43" y="74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3" y="63"/>
                    <a:pt x="43" y="63"/>
                    <a:pt x="43" y="63"/>
                  </a:cubicBezTo>
                  <a:lnTo>
                    <a:pt x="43" y="24"/>
                  </a:lnTo>
                  <a:close/>
                  <a:moveTo>
                    <a:pt x="32" y="84"/>
                  </a:moveTo>
                  <a:cubicBezTo>
                    <a:pt x="37" y="84"/>
                    <a:pt x="37" y="84"/>
                    <a:pt x="37" y="84"/>
                  </a:cubicBezTo>
                  <a:cubicBezTo>
                    <a:pt x="37" y="84"/>
                    <a:pt x="37" y="84"/>
                    <a:pt x="37" y="84"/>
                  </a:cubicBezTo>
                  <a:cubicBezTo>
                    <a:pt x="37" y="78"/>
                    <a:pt x="37" y="78"/>
                    <a:pt x="37" y="78"/>
                  </a:cubicBezTo>
                  <a:cubicBezTo>
                    <a:pt x="37" y="78"/>
                    <a:pt x="37" y="78"/>
                    <a:pt x="37" y="78"/>
                  </a:cubicBezTo>
                  <a:cubicBezTo>
                    <a:pt x="37" y="78"/>
                    <a:pt x="37" y="78"/>
                    <a:pt x="37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2" y="84"/>
                    <a:pt x="32" y="84"/>
                    <a:pt x="32" y="84"/>
                  </a:cubicBezTo>
                  <a:close/>
                  <a:moveTo>
                    <a:pt x="37" y="0"/>
                  </a:moveTo>
                  <a:cubicBezTo>
                    <a:pt x="37" y="0"/>
                    <a:pt x="37" y="0"/>
                    <a:pt x="37" y="0"/>
                  </a:cubicBezTo>
                  <a:cubicBezTo>
                    <a:pt x="35" y="14"/>
                    <a:pt x="35" y="14"/>
                    <a:pt x="35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4" y="14"/>
                    <a:pt x="33" y="18"/>
                    <a:pt x="32" y="24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34" y="54"/>
                    <a:pt x="34" y="52"/>
                    <a:pt x="34" y="52"/>
                  </a:cubicBezTo>
                  <a:cubicBezTo>
                    <a:pt x="37" y="52"/>
                    <a:pt x="37" y="52"/>
                    <a:pt x="37" y="52"/>
                  </a:cubicBezTo>
                  <a:cubicBezTo>
                    <a:pt x="37" y="52"/>
                    <a:pt x="37" y="52"/>
                    <a:pt x="37" y="52"/>
                  </a:cubicBezTo>
                  <a:cubicBezTo>
                    <a:pt x="37" y="52"/>
                    <a:pt x="37" y="52"/>
                    <a:pt x="37" y="52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5"/>
                    <a:pt x="37" y="45"/>
                  </a:cubicBezTo>
                  <a:cubicBezTo>
                    <a:pt x="36" y="45"/>
                    <a:pt x="36" y="45"/>
                    <a:pt x="36" y="45"/>
                  </a:cubicBezTo>
                  <a:cubicBezTo>
                    <a:pt x="37" y="40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7" y="27"/>
                    <a:pt x="37" y="27"/>
                    <a:pt x="37" y="27"/>
                  </a:cubicBezTo>
                  <a:lnTo>
                    <a:pt x="37" y="0"/>
                  </a:lnTo>
                  <a:close/>
                  <a:moveTo>
                    <a:pt x="0" y="92"/>
                  </a:moveTo>
                  <a:cubicBezTo>
                    <a:pt x="15" y="92"/>
                    <a:pt x="15" y="92"/>
                    <a:pt x="15" y="92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32" y="84"/>
                    <a:pt x="32" y="84"/>
                    <a:pt x="32" y="84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32" y="74"/>
                    <a:pt x="32" y="74"/>
                    <a:pt x="32" y="74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0" y="69"/>
                    <a:pt x="30" y="69"/>
                    <a:pt x="30" y="69"/>
                  </a:cubicBezTo>
                  <a:cubicBezTo>
                    <a:pt x="31" y="67"/>
                    <a:pt x="31" y="65"/>
                    <a:pt x="32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1" y="30"/>
                    <a:pt x="30" y="37"/>
                    <a:pt x="28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20" y="69"/>
                    <a:pt x="12" y="85"/>
                    <a:pt x="0" y="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7" name="Freeform 109">
              <a:extLst>
                <a:ext uri="{FF2B5EF4-FFF2-40B4-BE49-F238E27FC236}">
                  <a16:creationId xmlns:a16="http://schemas.microsoft.com/office/drawing/2014/main" id="{0F41F819-BE9F-4BA0-9247-AFB44A13A4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9620" y="2278073"/>
              <a:ext cx="115169" cy="71838"/>
            </a:xfrm>
            <a:custGeom>
              <a:avLst/>
              <a:gdLst>
                <a:gd name="T0" fmla="*/ 78 w 101"/>
                <a:gd name="T1" fmla="*/ 63 h 63"/>
                <a:gd name="T2" fmla="*/ 101 w 101"/>
                <a:gd name="T3" fmla="*/ 63 h 63"/>
                <a:gd name="T4" fmla="*/ 101 w 101"/>
                <a:gd name="T5" fmla="*/ 35 h 63"/>
                <a:gd name="T6" fmla="*/ 89 w 101"/>
                <a:gd name="T7" fmla="*/ 35 h 63"/>
                <a:gd name="T8" fmla="*/ 89 w 101"/>
                <a:gd name="T9" fmla="*/ 0 h 63"/>
                <a:gd name="T10" fmla="*/ 78 w 101"/>
                <a:gd name="T11" fmla="*/ 0 h 63"/>
                <a:gd name="T12" fmla="*/ 78 w 101"/>
                <a:gd name="T13" fmla="*/ 44 h 63"/>
                <a:gd name="T14" fmla="*/ 87 w 101"/>
                <a:gd name="T15" fmla="*/ 44 h 63"/>
                <a:gd name="T16" fmla="*/ 87 w 101"/>
                <a:gd name="T17" fmla="*/ 56 h 63"/>
                <a:gd name="T18" fmla="*/ 87 w 101"/>
                <a:gd name="T19" fmla="*/ 56 h 63"/>
                <a:gd name="T20" fmla="*/ 78 w 101"/>
                <a:gd name="T21" fmla="*/ 56 h 63"/>
                <a:gd name="T22" fmla="*/ 78 w 101"/>
                <a:gd name="T23" fmla="*/ 63 h 63"/>
                <a:gd name="T24" fmla="*/ 64 w 101"/>
                <a:gd name="T25" fmla="*/ 0 h 63"/>
                <a:gd name="T26" fmla="*/ 64 w 101"/>
                <a:gd name="T27" fmla="*/ 35 h 63"/>
                <a:gd name="T28" fmla="*/ 50 w 101"/>
                <a:gd name="T29" fmla="*/ 35 h 63"/>
                <a:gd name="T30" fmla="*/ 50 w 101"/>
                <a:gd name="T31" fmla="*/ 44 h 63"/>
                <a:gd name="T32" fmla="*/ 59 w 101"/>
                <a:gd name="T33" fmla="*/ 44 h 63"/>
                <a:gd name="T34" fmla="*/ 59 w 101"/>
                <a:gd name="T35" fmla="*/ 56 h 63"/>
                <a:gd name="T36" fmla="*/ 59 w 101"/>
                <a:gd name="T37" fmla="*/ 56 h 63"/>
                <a:gd name="T38" fmla="*/ 50 w 101"/>
                <a:gd name="T39" fmla="*/ 56 h 63"/>
                <a:gd name="T40" fmla="*/ 50 w 101"/>
                <a:gd name="T41" fmla="*/ 63 h 63"/>
                <a:gd name="T42" fmla="*/ 78 w 101"/>
                <a:gd name="T43" fmla="*/ 63 h 63"/>
                <a:gd name="T44" fmla="*/ 78 w 101"/>
                <a:gd name="T45" fmla="*/ 56 h 63"/>
                <a:gd name="T46" fmla="*/ 69 w 101"/>
                <a:gd name="T47" fmla="*/ 56 h 63"/>
                <a:gd name="T48" fmla="*/ 69 w 101"/>
                <a:gd name="T49" fmla="*/ 44 h 63"/>
                <a:gd name="T50" fmla="*/ 78 w 101"/>
                <a:gd name="T51" fmla="*/ 44 h 63"/>
                <a:gd name="T52" fmla="*/ 78 w 101"/>
                <a:gd name="T53" fmla="*/ 0 h 63"/>
                <a:gd name="T54" fmla="*/ 64 w 101"/>
                <a:gd name="T55" fmla="*/ 0 h 63"/>
                <a:gd name="T56" fmla="*/ 50 w 101"/>
                <a:gd name="T57" fmla="*/ 35 h 63"/>
                <a:gd name="T58" fmla="*/ 21 w 101"/>
                <a:gd name="T59" fmla="*/ 35 h 63"/>
                <a:gd name="T60" fmla="*/ 21 w 101"/>
                <a:gd name="T61" fmla="*/ 44 h 63"/>
                <a:gd name="T62" fmla="*/ 29 w 101"/>
                <a:gd name="T63" fmla="*/ 44 h 63"/>
                <a:gd name="T64" fmla="*/ 29 w 101"/>
                <a:gd name="T65" fmla="*/ 56 h 63"/>
                <a:gd name="T66" fmla="*/ 29 w 101"/>
                <a:gd name="T67" fmla="*/ 56 h 63"/>
                <a:gd name="T68" fmla="*/ 21 w 101"/>
                <a:gd name="T69" fmla="*/ 56 h 63"/>
                <a:gd name="T70" fmla="*/ 21 w 101"/>
                <a:gd name="T71" fmla="*/ 63 h 63"/>
                <a:gd name="T72" fmla="*/ 50 w 101"/>
                <a:gd name="T73" fmla="*/ 63 h 63"/>
                <a:gd name="T74" fmla="*/ 50 w 101"/>
                <a:gd name="T75" fmla="*/ 56 h 63"/>
                <a:gd name="T76" fmla="*/ 42 w 101"/>
                <a:gd name="T77" fmla="*/ 56 h 63"/>
                <a:gd name="T78" fmla="*/ 42 w 101"/>
                <a:gd name="T79" fmla="*/ 44 h 63"/>
                <a:gd name="T80" fmla="*/ 50 w 101"/>
                <a:gd name="T81" fmla="*/ 44 h 63"/>
                <a:gd name="T82" fmla="*/ 50 w 101"/>
                <a:gd name="T83" fmla="*/ 35 h 63"/>
                <a:gd name="T84" fmla="*/ 21 w 101"/>
                <a:gd name="T85" fmla="*/ 35 h 63"/>
                <a:gd name="T86" fmla="*/ 0 w 101"/>
                <a:gd name="T87" fmla="*/ 35 h 63"/>
                <a:gd name="T88" fmla="*/ 0 w 101"/>
                <a:gd name="T89" fmla="*/ 63 h 63"/>
                <a:gd name="T90" fmla="*/ 21 w 101"/>
                <a:gd name="T91" fmla="*/ 63 h 63"/>
                <a:gd name="T92" fmla="*/ 21 w 101"/>
                <a:gd name="T93" fmla="*/ 56 h 63"/>
                <a:gd name="T94" fmla="*/ 12 w 101"/>
                <a:gd name="T95" fmla="*/ 56 h 63"/>
                <a:gd name="T96" fmla="*/ 12 w 101"/>
                <a:gd name="T97" fmla="*/ 44 h 63"/>
                <a:gd name="T98" fmla="*/ 21 w 101"/>
                <a:gd name="T99" fmla="*/ 44 h 63"/>
                <a:gd name="T100" fmla="*/ 21 w 101"/>
                <a:gd name="T101" fmla="*/ 3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1" h="63">
                  <a:moveTo>
                    <a:pt x="78" y="63"/>
                  </a:moveTo>
                  <a:lnTo>
                    <a:pt x="101" y="63"/>
                  </a:lnTo>
                  <a:lnTo>
                    <a:pt x="101" y="35"/>
                  </a:lnTo>
                  <a:lnTo>
                    <a:pt x="89" y="35"/>
                  </a:lnTo>
                  <a:lnTo>
                    <a:pt x="89" y="0"/>
                  </a:lnTo>
                  <a:lnTo>
                    <a:pt x="78" y="0"/>
                  </a:lnTo>
                  <a:lnTo>
                    <a:pt x="78" y="44"/>
                  </a:lnTo>
                  <a:lnTo>
                    <a:pt x="87" y="44"/>
                  </a:lnTo>
                  <a:lnTo>
                    <a:pt x="87" y="56"/>
                  </a:lnTo>
                  <a:lnTo>
                    <a:pt x="87" y="56"/>
                  </a:lnTo>
                  <a:lnTo>
                    <a:pt x="78" y="56"/>
                  </a:lnTo>
                  <a:lnTo>
                    <a:pt x="78" y="63"/>
                  </a:lnTo>
                  <a:close/>
                  <a:moveTo>
                    <a:pt x="64" y="0"/>
                  </a:moveTo>
                  <a:lnTo>
                    <a:pt x="64" y="35"/>
                  </a:lnTo>
                  <a:lnTo>
                    <a:pt x="50" y="35"/>
                  </a:lnTo>
                  <a:lnTo>
                    <a:pt x="50" y="44"/>
                  </a:lnTo>
                  <a:lnTo>
                    <a:pt x="59" y="44"/>
                  </a:lnTo>
                  <a:lnTo>
                    <a:pt x="59" y="56"/>
                  </a:lnTo>
                  <a:lnTo>
                    <a:pt x="59" y="56"/>
                  </a:lnTo>
                  <a:lnTo>
                    <a:pt x="50" y="56"/>
                  </a:lnTo>
                  <a:lnTo>
                    <a:pt x="50" y="63"/>
                  </a:lnTo>
                  <a:lnTo>
                    <a:pt x="78" y="63"/>
                  </a:lnTo>
                  <a:lnTo>
                    <a:pt x="78" y="56"/>
                  </a:lnTo>
                  <a:lnTo>
                    <a:pt x="69" y="56"/>
                  </a:lnTo>
                  <a:lnTo>
                    <a:pt x="69" y="44"/>
                  </a:lnTo>
                  <a:lnTo>
                    <a:pt x="78" y="44"/>
                  </a:lnTo>
                  <a:lnTo>
                    <a:pt x="78" y="0"/>
                  </a:lnTo>
                  <a:lnTo>
                    <a:pt x="64" y="0"/>
                  </a:lnTo>
                  <a:close/>
                  <a:moveTo>
                    <a:pt x="50" y="35"/>
                  </a:moveTo>
                  <a:lnTo>
                    <a:pt x="21" y="35"/>
                  </a:lnTo>
                  <a:lnTo>
                    <a:pt x="21" y="44"/>
                  </a:lnTo>
                  <a:lnTo>
                    <a:pt x="29" y="44"/>
                  </a:lnTo>
                  <a:lnTo>
                    <a:pt x="29" y="56"/>
                  </a:lnTo>
                  <a:lnTo>
                    <a:pt x="29" y="56"/>
                  </a:lnTo>
                  <a:lnTo>
                    <a:pt x="21" y="56"/>
                  </a:lnTo>
                  <a:lnTo>
                    <a:pt x="21" y="63"/>
                  </a:lnTo>
                  <a:lnTo>
                    <a:pt x="50" y="63"/>
                  </a:lnTo>
                  <a:lnTo>
                    <a:pt x="50" y="56"/>
                  </a:lnTo>
                  <a:lnTo>
                    <a:pt x="42" y="56"/>
                  </a:lnTo>
                  <a:lnTo>
                    <a:pt x="42" y="44"/>
                  </a:lnTo>
                  <a:lnTo>
                    <a:pt x="50" y="44"/>
                  </a:lnTo>
                  <a:lnTo>
                    <a:pt x="50" y="35"/>
                  </a:lnTo>
                  <a:close/>
                  <a:moveTo>
                    <a:pt x="21" y="35"/>
                  </a:moveTo>
                  <a:lnTo>
                    <a:pt x="0" y="35"/>
                  </a:lnTo>
                  <a:lnTo>
                    <a:pt x="0" y="63"/>
                  </a:lnTo>
                  <a:lnTo>
                    <a:pt x="21" y="63"/>
                  </a:lnTo>
                  <a:lnTo>
                    <a:pt x="21" y="56"/>
                  </a:lnTo>
                  <a:lnTo>
                    <a:pt x="12" y="56"/>
                  </a:lnTo>
                  <a:lnTo>
                    <a:pt x="12" y="44"/>
                  </a:lnTo>
                  <a:lnTo>
                    <a:pt x="21" y="44"/>
                  </a:lnTo>
                  <a:lnTo>
                    <a:pt x="21" y="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8" name="Freeform 110">
              <a:extLst>
                <a:ext uri="{FF2B5EF4-FFF2-40B4-BE49-F238E27FC236}">
                  <a16:creationId xmlns:a16="http://schemas.microsoft.com/office/drawing/2014/main" id="{B4776525-50D3-4ECE-8943-5EEC68C41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2253" y="2353332"/>
              <a:ext cx="153939" cy="50173"/>
            </a:xfrm>
            <a:custGeom>
              <a:avLst/>
              <a:gdLst>
                <a:gd name="T0" fmla="*/ 130 w 135"/>
                <a:gd name="T1" fmla="*/ 44 h 44"/>
                <a:gd name="T2" fmla="*/ 135 w 135"/>
                <a:gd name="T3" fmla="*/ 0 h 44"/>
                <a:gd name="T4" fmla="*/ 0 w 135"/>
                <a:gd name="T5" fmla="*/ 0 h 44"/>
                <a:gd name="T6" fmla="*/ 15 w 135"/>
                <a:gd name="T7" fmla="*/ 44 h 44"/>
                <a:gd name="T8" fmla="*/ 130 w 135"/>
                <a:gd name="T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5" h="44">
                  <a:moveTo>
                    <a:pt x="130" y="44"/>
                  </a:moveTo>
                  <a:lnTo>
                    <a:pt x="135" y="0"/>
                  </a:lnTo>
                  <a:lnTo>
                    <a:pt x="0" y="0"/>
                  </a:lnTo>
                  <a:lnTo>
                    <a:pt x="15" y="44"/>
                  </a:lnTo>
                  <a:lnTo>
                    <a:pt x="130" y="4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29" name="Freeform 111">
              <a:extLst>
                <a:ext uri="{FF2B5EF4-FFF2-40B4-BE49-F238E27FC236}">
                  <a16:creationId xmlns:a16="http://schemas.microsoft.com/office/drawing/2014/main" id="{28484E03-6B2C-4459-9924-38187E5292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60969" y="3377311"/>
              <a:ext cx="144817" cy="115169"/>
            </a:xfrm>
            <a:custGeom>
              <a:avLst/>
              <a:gdLst>
                <a:gd name="T0" fmla="*/ 58 w 73"/>
                <a:gd name="T1" fmla="*/ 58 h 58"/>
                <a:gd name="T2" fmla="*/ 58 w 73"/>
                <a:gd name="T3" fmla="*/ 38 h 58"/>
                <a:gd name="T4" fmla="*/ 67 w 73"/>
                <a:gd name="T5" fmla="*/ 29 h 58"/>
                <a:gd name="T6" fmla="*/ 73 w 73"/>
                <a:gd name="T7" fmla="*/ 29 h 58"/>
                <a:gd name="T8" fmla="*/ 73 w 73"/>
                <a:gd name="T9" fmla="*/ 8 h 58"/>
                <a:gd name="T10" fmla="*/ 65 w 73"/>
                <a:gd name="T11" fmla="*/ 0 h 58"/>
                <a:gd name="T12" fmla="*/ 47 w 73"/>
                <a:gd name="T13" fmla="*/ 0 h 58"/>
                <a:gd name="T14" fmla="*/ 47 w 73"/>
                <a:gd name="T15" fmla="*/ 9 h 58"/>
                <a:gd name="T16" fmla="*/ 54 w 73"/>
                <a:gd name="T17" fmla="*/ 16 h 58"/>
                <a:gd name="T18" fmla="*/ 47 w 73"/>
                <a:gd name="T19" fmla="*/ 22 h 58"/>
                <a:gd name="T20" fmla="*/ 47 w 73"/>
                <a:gd name="T21" fmla="*/ 26 h 58"/>
                <a:gd name="T22" fmla="*/ 54 w 73"/>
                <a:gd name="T23" fmla="*/ 33 h 58"/>
                <a:gd name="T24" fmla="*/ 47 w 73"/>
                <a:gd name="T25" fmla="*/ 39 h 58"/>
                <a:gd name="T26" fmla="*/ 47 w 73"/>
                <a:gd name="T27" fmla="*/ 58 h 58"/>
                <a:gd name="T28" fmla="*/ 58 w 73"/>
                <a:gd name="T29" fmla="*/ 58 h 58"/>
                <a:gd name="T30" fmla="*/ 47 w 73"/>
                <a:gd name="T31" fmla="*/ 0 h 58"/>
                <a:gd name="T32" fmla="*/ 26 w 73"/>
                <a:gd name="T33" fmla="*/ 0 h 58"/>
                <a:gd name="T34" fmla="*/ 26 w 73"/>
                <a:gd name="T35" fmla="*/ 9 h 58"/>
                <a:gd name="T36" fmla="*/ 33 w 73"/>
                <a:gd name="T37" fmla="*/ 16 h 58"/>
                <a:gd name="T38" fmla="*/ 26 w 73"/>
                <a:gd name="T39" fmla="*/ 22 h 58"/>
                <a:gd name="T40" fmla="*/ 26 w 73"/>
                <a:gd name="T41" fmla="*/ 26 h 58"/>
                <a:gd name="T42" fmla="*/ 33 w 73"/>
                <a:gd name="T43" fmla="*/ 33 h 58"/>
                <a:gd name="T44" fmla="*/ 26 w 73"/>
                <a:gd name="T45" fmla="*/ 39 h 58"/>
                <a:gd name="T46" fmla="*/ 26 w 73"/>
                <a:gd name="T47" fmla="*/ 58 h 58"/>
                <a:gd name="T48" fmla="*/ 47 w 73"/>
                <a:gd name="T49" fmla="*/ 58 h 58"/>
                <a:gd name="T50" fmla="*/ 47 w 73"/>
                <a:gd name="T51" fmla="*/ 39 h 58"/>
                <a:gd name="T52" fmla="*/ 47 w 73"/>
                <a:gd name="T53" fmla="*/ 39 h 58"/>
                <a:gd name="T54" fmla="*/ 41 w 73"/>
                <a:gd name="T55" fmla="*/ 33 h 58"/>
                <a:gd name="T56" fmla="*/ 47 w 73"/>
                <a:gd name="T57" fmla="*/ 26 h 58"/>
                <a:gd name="T58" fmla="*/ 47 w 73"/>
                <a:gd name="T59" fmla="*/ 26 h 58"/>
                <a:gd name="T60" fmla="*/ 47 w 73"/>
                <a:gd name="T61" fmla="*/ 26 h 58"/>
                <a:gd name="T62" fmla="*/ 47 w 73"/>
                <a:gd name="T63" fmla="*/ 22 h 58"/>
                <a:gd name="T64" fmla="*/ 47 w 73"/>
                <a:gd name="T65" fmla="*/ 22 h 58"/>
                <a:gd name="T66" fmla="*/ 41 w 73"/>
                <a:gd name="T67" fmla="*/ 16 h 58"/>
                <a:gd name="T68" fmla="*/ 47 w 73"/>
                <a:gd name="T69" fmla="*/ 9 h 58"/>
                <a:gd name="T70" fmla="*/ 47 w 73"/>
                <a:gd name="T71" fmla="*/ 9 h 58"/>
                <a:gd name="T72" fmla="*/ 47 w 73"/>
                <a:gd name="T73" fmla="*/ 9 h 58"/>
                <a:gd name="T74" fmla="*/ 47 w 73"/>
                <a:gd name="T75" fmla="*/ 0 h 58"/>
                <a:gd name="T76" fmla="*/ 26 w 73"/>
                <a:gd name="T77" fmla="*/ 0 h 58"/>
                <a:gd name="T78" fmla="*/ 8 w 73"/>
                <a:gd name="T79" fmla="*/ 0 h 58"/>
                <a:gd name="T80" fmla="*/ 0 w 73"/>
                <a:gd name="T81" fmla="*/ 8 h 58"/>
                <a:gd name="T82" fmla="*/ 0 w 73"/>
                <a:gd name="T83" fmla="*/ 29 h 58"/>
                <a:gd name="T84" fmla="*/ 6 w 73"/>
                <a:gd name="T85" fmla="*/ 29 h 58"/>
                <a:gd name="T86" fmla="*/ 15 w 73"/>
                <a:gd name="T87" fmla="*/ 38 h 58"/>
                <a:gd name="T88" fmla="*/ 15 w 73"/>
                <a:gd name="T89" fmla="*/ 58 h 58"/>
                <a:gd name="T90" fmla="*/ 26 w 73"/>
                <a:gd name="T91" fmla="*/ 58 h 58"/>
                <a:gd name="T92" fmla="*/ 26 w 73"/>
                <a:gd name="T93" fmla="*/ 39 h 58"/>
                <a:gd name="T94" fmla="*/ 26 w 73"/>
                <a:gd name="T95" fmla="*/ 39 h 58"/>
                <a:gd name="T96" fmla="*/ 20 w 73"/>
                <a:gd name="T97" fmla="*/ 33 h 58"/>
                <a:gd name="T98" fmla="*/ 26 w 73"/>
                <a:gd name="T99" fmla="*/ 26 h 58"/>
                <a:gd name="T100" fmla="*/ 26 w 73"/>
                <a:gd name="T101" fmla="*/ 26 h 58"/>
                <a:gd name="T102" fmla="*/ 26 w 73"/>
                <a:gd name="T103" fmla="*/ 26 h 58"/>
                <a:gd name="T104" fmla="*/ 26 w 73"/>
                <a:gd name="T105" fmla="*/ 22 h 58"/>
                <a:gd name="T106" fmla="*/ 26 w 73"/>
                <a:gd name="T107" fmla="*/ 22 h 58"/>
                <a:gd name="T108" fmla="*/ 20 w 73"/>
                <a:gd name="T109" fmla="*/ 16 h 58"/>
                <a:gd name="T110" fmla="*/ 26 w 73"/>
                <a:gd name="T111" fmla="*/ 9 h 58"/>
                <a:gd name="T112" fmla="*/ 26 w 73"/>
                <a:gd name="T113" fmla="*/ 9 h 58"/>
                <a:gd name="T114" fmla="*/ 26 w 73"/>
                <a:gd name="T115" fmla="*/ 9 h 58"/>
                <a:gd name="T116" fmla="*/ 26 w 73"/>
                <a:gd name="T11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3" h="58">
                  <a:moveTo>
                    <a:pt x="58" y="58"/>
                  </a:moveTo>
                  <a:cubicBezTo>
                    <a:pt x="58" y="38"/>
                    <a:pt x="58" y="38"/>
                    <a:pt x="58" y="38"/>
                  </a:cubicBezTo>
                  <a:cubicBezTo>
                    <a:pt x="58" y="32"/>
                    <a:pt x="61" y="29"/>
                    <a:pt x="67" y="29"/>
                  </a:cubicBezTo>
                  <a:cubicBezTo>
                    <a:pt x="73" y="29"/>
                    <a:pt x="73" y="29"/>
                    <a:pt x="73" y="29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73" y="3"/>
                    <a:pt x="70" y="0"/>
                    <a:pt x="65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51" y="9"/>
                    <a:pt x="54" y="12"/>
                    <a:pt x="54" y="16"/>
                  </a:cubicBezTo>
                  <a:cubicBezTo>
                    <a:pt x="54" y="19"/>
                    <a:pt x="51" y="22"/>
                    <a:pt x="47" y="22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51" y="26"/>
                    <a:pt x="54" y="29"/>
                    <a:pt x="54" y="33"/>
                  </a:cubicBezTo>
                  <a:cubicBezTo>
                    <a:pt x="54" y="37"/>
                    <a:pt x="51" y="39"/>
                    <a:pt x="47" y="39"/>
                  </a:cubicBezTo>
                  <a:cubicBezTo>
                    <a:pt x="47" y="58"/>
                    <a:pt x="47" y="58"/>
                    <a:pt x="47" y="58"/>
                  </a:cubicBezTo>
                  <a:lnTo>
                    <a:pt x="58" y="58"/>
                  </a:lnTo>
                  <a:close/>
                  <a:moveTo>
                    <a:pt x="47" y="0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30" y="9"/>
                    <a:pt x="33" y="12"/>
                    <a:pt x="33" y="16"/>
                  </a:cubicBezTo>
                  <a:cubicBezTo>
                    <a:pt x="33" y="19"/>
                    <a:pt x="30" y="22"/>
                    <a:pt x="26" y="22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30" y="26"/>
                    <a:pt x="33" y="29"/>
                    <a:pt x="33" y="33"/>
                  </a:cubicBezTo>
                  <a:cubicBezTo>
                    <a:pt x="33" y="37"/>
                    <a:pt x="30" y="39"/>
                    <a:pt x="26" y="39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47" y="58"/>
                    <a:pt x="47" y="58"/>
                    <a:pt x="47" y="58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44" y="39"/>
                    <a:pt x="41" y="37"/>
                    <a:pt x="41" y="33"/>
                  </a:cubicBezTo>
                  <a:cubicBezTo>
                    <a:pt x="41" y="29"/>
                    <a:pt x="44" y="26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4" y="22"/>
                    <a:pt x="41" y="19"/>
                    <a:pt x="41" y="16"/>
                  </a:cubicBezTo>
                  <a:cubicBezTo>
                    <a:pt x="41" y="12"/>
                    <a:pt x="44" y="9"/>
                    <a:pt x="47" y="9"/>
                  </a:cubicBezTo>
                  <a:cubicBezTo>
                    <a:pt x="47" y="9"/>
                    <a:pt x="47" y="9"/>
                    <a:pt x="47" y="9"/>
                  </a:cubicBezTo>
                  <a:cubicBezTo>
                    <a:pt x="47" y="9"/>
                    <a:pt x="47" y="9"/>
                    <a:pt x="47" y="9"/>
                  </a:cubicBezTo>
                  <a:lnTo>
                    <a:pt x="47" y="0"/>
                  </a:lnTo>
                  <a:close/>
                  <a:moveTo>
                    <a:pt x="26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12" y="29"/>
                    <a:pt x="15" y="32"/>
                    <a:pt x="15" y="38"/>
                  </a:cubicBezTo>
                  <a:cubicBezTo>
                    <a:pt x="15" y="58"/>
                    <a:pt x="15" y="58"/>
                    <a:pt x="15" y="58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6" y="39"/>
                    <a:pt x="26" y="39"/>
                    <a:pt x="26" y="39"/>
                  </a:cubicBezTo>
                  <a:cubicBezTo>
                    <a:pt x="23" y="39"/>
                    <a:pt x="20" y="37"/>
                    <a:pt x="20" y="33"/>
                  </a:cubicBezTo>
                  <a:cubicBezTo>
                    <a:pt x="20" y="29"/>
                    <a:pt x="23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3" y="22"/>
                    <a:pt x="20" y="19"/>
                    <a:pt x="20" y="16"/>
                  </a:cubicBezTo>
                  <a:cubicBezTo>
                    <a:pt x="20" y="12"/>
                    <a:pt x="23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9"/>
                    <a:pt x="26" y="9"/>
                    <a:pt x="26" y="9"/>
                  </a:cubicBezTo>
                  <a:lnTo>
                    <a:pt x="2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0" name="Freeform 112">
              <a:extLst>
                <a:ext uri="{FF2B5EF4-FFF2-40B4-BE49-F238E27FC236}">
                  <a16:creationId xmlns:a16="http://schemas.microsoft.com/office/drawing/2014/main" id="{13CE5102-CE8C-4701-970C-269AA90105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5883" y="3441167"/>
              <a:ext cx="196130" cy="104906"/>
            </a:xfrm>
            <a:custGeom>
              <a:avLst/>
              <a:gdLst>
                <a:gd name="T0" fmla="*/ 93 w 99"/>
                <a:gd name="T1" fmla="*/ 0 h 53"/>
                <a:gd name="T2" fmla="*/ 86 w 99"/>
                <a:gd name="T3" fmla="*/ 0 h 53"/>
                <a:gd name="T4" fmla="*/ 80 w 99"/>
                <a:gd name="T5" fmla="*/ 0 h 53"/>
                <a:gd name="T6" fmla="*/ 73 w 99"/>
                <a:gd name="T7" fmla="*/ 6 h 53"/>
                <a:gd name="T8" fmla="*/ 73 w 99"/>
                <a:gd name="T9" fmla="*/ 28 h 53"/>
                <a:gd name="T10" fmla="*/ 26 w 99"/>
                <a:gd name="T11" fmla="*/ 28 h 53"/>
                <a:gd name="T12" fmla="*/ 26 w 99"/>
                <a:gd name="T13" fmla="*/ 6 h 53"/>
                <a:gd name="T14" fmla="*/ 19 w 99"/>
                <a:gd name="T15" fmla="*/ 0 h 53"/>
                <a:gd name="T16" fmla="*/ 13 w 99"/>
                <a:gd name="T17" fmla="*/ 0 h 53"/>
                <a:gd name="T18" fmla="*/ 7 w 99"/>
                <a:gd name="T19" fmla="*/ 0 h 53"/>
                <a:gd name="T20" fmla="*/ 0 w 99"/>
                <a:gd name="T21" fmla="*/ 6 h 53"/>
                <a:gd name="T22" fmla="*/ 0 w 99"/>
                <a:gd name="T23" fmla="*/ 39 h 53"/>
                <a:gd name="T24" fmla="*/ 10 w 99"/>
                <a:gd name="T25" fmla="*/ 48 h 53"/>
                <a:gd name="T26" fmla="*/ 10 w 99"/>
                <a:gd name="T27" fmla="*/ 49 h 53"/>
                <a:gd name="T28" fmla="*/ 10 w 99"/>
                <a:gd name="T29" fmla="*/ 51 h 53"/>
                <a:gd name="T30" fmla="*/ 14 w 99"/>
                <a:gd name="T31" fmla="*/ 53 h 53"/>
                <a:gd name="T32" fmla="*/ 15 w 99"/>
                <a:gd name="T33" fmla="*/ 53 h 53"/>
                <a:gd name="T34" fmla="*/ 19 w 99"/>
                <a:gd name="T35" fmla="*/ 51 h 53"/>
                <a:gd name="T36" fmla="*/ 19 w 99"/>
                <a:gd name="T37" fmla="*/ 49 h 53"/>
                <a:gd name="T38" fmla="*/ 19 w 99"/>
                <a:gd name="T39" fmla="*/ 48 h 53"/>
                <a:gd name="T40" fmla="*/ 80 w 99"/>
                <a:gd name="T41" fmla="*/ 48 h 53"/>
                <a:gd name="T42" fmla="*/ 80 w 99"/>
                <a:gd name="T43" fmla="*/ 49 h 53"/>
                <a:gd name="T44" fmla="*/ 81 w 99"/>
                <a:gd name="T45" fmla="*/ 51 h 53"/>
                <a:gd name="T46" fmla="*/ 84 w 99"/>
                <a:gd name="T47" fmla="*/ 53 h 53"/>
                <a:gd name="T48" fmla="*/ 86 w 99"/>
                <a:gd name="T49" fmla="*/ 53 h 53"/>
                <a:gd name="T50" fmla="*/ 89 w 99"/>
                <a:gd name="T51" fmla="*/ 51 h 53"/>
                <a:gd name="T52" fmla="*/ 90 w 99"/>
                <a:gd name="T53" fmla="*/ 49 h 53"/>
                <a:gd name="T54" fmla="*/ 90 w 99"/>
                <a:gd name="T55" fmla="*/ 48 h 53"/>
                <a:gd name="T56" fmla="*/ 93 w 99"/>
                <a:gd name="T57" fmla="*/ 48 h 53"/>
                <a:gd name="T58" fmla="*/ 99 w 99"/>
                <a:gd name="T59" fmla="*/ 39 h 53"/>
                <a:gd name="T60" fmla="*/ 99 w 99"/>
                <a:gd name="T61" fmla="*/ 6 h 53"/>
                <a:gd name="T62" fmla="*/ 93 w 99"/>
                <a:gd name="T63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9" h="53">
                  <a:moveTo>
                    <a:pt x="93" y="0"/>
                  </a:moveTo>
                  <a:cubicBezTo>
                    <a:pt x="86" y="0"/>
                    <a:pt x="86" y="0"/>
                    <a:pt x="86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6" y="0"/>
                    <a:pt x="73" y="2"/>
                    <a:pt x="73" y="6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6" y="2"/>
                    <a:pt x="24" y="0"/>
                    <a:pt x="19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3"/>
                    <a:pt x="5" y="48"/>
                    <a:pt x="10" y="48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10" y="50"/>
                    <a:pt x="10" y="51"/>
                    <a:pt x="10" y="51"/>
                  </a:cubicBezTo>
                  <a:cubicBezTo>
                    <a:pt x="11" y="52"/>
                    <a:pt x="12" y="53"/>
                    <a:pt x="14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7" y="53"/>
                    <a:pt x="18" y="52"/>
                    <a:pt x="19" y="51"/>
                  </a:cubicBezTo>
                  <a:cubicBezTo>
                    <a:pt x="19" y="51"/>
                    <a:pt x="19" y="50"/>
                    <a:pt x="19" y="49"/>
                  </a:cubicBezTo>
                  <a:cubicBezTo>
                    <a:pt x="19" y="49"/>
                    <a:pt x="19" y="49"/>
                    <a:pt x="19" y="48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9"/>
                    <a:pt x="80" y="49"/>
                    <a:pt x="80" y="49"/>
                  </a:cubicBezTo>
                  <a:cubicBezTo>
                    <a:pt x="80" y="50"/>
                    <a:pt x="80" y="51"/>
                    <a:pt x="81" y="51"/>
                  </a:cubicBezTo>
                  <a:cubicBezTo>
                    <a:pt x="81" y="52"/>
                    <a:pt x="83" y="53"/>
                    <a:pt x="84" y="53"/>
                  </a:cubicBezTo>
                  <a:cubicBezTo>
                    <a:pt x="86" y="53"/>
                    <a:pt x="86" y="53"/>
                    <a:pt x="86" y="53"/>
                  </a:cubicBezTo>
                  <a:cubicBezTo>
                    <a:pt x="87" y="53"/>
                    <a:pt x="88" y="52"/>
                    <a:pt x="89" y="51"/>
                  </a:cubicBezTo>
                  <a:cubicBezTo>
                    <a:pt x="89" y="51"/>
                    <a:pt x="89" y="50"/>
                    <a:pt x="90" y="49"/>
                  </a:cubicBezTo>
                  <a:cubicBezTo>
                    <a:pt x="90" y="49"/>
                    <a:pt x="90" y="49"/>
                    <a:pt x="90" y="48"/>
                  </a:cubicBezTo>
                  <a:cubicBezTo>
                    <a:pt x="93" y="48"/>
                    <a:pt x="93" y="48"/>
                    <a:pt x="93" y="48"/>
                  </a:cubicBezTo>
                  <a:cubicBezTo>
                    <a:pt x="97" y="48"/>
                    <a:pt x="99" y="43"/>
                    <a:pt x="99" y="39"/>
                  </a:cubicBezTo>
                  <a:cubicBezTo>
                    <a:pt x="99" y="6"/>
                    <a:pt x="99" y="6"/>
                    <a:pt x="99" y="6"/>
                  </a:cubicBezTo>
                  <a:cubicBezTo>
                    <a:pt x="99" y="2"/>
                    <a:pt x="97" y="0"/>
                    <a:pt x="9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1" name="Oval 113">
              <a:extLst>
                <a:ext uri="{FF2B5EF4-FFF2-40B4-BE49-F238E27FC236}">
                  <a16:creationId xmlns:a16="http://schemas.microsoft.com/office/drawing/2014/main" id="{C68ED8F2-00F7-4378-BF5C-4E27F55C0E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5440" y="3401257"/>
              <a:ext cx="15964" cy="1596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2" name="Oval 114">
              <a:extLst>
                <a:ext uri="{FF2B5EF4-FFF2-40B4-BE49-F238E27FC236}">
                  <a16:creationId xmlns:a16="http://schemas.microsoft.com/office/drawing/2014/main" id="{DBB5D633-D171-475F-B1FE-50B3EE0542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6491" y="3401257"/>
              <a:ext cx="15964" cy="1596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3" name="Oval 115">
              <a:extLst>
                <a:ext uri="{FF2B5EF4-FFF2-40B4-BE49-F238E27FC236}">
                  <a16:creationId xmlns:a16="http://schemas.microsoft.com/office/drawing/2014/main" id="{F9AD11B3-709E-4A83-98C6-0CBABB288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5440" y="3435465"/>
              <a:ext cx="15964" cy="1596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4" name="Oval 116">
              <a:extLst>
                <a:ext uri="{FF2B5EF4-FFF2-40B4-BE49-F238E27FC236}">
                  <a16:creationId xmlns:a16="http://schemas.microsoft.com/office/drawing/2014/main" id="{37F5EFAF-FBE1-482F-92BF-8ADB5CB328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6491" y="3435465"/>
              <a:ext cx="15964" cy="15964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5" name="Freeform 117">
              <a:extLst>
                <a:ext uri="{FF2B5EF4-FFF2-40B4-BE49-F238E27FC236}">
                  <a16:creationId xmlns:a16="http://schemas.microsoft.com/office/drawing/2014/main" id="{ACBCA0FE-BFBB-4CC8-861A-3215F9219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0725" y="2060278"/>
              <a:ext cx="147097" cy="150518"/>
            </a:xfrm>
            <a:custGeom>
              <a:avLst/>
              <a:gdLst>
                <a:gd name="T0" fmla="*/ 72 w 74"/>
                <a:gd name="T1" fmla="*/ 54 h 76"/>
                <a:gd name="T2" fmla="*/ 58 w 74"/>
                <a:gd name="T3" fmla="*/ 39 h 76"/>
                <a:gd name="T4" fmla="*/ 55 w 74"/>
                <a:gd name="T5" fmla="*/ 36 h 76"/>
                <a:gd name="T6" fmla="*/ 41 w 74"/>
                <a:gd name="T7" fmla="*/ 19 h 76"/>
                <a:gd name="T8" fmla="*/ 34 w 74"/>
                <a:gd name="T9" fmla="*/ 5 h 76"/>
                <a:gd name="T10" fmla="*/ 26 w 74"/>
                <a:gd name="T11" fmla="*/ 4 h 76"/>
                <a:gd name="T12" fmla="*/ 24 w 74"/>
                <a:gd name="T13" fmla="*/ 11 h 76"/>
                <a:gd name="T14" fmla="*/ 28 w 74"/>
                <a:gd name="T15" fmla="*/ 22 h 76"/>
                <a:gd name="T16" fmla="*/ 29 w 74"/>
                <a:gd name="T17" fmla="*/ 29 h 76"/>
                <a:gd name="T18" fmla="*/ 6 w 74"/>
                <a:gd name="T19" fmla="*/ 29 h 76"/>
                <a:gd name="T20" fmla="*/ 1 w 74"/>
                <a:gd name="T21" fmla="*/ 37 h 76"/>
                <a:gd name="T22" fmla="*/ 12 w 74"/>
                <a:gd name="T23" fmla="*/ 68 h 76"/>
                <a:gd name="T24" fmla="*/ 17 w 74"/>
                <a:gd name="T25" fmla="*/ 71 h 76"/>
                <a:gd name="T26" fmla="*/ 44 w 74"/>
                <a:gd name="T27" fmla="*/ 71 h 76"/>
                <a:gd name="T28" fmla="*/ 50 w 74"/>
                <a:gd name="T29" fmla="*/ 74 h 76"/>
                <a:gd name="T30" fmla="*/ 51 w 74"/>
                <a:gd name="T31" fmla="*/ 75 h 76"/>
                <a:gd name="T32" fmla="*/ 56 w 74"/>
                <a:gd name="T33" fmla="*/ 75 h 76"/>
                <a:gd name="T34" fmla="*/ 72 w 74"/>
                <a:gd name="T35" fmla="*/ 58 h 76"/>
                <a:gd name="T36" fmla="*/ 72 w 74"/>
                <a:gd name="T37" fmla="*/ 5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74" h="76">
                  <a:moveTo>
                    <a:pt x="72" y="54"/>
                  </a:moveTo>
                  <a:cubicBezTo>
                    <a:pt x="58" y="39"/>
                    <a:pt x="58" y="39"/>
                    <a:pt x="58" y="39"/>
                  </a:cubicBezTo>
                  <a:cubicBezTo>
                    <a:pt x="56" y="38"/>
                    <a:pt x="55" y="36"/>
                    <a:pt x="55" y="36"/>
                  </a:cubicBezTo>
                  <a:cubicBezTo>
                    <a:pt x="55" y="36"/>
                    <a:pt x="49" y="25"/>
                    <a:pt x="41" y="19"/>
                  </a:cubicBezTo>
                  <a:cubicBezTo>
                    <a:pt x="32" y="14"/>
                    <a:pt x="34" y="10"/>
                    <a:pt x="34" y="5"/>
                  </a:cubicBezTo>
                  <a:cubicBezTo>
                    <a:pt x="34" y="1"/>
                    <a:pt x="30" y="0"/>
                    <a:pt x="26" y="4"/>
                  </a:cubicBezTo>
                  <a:cubicBezTo>
                    <a:pt x="25" y="6"/>
                    <a:pt x="24" y="9"/>
                    <a:pt x="24" y="11"/>
                  </a:cubicBezTo>
                  <a:cubicBezTo>
                    <a:pt x="23" y="16"/>
                    <a:pt x="27" y="20"/>
                    <a:pt x="28" y="22"/>
                  </a:cubicBezTo>
                  <a:cubicBezTo>
                    <a:pt x="29" y="23"/>
                    <a:pt x="30" y="26"/>
                    <a:pt x="29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2" y="29"/>
                    <a:pt x="0" y="33"/>
                    <a:pt x="1" y="37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13" y="70"/>
                    <a:pt x="15" y="71"/>
                    <a:pt x="17" y="71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46" y="71"/>
                    <a:pt x="48" y="73"/>
                    <a:pt x="50" y="74"/>
                  </a:cubicBezTo>
                  <a:cubicBezTo>
                    <a:pt x="51" y="75"/>
                    <a:pt x="51" y="75"/>
                    <a:pt x="51" y="75"/>
                  </a:cubicBezTo>
                  <a:cubicBezTo>
                    <a:pt x="52" y="76"/>
                    <a:pt x="54" y="76"/>
                    <a:pt x="56" y="75"/>
                  </a:cubicBezTo>
                  <a:cubicBezTo>
                    <a:pt x="72" y="58"/>
                    <a:pt x="72" y="58"/>
                    <a:pt x="72" y="58"/>
                  </a:cubicBezTo>
                  <a:cubicBezTo>
                    <a:pt x="74" y="57"/>
                    <a:pt x="74" y="55"/>
                    <a:pt x="72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6" name="Freeform 118">
              <a:extLst>
                <a:ext uri="{FF2B5EF4-FFF2-40B4-BE49-F238E27FC236}">
                  <a16:creationId xmlns:a16="http://schemas.microsoft.com/office/drawing/2014/main" id="{9BD485D0-5A94-4C8C-B308-A61158FD0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2473" y="2177728"/>
              <a:ext cx="49032" cy="49032"/>
            </a:xfrm>
            <a:custGeom>
              <a:avLst/>
              <a:gdLst>
                <a:gd name="T0" fmla="*/ 8 w 43"/>
                <a:gd name="T1" fmla="*/ 43 h 43"/>
                <a:gd name="T2" fmla="*/ 0 w 43"/>
                <a:gd name="T3" fmla="*/ 34 h 43"/>
                <a:gd name="T4" fmla="*/ 34 w 43"/>
                <a:gd name="T5" fmla="*/ 0 h 43"/>
                <a:gd name="T6" fmla="*/ 43 w 43"/>
                <a:gd name="T7" fmla="*/ 8 h 43"/>
                <a:gd name="T8" fmla="*/ 8 w 43"/>
                <a:gd name="T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43">
                  <a:moveTo>
                    <a:pt x="8" y="43"/>
                  </a:moveTo>
                  <a:lnTo>
                    <a:pt x="0" y="34"/>
                  </a:lnTo>
                  <a:lnTo>
                    <a:pt x="34" y="0"/>
                  </a:lnTo>
                  <a:lnTo>
                    <a:pt x="43" y="8"/>
                  </a:lnTo>
                  <a:lnTo>
                    <a:pt x="8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7" name="Freeform 119">
              <a:extLst>
                <a:ext uri="{FF2B5EF4-FFF2-40B4-BE49-F238E27FC236}">
                  <a16:creationId xmlns:a16="http://schemas.microsoft.com/office/drawing/2014/main" id="{7808A159-0731-477D-9C3A-0A7D7AE30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7484" y="3444588"/>
              <a:ext cx="44471" cy="77540"/>
            </a:xfrm>
            <a:custGeom>
              <a:avLst/>
              <a:gdLst>
                <a:gd name="T0" fmla="*/ 22 w 22"/>
                <a:gd name="T1" fmla="*/ 20 h 39"/>
                <a:gd name="T2" fmla="*/ 11 w 22"/>
                <a:gd name="T3" fmla="*/ 0 h 39"/>
                <a:gd name="T4" fmla="*/ 0 w 22"/>
                <a:gd name="T5" fmla="*/ 20 h 39"/>
                <a:gd name="T6" fmla="*/ 11 w 22"/>
                <a:gd name="T7" fmla="*/ 39 h 39"/>
                <a:gd name="T8" fmla="*/ 22 w 22"/>
                <a:gd name="T9" fmla="*/ 2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39">
                  <a:moveTo>
                    <a:pt x="22" y="20"/>
                  </a:moveTo>
                  <a:cubicBezTo>
                    <a:pt x="22" y="13"/>
                    <a:pt x="18" y="3"/>
                    <a:pt x="11" y="0"/>
                  </a:cubicBezTo>
                  <a:cubicBezTo>
                    <a:pt x="5" y="3"/>
                    <a:pt x="0" y="13"/>
                    <a:pt x="0" y="20"/>
                  </a:cubicBezTo>
                  <a:cubicBezTo>
                    <a:pt x="0" y="26"/>
                    <a:pt x="5" y="36"/>
                    <a:pt x="11" y="39"/>
                  </a:cubicBezTo>
                  <a:cubicBezTo>
                    <a:pt x="18" y="36"/>
                    <a:pt x="22" y="26"/>
                    <a:pt x="22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8" name="Freeform 120">
              <a:extLst>
                <a:ext uri="{FF2B5EF4-FFF2-40B4-BE49-F238E27FC236}">
                  <a16:creationId xmlns:a16="http://schemas.microsoft.com/office/drawing/2014/main" id="{9A2062EB-EAF8-48B2-91A8-3802E0F489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9412" y="3494760"/>
              <a:ext cx="69558" cy="54734"/>
            </a:xfrm>
            <a:custGeom>
              <a:avLst/>
              <a:gdLst>
                <a:gd name="T0" fmla="*/ 1 w 35"/>
                <a:gd name="T1" fmla="*/ 23 h 28"/>
                <a:gd name="T2" fmla="*/ 23 w 35"/>
                <a:gd name="T3" fmla="*/ 24 h 28"/>
                <a:gd name="T4" fmla="*/ 34 w 35"/>
                <a:gd name="T5" fmla="*/ 4 h 28"/>
                <a:gd name="T6" fmla="*/ 12 w 35"/>
                <a:gd name="T7" fmla="*/ 4 h 28"/>
                <a:gd name="T8" fmla="*/ 1 w 35"/>
                <a:gd name="T9" fmla="*/ 2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8">
                  <a:moveTo>
                    <a:pt x="1" y="23"/>
                  </a:moveTo>
                  <a:cubicBezTo>
                    <a:pt x="6" y="28"/>
                    <a:pt x="17" y="27"/>
                    <a:pt x="23" y="24"/>
                  </a:cubicBezTo>
                  <a:cubicBezTo>
                    <a:pt x="29" y="20"/>
                    <a:pt x="35" y="12"/>
                    <a:pt x="34" y="4"/>
                  </a:cubicBezTo>
                  <a:cubicBezTo>
                    <a:pt x="29" y="0"/>
                    <a:pt x="18" y="1"/>
                    <a:pt x="12" y="4"/>
                  </a:cubicBezTo>
                  <a:cubicBezTo>
                    <a:pt x="6" y="8"/>
                    <a:pt x="0" y="16"/>
                    <a:pt x="1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39" name="Freeform 121">
              <a:extLst>
                <a:ext uri="{FF2B5EF4-FFF2-40B4-BE49-F238E27FC236}">
                  <a16:creationId xmlns:a16="http://schemas.microsoft.com/office/drawing/2014/main" id="{5C87B239-7D49-42A3-834D-C4F4150BF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9412" y="3549494"/>
              <a:ext cx="69558" cy="55874"/>
            </a:xfrm>
            <a:custGeom>
              <a:avLst/>
              <a:gdLst>
                <a:gd name="T0" fmla="*/ 23 w 35"/>
                <a:gd name="T1" fmla="*/ 24 h 28"/>
                <a:gd name="T2" fmla="*/ 34 w 35"/>
                <a:gd name="T3" fmla="*/ 5 h 28"/>
                <a:gd name="T4" fmla="*/ 12 w 35"/>
                <a:gd name="T5" fmla="*/ 4 h 28"/>
                <a:gd name="T6" fmla="*/ 1 w 35"/>
                <a:gd name="T7" fmla="*/ 23 h 28"/>
                <a:gd name="T8" fmla="*/ 23 w 35"/>
                <a:gd name="T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28">
                  <a:moveTo>
                    <a:pt x="23" y="24"/>
                  </a:moveTo>
                  <a:cubicBezTo>
                    <a:pt x="29" y="20"/>
                    <a:pt x="35" y="12"/>
                    <a:pt x="34" y="5"/>
                  </a:cubicBezTo>
                  <a:cubicBezTo>
                    <a:pt x="29" y="0"/>
                    <a:pt x="18" y="1"/>
                    <a:pt x="12" y="4"/>
                  </a:cubicBezTo>
                  <a:cubicBezTo>
                    <a:pt x="6" y="8"/>
                    <a:pt x="0" y="16"/>
                    <a:pt x="1" y="23"/>
                  </a:cubicBezTo>
                  <a:cubicBezTo>
                    <a:pt x="6" y="28"/>
                    <a:pt x="17" y="27"/>
                    <a:pt x="23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40" name="Freeform 122">
              <a:extLst>
                <a:ext uri="{FF2B5EF4-FFF2-40B4-BE49-F238E27FC236}">
                  <a16:creationId xmlns:a16="http://schemas.microsoft.com/office/drawing/2014/main" id="{76A40813-CAFD-49F0-A91B-B0D807CFE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0469" y="3494760"/>
              <a:ext cx="71838" cy="54734"/>
            </a:xfrm>
            <a:custGeom>
              <a:avLst/>
              <a:gdLst>
                <a:gd name="T0" fmla="*/ 13 w 36"/>
                <a:gd name="T1" fmla="*/ 24 h 28"/>
                <a:gd name="T2" fmla="*/ 35 w 36"/>
                <a:gd name="T3" fmla="*/ 23 h 28"/>
                <a:gd name="T4" fmla="*/ 24 w 36"/>
                <a:gd name="T5" fmla="*/ 4 h 28"/>
                <a:gd name="T6" fmla="*/ 1 w 36"/>
                <a:gd name="T7" fmla="*/ 4 h 28"/>
                <a:gd name="T8" fmla="*/ 13 w 36"/>
                <a:gd name="T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8">
                  <a:moveTo>
                    <a:pt x="13" y="24"/>
                  </a:moveTo>
                  <a:cubicBezTo>
                    <a:pt x="19" y="27"/>
                    <a:pt x="29" y="28"/>
                    <a:pt x="35" y="23"/>
                  </a:cubicBezTo>
                  <a:cubicBezTo>
                    <a:pt x="36" y="16"/>
                    <a:pt x="30" y="8"/>
                    <a:pt x="24" y="4"/>
                  </a:cubicBezTo>
                  <a:cubicBezTo>
                    <a:pt x="18" y="1"/>
                    <a:pt x="7" y="0"/>
                    <a:pt x="1" y="4"/>
                  </a:cubicBezTo>
                  <a:cubicBezTo>
                    <a:pt x="0" y="12"/>
                    <a:pt x="7" y="20"/>
                    <a:pt x="13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41" name="Freeform 123">
              <a:extLst>
                <a:ext uri="{FF2B5EF4-FFF2-40B4-BE49-F238E27FC236}">
                  <a16:creationId xmlns:a16="http://schemas.microsoft.com/office/drawing/2014/main" id="{2B2A0D11-A3A6-4447-979E-F6E97140D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0469" y="3549494"/>
              <a:ext cx="71838" cy="55874"/>
            </a:xfrm>
            <a:custGeom>
              <a:avLst/>
              <a:gdLst>
                <a:gd name="T0" fmla="*/ 13 w 36"/>
                <a:gd name="T1" fmla="*/ 24 h 28"/>
                <a:gd name="T2" fmla="*/ 35 w 36"/>
                <a:gd name="T3" fmla="*/ 23 h 28"/>
                <a:gd name="T4" fmla="*/ 24 w 36"/>
                <a:gd name="T5" fmla="*/ 4 h 28"/>
                <a:gd name="T6" fmla="*/ 1 w 36"/>
                <a:gd name="T7" fmla="*/ 5 h 28"/>
                <a:gd name="T8" fmla="*/ 13 w 36"/>
                <a:gd name="T9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8">
                  <a:moveTo>
                    <a:pt x="13" y="24"/>
                  </a:moveTo>
                  <a:cubicBezTo>
                    <a:pt x="19" y="27"/>
                    <a:pt x="29" y="28"/>
                    <a:pt x="35" y="23"/>
                  </a:cubicBezTo>
                  <a:cubicBezTo>
                    <a:pt x="36" y="16"/>
                    <a:pt x="30" y="8"/>
                    <a:pt x="24" y="4"/>
                  </a:cubicBezTo>
                  <a:cubicBezTo>
                    <a:pt x="18" y="1"/>
                    <a:pt x="7" y="0"/>
                    <a:pt x="1" y="5"/>
                  </a:cubicBezTo>
                  <a:cubicBezTo>
                    <a:pt x="0" y="12"/>
                    <a:pt x="7" y="20"/>
                    <a:pt x="13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42" name="Freeform 124">
              <a:extLst>
                <a:ext uri="{FF2B5EF4-FFF2-40B4-BE49-F238E27FC236}">
                  <a16:creationId xmlns:a16="http://schemas.microsoft.com/office/drawing/2014/main" id="{623B7FFC-A875-41A2-9E65-DE2D3F01C1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5728" y="3530109"/>
              <a:ext cx="7982" cy="88942"/>
            </a:xfrm>
            <a:custGeom>
              <a:avLst/>
              <a:gdLst>
                <a:gd name="T0" fmla="*/ 0 w 4"/>
                <a:gd name="T1" fmla="*/ 1 h 45"/>
                <a:gd name="T2" fmla="*/ 0 w 4"/>
                <a:gd name="T3" fmla="*/ 44 h 45"/>
                <a:gd name="T4" fmla="*/ 2 w 4"/>
                <a:gd name="T5" fmla="*/ 45 h 45"/>
                <a:gd name="T6" fmla="*/ 4 w 4"/>
                <a:gd name="T7" fmla="*/ 44 h 45"/>
                <a:gd name="T8" fmla="*/ 4 w 4"/>
                <a:gd name="T9" fmla="*/ 1 h 45"/>
                <a:gd name="T10" fmla="*/ 2 w 4"/>
                <a:gd name="T11" fmla="*/ 0 h 45"/>
                <a:gd name="T12" fmla="*/ 0 w 4"/>
                <a:gd name="T13" fmla="*/ 1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5">
                  <a:moveTo>
                    <a:pt x="0" y="1"/>
                  </a:move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1" y="45"/>
                    <a:pt x="2" y="45"/>
                  </a:cubicBezTo>
                  <a:cubicBezTo>
                    <a:pt x="4" y="45"/>
                    <a:pt x="4" y="44"/>
                    <a:pt x="4" y="44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0"/>
                    <a:pt x="2" y="0"/>
                  </a:cubicBezTo>
                  <a:cubicBezTo>
                    <a:pt x="1" y="0"/>
                    <a:pt x="0" y="1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43" name="Freeform 125">
              <a:extLst>
                <a:ext uri="{FF2B5EF4-FFF2-40B4-BE49-F238E27FC236}">
                  <a16:creationId xmlns:a16="http://schemas.microsoft.com/office/drawing/2014/main" id="{DD08D3CF-CBA3-4B9F-8421-1450338BB6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1660" y="4038678"/>
              <a:ext cx="104906" cy="95784"/>
            </a:xfrm>
            <a:custGeom>
              <a:avLst/>
              <a:gdLst>
                <a:gd name="T0" fmla="*/ 6 w 53"/>
                <a:gd name="T1" fmla="*/ 5 h 48"/>
                <a:gd name="T2" fmla="*/ 1 w 53"/>
                <a:gd name="T3" fmla="*/ 14 h 48"/>
                <a:gd name="T4" fmla="*/ 0 w 53"/>
                <a:gd name="T5" fmla="*/ 17 h 48"/>
                <a:gd name="T6" fmla="*/ 0 w 53"/>
                <a:gd name="T7" fmla="*/ 17 h 48"/>
                <a:gd name="T8" fmla="*/ 0 w 53"/>
                <a:gd name="T9" fmla="*/ 20 h 48"/>
                <a:gd name="T10" fmla="*/ 0 w 53"/>
                <a:gd name="T11" fmla="*/ 22 h 48"/>
                <a:gd name="T12" fmla="*/ 2 w 53"/>
                <a:gd name="T13" fmla="*/ 31 h 48"/>
                <a:gd name="T14" fmla="*/ 8 w 53"/>
                <a:gd name="T15" fmla="*/ 42 h 48"/>
                <a:gd name="T16" fmla="*/ 8 w 53"/>
                <a:gd name="T17" fmla="*/ 42 h 48"/>
                <a:gd name="T18" fmla="*/ 12 w 53"/>
                <a:gd name="T19" fmla="*/ 46 h 48"/>
                <a:gd name="T20" fmla="*/ 13 w 53"/>
                <a:gd name="T21" fmla="*/ 46 h 48"/>
                <a:gd name="T22" fmla="*/ 19 w 53"/>
                <a:gd name="T23" fmla="*/ 47 h 48"/>
                <a:gd name="T24" fmla="*/ 19 w 53"/>
                <a:gd name="T25" fmla="*/ 47 h 48"/>
                <a:gd name="T26" fmla="*/ 22 w 53"/>
                <a:gd name="T27" fmla="*/ 46 h 48"/>
                <a:gd name="T28" fmla="*/ 23 w 53"/>
                <a:gd name="T29" fmla="*/ 45 h 48"/>
                <a:gd name="T30" fmla="*/ 27 w 53"/>
                <a:gd name="T31" fmla="*/ 45 h 48"/>
                <a:gd name="T32" fmla="*/ 27 w 53"/>
                <a:gd name="T33" fmla="*/ 45 h 48"/>
                <a:gd name="T34" fmla="*/ 30 w 53"/>
                <a:gd name="T35" fmla="*/ 45 h 48"/>
                <a:gd name="T36" fmla="*/ 32 w 53"/>
                <a:gd name="T37" fmla="*/ 46 h 48"/>
                <a:gd name="T38" fmla="*/ 35 w 53"/>
                <a:gd name="T39" fmla="*/ 47 h 48"/>
                <a:gd name="T40" fmla="*/ 35 w 53"/>
                <a:gd name="T41" fmla="*/ 47 h 48"/>
                <a:gd name="T42" fmla="*/ 41 w 53"/>
                <a:gd name="T43" fmla="*/ 46 h 48"/>
                <a:gd name="T44" fmla="*/ 42 w 53"/>
                <a:gd name="T45" fmla="*/ 46 h 48"/>
                <a:gd name="T46" fmla="*/ 45 w 53"/>
                <a:gd name="T47" fmla="*/ 42 h 48"/>
                <a:gd name="T48" fmla="*/ 46 w 53"/>
                <a:gd name="T49" fmla="*/ 42 h 48"/>
                <a:gd name="T50" fmla="*/ 51 w 53"/>
                <a:gd name="T51" fmla="*/ 31 h 48"/>
                <a:gd name="T52" fmla="*/ 53 w 53"/>
                <a:gd name="T53" fmla="*/ 22 h 48"/>
                <a:gd name="T54" fmla="*/ 53 w 53"/>
                <a:gd name="T55" fmla="*/ 20 h 48"/>
                <a:gd name="T56" fmla="*/ 53 w 53"/>
                <a:gd name="T57" fmla="*/ 17 h 48"/>
                <a:gd name="T58" fmla="*/ 53 w 53"/>
                <a:gd name="T59" fmla="*/ 17 h 48"/>
                <a:gd name="T60" fmla="*/ 53 w 53"/>
                <a:gd name="T61" fmla="*/ 14 h 48"/>
                <a:gd name="T62" fmla="*/ 48 w 53"/>
                <a:gd name="T63" fmla="*/ 5 h 48"/>
                <a:gd name="T64" fmla="*/ 47 w 53"/>
                <a:gd name="T65" fmla="*/ 3 h 48"/>
                <a:gd name="T66" fmla="*/ 39 w 53"/>
                <a:gd name="T67" fmla="*/ 0 h 48"/>
                <a:gd name="T68" fmla="*/ 31 w 53"/>
                <a:gd name="T69" fmla="*/ 1 h 48"/>
                <a:gd name="T70" fmla="*/ 27 w 53"/>
                <a:gd name="T71" fmla="*/ 3 h 48"/>
                <a:gd name="T72" fmla="*/ 23 w 53"/>
                <a:gd name="T73" fmla="*/ 1 h 48"/>
                <a:gd name="T74" fmla="*/ 14 w 53"/>
                <a:gd name="T75" fmla="*/ 0 h 48"/>
                <a:gd name="T76" fmla="*/ 7 w 53"/>
                <a:gd name="T77" fmla="*/ 3 h 48"/>
                <a:gd name="T78" fmla="*/ 6 w 53"/>
                <a:gd name="T79" fmla="*/ 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3" h="48">
                  <a:moveTo>
                    <a:pt x="6" y="5"/>
                  </a:moveTo>
                  <a:cubicBezTo>
                    <a:pt x="3" y="7"/>
                    <a:pt x="1" y="11"/>
                    <a:pt x="1" y="14"/>
                  </a:cubicBezTo>
                  <a:cubicBezTo>
                    <a:pt x="0" y="15"/>
                    <a:pt x="0" y="16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0" y="19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1" y="25"/>
                    <a:pt x="1" y="28"/>
                    <a:pt x="2" y="31"/>
                  </a:cubicBezTo>
                  <a:cubicBezTo>
                    <a:pt x="4" y="35"/>
                    <a:pt x="6" y="38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3"/>
                    <a:pt x="11" y="45"/>
                    <a:pt x="12" y="46"/>
                  </a:cubicBezTo>
                  <a:cubicBezTo>
                    <a:pt x="12" y="46"/>
                    <a:pt x="13" y="46"/>
                    <a:pt x="13" y="46"/>
                  </a:cubicBezTo>
                  <a:cubicBezTo>
                    <a:pt x="15" y="48"/>
                    <a:pt x="17" y="48"/>
                    <a:pt x="19" y="47"/>
                  </a:cubicBezTo>
                  <a:cubicBezTo>
                    <a:pt x="19" y="47"/>
                    <a:pt x="19" y="47"/>
                    <a:pt x="19" y="47"/>
                  </a:cubicBezTo>
                  <a:cubicBezTo>
                    <a:pt x="20" y="47"/>
                    <a:pt x="21" y="46"/>
                    <a:pt x="22" y="46"/>
                  </a:cubicBezTo>
                  <a:cubicBezTo>
                    <a:pt x="22" y="46"/>
                    <a:pt x="23" y="46"/>
                    <a:pt x="23" y="45"/>
                  </a:cubicBezTo>
                  <a:cubicBezTo>
                    <a:pt x="25" y="45"/>
                    <a:pt x="27" y="45"/>
                    <a:pt x="27" y="45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28" y="45"/>
                    <a:pt x="29" y="45"/>
                    <a:pt x="30" y="45"/>
                  </a:cubicBezTo>
                  <a:cubicBezTo>
                    <a:pt x="31" y="46"/>
                    <a:pt x="31" y="46"/>
                    <a:pt x="32" y="46"/>
                  </a:cubicBezTo>
                  <a:cubicBezTo>
                    <a:pt x="33" y="46"/>
                    <a:pt x="34" y="47"/>
                    <a:pt x="35" y="47"/>
                  </a:cubicBezTo>
                  <a:cubicBezTo>
                    <a:pt x="35" y="47"/>
                    <a:pt x="35" y="47"/>
                    <a:pt x="35" y="47"/>
                  </a:cubicBezTo>
                  <a:cubicBezTo>
                    <a:pt x="37" y="48"/>
                    <a:pt x="39" y="48"/>
                    <a:pt x="41" y="46"/>
                  </a:cubicBezTo>
                  <a:cubicBezTo>
                    <a:pt x="41" y="46"/>
                    <a:pt x="41" y="46"/>
                    <a:pt x="42" y="46"/>
                  </a:cubicBezTo>
                  <a:cubicBezTo>
                    <a:pt x="43" y="45"/>
                    <a:pt x="44" y="43"/>
                    <a:pt x="45" y="42"/>
                  </a:cubicBezTo>
                  <a:cubicBezTo>
                    <a:pt x="45" y="42"/>
                    <a:pt x="45" y="42"/>
                    <a:pt x="46" y="42"/>
                  </a:cubicBezTo>
                  <a:cubicBezTo>
                    <a:pt x="48" y="38"/>
                    <a:pt x="50" y="35"/>
                    <a:pt x="51" y="31"/>
                  </a:cubicBezTo>
                  <a:cubicBezTo>
                    <a:pt x="52" y="28"/>
                    <a:pt x="53" y="25"/>
                    <a:pt x="53" y="22"/>
                  </a:cubicBezTo>
                  <a:cubicBezTo>
                    <a:pt x="53" y="22"/>
                    <a:pt x="53" y="21"/>
                    <a:pt x="53" y="20"/>
                  </a:cubicBezTo>
                  <a:cubicBezTo>
                    <a:pt x="53" y="19"/>
                    <a:pt x="53" y="18"/>
                    <a:pt x="53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16"/>
                    <a:pt x="53" y="15"/>
                    <a:pt x="53" y="14"/>
                  </a:cubicBezTo>
                  <a:cubicBezTo>
                    <a:pt x="52" y="11"/>
                    <a:pt x="51" y="7"/>
                    <a:pt x="48" y="5"/>
                  </a:cubicBezTo>
                  <a:cubicBezTo>
                    <a:pt x="48" y="4"/>
                    <a:pt x="47" y="4"/>
                    <a:pt x="47" y="3"/>
                  </a:cubicBezTo>
                  <a:cubicBezTo>
                    <a:pt x="45" y="2"/>
                    <a:pt x="42" y="1"/>
                    <a:pt x="39" y="0"/>
                  </a:cubicBezTo>
                  <a:cubicBezTo>
                    <a:pt x="36" y="0"/>
                    <a:pt x="34" y="0"/>
                    <a:pt x="31" y="1"/>
                  </a:cubicBezTo>
                  <a:cubicBezTo>
                    <a:pt x="30" y="2"/>
                    <a:pt x="27" y="3"/>
                    <a:pt x="27" y="3"/>
                  </a:cubicBezTo>
                  <a:cubicBezTo>
                    <a:pt x="27" y="3"/>
                    <a:pt x="24" y="2"/>
                    <a:pt x="23" y="1"/>
                  </a:cubicBezTo>
                  <a:cubicBezTo>
                    <a:pt x="20" y="0"/>
                    <a:pt x="17" y="0"/>
                    <a:pt x="14" y="0"/>
                  </a:cubicBezTo>
                  <a:cubicBezTo>
                    <a:pt x="11" y="1"/>
                    <a:pt x="9" y="2"/>
                    <a:pt x="7" y="3"/>
                  </a:cubicBezTo>
                  <a:cubicBezTo>
                    <a:pt x="6" y="4"/>
                    <a:pt x="6" y="4"/>
                    <a:pt x="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  <p:sp>
          <p:nvSpPr>
            <p:cNvPr id="144" name="Freeform 126">
              <a:extLst>
                <a:ext uri="{FF2B5EF4-FFF2-40B4-BE49-F238E27FC236}">
                  <a16:creationId xmlns:a16="http://schemas.microsoft.com/office/drawing/2014/main" id="{0A1283AD-A1BF-4F16-BDA9-ACCD5B625B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9027" y="4009030"/>
              <a:ext cx="26227" cy="29647"/>
            </a:xfrm>
            <a:custGeom>
              <a:avLst/>
              <a:gdLst>
                <a:gd name="T0" fmla="*/ 4 w 13"/>
                <a:gd name="T1" fmla="*/ 11 h 15"/>
                <a:gd name="T2" fmla="*/ 9 w 13"/>
                <a:gd name="T3" fmla="*/ 14 h 15"/>
                <a:gd name="T4" fmla="*/ 12 w 13"/>
                <a:gd name="T5" fmla="*/ 14 h 15"/>
                <a:gd name="T6" fmla="*/ 13 w 13"/>
                <a:gd name="T7" fmla="*/ 14 h 15"/>
                <a:gd name="T8" fmla="*/ 10 w 13"/>
                <a:gd name="T9" fmla="*/ 6 h 15"/>
                <a:gd name="T10" fmla="*/ 1 w 13"/>
                <a:gd name="T11" fmla="*/ 0 h 15"/>
                <a:gd name="T12" fmla="*/ 1 w 13"/>
                <a:gd name="T13" fmla="*/ 0 h 15"/>
                <a:gd name="T14" fmla="*/ 0 w 13"/>
                <a:gd name="T15" fmla="*/ 0 h 15"/>
                <a:gd name="T16" fmla="*/ 0 w 13"/>
                <a:gd name="T17" fmla="*/ 4 h 15"/>
                <a:gd name="T18" fmla="*/ 4 w 13"/>
                <a:gd name="T1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15">
                  <a:moveTo>
                    <a:pt x="4" y="11"/>
                  </a:moveTo>
                  <a:cubicBezTo>
                    <a:pt x="6" y="12"/>
                    <a:pt x="7" y="14"/>
                    <a:pt x="9" y="14"/>
                  </a:cubicBezTo>
                  <a:cubicBezTo>
                    <a:pt x="10" y="14"/>
                    <a:pt x="11" y="15"/>
                    <a:pt x="12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11"/>
                    <a:pt x="12" y="8"/>
                    <a:pt x="10" y="6"/>
                  </a:cubicBezTo>
                  <a:cubicBezTo>
                    <a:pt x="8" y="3"/>
                    <a:pt x="5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2"/>
                    <a:pt x="0" y="4"/>
                  </a:cubicBezTo>
                  <a:cubicBezTo>
                    <a:pt x="1" y="6"/>
                    <a:pt x="2" y="9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solidFill>
                  <a:srgbClr val="92D050"/>
                </a:solidFill>
              </a:endParaRPr>
            </a:p>
          </p:txBody>
        </p:sp>
      </p:grpSp>
      <p:grpSp>
        <p:nvGrpSpPr>
          <p:cNvPr id="145" name="组合 1">
            <a:extLst>
              <a:ext uri="{FF2B5EF4-FFF2-40B4-BE49-F238E27FC236}">
                <a16:creationId xmlns:a16="http://schemas.microsoft.com/office/drawing/2014/main" id="{DF535F17-9E3D-4BAF-9511-BE6CC67FA089}"/>
              </a:ext>
            </a:extLst>
          </p:cNvPr>
          <p:cNvGrpSpPr/>
          <p:nvPr/>
        </p:nvGrpSpPr>
        <p:grpSpPr>
          <a:xfrm>
            <a:off x="5546561" y="5407647"/>
            <a:ext cx="1074405" cy="1049850"/>
            <a:chOff x="3868719" y="1776670"/>
            <a:chExt cx="2628619" cy="2628031"/>
          </a:xfrm>
        </p:grpSpPr>
        <p:sp>
          <p:nvSpPr>
            <p:cNvPr id="146" name="Freeform 4">
              <a:extLst>
                <a:ext uri="{FF2B5EF4-FFF2-40B4-BE49-F238E27FC236}">
                  <a16:creationId xmlns:a16="http://schemas.microsoft.com/office/drawing/2014/main" id="{7B7A66AD-8828-48C1-8A60-1BC461C16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8719" y="1776670"/>
              <a:ext cx="2628619" cy="2628031"/>
            </a:xfrm>
            <a:custGeom>
              <a:avLst/>
              <a:gdLst>
                <a:gd name="T0" fmla="*/ 800 w 1050"/>
                <a:gd name="T1" fmla="*/ 903 h 1049"/>
                <a:gd name="T2" fmla="*/ 766 w 1050"/>
                <a:gd name="T3" fmla="*/ 996 h 1049"/>
                <a:gd name="T4" fmla="*/ 671 w 1050"/>
                <a:gd name="T5" fmla="*/ 969 h 1049"/>
                <a:gd name="T6" fmla="*/ 625 w 1050"/>
                <a:gd name="T7" fmla="*/ 1044 h 1049"/>
                <a:gd name="T8" fmla="*/ 526 w 1050"/>
                <a:gd name="T9" fmla="*/ 991 h 1049"/>
                <a:gd name="T10" fmla="*/ 443 w 1050"/>
                <a:gd name="T11" fmla="*/ 1047 h 1049"/>
                <a:gd name="T12" fmla="*/ 381 w 1050"/>
                <a:gd name="T13" fmla="*/ 969 h 1049"/>
                <a:gd name="T14" fmla="*/ 301 w 1050"/>
                <a:gd name="T15" fmla="*/ 1003 h 1049"/>
                <a:gd name="T16" fmla="*/ 272 w 1050"/>
                <a:gd name="T17" fmla="*/ 917 h 1049"/>
                <a:gd name="T18" fmla="*/ 232 w 1050"/>
                <a:gd name="T19" fmla="*/ 888 h 1049"/>
                <a:gd name="T20" fmla="*/ 140 w 1050"/>
                <a:gd name="T21" fmla="*/ 886 h 1049"/>
                <a:gd name="T22" fmla="*/ 134 w 1050"/>
                <a:gd name="T23" fmla="*/ 778 h 1049"/>
                <a:gd name="T24" fmla="*/ 47 w 1050"/>
                <a:gd name="T25" fmla="*/ 750 h 1049"/>
                <a:gd name="T26" fmla="*/ 78 w 1050"/>
                <a:gd name="T27" fmla="*/ 657 h 1049"/>
                <a:gd name="T28" fmla="*/ 0 w 1050"/>
                <a:gd name="T29" fmla="*/ 590 h 1049"/>
                <a:gd name="T30" fmla="*/ 60 w 1050"/>
                <a:gd name="T31" fmla="*/ 500 h 1049"/>
                <a:gd name="T32" fmla="*/ 6 w 1050"/>
                <a:gd name="T33" fmla="*/ 426 h 1049"/>
                <a:gd name="T34" fmla="*/ 86 w 1050"/>
                <a:gd name="T35" fmla="*/ 368 h 1049"/>
                <a:gd name="T36" fmla="*/ 55 w 1050"/>
                <a:gd name="T37" fmla="*/ 284 h 1049"/>
                <a:gd name="T38" fmla="*/ 148 w 1050"/>
                <a:gd name="T39" fmla="*/ 250 h 1049"/>
                <a:gd name="T40" fmla="*/ 140 w 1050"/>
                <a:gd name="T41" fmla="*/ 163 h 1049"/>
                <a:gd name="T42" fmla="*/ 232 w 1050"/>
                <a:gd name="T43" fmla="*/ 162 h 1049"/>
                <a:gd name="T44" fmla="*/ 271 w 1050"/>
                <a:gd name="T45" fmla="*/ 61 h 1049"/>
                <a:gd name="T46" fmla="*/ 358 w 1050"/>
                <a:gd name="T47" fmla="*/ 88 h 1049"/>
                <a:gd name="T48" fmla="*/ 405 w 1050"/>
                <a:gd name="T49" fmla="*/ 73 h 1049"/>
                <a:gd name="T50" fmla="*/ 501 w 1050"/>
                <a:gd name="T51" fmla="*/ 58 h 1049"/>
                <a:gd name="T52" fmla="*/ 592 w 1050"/>
                <a:gd name="T53" fmla="*/ 0 h 1049"/>
                <a:gd name="T54" fmla="*/ 646 w 1050"/>
                <a:gd name="T55" fmla="*/ 73 h 1049"/>
                <a:gd name="T56" fmla="*/ 694 w 1050"/>
                <a:gd name="T57" fmla="*/ 88 h 1049"/>
                <a:gd name="T58" fmla="*/ 781 w 1050"/>
                <a:gd name="T59" fmla="*/ 61 h 1049"/>
                <a:gd name="T60" fmla="*/ 810 w 1050"/>
                <a:gd name="T61" fmla="*/ 155 h 1049"/>
                <a:gd name="T62" fmla="*/ 900 w 1050"/>
                <a:gd name="T63" fmla="*/ 151 h 1049"/>
                <a:gd name="T64" fmla="*/ 904 w 1050"/>
                <a:gd name="T65" fmla="*/ 250 h 1049"/>
                <a:gd name="T66" fmla="*/ 997 w 1050"/>
                <a:gd name="T67" fmla="*/ 284 h 1049"/>
                <a:gd name="T68" fmla="*/ 970 w 1050"/>
                <a:gd name="T69" fmla="*/ 380 h 1049"/>
                <a:gd name="T70" fmla="*/ 1045 w 1050"/>
                <a:gd name="T71" fmla="*/ 426 h 1049"/>
                <a:gd name="T72" fmla="*/ 993 w 1050"/>
                <a:gd name="T73" fmla="*/ 524 h 1049"/>
                <a:gd name="T74" fmla="*/ 1048 w 1050"/>
                <a:gd name="T75" fmla="*/ 607 h 1049"/>
                <a:gd name="T76" fmla="*/ 970 w 1050"/>
                <a:gd name="T77" fmla="*/ 669 h 1049"/>
                <a:gd name="T78" fmla="*/ 1005 w 1050"/>
                <a:gd name="T79" fmla="*/ 750 h 1049"/>
                <a:gd name="T80" fmla="*/ 918 w 1050"/>
                <a:gd name="T81" fmla="*/ 778 h 1049"/>
                <a:gd name="T82" fmla="*/ 889 w 1050"/>
                <a:gd name="T83" fmla="*/ 818 h 1049"/>
                <a:gd name="T84" fmla="*/ 888 w 1050"/>
                <a:gd name="T85" fmla="*/ 911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50" h="1049">
                  <a:moveTo>
                    <a:pt x="888" y="911"/>
                  </a:moveTo>
                  <a:lnTo>
                    <a:pt x="820" y="888"/>
                  </a:lnTo>
                  <a:lnTo>
                    <a:pt x="800" y="903"/>
                  </a:lnTo>
                  <a:lnTo>
                    <a:pt x="780" y="917"/>
                  </a:lnTo>
                  <a:lnTo>
                    <a:pt x="781" y="988"/>
                  </a:lnTo>
                  <a:lnTo>
                    <a:pt x="766" y="996"/>
                  </a:lnTo>
                  <a:lnTo>
                    <a:pt x="751" y="1003"/>
                  </a:lnTo>
                  <a:lnTo>
                    <a:pt x="694" y="961"/>
                  </a:lnTo>
                  <a:lnTo>
                    <a:pt x="671" y="969"/>
                  </a:lnTo>
                  <a:lnTo>
                    <a:pt x="658" y="972"/>
                  </a:lnTo>
                  <a:lnTo>
                    <a:pt x="646" y="976"/>
                  </a:lnTo>
                  <a:lnTo>
                    <a:pt x="625" y="1044"/>
                  </a:lnTo>
                  <a:lnTo>
                    <a:pt x="592" y="1049"/>
                  </a:lnTo>
                  <a:lnTo>
                    <a:pt x="551" y="991"/>
                  </a:lnTo>
                  <a:lnTo>
                    <a:pt x="526" y="991"/>
                  </a:lnTo>
                  <a:lnTo>
                    <a:pt x="501" y="991"/>
                  </a:lnTo>
                  <a:lnTo>
                    <a:pt x="460" y="1049"/>
                  </a:lnTo>
                  <a:lnTo>
                    <a:pt x="443" y="1047"/>
                  </a:lnTo>
                  <a:lnTo>
                    <a:pt x="426" y="1044"/>
                  </a:lnTo>
                  <a:lnTo>
                    <a:pt x="405" y="976"/>
                  </a:lnTo>
                  <a:lnTo>
                    <a:pt x="381" y="969"/>
                  </a:lnTo>
                  <a:lnTo>
                    <a:pt x="369" y="965"/>
                  </a:lnTo>
                  <a:lnTo>
                    <a:pt x="358" y="961"/>
                  </a:lnTo>
                  <a:lnTo>
                    <a:pt x="301" y="1003"/>
                  </a:lnTo>
                  <a:lnTo>
                    <a:pt x="286" y="996"/>
                  </a:lnTo>
                  <a:lnTo>
                    <a:pt x="271" y="988"/>
                  </a:lnTo>
                  <a:lnTo>
                    <a:pt x="272" y="917"/>
                  </a:lnTo>
                  <a:lnTo>
                    <a:pt x="252" y="903"/>
                  </a:lnTo>
                  <a:lnTo>
                    <a:pt x="242" y="895"/>
                  </a:lnTo>
                  <a:lnTo>
                    <a:pt x="232" y="888"/>
                  </a:lnTo>
                  <a:lnTo>
                    <a:pt x="164" y="911"/>
                  </a:lnTo>
                  <a:lnTo>
                    <a:pt x="152" y="899"/>
                  </a:lnTo>
                  <a:lnTo>
                    <a:pt x="140" y="886"/>
                  </a:lnTo>
                  <a:lnTo>
                    <a:pt x="163" y="818"/>
                  </a:lnTo>
                  <a:lnTo>
                    <a:pt x="148" y="799"/>
                  </a:lnTo>
                  <a:lnTo>
                    <a:pt x="134" y="778"/>
                  </a:lnTo>
                  <a:lnTo>
                    <a:pt x="63" y="779"/>
                  </a:lnTo>
                  <a:lnTo>
                    <a:pt x="55" y="765"/>
                  </a:lnTo>
                  <a:lnTo>
                    <a:pt x="47" y="750"/>
                  </a:lnTo>
                  <a:lnTo>
                    <a:pt x="90" y="693"/>
                  </a:lnTo>
                  <a:lnTo>
                    <a:pt x="82" y="669"/>
                  </a:lnTo>
                  <a:lnTo>
                    <a:pt x="78" y="657"/>
                  </a:lnTo>
                  <a:lnTo>
                    <a:pt x="75" y="645"/>
                  </a:lnTo>
                  <a:lnTo>
                    <a:pt x="6" y="623"/>
                  </a:lnTo>
                  <a:lnTo>
                    <a:pt x="0" y="590"/>
                  </a:lnTo>
                  <a:lnTo>
                    <a:pt x="60" y="549"/>
                  </a:lnTo>
                  <a:lnTo>
                    <a:pt x="59" y="524"/>
                  </a:lnTo>
                  <a:lnTo>
                    <a:pt x="60" y="500"/>
                  </a:lnTo>
                  <a:lnTo>
                    <a:pt x="0" y="459"/>
                  </a:lnTo>
                  <a:lnTo>
                    <a:pt x="3" y="442"/>
                  </a:lnTo>
                  <a:lnTo>
                    <a:pt x="6" y="426"/>
                  </a:lnTo>
                  <a:lnTo>
                    <a:pt x="75" y="405"/>
                  </a:lnTo>
                  <a:lnTo>
                    <a:pt x="82" y="380"/>
                  </a:lnTo>
                  <a:lnTo>
                    <a:pt x="86" y="368"/>
                  </a:lnTo>
                  <a:lnTo>
                    <a:pt x="90" y="356"/>
                  </a:lnTo>
                  <a:lnTo>
                    <a:pt x="47" y="299"/>
                  </a:lnTo>
                  <a:lnTo>
                    <a:pt x="55" y="284"/>
                  </a:lnTo>
                  <a:lnTo>
                    <a:pt x="63" y="270"/>
                  </a:lnTo>
                  <a:lnTo>
                    <a:pt x="134" y="271"/>
                  </a:lnTo>
                  <a:lnTo>
                    <a:pt x="148" y="250"/>
                  </a:lnTo>
                  <a:lnTo>
                    <a:pt x="155" y="240"/>
                  </a:lnTo>
                  <a:lnTo>
                    <a:pt x="163" y="231"/>
                  </a:lnTo>
                  <a:lnTo>
                    <a:pt x="140" y="163"/>
                  </a:lnTo>
                  <a:lnTo>
                    <a:pt x="152" y="151"/>
                  </a:lnTo>
                  <a:lnTo>
                    <a:pt x="164" y="139"/>
                  </a:lnTo>
                  <a:lnTo>
                    <a:pt x="232" y="162"/>
                  </a:lnTo>
                  <a:lnTo>
                    <a:pt x="252" y="147"/>
                  </a:lnTo>
                  <a:lnTo>
                    <a:pt x="272" y="133"/>
                  </a:lnTo>
                  <a:lnTo>
                    <a:pt x="271" y="61"/>
                  </a:lnTo>
                  <a:lnTo>
                    <a:pt x="286" y="53"/>
                  </a:lnTo>
                  <a:lnTo>
                    <a:pt x="301" y="46"/>
                  </a:lnTo>
                  <a:lnTo>
                    <a:pt x="358" y="88"/>
                  </a:lnTo>
                  <a:lnTo>
                    <a:pt x="381" y="80"/>
                  </a:lnTo>
                  <a:lnTo>
                    <a:pt x="393" y="76"/>
                  </a:lnTo>
                  <a:lnTo>
                    <a:pt x="405" y="73"/>
                  </a:lnTo>
                  <a:lnTo>
                    <a:pt x="426" y="5"/>
                  </a:lnTo>
                  <a:lnTo>
                    <a:pt x="460" y="0"/>
                  </a:lnTo>
                  <a:lnTo>
                    <a:pt x="501" y="58"/>
                  </a:lnTo>
                  <a:lnTo>
                    <a:pt x="526" y="57"/>
                  </a:lnTo>
                  <a:lnTo>
                    <a:pt x="551" y="58"/>
                  </a:lnTo>
                  <a:lnTo>
                    <a:pt x="592" y="0"/>
                  </a:lnTo>
                  <a:lnTo>
                    <a:pt x="608" y="2"/>
                  </a:lnTo>
                  <a:lnTo>
                    <a:pt x="625" y="5"/>
                  </a:lnTo>
                  <a:lnTo>
                    <a:pt x="646" y="73"/>
                  </a:lnTo>
                  <a:lnTo>
                    <a:pt x="671" y="80"/>
                  </a:lnTo>
                  <a:lnTo>
                    <a:pt x="682" y="84"/>
                  </a:lnTo>
                  <a:lnTo>
                    <a:pt x="694" y="88"/>
                  </a:lnTo>
                  <a:lnTo>
                    <a:pt x="751" y="46"/>
                  </a:lnTo>
                  <a:lnTo>
                    <a:pt x="766" y="53"/>
                  </a:lnTo>
                  <a:lnTo>
                    <a:pt x="781" y="61"/>
                  </a:lnTo>
                  <a:lnTo>
                    <a:pt x="780" y="133"/>
                  </a:lnTo>
                  <a:lnTo>
                    <a:pt x="800" y="147"/>
                  </a:lnTo>
                  <a:lnTo>
                    <a:pt x="810" y="155"/>
                  </a:lnTo>
                  <a:lnTo>
                    <a:pt x="820" y="162"/>
                  </a:lnTo>
                  <a:lnTo>
                    <a:pt x="888" y="139"/>
                  </a:lnTo>
                  <a:lnTo>
                    <a:pt x="900" y="151"/>
                  </a:lnTo>
                  <a:lnTo>
                    <a:pt x="912" y="163"/>
                  </a:lnTo>
                  <a:lnTo>
                    <a:pt x="889" y="231"/>
                  </a:lnTo>
                  <a:lnTo>
                    <a:pt x="904" y="250"/>
                  </a:lnTo>
                  <a:lnTo>
                    <a:pt x="918" y="271"/>
                  </a:lnTo>
                  <a:lnTo>
                    <a:pt x="989" y="270"/>
                  </a:lnTo>
                  <a:lnTo>
                    <a:pt x="997" y="284"/>
                  </a:lnTo>
                  <a:lnTo>
                    <a:pt x="1005" y="299"/>
                  </a:lnTo>
                  <a:lnTo>
                    <a:pt x="962" y="356"/>
                  </a:lnTo>
                  <a:lnTo>
                    <a:pt x="970" y="380"/>
                  </a:lnTo>
                  <a:lnTo>
                    <a:pt x="974" y="393"/>
                  </a:lnTo>
                  <a:lnTo>
                    <a:pt x="977" y="405"/>
                  </a:lnTo>
                  <a:lnTo>
                    <a:pt x="1045" y="426"/>
                  </a:lnTo>
                  <a:lnTo>
                    <a:pt x="1050" y="459"/>
                  </a:lnTo>
                  <a:lnTo>
                    <a:pt x="992" y="500"/>
                  </a:lnTo>
                  <a:lnTo>
                    <a:pt x="993" y="524"/>
                  </a:lnTo>
                  <a:lnTo>
                    <a:pt x="992" y="549"/>
                  </a:lnTo>
                  <a:lnTo>
                    <a:pt x="1050" y="590"/>
                  </a:lnTo>
                  <a:lnTo>
                    <a:pt x="1048" y="607"/>
                  </a:lnTo>
                  <a:lnTo>
                    <a:pt x="1045" y="623"/>
                  </a:lnTo>
                  <a:lnTo>
                    <a:pt x="977" y="645"/>
                  </a:lnTo>
                  <a:lnTo>
                    <a:pt x="970" y="669"/>
                  </a:lnTo>
                  <a:lnTo>
                    <a:pt x="966" y="681"/>
                  </a:lnTo>
                  <a:lnTo>
                    <a:pt x="962" y="693"/>
                  </a:lnTo>
                  <a:lnTo>
                    <a:pt x="1005" y="750"/>
                  </a:lnTo>
                  <a:lnTo>
                    <a:pt x="997" y="765"/>
                  </a:lnTo>
                  <a:lnTo>
                    <a:pt x="989" y="779"/>
                  </a:lnTo>
                  <a:lnTo>
                    <a:pt x="918" y="778"/>
                  </a:lnTo>
                  <a:lnTo>
                    <a:pt x="904" y="799"/>
                  </a:lnTo>
                  <a:lnTo>
                    <a:pt x="897" y="809"/>
                  </a:lnTo>
                  <a:lnTo>
                    <a:pt x="889" y="818"/>
                  </a:lnTo>
                  <a:lnTo>
                    <a:pt x="912" y="886"/>
                  </a:lnTo>
                  <a:lnTo>
                    <a:pt x="900" y="899"/>
                  </a:lnTo>
                  <a:lnTo>
                    <a:pt x="888" y="911"/>
                  </a:lnTo>
                  <a:close/>
                </a:path>
              </a:pathLst>
            </a:custGeom>
            <a:solidFill>
              <a:srgbClr val="AED30B"/>
            </a:solidFill>
            <a:ln w="3175" cap="flat" cmpd="sng" algn="ctr">
              <a:solidFill>
                <a:srgbClr val="AED30B"/>
              </a:solidFill>
              <a:prstDash val="solid"/>
            </a:ln>
            <a:effectLst/>
          </p:spPr>
          <p:txBody>
            <a:bodyPr lIns="0" rIns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03004">
                <a:lnSpc>
                  <a:spcPct val="120000"/>
                </a:lnSpc>
                <a:spcBef>
                  <a:spcPts val="593"/>
                </a:spcBef>
                <a:spcAft>
                  <a:spcPts val="593"/>
                </a:spcAft>
                <a:defRPr/>
              </a:pPr>
              <a:endParaRPr lang="en-US" sz="2667" kern="0" dirty="0">
                <a:solidFill>
                  <a:srgbClr val="5A5959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47" name="Oval 5">
              <a:extLst>
                <a:ext uri="{FF2B5EF4-FFF2-40B4-BE49-F238E27FC236}">
                  <a16:creationId xmlns:a16="http://schemas.microsoft.com/office/drawing/2014/main" id="{402417D1-40B3-4080-A892-91EDDD63DD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8207" y="2199508"/>
              <a:ext cx="1821869" cy="1826803"/>
            </a:xfrm>
            <a:prstGeom prst="ellipse">
              <a:avLst/>
            </a:prstGeom>
            <a:solidFill>
              <a:srgbClr val="C9D033"/>
            </a:solidFill>
            <a:ln w="22225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03004">
                <a:defRPr/>
              </a:pPr>
              <a:endParaRPr lang="en-US" sz="2400" kern="0" dirty="0">
                <a:solidFill>
                  <a:srgbClr val="5A5959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48" name="组合 4">
            <a:extLst>
              <a:ext uri="{FF2B5EF4-FFF2-40B4-BE49-F238E27FC236}">
                <a16:creationId xmlns:a16="http://schemas.microsoft.com/office/drawing/2014/main" id="{9E7B87C4-9572-4B09-A72A-2ED893DBC91D}"/>
              </a:ext>
            </a:extLst>
          </p:cNvPr>
          <p:cNvGrpSpPr/>
          <p:nvPr/>
        </p:nvGrpSpPr>
        <p:grpSpPr>
          <a:xfrm>
            <a:off x="6495597" y="5219030"/>
            <a:ext cx="732506" cy="715066"/>
            <a:chOff x="6012485" y="1170407"/>
            <a:chExt cx="1487948" cy="1487615"/>
          </a:xfrm>
        </p:grpSpPr>
        <p:sp>
          <p:nvSpPr>
            <p:cNvPr id="149" name="Freeform 6">
              <a:extLst>
                <a:ext uri="{FF2B5EF4-FFF2-40B4-BE49-F238E27FC236}">
                  <a16:creationId xmlns:a16="http://schemas.microsoft.com/office/drawing/2014/main" id="{A29D1A31-274F-4B65-8064-0A013152AF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2485" y="1170407"/>
              <a:ext cx="1487948" cy="1487615"/>
            </a:xfrm>
            <a:custGeom>
              <a:avLst/>
              <a:gdLst>
                <a:gd name="T0" fmla="*/ 441 w 637"/>
                <a:gd name="T1" fmla="*/ 550 h 638"/>
                <a:gd name="T2" fmla="*/ 420 w 637"/>
                <a:gd name="T3" fmla="*/ 560 h 638"/>
                <a:gd name="T4" fmla="*/ 397 w 637"/>
                <a:gd name="T5" fmla="*/ 568 h 638"/>
                <a:gd name="T6" fmla="*/ 362 w 637"/>
                <a:gd name="T7" fmla="*/ 636 h 638"/>
                <a:gd name="T8" fmla="*/ 312 w 637"/>
                <a:gd name="T9" fmla="*/ 579 h 638"/>
                <a:gd name="T10" fmla="*/ 288 w 637"/>
                <a:gd name="T11" fmla="*/ 577 h 638"/>
                <a:gd name="T12" fmla="*/ 264 w 637"/>
                <a:gd name="T13" fmla="*/ 573 h 638"/>
                <a:gd name="T14" fmla="*/ 209 w 637"/>
                <a:gd name="T15" fmla="*/ 619 h 638"/>
                <a:gd name="T16" fmla="*/ 181 w 637"/>
                <a:gd name="T17" fmla="*/ 608 h 638"/>
                <a:gd name="T18" fmla="*/ 174 w 637"/>
                <a:gd name="T19" fmla="*/ 533 h 638"/>
                <a:gd name="T20" fmla="*/ 155 w 637"/>
                <a:gd name="T21" fmla="*/ 519 h 638"/>
                <a:gd name="T22" fmla="*/ 79 w 637"/>
                <a:gd name="T23" fmla="*/ 531 h 638"/>
                <a:gd name="T24" fmla="*/ 56 w 637"/>
                <a:gd name="T25" fmla="*/ 502 h 638"/>
                <a:gd name="T26" fmla="*/ 89 w 637"/>
                <a:gd name="T27" fmla="*/ 432 h 638"/>
                <a:gd name="T28" fmla="*/ 78 w 637"/>
                <a:gd name="T29" fmla="*/ 410 h 638"/>
                <a:gd name="T30" fmla="*/ 6 w 637"/>
                <a:gd name="T31" fmla="*/ 383 h 638"/>
                <a:gd name="T32" fmla="*/ 0 w 637"/>
                <a:gd name="T33" fmla="*/ 346 h 638"/>
                <a:gd name="T34" fmla="*/ 64 w 637"/>
                <a:gd name="T35" fmla="*/ 301 h 638"/>
                <a:gd name="T36" fmla="*/ 67 w 637"/>
                <a:gd name="T37" fmla="*/ 276 h 638"/>
                <a:gd name="T38" fmla="*/ 17 w 637"/>
                <a:gd name="T39" fmla="*/ 215 h 638"/>
                <a:gd name="T40" fmla="*/ 30 w 637"/>
                <a:gd name="T41" fmla="*/ 182 h 638"/>
                <a:gd name="T42" fmla="*/ 109 w 637"/>
                <a:gd name="T43" fmla="*/ 175 h 638"/>
                <a:gd name="T44" fmla="*/ 124 w 637"/>
                <a:gd name="T45" fmla="*/ 155 h 638"/>
                <a:gd name="T46" fmla="*/ 111 w 637"/>
                <a:gd name="T47" fmla="*/ 76 h 638"/>
                <a:gd name="T48" fmla="*/ 138 w 637"/>
                <a:gd name="T49" fmla="*/ 55 h 638"/>
                <a:gd name="T50" fmla="*/ 211 w 637"/>
                <a:gd name="T51" fmla="*/ 88 h 638"/>
                <a:gd name="T52" fmla="*/ 234 w 637"/>
                <a:gd name="T53" fmla="*/ 79 h 638"/>
                <a:gd name="T54" fmla="*/ 261 w 637"/>
                <a:gd name="T55" fmla="*/ 4 h 638"/>
                <a:gd name="T56" fmla="*/ 279 w 637"/>
                <a:gd name="T57" fmla="*/ 1 h 638"/>
                <a:gd name="T58" fmla="*/ 330 w 637"/>
                <a:gd name="T59" fmla="*/ 64 h 638"/>
                <a:gd name="T60" fmla="*/ 355 w 637"/>
                <a:gd name="T61" fmla="*/ 66 h 638"/>
                <a:gd name="T62" fmla="*/ 379 w 637"/>
                <a:gd name="T63" fmla="*/ 70 h 638"/>
                <a:gd name="T64" fmla="*/ 436 w 637"/>
                <a:gd name="T65" fmla="*/ 21 h 638"/>
                <a:gd name="T66" fmla="*/ 461 w 637"/>
                <a:gd name="T67" fmla="*/ 32 h 638"/>
                <a:gd name="T68" fmla="*/ 468 w 637"/>
                <a:gd name="T69" fmla="*/ 110 h 638"/>
                <a:gd name="T70" fmla="*/ 488 w 637"/>
                <a:gd name="T71" fmla="*/ 125 h 638"/>
                <a:gd name="T72" fmla="*/ 562 w 637"/>
                <a:gd name="T73" fmla="*/ 112 h 638"/>
                <a:gd name="T74" fmla="*/ 579 w 637"/>
                <a:gd name="T75" fmla="*/ 136 h 638"/>
                <a:gd name="T76" fmla="*/ 548 w 637"/>
                <a:gd name="T77" fmla="*/ 201 h 638"/>
                <a:gd name="T78" fmla="*/ 554 w 637"/>
                <a:gd name="T79" fmla="*/ 213 h 638"/>
                <a:gd name="T80" fmla="*/ 563 w 637"/>
                <a:gd name="T81" fmla="*/ 235 h 638"/>
                <a:gd name="T82" fmla="*/ 632 w 637"/>
                <a:gd name="T83" fmla="*/ 261 h 638"/>
                <a:gd name="T84" fmla="*/ 637 w 637"/>
                <a:gd name="T85" fmla="*/ 301 h 638"/>
                <a:gd name="T86" fmla="*/ 577 w 637"/>
                <a:gd name="T87" fmla="*/ 344 h 638"/>
                <a:gd name="T88" fmla="*/ 574 w 637"/>
                <a:gd name="T89" fmla="*/ 367 h 638"/>
                <a:gd name="T90" fmla="*/ 620 w 637"/>
                <a:gd name="T91" fmla="*/ 424 h 638"/>
                <a:gd name="T92" fmla="*/ 604 w 637"/>
                <a:gd name="T93" fmla="*/ 462 h 638"/>
                <a:gd name="T94" fmla="*/ 532 w 637"/>
                <a:gd name="T95" fmla="*/ 469 h 638"/>
                <a:gd name="T96" fmla="*/ 518 w 637"/>
                <a:gd name="T97" fmla="*/ 488 h 638"/>
                <a:gd name="T98" fmla="*/ 529 w 637"/>
                <a:gd name="T99" fmla="*/ 559 h 638"/>
                <a:gd name="T100" fmla="*/ 505 w 637"/>
                <a:gd name="T101" fmla="*/ 579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37" h="638">
                  <a:moveTo>
                    <a:pt x="496" y="585"/>
                  </a:moveTo>
                  <a:lnTo>
                    <a:pt x="441" y="550"/>
                  </a:lnTo>
                  <a:lnTo>
                    <a:pt x="431" y="555"/>
                  </a:lnTo>
                  <a:lnTo>
                    <a:pt x="420" y="560"/>
                  </a:lnTo>
                  <a:lnTo>
                    <a:pt x="409" y="564"/>
                  </a:lnTo>
                  <a:lnTo>
                    <a:pt x="397" y="568"/>
                  </a:lnTo>
                  <a:lnTo>
                    <a:pt x="382" y="633"/>
                  </a:lnTo>
                  <a:lnTo>
                    <a:pt x="362" y="636"/>
                  </a:lnTo>
                  <a:lnTo>
                    <a:pt x="342" y="638"/>
                  </a:lnTo>
                  <a:lnTo>
                    <a:pt x="312" y="579"/>
                  </a:lnTo>
                  <a:lnTo>
                    <a:pt x="300" y="579"/>
                  </a:lnTo>
                  <a:lnTo>
                    <a:pt x="288" y="577"/>
                  </a:lnTo>
                  <a:lnTo>
                    <a:pt x="275" y="576"/>
                  </a:lnTo>
                  <a:lnTo>
                    <a:pt x="264" y="573"/>
                  </a:lnTo>
                  <a:lnTo>
                    <a:pt x="219" y="622"/>
                  </a:lnTo>
                  <a:lnTo>
                    <a:pt x="209" y="619"/>
                  </a:lnTo>
                  <a:lnTo>
                    <a:pt x="200" y="616"/>
                  </a:lnTo>
                  <a:lnTo>
                    <a:pt x="181" y="608"/>
                  </a:lnTo>
                  <a:lnTo>
                    <a:pt x="184" y="540"/>
                  </a:lnTo>
                  <a:lnTo>
                    <a:pt x="174" y="533"/>
                  </a:lnTo>
                  <a:lnTo>
                    <a:pt x="164" y="526"/>
                  </a:lnTo>
                  <a:lnTo>
                    <a:pt x="155" y="519"/>
                  </a:lnTo>
                  <a:lnTo>
                    <a:pt x="146" y="511"/>
                  </a:lnTo>
                  <a:lnTo>
                    <a:pt x="79" y="531"/>
                  </a:lnTo>
                  <a:lnTo>
                    <a:pt x="67" y="517"/>
                  </a:lnTo>
                  <a:lnTo>
                    <a:pt x="56" y="502"/>
                  </a:lnTo>
                  <a:lnTo>
                    <a:pt x="94" y="443"/>
                  </a:lnTo>
                  <a:lnTo>
                    <a:pt x="89" y="432"/>
                  </a:lnTo>
                  <a:lnTo>
                    <a:pt x="83" y="421"/>
                  </a:lnTo>
                  <a:lnTo>
                    <a:pt x="78" y="410"/>
                  </a:lnTo>
                  <a:lnTo>
                    <a:pt x="74" y="398"/>
                  </a:lnTo>
                  <a:lnTo>
                    <a:pt x="6" y="383"/>
                  </a:lnTo>
                  <a:lnTo>
                    <a:pt x="3" y="364"/>
                  </a:lnTo>
                  <a:lnTo>
                    <a:pt x="0" y="346"/>
                  </a:lnTo>
                  <a:lnTo>
                    <a:pt x="63" y="314"/>
                  </a:lnTo>
                  <a:lnTo>
                    <a:pt x="64" y="301"/>
                  </a:lnTo>
                  <a:lnTo>
                    <a:pt x="65" y="288"/>
                  </a:lnTo>
                  <a:lnTo>
                    <a:pt x="67" y="276"/>
                  </a:lnTo>
                  <a:lnTo>
                    <a:pt x="69" y="264"/>
                  </a:lnTo>
                  <a:lnTo>
                    <a:pt x="17" y="215"/>
                  </a:lnTo>
                  <a:lnTo>
                    <a:pt x="23" y="198"/>
                  </a:lnTo>
                  <a:lnTo>
                    <a:pt x="30" y="182"/>
                  </a:lnTo>
                  <a:lnTo>
                    <a:pt x="102" y="185"/>
                  </a:lnTo>
                  <a:lnTo>
                    <a:pt x="109" y="175"/>
                  </a:lnTo>
                  <a:lnTo>
                    <a:pt x="117" y="165"/>
                  </a:lnTo>
                  <a:lnTo>
                    <a:pt x="124" y="155"/>
                  </a:lnTo>
                  <a:lnTo>
                    <a:pt x="133" y="146"/>
                  </a:lnTo>
                  <a:lnTo>
                    <a:pt x="111" y="76"/>
                  </a:lnTo>
                  <a:lnTo>
                    <a:pt x="124" y="65"/>
                  </a:lnTo>
                  <a:lnTo>
                    <a:pt x="138" y="55"/>
                  </a:lnTo>
                  <a:lnTo>
                    <a:pt x="200" y="94"/>
                  </a:lnTo>
                  <a:lnTo>
                    <a:pt x="211" y="88"/>
                  </a:lnTo>
                  <a:lnTo>
                    <a:pt x="222" y="83"/>
                  </a:lnTo>
                  <a:lnTo>
                    <a:pt x="234" y="79"/>
                  </a:lnTo>
                  <a:lnTo>
                    <a:pt x="246" y="75"/>
                  </a:lnTo>
                  <a:lnTo>
                    <a:pt x="261" y="4"/>
                  </a:lnTo>
                  <a:lnTo>
                    <a:pt x="270" y="3"/>
                  </a:lnTo>
                  <a:lnTo>
                    <a:pt x="279" y="1"/>
                  </a:lnTo>
                  <a:lnTo>
                    <a:pt x="297" y="0"/>
                  </a:lnTo>
                  <a:lnTo>
                    <a:pt x="330" y="64"/>
                  </a:lnTo>
                  <a:lnTo>
                    <a:pt x="343" y="65"/>
                  </a:lnTo>
                  <a:lnTo>
                    <a:pt x="355" y="66"/>
                  </a:lnTo>
                  <a:lnTo>
                    <a:pt x="367" y="68"/>
                  </a:lnTo>
                  <a:lnTo>
                    <a:pt x="379" y="70"/>
                  </a:lnTo>
                  <a:lnTo>
                    <a:pt x="427" y="18"/>
                  </a:lnTo>
                  <a:lnTo>
                    <a:pt x="436" y="21"/>
                  </a:lnTo>
                  <a:lnTo>
                    <a:pt x="444" y="25"/>
                  </a:lnTo>
                  <a:lnTo>
                    <a:pt x="461" y="32"/>
                  </a:lnTo>
                  <a:lnTo>
                    <a:pt x="458" y="103"/>
                  </a:lnTo>
                  <a:lnTo>
                    <a:pt x="468" y="110"/>
                  </a:lnTo>
                  <a:lnTo>
                    <a:pt x="478" y="117"/>
                  </a:lnTo>
                  <a:lnTo>
                    <a:pt x="488" y="125"/>
                  </a:lnTo>
                  <a:lnTo>
                    <a:pt x="497" y="134"/>
                  </a:lnTo>
                  <a:lnTo>
                    <a:pt x="562" y="112"/>
                  </a:lnTo>
                  <a:lnTo>
                    <a:pt x="574" y="128"/>
                  </a:lnTo>
                  <a:lnTo>
                    <a:pt x="579" y="136"/>
                  </a:lnTo>
                  <a:lnTo>
                    <a:pt x="586" y="144"/>
                  </a:lnTo>
                  <a:lnTo>
                    <a:pt x="548" y="201"/>
                  </a:lnTo>
                  <a:lnTo>
                    <a:pt x="551" y="206"/>
                  </a:lnTo>
                  <a:lnTo>
                    <a:pt x="554" y="213"/>
                  </a:lnTo>
                  <a:lnTo>
                    <a:pt x="559" y="224"/>
                  </a:lnTo>
                  <a:lnTo>
                    <a:pt x="563" y="235"/>
                  </a:lnTo>
                  <a:lnTo>
                    <a:pt x="567" y="247"/>
                  </a:lnTo>
                  <a:lnTo>
                    <a:pt x="632" y="261"/>
                  </a:lnTo>
                  <a:lnTo>
                    <a:pt x="635" y="280"/>
                  </a:lnTo>
                  <a:lnTo>
                    <a:pt x="637" y="301"/>
                  </a:lnTo>
                  <a:lnTo>
                    <a:pt x="578" y="332"/>
                  </a:lnTo>
                  <a:lnTo>
                    <a:pt x="577" y="344"/>
                  </a:lnTo>
                  <a:lnTo>
                    <a:pt x="576" y="356"/>
                  </a:lnTo>
                  <a:lnTo>
                    <a:pt x="574" y="367"/>
                  </a:lnTo>
                  <a:lnTo>
                    <a:pt x="571" y="380"/>
                  </a:lnTo>
                  <a:lnTo>
                    <a:pt x="620" y="424"/>
                  </a:lnTo>
                  <a:lnTo>
                    <a:pt x="613" y="443"/>
                  </a:lnTo>
                  <a:lnTo>
                    <a:pt x="604" y="462"/>
                  </a:lnTo>
                  <a:lnTo>
                    <a:pt x="539" y="458"/>
                  </a:lnTo>
                  <a:lnTo>
                    <a:pt x="532" y="469"/>
                  </a:lnTo>
                  <a:lnTo>
                    <a:pt x="525" y="479"/>
                  </a:lnTo>
                  <a:lnTo>
                    <a:pt x="518" y="488"/>
                  </a:lnTo>
                  <a:lnTo>
                    <a:pt x="510" y="497"/>
                  </a:lnTo>
                  <a:lnTo>
                    <a:pt x="529" y="559"/>
                  </a:lnTo>
                  <a:lnTo>
                    <a:pt x="513" y="573"/>
                  </a:lnTo>
                  <a:lnTo>
                    <a:pt x="505" y="579"/>
                  </a:lnTo>
                  <a:lnTo>
                    <a:pt x="496" y="585"/>
                  </a:lnTo>
                  <a:close/>
                </a:path>
              </a:pathLst>
            </a:custGeom>
            <a:solidFill>
              <a:srgbClr val="AED30B"/>
            </a:solidFill>
            <a:ln w="3175" cap="flat" cmpd="sng" algn="ctr">
              <a:solidFill>
                <a:srgbClr val="AED30B"/>
              </a:solidFill>
              <a:prstDash val="solid"/>
            </a:ln>
            <a:effectLst/>
          </p:spPr>
          <p:txBody>
            <a:bodyPr lIns="0" rIns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03004">
                <a:lnSpc>
                  <a:spcPct val="120000"/>
                </a:lnSpc>
                <a:spcBef>
                  <a:spcPts val="593"/>
                </a:spcBef>
                <a:spcAft>
                  <a:spcPts val="593"/>
                </a:spcAft>
                <a:defRPr/>
              </a:pPr>
              <a:endParaRPr lang="en-US" sz="2667" kern="0" dirty="0">
                <a:solidFill>
                  <a:srgbClr val="5A5959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50" name="Oval 7">
              <a:extLst>
                <a:ext uri="{FF2B5EF4-FFF2-40B4-BE49-F238E27FC236}">
                  <a16:creationId xmlns:a16="http://schemas.microsoft.com/office/drawing/2014/main" id="{25F5036A-4537-4CB0-AD41-684E129071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5813" y="1468198"/>
              <a:ext cx="931350" cy="892035"/>
            </a:xfrm>
            <a:prstGeom prst="ellipse">
              <a:avLst/>
            </a:prstGeom>
            <a:solidFill>
              <a:srgbClr val="C9D033"/>
            </a:solidFill>
            <a:ln w="22225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 anchorCtr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en-US" altLang="zh-CN" sz="1200" kern="0" dirty="0">
                <a:solidFill>
                  <a:srgbClr val="5A5959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51" name="组合 7">
            <a:extLst>
              <a:ext uri="{FF2B5EF4-FFF2-40B4-BE49-F238E27FC236}">
                <a16:creationId xmlns:a16="http://schemas.microsoft.com/office/drawing/2014/main" id="{6BE2E56A-A462-4DC6-9810-FFC6F07BAF30}"/>
              </a:ext>
            </a:extLst>
          </p:cNvPr>
          <p:cNvGrpSpPr/>
          <p:nvPr/>
        </p:nvGrpSpPr>
        <p:grpSpPr>
          <a:xfrm>
            <a:off x="4770027" y="5309127"/>
            <a:ext cx="878969" cy="831132"/>
            <a:chOff x="2057536" y="1194444"/>
            <a:chExt cx="2075647" cy="2080525"/>
          </a:xfrm>
        </p:grpSpPr>
        <p:sp>
          <p:nvSpPr>
            <p:cNvPr id="152" name="Freeform 8">
              <a:extLst>
                <a:ext uri="{FF2B5EF4-FFF2-40B4-BE49-F238E27FC236}">
                  <a16:creationId xmlns:a16="http://schemas.microsoft.com/office/drawing/2014/main" id="{6E9654D7-6DAF-4706-9048-822180DAD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536" y="1194444"/>
              <a:ext cx="2075647" cy="2080525"/>
            </a:xfrm>
            <a:custGeom>
              <a:avLst/>
              <a:gdLst>
                <a:gd name="T0" fmla="*/ 587 w 808"/>
                <a:gd name="T1" fmla="*/ 691 h 810"/>
                <a:gd name="T2" fmla="*/ 553 w 808"/>
                <a:gd name="T3" fmla="*/ 710 h 810"/>
                <a:gd name="T4" fmla="*/ 535 w 808"/>
                <a:gd name="T5" fmla="*/ 789 h 810"/>
                <a:gd name="T6" fmla="*/ 509 w 808"/>
                <a:gd name="T7" fmla="*/ 797 h 810"/>
                <a:gd name="T8" fmla="*/ 450 w 808"/>
                <a:gd name="T9" fmla="*/ 741 h 810"/>
                <a:gd name="T10" fmla="*/ 425 w 808"/>
                <a:gd name="T11" fmla="*/ 744 h 810"/>
                <a:gd name="T12" fmla="*/ 378 w 808"/>
                <a:gd name="T13" fmla="*/ 810 h 810"/>
                <a:gd name="T14" fmla="*/ 351 w 808"/>
                <a:gd name="T15" fmla="*/ 807 h 810"/>
                <a:gd name="T16" fmla="*/ 317 w 808"/>
                <a:gd name="T17" fmla="*/ 733 h 810"/>
                <a:gd name="T18" fmla="*/ 292 w 808"/>
                <a:gd name="T19" fmla="*/ 726 h 810"/>
                <a:gd name="T20" fmla="*/ 225 w 808"/>
                <a:gd name="T21" fmla="*/ 769 h 810"/>
                <a:gd name="T22" fmla="*/ 199 w 808"/>
                <a:gd name="T23" fmla="*/ 755 h 810"/>
                <a:gd name="T24" fmla="*/ 197 w 808"/>
                <a:gd name="T25" fmla="*/ 675 h 810"/>
                <a:gd name="T26" fmla="*/ 177 w 808"/>
                <a:gd name="T27" fmla="*/ 658 h 810"/>
                <a:gd name="T28" fmla="*/ 99 w 808"/>
                <a:gd name="T29" fmla="*/ 672 h 810"/>
                <a:gd name="T30" fmla="*/ 81 w 808"/>
                <a:gd name="T31" fmla="*/ 649 h 810"/>
                <a:gd name="T32" fmla="*/ 103 w 808"/>
                <a:gd name="T33" fmla="*/ 563 h 810"/>
                <a:gd name="T34" fmla="*/ 92 w 808"/>
                <a:gd name="T35" fmla="*/ 540 h 810"/>
                <a:gd name="T36" fmla="*/ 16 w 808"/>
                <a:gd name="T37" fmla="*/ 521 h 810"/>
                <a:gd name="T38" fmla="*/ 67 w 808"/>
                <a:gd name="T39" fmla="*/ 461 h 810"/>
                <a:gd name="T40" fmla="*/ 64 w 808"/>
                <a:gd name="T41" fmla="*/ 436 h 810"/>
                <a:gd name="T42" fmla="*/ 62 w 808"/>
                <a:gd name="T43" fmla="*/ 410 h 810"/>
                <a:gd name="T44" fmla="*/ 1 w 808"/>
                <a:gd name="T45" fmla="*/ 362 h 810"/>
                <a:gd name="T46" fmla="*/ 70 w 808"/>
                <a:gd name="T47" fmla="*/ 328 h 810"/>
                <a:gd name="T48" fmla="*/ 78 w 808"/>
                <a:gd name="T49" fmla="*/ 303 h 810"/>
                <a:gd name="T50" fmla="*/ 86 w 808"/>
                <a:gd name="T51" fmla="*/ 278 h 810"/>
                <a:gd name="T52" fmla="*/ 48 w 808"/>
                <a:gd name="T53" fmla="*/ 212 h 810"/>
                <a:gd name="T54" fmla="*/ 125 w 808"/>
                <a:gd name="T55" fmla="*/ 206 h 810"/>
                <a:gd name="T56" fmla="*/ 140 w 808"/>
                <a:gd name="T57" fmla="*/ 186 h 810"/>
                <a:gd name="T58" fmla="*/ 157 w 808"/>
                <a:gd name="T59" fmla="*/ 166 h 810"/>
                <a:gd name="T60" fmla="*/ 148 w 808"/>
                <a:gd name="T61" fmla="*/ 91 h 810"/>
                <a:gd name="T62" fmla="*/ 221 w 808"/>
                <a:gd name="T63" fmla="*/ 114 h 810"/>
                <a:gd name="T64" fmla="*/ 255 w 808"/>
                <a:gd name="T65" fmla="*/ 95 h 810"/>
                <a:gd name="T66" fmla="*/ 272 w 808"/>
                <a:gd name="T67" fmla="*/ 21 h 810"/>
                <a:gd name="T68" fmla="*/ 302 w 808"/>
                <a:gd name="T69" fmla="*/ 12 h 810"/>
                <a:gd name="T70" fmla="*/ 358 w 808"/>
                <a:gd name="T71" fmla="*/ 63 h 810"/>
                <a:gd name="T72" fmla="*/ 383 w 808"/>
                <a:gd name="T73" fmla="*/ 61 h 810"/>
                <a:gd name="T74" fmla="*/ 427 w 808"/>
                <a:gd name="T75" fmla="*/ 0 h 810"/>
                <a:gd name="T76" fmla="*/ 459 w 808"/>
                <a:gd name="T77" fmla="*/ 3 h 810"/>
                <a:gd name="T78" fmla="*/ 491 w 808"/>
                <a:gd name="T79" fmla="*/ 71 h 810"/>
                <a:gd name="T80" fmla="*/ 515 w 808"/>
                <a:gd name="T81" fmla="*/ 78 h 810"/>
                <a:gd name="T82" fmla="*/ 579 w 808"/>
                <a:gd name="T83" fmla="*/ 39 h 810"/>
                <a:gd name="T84" fmla="*/ 607 w 808"/>
                <a:gd name="T85" fmla="*/ 54 h 810"/>
                <a:gd name="T86" fmla="*/ 611 w 808"/>
                <a:gd name="T87" fmla="*/ 130 h 810"/>
                <a:gd name="T88" fmla="*/ 630 w 808"/>
                <a:gd name="T89" fmla="*/ 146 h 810"/>
                <a:gd name="T90" fmla="*/ 705 w 808"/>
                <a:gd name="T91" fmla="*/ 134 h 810"/>
                <a:gd name="T92" fmla="*/ 725 w 808"/>
                <a:gd name="T93" fmla="*/ 158 h 810"/>
                <a:gd name="T94" fmla="*/ 705 w 808"/>
                <a:gd name="T95" fmla="*/ 241 h 810"/>
                <a:gd name="T96" fmla="*/ 716 w 808"/>
                <a:gd name="T97" fmla="*/ 264 h 810"/>
                <a:gd name="T98" fmla="*/ 791 w 808"/>
                <a:gd name="T99" fmla="*/ 285 h 810"/>
                <a:gd name="T100" fmla="*/ 740 w 808"/>
                <a:gd name="T101" fmla="*/ 343 h 810"/>
                <a:gd name="T102" fmla="*/ 744 w 808"/>
                <a:gd name="T103" fmla="*/ 368 h 810"/>
                <a:gd name="T104" fmla="*/ 745 w 808"/>
                <a:gd name="T105" fmla="*/ 395 h 810"/>
                <a:gd name="T106" fmla="*/ 807 w 808"/>
                <a:gd name="T107" fmla="*/ 442 h 810"/>
                <a:gd name="T108" fmla="*/ 737 w 808"/>
                <a:gd name="T109" fmla="*/ 477 h 810"/>
                <a:gd name="T110" fmla="*/ 730 w 808"/>
                <a:gd name="T111" fmla="*/ 502 h 810"/>
                <a:gd name="T112" fmla="*/ 722 w 808"/>
                <a:gd name="T113" fmla="*/ 526 h 810"/>
                <a:gd name="T114" fmla="*/ 762 w 808"/>
                <a:gd name="T115" fmla="*/ 595 h 810"/>
                <a:gd name="T116" fmla="*/ 683 w 808"/>
                <a:gd name="T117" fmla="*/ 599 h 810"/>
                <a:gd name="T118" fmla="*/ 668 w 808"/>
                <a:gd name="T119" fmla="*/ 620 h 810"/>
                <a:gd name="T120" fmla="*/ 651 w 808"/>
                <a:gd name="T121" fmla="*/ 639 h 810"/>
                <a:gd name="T122" fmla="*/ 662 w 808"/>
                <a:gd name="T123" fmla="*/ 718 h 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08" h="810">
                  <a:moveTo>
                    <a:pt x="651" y="726"/>
                  </a:moveTo>
                  <a:lnTo>
                    <a:pt x="587" y="691"/>
                  </a:lnTo>
                  <a:lnTo>
                    <a:pt x="565" y="704"/>
                  </a:lnTo>
                  <a:lnTo>
                    <a:pt x="553" y="710"/>
                  </a:lnTo>
                  <a:lnTo>
                    <a:pt x="542" y="716"/>
                  </a:lnTo>
                  <a:lnTo>
                    <a:pt x="535" y="789"/>
                  </a:lnTo>
                  <a:lnTo>
                    <a:pt x="522" y="794"/>
                  </a:lnTo>
                  <a:lnTo>
                    <a:pt x="509" y="797"/>
                  </a:lnTo>
                  <a:lnTo>
                    <a:pt x="462" y="739"/>
                  </a:lnTo>
                  <a:lnTo>
                    <a:pt x="450" y="741"/>
                  </a:lnTo>
                  <a:lnTo>
                    <a:pt x="437" y="743"/>
                  </a:lnTo>
                  <a:lnTo>
                    <a:pt x="425" y="744"/>
                  </a:lnTo>
                  <a:lnTo>
                    <a:pt x="412" y="744"/>
                  </a:lnTo>
                  <a:lnTo>
                    <a:pt x="378" y="810"/>
                  </a:lnTo>
                  <a:lnTo>
                    <a:pt x="364" y="809"/>
                  </a:lnTo>
                  <a:lnTo>
                    <a:pt x="351" y="807"/>
                  </a:lnTo>
                  <a:lnTo>
                    <a:pt x="329" y="736"/>
                  </a:lnTo>
                  <a:lnTo>
                    <a:pt x="317" y="733"/>
                  </a:lnTo>
                  <a:lnTo>
                    <a:pt x="304" y="730"/>
                  </a:lnTo>
                  <a:lnTo>
                    <a:pt x="292" y="726"/>
                  </a:lnTo>
                  <a:lnTo>
                    <a:pt x="280" y="721"/>
                  </a:lnTo>
                  <a:lnTo>
                    <a:pt x="225" y="769"/>
                  </a:lnTo>
                  <a:lnTo>
                    <a:pt x="212" y="763"/>
                  </a:lnTo>
                  <a:lnTo>
                    <a:pt x="199" y="755"/>
                  </a:lnTo>
                  <a:lnTo>
                    <a:pt x="207" y="683"/>
                  </a:lnTo>
                  <a:lnTo>
                    <a:pt x="197" y="675"/>
                  </a:lnTo>
                  <a:lnTo>
                    <a:pt x="187" y="667"/>
                  </a:lnTo>
                  <a:lnTo>
                    <a:pt x="177" y="658"/>
                  </a:lnTo>
                  <a:lnTo>
                    <a:pt x="168" y="650"/>
                  </a:lnTo>
                  <a:lnTo>
                    <a:pt x="99" y="672"/>
                  </a:lnTo>
                  <a:lnTo>
                    <a:pt x="90" y="661"/>
                  </a:lnTo>
                  <a:lnTo>
                    <a:pt x="81" y="649"/>
                  </a:lnTo>
                  <a:lnTo>
                    <a:pt x="116" y="586"/>
                  </a:lnTo>
                  <a:lnTo>
                    <a:pt x="103" y="563"/>
                  </a:lnTo>
                  <a:lnTo>
                    <a:pt x="97" y="552"/>
                  </a:lnTo>
                  <a:lnTo>
                    <a:pt x="92" y="540"/>
                  </a:lnTo>
                  <a:lnTo>
                    <a:pt x="20" y="534"/>
                  </a:lnTo>
                  <a:lnTo>
                    <a:pt x="16" y="521"/>
                  </a:lnTo>
                  <a:lnTo>
                    <a:pt x="12" y="507"/>
                  </a:lnTo>
                  <a:lnTo>
                    <a:pt x="67" y="461"/>
                  </a:lnTo>
                  <a:lnTo>
                    <a:pt x="65" y="449"/>
                  </a:lnTo>
                  <a:lnTo>
                    <a:pt x="64" y="436"/>
                  </a:lnTo>
                  <a:lnTo>
                    <a:pt x="63" y="423"/>
                  </a:lnTo>
                  <a:lnTo>
                    <a:pt x="62" y="410"/>
                  </a:lnTo>
                  <a:lnTo>
                    <a:pt x="0" y="378"/>
                  </a:lnTo>
                  <a:lnTo>
                    <a:pt x="1" y="362"/>
                  </a:lnTo>
                  <a:lnTo>
                    <a:pt x="3" y="348"/>
                  </a:lnTo>
                  <a:lnTo>
                    <a:pt x="70" y="328"/>
                  </a:lnTo>
                  <a:lnTo>
                    <a:pt x="73" y="316"/>
                  </a:lnTo>
                  <a:lnTo>
                    <a:pt x="78" y="303"/>
                  </a:lnTo>
                  <a:lnTo>
                    <a:pt x="82" y="291"/>
                  </a:lnTo>
                  <a:lnTo>
                    <a:pt x="86" y="278"/>
                  </a:lnTo>
                  <a:lnTo>
                    <a:pt x="41" y="225"/>
                  </a:lnTo>
                  <a:lnTo>
                    <a:pt x="48" y="212"/>
                  </a:lnTo>
                  <a:lnTo>
                    <a:pt x="55" y="199"/>
                  </a:lnTo>
                  <a:lnTo>
                    <a:pt x="125" y="206"/>
                  </a:lnTo>
                  <a:lnTo>
                    <a:pt x="132" y="196"/>
                  </a:lnTo>
                  <a:lnTo>
                    <a:pt x="140" y="186"/>
                  </a:lnTo>
                  <a:lnTo>
                    <a:pt x="148" y="175"/>
                  </a:lnTo>
                  <a:lnTo>
                    <a:pt x="157" y="166"/>
                  </a:lnTo>
                  <a:lnTo>
                    <a:pt x="136" y="101"/>
                  </a:lnTo>
                  <a:lnTo>
                    <a:pt x="148" y="91"/>
                  </a:lnTo>
                  <a:lnTo>
                    <a:pt x="160" y="80"/>
                  </a:lnTo>
                  <a:lnTo>
                    <a:pt x="221" y="114"/>
                  </a:lnTo>
                  <a:lnTo>
                    <a:pt x="243" y="101"/>
                  </a:lnTo>
                  <a:lnTo>
                    <a:pt x="255" y="95"/>
                  </a:lnTo>
                  <a:lnTo>
                    <a:pt x="266" y="90"/>
                  </a:lnTo>
                  <a:lnTo>
                    <a:pt x="272" y="21"/>
                  </a:lnTo>
                  <a:lnTo>
                    <a:pt x="287" y="16"/>
                  </a:lnTo>
                  <a:lnTo>
                    <a:pt x="302" y="12"/>
                  </a:lnTo>
                  <a:lnTo>
                    <a:pt x="345" y="65"/>
                  </a:lnTo>
                  <a:lnTo>
                    <a:pt x="358" y="63"/>
                  </a:lnTo>
                  <a:lnTo>
                    <a:pt x="371" y="62"/>
                  </a:lnTo>
                  <a:lnTo>
                    <a:pt x="383" y="61"/>
                  </a:lnTo>
                  <a:lnTo>
                    <a:pt x="396" y="60"/>
                  </a:lnTo>
                  <a:lnTo>
                    <a:pt x="427" y="0"/>
                  </a:lnTo>
                  <a:lnTo>
                    <a:pt x="443" y="1"/>
                  </a:lnTo>
                  <a:lnTo>
                    <a:pt x="459" y="3"/>
                  </a:lnTo>
                  <a:lnTo>
                    <a:pt x="479" y="68"/>
                  </a:lnTo>
                  <a:lnTo>
                    <a:pt x="491" y="71"/>
                  </a:lnTo>
                  <a:lnTo>
                    <a:pt x="503" y="75"/>
                  </a:lnTo>
                  <a:lnTo>
                    <a:pt x="515" y="78"/>
                  </a:lnTo>
                  <a:lnTo>
                    <a:pt x="527" y="83"/>
                  </a:lnTo>
                  <a:lnTo>
                    <a:pt x="579" y="39"/>
                  </a:lnTo>
                  <a:lnTo>
                    <a:pt x="593" y="46"/>
                  </a:lnTo>
                  <a:lnTo>
                    <a:pt x="607" y="54"/>
                  </a:lnTo>
                  <a:lnTo>
                    <a:pt x="599" y="122"/>
                  </a:lnTo>
                  <a:lnTo>
                    <a:pt x="611" y="130"/>
                  </a:lnTo>
                  <a:lnTo>
                    <a:pt x="621" y="138"/>
                  </a:lnTo>
                  <a:lnTo>
                    <a:pt x="630" y="146"/>
                  </a:lnTo>
                  <a:lnTo>
                    <a:pt x="640" y="155"/>
                  </a:lnTo>
                  <a:lnTo>
                    <a:pt x="705" y="134"/>
                  </a:lnTo>
                  <a:lnTo>
                    <a:pt x="715" y="146"/>
                  </a:lnTo>
                  <a:lnTo>
                    <a:pt x="725" y="158"/>
                  </a:lnTo>
                  <a:lnTo>
                    <a:pt x="692" y="219"/>
                  </a:lnTo>
                  <a:lnTo>
                    <a:pt x="705" y="241"/>
                  </a:lnTo>
                  <a:lnTo>
                    <a:pt x="710" y="252"/>
                  </a:lnTo>
                  <a:lnTo>
                    <a:pt x="716" y="264"/>
                  </a:lnTo>
                  <a:lnTo>
                    <a:pt x="786" y="270"/>
                  </a:lnTo>
                  <a:lnTo>
                    <a:pt x="791" y="285"/>
                  </a:lnTo>
                  <a:lnTo>
                    <a:pt x="795" y="300"/>
                  </a:lnTo>
                  <a:lnTo>
                    <a:pt x="740" y="343"/>
                  </a:lnTo>
                  <a:lnTo>
                    <a:pt x="742" y="356"/>
                  </a:lnTo>
                  <a:lnTo>
                    <a:pt x="744" y="368"/>
                  </a:lnTo>
                  <a:lnTo>
                    <a:pt x="745" y="382"/>
                  </a:lnTo>
                  <a:lnTo>
                    <a:pt x="745" y="395"/>
                  </a:lnTo>
                  <a:lnTo>
                    <a:pt x="808" y="427"/>
                  </a:lnTo>
                  <a:lnTo>
                    <a:pt x="807" y="442"/>
                  </a:lnTo>
                  <a:lnTo>
                    <a:pt x="805" y="457"/>
                  </a:lnTo>
                  <a:lnTo>
                    <a:pt x="737" y="477"/>
                  </a:lnTo>
                  <a:lnTo>
                    <a:pt x="734" y="490"/>
                  </a:lnTo>
                  <a:lnTo>
                    <a:pt x="730" y="502"/>
                  </a:lnTo>
                  <a:lnTo>
                    <a:pt x="726" y="514"/>
                  </a:lnTo>
                  <a:lnTo>
                    <a:pt x="722" y="526"/>
                  </a:lnTo>
                  <a:lnTo>
                    <a:pt x="769" y="582"/>
                  </a:lnTo>
                  <a:lnTo>
                    <a:pt x="762" y="595"/>
                  </a:lnTo>
                  <a:lnTo>
                    <a:pt x="756" y="607"/>
                  </a:lnTo>
                  <a:lnTo>
                    <a:pt x="683" y="599"/>
                  </a:lnTo>
                  <a:lnTo>
                    <a:pt x="676" y="609"/>
                  </a:lnTo>
                  <a:lnTo>
                    <a:pt x="668" y="620"/>
                  </a:lnTo>
                  <a:lnTo>
                    <a:pt x="659" y="629"/>
                  </a:lnTo>
                  <a:lnTo>
                    <a:pt x="651" y="639"/>
                  </a:lnTo>
                  <a:lnTo>
                    <a:pt x="673" y="709"/>
                  </a:lnTo>
                  <a:lnTo>
                    <a:pt x="662" y="718"/>
                  </a:lnTo>
                  <a:lnTo>
                    <a:pt x="651" y="726"/>
                  </a:lnTo>
                  <a:close/>
                </a:path>
              </a:pathLst>
            </a:custGeom>
            <a:solidFill>
              <a:srgbClr val="AED30B"/>
            </a:solidFill>
            <a:ln w="3175" cap="flat" cmpd="sng" algn="ctr">
              <a:solidFill>
                <a:srgbClr val="AED30B"/>
              </a:solidFill>
              <a:prstDash val="solid"/>
            </a:ln>
            <a:effectLst/>
          </p:spPr>
          <p:txBody>
            <a:bodyPr lIns="0" rIns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03004">
                <a:lnSpc>
                  <a:spcPct val="120000"/>
                </a:lnSpc>
                <a:spcBef>
                  <a:spcPts val="593"/>
                </a:spcBef>
                <a:spcAft>
                  <a:spcPts val="593"/>
                </a:spcAft>
                <a:defRPr/>
              </a:pPr>
              <a:endParaRPr lang="en-US" sz="2667" kern="0" dirty="0">
                <a:solidFill>
                  <a:srgbClr val="5A5959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62F459F1-C14C-42EA-8720-2A6D711A3C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2908" y="1569748"/>
              <a:ext cx="1378420" cy="1378115"/>
            </a:xfrm>
            <a:prstGeom prst="ellipse">
              <a:avLst/>
            </a:prstGeom>
            <a:solidFill>
              <a:srgbClr val="C9D033"/>
            </a:solidFill>
            <a:ln w="22225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 anchorCtr="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03004">
                <a:defRPr/>
              </a:pPr>
              <a:endParaRPr lang="en-US" sz="1467" kern="0" dirty="0">
                <a:solidFill>
                  <a:srgbClr val="5A5959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54" name="Freeform 10">
            <a:extLst>
              <a:ext uri="{FF2B5EF4-FFF2-40B4-BE49-F238E27FC236}">
                <a16:creationId xmlns:a16="http://schemas.microsoft.com/office/drawing/2014/main" id="{397E16BE-B223-46BA-907C-41B00F67A231}"/>
              </a:ext>
            </a:extLst>
          </p:cNvPr>
          <p:cNvSpPr>
            <a:spLocks/>
          </p:cNvSpPr>
          <p:nvPr/>
        </p:nvSpPr>
        <p:spPr bwMode="auto">
          <a:xfrm>
            <a:off x="5355947" y="6654153"/>
            <a:ext cx="2484076" cy="139547"/>
          </a:xfrm>
          <a:custGeom>
            <a:avLst/>
            <a:gdLst>
              <a:gd name="T0" fmla="*/ 0 w 3686"/>
              <a:gd name="T1" fmla="*/ 85 h 254"/>
              <a:gd name="T2" fmla="*/ 129 w 3686"/>
              <a:gd name="T3" fmla="*/ 85 h 254"/>
              <a:gd name="T4" fmla="*/ 185 w 3686"/>
              <a:gd name="T5" fmla="*/ 0 h 254"/>
              <a:gd name="T6" fmla="*/ 279 w 3686"/>
              <a:gd name="T7" fmla="*/ 0 h 254"/>
              <a:gd name="T8" fmla="*/ 336 w 3686"/>
              <a:gd name="T9" fmla="*/ 85 h 254"/>
              <a:gd name="T10" fmla="*/ 421 w 3686"/>
              <a:gd name="T11" fmla="*/ 85 h 254"/>
              <a:gd name="T12" fmla="*/ 477 w 3686"/>
              <a:gd name="T13" fmla="*/ 0 h 254"/>
              <a:gd name="T14" fmla="*/ 571 w 3686"/>
              <a:gd name="T15" fmla="*/ 0 h 254"/>
              <a:gd name="T16" fmla="*/ 629 w 3686"/>
              <a:gd name="T17" fmla="*/ 85 h 254"/>
              <a:gd name="T18" fmla="*/ 709 w 3686"/>
              <a:gd name="T19" fmla="*/ 85 h 254"/>
              <a:gd name="T20" fmla="*/ 764 w 3686"/>
              <a:gd name="T21" fmla="*/ 0 h 254"/>
              <a:gd name="T22" fmla="*/ 862 w 3686"/>
              <a:gd name="T23" fmla="*/ 0 h 254"/>
              <a:gd name="T24" fmla="*/ 916 w 3686"/>
              <a:gd name="T25" fmla="*/ 85 h 254"/>
              <a:gd name="T26" fmla="*/ 1001 w 3686"/>
              <a:gd name="T27" fmla="*/ 85 h 254"/>
              <a:gd name="T28" fmla="*/ 1058 w 3686"/>
              <a:gd name="T29" fmla="*/ 0 h 254"/>
              <a:gd name="T30" fmla="*/ 1154 w 3686"/>
              <a:gd name="T31" fmla="*/ 0 h 254"/>
              <a:gd name="T32" fmla="*/ 1208 w 3686"/>
              <a:gd name="T33" fmla="*/ 85 h 254"/>
              <a:gd name="T34" fmla="*/ 1299 w 3686"/>
              <a:gd name="T35" fmla="*/ 85 h 254"/>
              <a:gd name="T36" fmla="*/ 1353 w 3686"/>
              <a:gd name="T37" fmla="*/ 0 h 254"/>
              <a:gd name="T38" fmla="*/ 1449 w 3686"/>
              <a:gd name="T39" fmla="*/ 0 h 254"/>
              <a:gd name="T40" fmla="*/ 1507 w 3686"/>
              <a:gd name="T41" fmla="*/ 85 h 254"/>
              <a:gd name="T42" fmla="*/ 1591 w 3686"/>
              <a:gd name="T43" fmla="*/ 85 h 254"/>
              <a:gd name="T44" fmla="*/ 1645 w 3686"/>
              <a:gd name="T45" fmla="*/ 0 h 254"/>
              <a:gd name="T46" fmla="*/ 1743 w 3686"/>
              <a:gd name="T47" fmla="*/ 0 h 254"/>
              <a:gd name="T48" fmla="*/ 1799 w 3686"/>
              <a:gd name="T49" fmla="*/ 85 h 254"/>
              <a:gd name="T50" fmla="*/ 1890 w 3686"/>
              <a:gd name="T51" fmla="*/ 85 h 254"/>
              <a:gd name="T52" fmla="*/ 1946 w 3686"/>
              <a:gd name="T53" fmla="*/ 0 h 254"/>
              <a:gd name="T54" fmla="*/ 2044 w 3686"/>
              <a:gd name="T55" fmla="*/ 0 h 254"/>
              <a:gd name="T56" fmla="*/ 2099 w 3686"/>
              <a:gd name="T57" fmla="*/ 85 h 254"/>
              <a:gd name="T58" fmla="*/ 2184 w 3686"/>
              <a:gd name="T59" fmla="*/ 85 h 254"/>
              <a:gd name="T60" fmla="*/ 2240 w 3686"/>
              <a:gd name="T61" fmla="*/ 0 h 254"/>
              <a:gd name="T62" fmla="*/ 2336 w 3686"/>
              <a:gd name="T63" fmla="*/ 0 h 254"/>
              <a:gd name="T64" fmla="*/ 2391 w 3686"/>
              <a:gd name="T65" fmla="*/ 85 h 254"/>
              <a:gd name="T66" fmla="*/ 2472 w 3686"/>
              <a:gd name="T67" fmla="*/ 85 h 254"/>
              <a:gd name="T68" fmla="*/ 2529 w 3686"/>
              <a:gd name="T69" fmla="*/ 0 h 254"/>
              <a:gd name="T70" fmla="*/ 2623 w 3686"/>
              <a:gd name="T71" fmla="*/ 0 h 254"/>
              <a:gd name="T72" fmla="*/ 2681 w 3686"/>
              <a:gd name="T73" fmla="*/ 85 h 254"/>
              <a:gd name="T74" fmla="*/ 2765 w 3686"/>
              <a:gd name="T75" fmla="*/ 85 h 254"/>
              <a:gd name="T76" fmla="*/ 2821 w 3686"/>
              <a:gd name="T77" fmla="*/ 0 h 254"/>
              <a:gd name="T78" fmla="*/ 2917 w 3686"/>
              <a:gd name="T79" fmla="*/ 0 h 254"/>
              <a:gd name="T80" fmla="*/ 2973 w 3686"/>
              <a:gd name="T81" fmla="*/ 85 h 254"/>
              <a:gd name="T82" fmla="*/ 3062 w 3686"/>
              <a:gd name="T83" fmla="*/ 85 h 254"/>
              <a:gd name="T84" fmla="*/ 3118 w 3686"/>
              <a:gd name="T85" fmla="*/ 0 h 254"/>
              <a:gd name="T86" fmla="*/ 3214 w 3686"/>
              <a:gd name="T87" fmla="*/ 0 h 254"/>
              <a:gd name="T88" fmla="*/ 3269 w 3686"/>
              <a:gd name="T89" fmla="*/ 85 h 254"/>
              <a:gd name="T90" fmla="*/ 3356 w 3686"/>
              <a:gd name="T91" fmla="*/ 85 h 254"/>
              <a:gd name="T92" fmla="*/ 3410 w 3686"/>
              <a:gd name="T93" fmla="*/ 0 h 254"/>
              <a:gd name="T94" fmla="*/ 3506 w 3686"/>
              <a:gd name="T95" fmla="*/ 0 h 254"/>
              <a:gd name="T96" fmla="*/ 3561 w 3686"/>
              <a:gd name="T97" fmla="*/ 85 h 254"/>
              <a:gd name="T98" fmla="*/ 3686 w 3686"/>
              <a:gd name="T99" fmla="*/ 85 h 254"/>
              <a:gd name="T100" fmla="*/ 3686 w 3686"/>
              <a:gd name="T101" fmla="*/ 254 h 254"/>
              <a:gd name="T102" fmla="*/ 0 w 3686"/>
              <a:gd name="T103" fmla="*/ 254 h 254"/>
              <a:gd name="T104" fmla="*/ 0 w 3686"/>
              <a:gd name="T105" fmla="*/ 85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686" h="254">
                <a:moveTo>
                  <a:pt x="0" y="85"/>
                </a:moveTo>
                <a:lnTo>
                  <a:pt x="129" y="85"/>
                </a:lnTo>
                <a:lnTo>
                  <a:pt x="185" y="0"/>
                </a:lnTo>
                <a:lnTo>
                  <a:pt x="279" y="0"/>
                </a:lnTo>
                <a:lnTo>
                  <a:pt x="336" y="85"/>
                </a:lnTo>
                <a:lnTo>
                  <a:pt x="421" y="85"/>
                </a:lnTo>
                <a:lnTo>
                  <a:pt x="477" y="0"/>
                </a:lnTo>
                <a:lnTo>
                  <a:pt x="571" y="0"/>
                </a:lnTo>
                <a:lnTo>
                  <a:pt x="629" y="85"/>
                </a:lnTo>
                <a:lnTo>
                  <a:pt x="709" y="85"/>
                </a:lnTo>
                <a:lnTo>
                  <a:pt x="764" y="0"/>
                </a:lnTo>
                <a:lnTo>
                  <a:pt x="862" y="0"/>
                </a:lnTo>
                <a:lnTo>
                  <a:pt x="916" y="85"/>
                </a:lnTo>
                <a:lnTo>
                  <a:pt x="1001" y="85"/>
                </a:lnTo>
                <a:lnTo>
                  <a:pt x="1058" y="0"/>
                </a:lnTo>
                <a:lnTo>
                  <a:pt x="1154" y="0"/>
                </a:lnTo>
                <a:lnTo>
                  <a:pt x="1208" y="85"/>
                </a:lnTo>
                <a:lnTo>
                  <a:pt x="1299" y="85"/>
                </a:lnTo>
                <a:lnTo>
                  <a:pt x="1353" y="0"/>
                </a:lnTo>
                <a:lnTo>
                  <a:pt x="1449" y="0"/>
                </a:lnTo>
                <a:lnTo>
                  <a:pt x="1507" y="85"/>
                </a:lnTo>
                <a:lnTo>
                  <a:pt x="1591" y="85"/>
                </a:lnTo>
                <a:lnTo>
                  <a:pt x="1645" y="0"/>
                </a:lnTo>
                <a:lnTo>
                  <a:pt x="1743" y="0"/>
                </a:lnTo>
                <a:lnTo>
                  <a:pt x="1799" y="85"/>
                </a:lnTo>
                <a:lnTo>
                  <a:pt x="1890" y="85"/>
                </a:lnTo>
                <a:lnTo>
                  <a:pt x="1946" y="0"/>
                </a:lnTo>
                <a:lnTo>
                  <a:pt x="2044" y="0"/>
                </a:lnTo>
                <a:lnTo>
                  <a:pt x="2099" y="85"/>
                </a:lnTo>
                <a:lnTo>
                  <a:pt x="2184" y="85"/>
                </a:lnTo>
                <a:lnTo>
                  <a:pt x="2240" y="0"/>
                </a:lnTo>
                <a:lnTo>
                  <a:pt x="2336" y="0"/>
                </a:lnTo>
                <a:lnTo>
                  <a:pt x="2391" y="85"/>
                </a:lnTo>
                <a:lnTo>
                  <a:pt x="2472" y="85"/>
                </a:lnTo>
                <a:lnTo>
                  <a:pt x="2529" y="0"/>
                </a:lnTo>
                <a:lnTo>
                  <a:pt x="2623" y="0"/>
                </a:lnTo>
                <a:lnTo>
                  <a:pt x="2681" y="85"/>
                </a:lnTo>
                <a:lnTo>
                  <a:pt x="2765" y="85"/>
                </a:lnTo>
                <a:lnTo>
                  <a:pt x="2821" y="0"/>
                </a:lnTo>
                <a:lnTo>
                  <a:pt x="2917" y="0"/>
                </a:lnTo>
                <a:lnTo>
                  <a:pt x="2973" y="85"/>
                </a:lnTo>
                <a:lnTo>
                  <a:pt x="3062" y="85"/>
                </a:lnTo>
                <a:lnTo>
                  <a:pt x="3118" y="0"/>
                </a:lnTo>
                <a:lnTo>
                  <a:pt x="3214" y="0"/>
                </a:lnTo>
                <a:lnTo>
                  <a:pt x="3269" y="85"/>
                </a:lnTo>
                <a:lnTo>
                  <a:pt x="3356" y="85"/>
                </a:lnTo>
                <a:lnTo>
                  <a:pt x="3410" y="0"/>
                </a:lnTo>
                <a:lnTo>
                  <a:pt x="3506" y="0"/>
                </a:lnTo>
                <a:lnTo>
                  <a:pt x="3561" y="85"/>
                </a:lnTo>
                <a:lnTo>
                  <a:pt x="3686" y="85"/>
                </a:lnTo>
                <a:lnTo>
                  <a:pt x="3686" y="254"/>
                </a:lnTo>
                <a:lnTo>
                  <a:pt x="0" y="254"/>
                </a:lnTo>
                <a:lnTo>
                  <a:pt x="0" y="85"/>
                </a:lnTo>
                <a:close/>
              </a:path>
            </a:pathLst>
          </a:custGeom>
          <a:solidFill>
            <a:srgbClr val="AED30B"/>
          </a:solidFill>
          <a:ln w="9525" cap="rnd">
            <a:solidFill>
              <a:srgbClr val="AED30B"/>
            </a:solidFill>
            <a:prstDash val="solid"/>
            <a:round/>
            <a:headEnd/>
            <a:tailEnd/>
          </a:ln>
        </p:spPr>
        <p:txBody>
          <a:bodyPr vert="eaVert" lIns="90291" tIns="45147" rIns="90291" bIns="45147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03004">
              <a:defRPr/>
            </a:pPr>
            <a:endParaRPr lang="en-US" sz="1467" kern="0" dirty="0">
              <a:solidFill>
                <a:sysClr val="window" lastClr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55" name="组合 14">
            <a:extLst>
              <a:ext uri="{FF2B5EF4-FFF2-40B4-BE49-F238E27FC236}">
                <a16:creationId xmlns:a16="http://schemas.microsoft.com/office/drawing/2014/main" id="{5E3F482E-B4C1-4ED7-B6FF-995798D4CBC5}"/>
              </a:ext>
            </a:extLst>
          </p:cNvPr>
          <p:cNvGrpSpPr/>
          <p:nvPr/>
        </p:nvGrpSpPr>
        <p:grpSpPr>
          <a:xfrm>
            <a:off x="7076675" y="5599227"/>
            <a:ext cx="755944" cy="663170"/>
            <a:chOff x="2057536" y="1194444"/>
            <a:chExt cx="2075647" cy="2080525"/>
          </a:xfrm>
        </p:grpSpPr>
        <p:sp>
          <p:nvSpPr>
            <p:cNvPr id="156" name="Freeform 8">
              <a:extLst>
                <a:ext uri="{FF2B5EF4-FFF2-40B4-BE49-F238E27FC236}">
                  <a16:creationId xmlns:a16="http://schemas.microsoft.com/office/drawing/2014/main" id="{4CE100C0-76B4-4147-B9D0-B74E99362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7536" y="1194444"/>
              <a:ext cx="2075647" cy="2080525"/>
            </a:xfrm>
            <a:custGeom>
              <a:avLst/>
              <a:gdLst>
                <a:gd name="T0" fmla="*/ 587 w 808"/>
                <a:gd name="T1" fmla="*/ 691 h 810"/>
                <a:gd name="T2" fmla="*/ 553 w 808"/>
                <a:gd name="T3" fmla="*/ 710 h 810"/>
                <a:gd name="T4" fmla="*/ 535 w 808"/>
                <a:gd name="T5" fmla="*/ 789 h 810"/>
                <a:gd name="T6" fmla="*/ 509 w 808"/>
                <a:gd name="T7" fmla="*/ 797 h 810"/>
                <a:gd name="T8" fmla="*/ 450 w 808"/>
                <a:gd name="T9" fmla="*/ 741 h 810"/>
                <a:gd name="T10" fmla="*/ 425 w 808"/>
                <a:gd name="T11" fmla="*/ 744 h 810"/>
                <a:gd name="T12" fmla="*/ 378 w 808"/>
                <a:gd name="T13" fmla="*/ 810 h 810"/>
                <a:gd name="T14" fmla="*/ 351 w 808"/>
                <a:gd name="T15" fmla="*/ 807 h 810"/>
                <a:gd name="T16" fmla="*/ 317 w 808"/>
                <a:gd name="T17" fmla="*/ 733 h 810"/>
                <a:gd name="T18" fmla="*/ 292 w 808"/>
                <a:gd name="T19" fmla="*/ 726 h 810"/>
                <a:gd name="T20" fmla="*/ 225 w 808"/>
                <a:gd name="T21" fmla="*/ 769 h 810"/>
                <a:gd name="T22" fmla="*/ 199 w 808"/>
                <a:gd name="T23" fmla="*/ 755 h 810"/>
                <a:gd name="T24" fmla="*/ 197 w 808"/>
                <a:gd name="T25" fmla="*/ 675 h 810"/>
                <a:gd name="T26" fmla="*/ 177 w 808"/>
                <a:gd name="T27" fmla="*/ 658 h 810"/>
                <a:gd name="T28" fmla="*/ 99 w 808"/>
                <a:gd name="T29" fmla="*/ 672 h 810"/>
                <a:gd name="T30" fmla="*/ 81 w 808"/>
                <a:gd name="T31" fmla="*/ 649 h 810"/>
                <a:gd name="T32" fmla="*/ 103 w 808"/>
                <a:gd name="T33" fmla="*/ 563 h 810"/>
                <a:gd name="T34" fmla="*/ 92 w 808"/>
                <a:gd name="T35" fmla="*/ 540 h 810"/>
                <a:gd name="T36" fmla="*/ 16 w 808"/>
                <a:gd name="T37" fmla="*/ 521 h 810"/>
                <a:gd name="T38" fmla="*/ 67 w 808"/>
                <a:gd name="T39" fmla="*/ 461 h 810"/>
                <a:gd name="T40" fmla="*/ 64 w 808"/>
                <a:gd name="T41" fmla="*/ 436 h 810"/>
                <a:gd name="T42" fmla="*/ 62 w 808"/>
                <a:gd name="T43" fmla="*/ 410 h 810"/>
                <a:gd name="T44" fmla="*/ 1 w 808"/>
                <a:gd name="T45" fmla="*/ 362 h 810"/>
                <a:gd name="T46" fmla="*/ 70 w 808"/>
                <a:gd name="T47" fmla="*/ 328 h 810"/>
                <a:gd name="T48" fmla="*/ 78 w 808"/>
                <a:gd name="T49" fmla="*/ 303 h 810"/>
                <a:gd name="T50" fmla="*/ 86 w 808"/>
                <a:gd name="T51" fmla="*/ 278 h 810"/>
                <a:gd name="T52" fmla="*/ 48 w 808"/>
                <a:gd name="T53" fmla="*/ 212 h 810"/>
                <a:gd name="T54" fmla="*/ 125 w 808"/>
                <a:gd name="T55" fmla="*/ 206 h 810"/>
                <a:gd name="T56" fmla="*/ 140 w 808"/>
                <a:gd name="T57" fmla="*/ 186 h 810"/>
                <a:gd name="T58" fmla="*/ 157 w 808"/>
                <a:gd name="T59" fmla="*/ 166 h 810"/>
                <a:gd name="T60" fmla="*/ 148 w 808"/>
                <a:gd name="T61" fmla="*/ 91 h 810"/>
                <a:gd name="T62" fmla="*/ 221 w 808"/>
                <a:gd name="T63" fmla="*/ 114 h 810"/>
                <a:gd name="T64" fmla="*/ 255 w 808"/>
                <a:gd name="T65" fmla="*/ 95 h 810"/>
                <a:gd name="T66" fmla="*/ 272 w 808"/>
                <a:gd name="T67" fmla="*/ 21 h 810"/>
                <a:gd name="T68" fmla="*/ 302 w 808"/>
                <a:gd name="T69" fmla="*/ 12 h 810"/>
                <a:gd name="T70" fmla="*/ 358 w 808"/>
                <a:gd name="T71" fmla="*/ 63 h 810"/>
                <a:gd name="T72" fmla="*/ 383 w 808"/>
                <a:gd name="T73" fmla="*/ 61 h 810"/>
                <a:gd name="T74" fmla="*/ 427 w 808"/>
                <a:gd name="T75" fmla="*/ 0 h 810"/>
                <a:gd name="T76" fmla="*/ 459 w 808"/>
                <a:gd name="T77" fmla="*/ 3 h 810"/>
                <a:gd name="T78" fmla="*/ 491 w 808"/>
                <a:gd name="T79" fmla="*/ 71 h 810"/>
                <a:gd name="T80" fmla="*/ 515 w 808"/>
                <a:gd name="T81" fmla="*/ 78 h 810"/>
                <a:gd name="T82" fmla="*/ 579 w 808"/>
                <a:gd name="T83" fmla="*/ 39 h 810"/>
                <a:gd name="T84" fmla="*/ 607 w 808"/>
                <a:gd name="T85" fmla="*/ 54 h 810"/>
                <a:gd name="T86" fmla="*/ 611 w 808"/>
                <a:gd name="T87" fmla="*/ 130 h 810"/>
                <a:gd name="T88" fmla="*/ 630 w 808"/>
                <a:gd name="T89" fmla="*/ 146 h 810"/>
                <a:gd name="T90" fmla="*/ 705 w 808"/>
                <a:gd name="T91" fmla="*/ 134 h 810"/>
                <a:gd name="T92" fmla="*/ 725 w 808"/>
                <a:gd name="T93" fmla="*/ 158 h 810"/>
                <a:gd name="T94" fmla="*/ 705 w 808"/>
                <a:gd name="T95" fmla="*/ 241 h 810"/>
                <a:gd name="T96" fmla="*/ 716 w 808"/>
                <a:gd name="T97" fmla="*/ 264 h 810"/>
                <a:gd name="T98" fmla="*/ 791 w 808"/>
                <a:gd name="T99" fmla="*/ 285 h 810"/>
                <a:gd name="T100" fmla="*/ 740 w 808"/>
                <a:gd name="T101" fmla="*/ 343 h 810"/>
                <a:gd name="T102" fmla="*/ 744 w 808"/>
                <a:gd name="T103" fmla="*/ 368 h 810"/>
                <a:gd name="T104" fmla="*/ 745 w 808"/>
                <a:gd name="T105" fmla="*/ 395 h 810"/>
                <a:gd name="T106" fmla="*/ 807 w 808"/>
                <a:gd name="T107" fmla="*/ 442 h 810"/>
                <a:gd name="T108" fmla="*/ 737 w 808"/>
                <a:gd name="T109" fmla="*/ 477 h 810"/>
                <a:gd name="T110" fmla="*/ 730 w 808"/>
                <a:gd name="T111" fmla="*/ 502 h 810"/>
                <a:gd name="T112" fmla="*/ 722 w 808"/>
                <a:gd name="T113" fmla="*/ 526 h 810"/>
                <a:gd name="T114" fmla="*/ 762 w 808"/>
                <a:gd name="T115" fmla="*/ 595 h 810"/>
                <a:gd name="T116" fmla="*/ 683 w 808"/>
                <a:gd name="T117" fmla="*/ 599 h 810"/>
                <a:gd name="T118" fmla="*/ 668 w 808"/>
                <a:gd name="T119" fmla="*/ 620 h 810"/>
                <a:gd name="T120" fmla="*/ 651 w 808"/>
                <a:gd name="T121" fmla="*/ 639 h 810"/>
                <a:gd name="T122" fmla="*/ 662 w 808"/>
                <a:gd name="T123" fmla="*/ 718 h 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08" h="810">
                  <a:moveTo>
                    <a:pt x="651" y="726"/>
                  </a:moveTo>
                  <a:lnTo>
                    <a:pt x="587" y="691"/>
                  </a:lnTo>
                  <a:lnTo>
                    <a:pt x="565" y="704"/>
                  </a:lnTo>
                  <a:lnTo>
                    <a:pt x="553" y="710"/>
                  </a:lnTo>
                  <a:lnTo>
                    <a:pt x="542" y="716"/>
                  </a:lnTo>
                  <a:lnTo>
                    <a:pt x="535" y="789"/>
                  </a:lnTo>
                  <a:lnTo>
                    <a:pt x="522" y="794"/>
                  </a:lnTo>
                  <a:lnTo>
                    <a:pt x="509" y="797"/>
                  </a:lnTo>
                  <a:lnTo>
                    <a:pt x="462" y="739"/>
                  </a:lnTo>
                  <a:lnTo>
                    <a:pt x="450" y="741"/>
                  </a:lnTo>
                  <a:lnTo>
                    <a:pt x="437" y="743"/>
                  </a:lnTo>
                  <a:lnTo>
                    <a:pt x="425" y="744"/>
                  </a:lnTo>
                  <a:lnTo>
                    <a:pt x="412" y="744"/>
                  </a:lnTo>
                  <a:lnTo>
                    <a:pt x="378" y="810"/>
                  </a:lnTo>
                  <a:lnTo>
                    <a:pt x="364" y="809"/>
                  </a:lnTo>
                  <a:lnTo>
                    <a:pt x="351" y="807"/>
                  </a:lnTo>
                  <a:lnTo>
                    <a:pt x="329" y="736"/>
                  </a:lnTo>
                  <a:lnTo>
                    <a:pt x="317" y="733"/>
                  </a:lnTo>
                  <a:lnTo>
                    <a:pt x="304" y="730"/>
                  </a:lnTo>
                  <a:lnTo>
                    <a:pt x="292" y="726"/>
                  </a:lnTo>
                  <a:lnTo>
                    <a:pt x="280" y="721"/>
                  </a:lnTo>
                  <a:lnTo>
                    <a:pt x="225" y="769"/>
                  </a:lnTo>
                  <a:lnTo>
                    <a:pt x="212" y="763"/>
                  </a:lnTo>
                  <a:lnTo>
                    <a:pt x="199" y="755"/>
                  </a:lnTo>
                  <a:lnTo>
                    <a:pt x="207" y="683"/>
                  </a:lnTo>
                  <a:lnTo>
                    <a:pt x="197" y="675"/>
                  </a:lnTo>
                  <a:lnTo>
                    <a:pt x="187" y="667"/>
                  </a:lnTo>
                  <a:lnTo>
                    <a:pt x="177" y="658"/>
                  </a:lnTo>
                  <a:lnTo>
                    <a:pt x="168" y="650"/>
                  </a:lnTo>
                  <a:lnTo>
                    <a:pt x="99" y="672"/>
                  </a:lnTo>
                  <a:lnTo>
                    <a:pt x="90" y="661"/>
                  </a:lnTo>
                  <a:lnTo>
                    <a:pt x="81" y="649"/>
                  </a:lnTo>
                  <a:lnTo>
                    <a:pt x="116" y="586"/>
                  </a:lnTo>
                  <a:lnTo>
                    <a:pt x="103" y="563"/>
                  </a:lnTo>
                  <a:lnTo>
                    <a:pt x="97" y="552"/>
                  </a:lnTo>
                  <a:lnTo>
                    <a:pt x="92" y="540"/>
                  </a:lnTo>
                  <a:lnTo>
                    <a:pt x="20" y="534"/>
                  </a:lnTo>
                  <a:lnTo>
                    <a:pt x="16" y="521"/>
                  </a:lnTo>
                  <a:lnTo>
                    <a:pt x="12" y="507"/>
                  </a:lnTo>
                  <a:lnTo>
                    <a:pt x="67" y="461"/>
                  </a:lnTo>
                  <a:lnTo>
                    <a:pt x="65" y="449"/>
                  </a:lnTo>
                  <a:lnTo>
                    <a:pt x="64" y="436"/>
                  </a:lnTo>
                  <a:lnTo>
                    <a:pt x="63" y="423"/>
                  </a:lnTo>
                  <a:lnTo>
                    <a:pt x="62" y="410"/>
                  </a:lnTo>
                  <a:lnTo>
                    <a:pt x="0" y="378"/>
                  </a:lnTo>
                  <a:lnTo>
                    <a:pt x="1" y="362"/>
                  </a:lnTo>
                  <a:lnTo>
                    <a:pt x="3" y="348"/>
                  </a:lnTo>
                  <a:lnTo>
                    <a:pt x="70" y="328"/>
                  </a:lnTo>
                  <a:lnTo>
                    <a:pt x="73" y="316"/>
                  </a:lnTo>
                  <a:lnTo>
                    <a:pt x="78" y="303"/>
                  </a:lnTo>
                  <a:lnTo>
                    <a:pt x="82" y="291"/>
                  </a:lnTo>
                  <a:lnTo>
                    <a:pt x="86" y="278"/>
                  </a:lnTo>
                  <a:lnTo>
                    <a:pt x="41" y="225"/>
                  </a:lnTo>
                  <a:lnTo>
                    <a:pt x="48" y="212"/>
                  </a:lnTo>
                  <a:lnTo>
                    <a:pt x="55" y="199"/>
                  </a:lnTo>
                  <a:lnTo>
                    <a:pt x="125" y="206"/>
                  </a:lnTo>
                  <a:lnTo>
                    <a:pt x="132" y="196"/>
                  </a:lnTo>
                  <a:lnTo>
                    <a:pt x="140" y="186"/>
                  </a:lnTo>
                  <a:lnTo>
                    <a:pt x="148" y="175"/>
                  </a:lnTo>
                  <a:lnTo>
                    <a:pt x="157" y="166"/>
                  </a:lnTo>
                  <a:lnTo>
                    <a:pt x="136" y="101"/>
                  </a:lnTo>
                  <a:lnTo>
                    <a:pt x="148" y="91"/>
                  </a:lnTo>
                  <a:lnTo>
                    <a:pt x="160" y="80"/>
                  </a:lnTo>
                  <a:lnTo>
                    <a:pt x="221" y="114"/>
                  </a:lnTo>
                  <a:lnTo>
                    <a:pt x="243" y="101"/>
                  </a:lnTo>
                  <a:lnTo>
                    <a:pt x="255" y="95"/>
                  </a:lnTo>
                  <a:lnTo>
                    <a:pt x="266" y="90"/>
                  </a:lnTo>
                  <a:lnTo>
                    <a:pt x="272" y="21"/>
                  </a:lnTo>
                  <a:lnTo>
                    <a:pt x="287" y="16"/>
                  </a:lnTo>
                  <a:lnTo>
                    <a:pt x="302" y="12"/>
                  </a:lnTo>
                  <a:lnTo>
                    <a:pt x="345" y="65"/>
                  </a:lnTo>
                  <a:lnTo>
                    <a:pt x="358" y="63"/>
                  </a:lnTo>
                  <a:lnTo>
                    <a:pt x="371" y="62"/>
                  </a:lnTo>
                  <a:lnTo>
                    <a:pt x="383" y="61"/>
                  </a:lnTo>
                  <a:lnTo>
                    <a:pt x="396" y="60"/>
                  </a:lnTo>
                  <a:lnTo>
                    <a:pt x="427" y="0"/>
                  </a:lnTo>
                  <a:lnTo>
                    <a:pt x="443" y="1"/>
                  </a:lnTo>
                  <a:lnTo>
                    <a:pt x="459" y="3"/>
                  </a:lnTo>
                  <a:lnTo>
                    <a:pt x="479" y="68"/>
                  </a:lnTo>
                  <a:lnTo>
                    <a:pt x="491" y="71"/>
                  </a:lnTo>
                  <a:lnTo>
                    <a:pt x="503" y="75"/>
                  </a:lnTo>
                  <a:lnTo>
                    <a:pt x="515" y="78"/>
                  </a:lnTo>
                  <a:lnTo>
                    <a:pt x="527" y="83"/>
                  </a:lnTo>
                  <a:lnTo>
                    <a:pt x="579" y="39"/>
                  </a:lnTo>
                  <a:lnTo>
                    <a:pt x="593" y="46"/>
                  </a:lnTo>
                  <a:lnTo>
                    <a:pt x="607" y="54"/>
                  </a:lnTo>
                  <a:lnTo>
                    <a:pt x="599" y="122"/>
                  </a:lnTo>
                  <a:lnTo>
                    <a:pt x="611" y="130"/>
                  </a:lnTo>
                  <a:lnTo>
                    <a:pt x="621" y="138"/>
                  </a:lnTo>
                  <a:lnTo>
                    <a:pt x="630" y="146"/>
                  </a:lnTo>
                  <a:lnTo>
                    <a:pt x="640" y="155"/>
                  </a:lnTo>
                  <a:lnTo>
                    <a:pt x="705" y="134"/>
                  </a:lnTo>
                  <a:lnTo>
                    <a:pt x="715" y="146"/>
                  </a:lnTo>
                  <a:lnTo>
                    <a:pt x="725" y="158"/>
                  </a:lnTo>
                  <a:lnTo>
                    <a:pt x="692" y="219"/>
                  </a:lnTo>
                  <a:lnTo>
                    <a:pt x="705" y="241"/>
                  </a:lnTo>
                  <a:lnTo>
                    <a:pt x="710" y="252"/>
                  </a:lnTo>
                  <a:lnTo>
                    <a:pt x="716" y="264"/>
                  </a:lnTo>
                  <a:lnTo>
                    <a:pt x="786" y="270"/>
                  </a:lnTo>
                  <a:lnTo>
                    <a:pt x="791" y="285"/>
                  </a:lnTo>
                  <a:lnTo>
                    <a:pt x="795" y="300"/>
                  </a:lnTo>
                  <a:lnTo>
                    <a:pt x="740" y="343"/>
                  </a:lnTo>
                  <a:lnTo>
                    <a:pt x="742" y="356"/>
                  </a:lnTo>
                  <a:lnTo>
                    <a:pt x="744" y="368"/>
                  </a:lnTo>
                  <a:lnTo>
                    <a:pt x="745" y="382"/>
                  </a:lnTo>
                  <a:lnTo>
                    <a:pt x="745" y="395"/>
                  </a:lnTo>
                  <a:lnTo>
                    <a:pt x="808" y="427"/>
                  </a:lnTo>
                  <a:lnTo>
                    <a:pt x="807" y="442"/>
                  </a:lnTo>
                  <a:lnTo>
                    <a:pt x="805" y="457"/>
                  </a:lnTo>
                  <a:lnTo>
                    <a:pt x="737" y="477"/>
                  </a:lnTo>
                  <a:lnTo>
                    <a:pt x="734" y="490"/>
                  </a:lnTo>
                  <a:lnTo>
                    <a:pt x="730" y="502"/>
                  </a:lnTo>
                  <a:lnTo>
                    <a:pt x="726" y="514"/>
                  </a:lnTo>
                  <a:lnTo>
                    <a:pt x="722" y="526"/>
                  </a:lnTo>
                  <a:lnTo>
                    <a:pt x="769" y="582"/>
                  </a:lnTo>
                  <a:lnTo>
                    <a:pt x="762" y="595"/>
                  </a:lnTo>
                  <a:lnTo>
                    <a:pt x="756" y="607"/>
                  </a:lnTo>
                  <a:lnTo>
                    <a:pt x="683" y="599"/>
                  </a:lnTo>
                  <a:lnTo>
                    <a:pt x="676" y="609"/>
                  </a:lnTo>
                  <a:lnTo>
                    <a:pt x="668" y="620"/>
                  </a:lnTo>
                  <a:lnTo>
                    <a:pt x="659" y="629"/>
                  </a:lnTo>
                  <a:lnTo>
                    <a:pt x="651" y="639"/>
                  </a:lnTo>
                  <a:lnTo>
                    <a:pt x="673" y="709"/>
                  </a:lnTo>
                  <a:lnTo>
                    <a:pt x="662" y="718"/>
                  </a:lnTo>
                  <a:lnTo>
                    <a:pt x="651" y="726"/>
                  </a:lnTo>
                  <a:close/>
                </a:path>
              </a:pathLst>
            </a:custGeom>
            <a:solidFill>
              <a:srgbClr val="AED30B"/>
            </a:solidFill>
            <a:ln w="3175" cap="flat" cmpd="sng" algn="ctr">
              <a:solidFill>
                <a:srgbClr val="AED30B"/>
              </a:solidFill>
              <a:prstDash val="solid"/>
            </a:ln>
            <a:effectLst/>
          </p:spPr>
          <p:txBody>
            <a:bodyPr lIns="0" rIns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03004">
                <a:lnSpc>
                  <a:spcPct val="120000"/>
                </a:lnSpc>
                <a:spcBef>
                  <a:spcPts val="593"/>
                </a:spcBef>
                <a:spcAft>
                  <a:spcPts val="593"/>
                </a:spcAft>
                <a:defRPr/>
              </a:pPr>
              <a:endParaRPr lang="en-US" sz="2667" kern="0" dirty="0">
                <a:solidFill>
                  <a:srgbClr val="5A5959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57" name="Oval 9">
              <a:extLst>
                <a:ext uri="{FF2B5EF4-FFF2-40B4-BE49-F238E27FC236}">
                  <a16:creationId xmlns:a16="http://schemas.microsoft.com/office/drawing/2014/main" id="{4F2C3247-6F48-4011-82A6-A566ACD0E4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9463" y="1544316"/>
              <a:ext cx="1378423" cy="1378115"/>
            </a:xfrm>
            <a:prstGeom prst="ellipse">
              <a:avLst/>
            </a:prstGeom>
            <a:solidFill>
              <a:srgbClr val="C9D033"/>
            </a:solidFill>
            <a:ln w="22225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 anchorCtr="0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03004">
                <a:defRPr/>
              </a:pPr>
              <a:endParaRPr lang="en-US" sz="1467" kern="0" dirty="0">
                <a:solidFill>
                  <a:srgbClr val="5A5959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716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1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1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090" y="0"/>
            <a:ext cx="1070991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2895600" y="13716000"/>
            <a:ext cx="304800" cy="22860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724400" y="13716000"/>
            <a:ext cx="0" cy="2872264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8001000" y="13716000"/>
            <a:ext cx="838200" cy="114300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8077200" y="13716000"/>
            <a:ext cx="990600" cy="961072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30187" y="13716000"/>
            <a:ext cx="2850775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0000FF"/>
                </a:solidFill>
              </a:defRPr>
            </a:lvl1pPr>
          </a:lstStyle>
          <a:p>
            <a:r>
              <a:rPr lang="vi-VN" dirty="0"/>
              <a:t> Tỉ lệ xích: quy ước 1 cm ứng </a:t>
            </a:r>
            <a:r>
              <a:rPr lang="vi-VN"/>
              <a:t>với </a:t>
            </a:r>
            <a:r>
              <a:rPr lang="en-US" dirty="0"/>
              <a:t>1</a:t>
            </a:r>
            <a:r>
              <a:rPr lang="vi-VN" dirty="0"/>
              <a:t> N mũi tên có độ dài là</a:t>
            </a:r>
            <a:r>
              <a:rPr lang="vi-VN"/>
              <a:t>: </a:t>
            </a:r>
            <a:r>
              <a:rPr lang="en-US"/>
              <a:t>0,5</a:t>
            </a:r>
            <a:r>
              <a:rPr lang="vi-VN"/>
              <a:t> cm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553200" y="13716000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solidFill>
                  <a:srgbClr val="0000FF"/>
                </a:solidFill>
              </a:rPr>
              <a:t> Tỉ lệ xích: quy ước 1 cm ứng </a:t>
            </a:r>
            <a:r>
              <a:rPr lang="vi-VN" b="1">
                <a:solidFill>
                  <a:srgbClr val="0000FF"/>
                </a:solidFill>
              </a:rPr>
              <a:t>với </a:t>
            </a:r>
            <a:r>
              <a:rPr lang="en-US" b="1" dirty="0">
                <a:solidFill>
                  <a:srgbClr val="0000FF"/>
                </a:solidFill>
              </a:rPr>
              <a:t>10</a:t>
            </a:r>
            <a:r>
              <a:rPr lang="vi-VN" b="1" dirty="0">
                <a:solidFill>
                  <a:srgbClr val="0000FF"/>
                </a:solidFill>
              </a:rPr>
              <a:t>N thì mũi tên có độ dài là</a:t>
            </a:r>
            <a:r>
              <a:rPr lang="vi-VN" b="1">
                <a:solidFill>
                  <a:srgbClr val="0000FF"/>
                </a:solidFill>
              </a:rPr>
              <a:t>: </a:t>
            </a:r>
            <a:r>
              <a:rPr lang="en-US" b="1">
                <a:solidFill>
                  <a:srgbClr val="0000FF"/>
                </a:solidFill>
              </a:rPr>
              <a:t>5</a:t>
            </a:r>
            <a:r>
              <a:rPr lang="vi-VN" b="1">
                <a:solidFill>
                  <a:srgbClr val="0000FF"/>
                </a:solidFill>
              </a:rPr>
              <a:t> cm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88625" y="13716000"/>
            <a:ext cx="4459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solidFill>
                  <a:srgbClr val="0000FF"/>
                </a:solidFill>
              </a:rPr>
              <a:t> Tỉ lệ xích: quy ước </a:t>
            </a:r>
            <a:r>
              <a:rPr lang="en-US" b="1" dirty="0">
                <a:solidFill>
                  <a:srgbClr val="0000FF"/>
                </a:solidFill>
              </a:rPr>
              <a:t>0,5</a:t>
            </a:r>
            <a:r>
              <a:rPr lang="vi-VN" b="1" dirty="0">
                <a:solidFill>
                  <a:srgbClr val="0000FF"/>
                </a:solidFill>
              </a:rPr>
              <a:t> cm ứng với </a:t>
            </a:r>
            <a:r>
              <a:rPr lang="en-US" b="1" dirty="0">
                <a:solidFill>
                  <a:srgbClr val="0000FF"/>
                </a:solidFill>
              </a:rPr>
              <a:t>1</a:t>
            </a:r>
            <a:r>
              <a:rPr lang="vi-VN" b="1" dirty="0">
                <a:solidFill>
                  <a:srgbClr val="0000FF"/>
                </a:solidFill>
              </a:rPr>
              <a:t>N thì </a:t>
            </a:r>
            <a:r>
              <a:rPr lang="en-US" b="1" dirty="0" err="1">
                <a:solidFill>
                  <a:srgbClr val="0000FF"/>
                </a:solidFill>
              </a:rPr>
              <a:t>mỗi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vi-VN" b="1" dirty="0">
                <a:solidFill>
                  <a:srgbClr val="0000FF"/>
                </a:solidFill>
              </a:rPr>
              <a:t>mũi tên có độ dài là: </a:t>
            </a:r>
            <a:r>
              <a:rPr lang="en-US" b="1" dirty="0">
                <a:solidFill>
                  <a:srgbClr val="0000FF"/>
                </a:solidFill>
              </a:rPr>
              <a:t>3</a:t>
            </a:r>
            <a:r>
              <a:rPr lang="vi-VN" b="1" dirty="0">
                <a:solidFill>
                  <a:srgbClr val="0000FF"/>
                </a:solidFill>
              </a:rPr>
              <a:t> cm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225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090" y="0"/>
            <a:ext cx="1070991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2895600" y="4191000"/>
            <a:ext cx="304800" cy="228600"/>
          </a:xfrm>
          <a:prstGeom prst="straightConnector1">
            <a:avLst/>
          </a:prstGeom>
          <a:ln w="349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724400" y="152400"/>
            <a:ext cx="0" cy="2872264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8001000" y="3657600"/>
            <a:ext cx="838200" cy="1143000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8077200" y="3915728"/>
            <a:ext cx="990600" cy="961072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730187" y="2529110"/>
            <a:ext cx="2850775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b="1">
                <a:solidFill>
                  <a:srgbClr val="0000FF"/>
                </a:solidFill>
              </a:defRPr>
            </a:lvl1pPr>
          </a:lstStyle>
          <a:p>
            <a:r>
              <a:rPr lang="vi-VN" dirty="0"/>
              <a:t> Tỉ lệ xích: quy ước 1 cm ứng </a:t>
            </a:r>
            <a:r>
              <a:rPr lang="vi-VN"/>
              <a:t>với </a:t>
            </a:r>
            <a:r>
              <a:rPr lang="en-US" dirty="0"/>
              <a:t>1</a:t>
            </a:r>
            <a:r>
              <a:rPr lang="vi-VN" dirty="0"/>
              <a:t> N mũi tên có độ dài là</a:t>
            </a:r>
            <a:r>
              <a:rPr lang="vi-VN"/>
              <a:t>: </a:t>
            </a:r>
            <a:r>
              <a:rPr lang="en-US"/>
              <a:t>0,5</a:t>
            </a:r>
            <a:r>
              <a:rPr lang="vi-VN"/>
              <a:t> cm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6553200" y="376647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solidFill>
                  <a:srgbClr val="0000FF"/>
                </a:solidFill>
              </a:rPr>
              <a:t> Tỉ lệ xích: quy ước 1 cm ứng </a:t>
            </a:r>
            <a:r>
              <a:rPr lang="vi-VN" b="1">
                <a:solidFill>
                  <a:srgbClr val="0000FF"/>
                </a:solidFill>
              </a:rPr>
              <a:t>với </a:t>
            </a:r>
            <a:r>
              <a:rPr lang="en-US" b="1" dirty="0">
                <a:solidFill>
                  <a:srgbClr val="0000FF"/>
                </a:solidFill>
              </a:rPr>
              <a:t>10</a:t>
            </a:r>
            <a:r>
              <a:rPr lang="vi-VN" b="1" dirty="0">
                <a:solidFill>
                  <a:srgbClr val="0000FF"/>
                </a:solidFill>
              </a:rPr>
              <a:t>N thì mũi tên có độ dài là</a:t>
            </a:r>
            <a:r>
              <a:rPr lang="vi-VN" b="1">
                <a:solidFill>
                  <a:srgbClr val="0000FF"/>
                </a:solidFill>
              </a:rPr>
              <a:t>: </a:t>
            </a:r>
            <a:r>
              <a:rPr lang="en-US" b="1">
                <a:solidFill>
                  <a:srgbClr val="0000FF"/>
                </a:solidFill>
              </a:rPr>
              <a:t>5</a:t>
            </a:r>
            <a:r>
              <a:rPr lang="vi-VN" b="1">
                <a:solidFill>
                  <a:srgbClr val="0000FF"/>
                </a:solidFill>
              </a:rPr>
              <a:t> cm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588625" y="2619106"/>
            <a:ext cx="44599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solidFill>
                  <a:srgbClr val="0000FF"/>
                </a:solidFill>
              </a:rPr>
              <a:t> Tỉ lệ xích: quy ước </a:t>
            </a:r>
            <a:r>
              <a:rPr lang="en-US" b="1" dirty="0">
                <a:solidFill>
                  <a:srgbClr val="0000FF"/>
                </a:solidFill>
              </a:rPr>
              <a:t>0,5</a:t>
            </a:r>
            <a:r>
              <a:rPr lang="vi-VN" b="1" dirty="0">
                <a:solidFill>
                  <a:srgbClr val="0000FF"/>
                </a:solidFill>
              </a:rPr>
              <a:t> cm ứng với </a:t>
            </a:r>
            <a:r>
              <a:rPr lang="en-US" b="1" dirty="0">
                <a:solidFill>
                  <a:srgbClr val="0000FF"/>
                </a:solidFill>
              </a:rPr>
              <a:t>1</a:t>
            </a:r>
            <a:r>
              <a:rPr lang="vi-VN" b="1" dirty="0">
                <a:solidFill>
                  <a:srgbClr val="0000FF"/>
                </a:solidFill>
              </a:rPr>
              <a:t>N thì </a:t>
            </a:r>
            <a:r>
              <a:rPr lang="en-US" b="1" dirty="0" err="1">
                <a:solidFill>
                  <a:srgbClr val="0000FF"/>
                </a:solidFill>
              </a:rPr>
              <a:t>mỗi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vi-VN" b="1" dirty="0">
                <a:solidFill>
                  <a:srgbClr val="0000FF"/>
                </a:solidFill>
              </a:rPr>
              <a:t>mũi tên có độ dài là: </a:t>
            </a:r>
            <a:r>
              <a:rPr lang="en-US" b="1" dirty="0">
                <a:solidFill>
                  <a:srgbClr val="0000FF"/>
                </a:solidFill>
              </a:rPr>
              <a:t>3</a:t>
            </a:r>
            <a:r>
              <a:rPr lang="vi-VN" b="1" dirty="0">
                <a:solidFill>
                  <a:srgbClr val="0000FF"/>
                </a:solidFill>
              </a:rPr>
              <a:t> cm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6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84738906-710B-46A0-9F26-5FEC5D48A6D6}"/>
              </a:ext>
            </a:extLst>
          </p:cNvPr>
          <p:cNvSpPr txBox="1">
            <a:spLocks/>
          </p:cNvSpPr>
          <p:nvPr/>
        </p:nvSpPr>
        <p:spPr>
          <a:xfrm>
            <a:off x="-666135" y="101190"/>
            <a:ext cx="6076335" cy="775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VẤN ĐỀ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4237DCA-7CD8-4BEB-840B-F6854F8EFBF1}"/>
              </a:ext>
            </a:extLst>
          </p:cNvPr>
          <p:cNvSpPr txBox="1">
            <a:spLocks/>
          </p:cNvSpPr>
          <p:nvPr/>
        </p:nvSpPr>
        <p:spPr>
          <a:xfrm>
            <a:off x="1094865" y="1483689"/>
            <a:ext cx="10536841" cy="15867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Khi cầm quả táo trên tay, ta dễ dàng cảm nhận được lực của quả táo tác dụng lên tay mình.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Nhưng chúng ta có nhìn thấy lực này không? 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AC4D52A1-3B62-4543-AB39-6881903F2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9707" y="3260667"/>
            <a:ext cx="5259201" cy="294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99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A1CF57C-AC6B-4CAB-A825-BE4DEBAE46D8}"/>
              </a:ext>
            </a:extLst>
          </p:cNvPr>
          <p:cNvPicPr/>
          <p:nvPr/>
        </p:nvPicPr>
        <p:blipFill rotWithShape="1">
          <a:blip r:embed="rId3"/>
          <a:srcRect l="34431" t="53739" r="48636" b="24230"/>
          <a:stretch/>
        </p:blipFill>
        <p:spPr>
          <a:xfrm>
            <a:off x="991998" y="4685299"/>
            <a:ext cx="2489511" cy="15221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92487E-FB46-4C4B-87E0-86D24A54D18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813203" y="4685604"/>
            <a:ext cx="2283774" cy="15221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6B5F01-3272-4564-921C-8287BA2E6679}"/>
              </a:ext>
            </a:extLst>
          </p:cNvPr>
          <p:cNvPicPr/>
          <p:nvPr/>
        </p:nvPicPr>
        <p:blipFill rotWithShape="1">
          <a:blip r:embed="rId5"/>
          <a:srcRect l="75114" t="57579" r="11477" b="14933"/>
          <a:stretch/>
        </p:blipFill>
        <p:spPr>
          <a:xfrm>
            <a:off x="6519677" y="4743416"/>
            <a:ext cx="2196636" cy="15221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64AE5F-B758-4979-A5E0-EFC15E3E93DC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286" y="4743416"/>
            <a:ext cx="2149732" cy="14342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C7F64D-9CD5-4260-B0F3-E507BEE3F4DE}"/>
              </a:ext>
            </a:extLst>
          </p:cNvPr>
          <p:cNvPicPr/>
          <p:nvPr/>
        </p:nvPicPr>
        <p:blipFill rotWithShape="1">
          <a:blip r:embed="rId7"/>
          <a:srcRect l="50000" t="12305" r="13409" b="60207"/>
          <a:stretch/>
        </p:blipFill>
        <p:spPr>
          <a:xfrm>
            <a:off x="10037159" y="-72328"/>
            <a:ext cx="2283775" cy="1583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4738906-710B-46A0-9F26-5FEC5D48A6D6}"/>
              </a:ext>
            </a:extLst>
          </p:cNvPr>
          <p:cNvSpPr txBox="1">
            <a:spLocks/>
          </p:cNvSpPr>
          <p:nvPr/>
        </p:nvSpPr>
        <p:spPr>
          <a:xfrm>
            <a:off x="-706476" y="101190"/>
            <a:ext cx="6076335" cy="775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VẤN ĐỀ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4237DCA-7CD8-4BEB-840B-F6854F8EFBF1}"/>
              </a:ext>
            </a:extLst>
          </p:cNvPr>
          <p:cNvSpPr txBox="1">
            <a:spLocks/>
          </p:cNvSpPr>
          <p:nvPr/>
        </p:nvSpPr>
        <p:spPr>
          <a:xfrm>
            <a:off x="772136" y="1444240"/>
            <a:ext cx="8942293" cy="2228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Trong đời sống, người ta có thể cảm nhận được tác dụng của lực nhưng lại không nhìn thấy nó. Vậy làm thế nào để biểu diễn (vẽ) lực?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Cách biểu diễn 1 lực như thế nào?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29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723" y="1245009"/>
            <a:ext cx="8878477" cy="4846509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3556002" y="2110318"/>
            <a:ext cx="5698067" cy="2497666"/>
          </a:xfrm>
          <a:prstGeom prst="rect">
            <a:avLst/>
          </a:prstGeom>
          <a:solidFill>
            <a:srgbClr val="FFFFF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913" y="787401"/>
            <a:ext cx="1140594" cy="51435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715" y="3880247"/>
            <a:ext cx="1638570" cy="118814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562" y="1230597"/>
            <a:ext cx="872879" cy="924706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4758749" y="2542142"/>
            <a:ext cx="12715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ea typeface="站酷快乐体2016修订版" panose="02010600030101010101" pitchFamily="2" charset="-122"/>
                <a:cs typeface="Times New Roman" panose="02020603050405020304" pitchFamily="18" charset="0"/>
              </a:rPr>
              <a:t>BÀI </a:t>
            </a:r>
            <a:r>
              <a:rPr lang="en-US" altLang="zh-CN" sz="2800" b="1" dirty="0">
                <a:solidFill>
                  <a:schemeClr val="accent2"/>
                </a:solidFill>
                <a:latin typeface="Times New Roman" panose="02020603050405020304" pitchFamily="18" charset="0"/>
                <a:ea typeface="站酷快乐体2016修订版" panose="02010600030101010101" pitchFamily="2" charset="-122"/>
                <a:cs typeface="Times New Roman" panose="02020603050405020304" pitchFamily="18" charset="0"/>
              </a:rPr>
              <a:t>42</a:t>
            </a:r>
            <a:endParaRPr lang="zh-CN" altLang="en-US" sz="2800" b="1" dirty="0">
              <a:solidFill>
                <a:schemeClr val="accent2"/>
              </a:solidFill>
              <a:latin typeface="站酷快乐体2016修订版" panose="02010600030101010101" pitchFamily="2" charset="-122"/>
              <a:ea typeface="站酷快乐体2016修订版" panose="02010600030101010101" pitchFamily="2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4502285" y="2531693"/>
            <a:ext cx="4516091" cy="632280"/>
            <a:chOff x="3649078" y="1556771"/>
            <a:chExt cx="2646857" cy="632280"/>
          </a:xfrm>
        </p:grpSpPr>
        <p:sp>
          <p:nvSpPr>
            <p:cNvPr id="24" name="任意多边形 23"/>
            <p:cNvSpPr/>
            <p:nvPr/>
          </p:nvSpPr>
          <p:spPr>
            <a:xfrm>
              <a:off x="3649078" y="2014752"/>
              <a:ext cx="2161381" cy="153653"/>
            </a:xfrm>
            <a:custGeom>
              <a:avLst/>
              <a:gdLst>
                <a:gd name="connsiteX0" fmla="*/ 0 w 2937934"/>
                <a:gd name="connsiteY0" fmla="*/ 23946 h 178330"/>
                <a:gd name="connsiteX1" fmla="*/ 1938867 w 2937934"/>
                <a:gd name="connsiteY1" fmla="*/ 100146 h 178330"/>
                <a:gd name="connsiteX2" fmla="*/ 1540934 w 2937934"/>
                <a:gd name="connsiteY2" fmla="*/ 176346 h 178330"/>
                <a:gd name="connsiteX3" fmla="*/ 1828800 w 2937934"/>
                <a:gd name="connsiteY3" fmla="*/ 15479 h 178330"/>
                <a:gd name="connsiteX4" fmla="*/ 2937934 w 2937934"/>
                <a:gd name="connsiteY4" fmla="*/ 15479 h 178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37934" h="178330">
                  <a:moveTo>
                    <a:pt x="0" y="23946"/>
                  </a:moveTo>
                  <a:lnTo>
                    <a:pt x="1938867" y="100146"/>
                  </a:lnTo>
                  <a:cubicBezTo>
                    <a:pt x="2195689" y="125546"/>
                    <a:pt x="1559278" y="190457"/>
                    <a:pt x="1540934" y="176346"/>
                  </a:cubicBezTo>
                  <a:cubicBezTo>
                    <a:pt x="1522590" y="162235"/>
                    <a:pt x="1595967" y="42290"/>
                    <a:pt x="1828800" y="15479"/>
                  </a:cubicBezTo>
                  <a:cubicBezTo>
                    <a:pt x="2061633" y="-11332"/>
                    <a:pt x="2499783" y="2073"/>
                    <a:pt x="2937934" y="15479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55024">
              <a:off x="5769367" y="1556771"/>
              <a:ext cx="526568" cy="632280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AFADC12E-5CD7-4209-A686-3A40BC306890}"/>
              </a:ext>
            </a:extLst>
          </p:cNvPr>
          <p:cNvSpPr/>
          <p:nvPr/>
        </p:nvSpPr>
        <p:spPr>
          <a:xfrm>
            <a:off x="3611819" y="3249593"/>
            <a:ext cx="5363509" cy="83099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b="1" dirty="0" err="1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2DACC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BIỂU</a:t>
            </a:r>
            <a:r>
              <a:rPr lang="en-US" sz="4800" b="1" dirty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2DACC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dirty="0" err="1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2DACC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DIỄN</a:t>
            </a:r>
            <a:r>
              <a:rPr lang="en-US" sz="4800" b="1" dirty="0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2DACC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800" b="1" dirty="0" err="1">
                <a:ln w="0"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2DACC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LỰC</a:t>
            </a:r>
            <a:endParaRPr lang="en-US" sz="4800" b="1" dirty="0">
              <a:ln w="0">
                <a:solidFill>
                  <a:schemeClr val="accent5">
                    <a:lumMod val="50000"/>
                  </a:schemeClr>
                </a:solidFill>
              </a:ln>
              <a:solidFill>
                <a:srgbClr val="2DACC5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Isosceles Triangle 5">
            <a:extLst>
              <a:ext uri="{FF2B5EF4-FFF2-40B4-BE49-F238E27FC236}">
                <a16:creationId xmlns:a16="http://schemas.microsoft.com/office/drawing/2014/main" id="{BCD394A9-2921-4155-B208-9F269F3FB6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1965" y="1080974"/>
            <a:ext cx="7696939" cy="142771"/>
          </a:xfrm>
          <a:prstGeom prst="triangle">
            <a:avLst>
              <a:gd name="adj" fmla="val 1481"/>
            </a:avLst>
          </a:prstGeom>
          <a:solidFill>
            <a:srgbClr val="32BD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0" name="Isosceles Triangle 14">
            <a:extLst>
              <a:ext uri="{FF2B5EF4-FFF2-40B4-BE49-F238E27FC236}">
                <a16:creationId xmlns:a16="http://schemas.microsoft.com/office/drawing/2014/main" id="{9E2CB7D6-568D-456D-B480-F6983B323FD2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3634489" y="6754000"/>
            <a:ext cx="6423910" cy="214971"/>
          </a:xfrm>
          <a:prstGeom prst="triangle">
            <a:avLst>
              <a:gd name="adj" fmla="val 3231"/>
            </a:avLst>
          </a:prstGeom>
          <a:solidFill>
            <a:srgbClr val="32BD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1" name="Isosceles Triangle 16">
            <a:extLst>
              <a:ext uri="{FF2B5EF4-FFF2-40B4-BE49-F238E27FC236}">
                <a16:creationId xmlns:a16="http://schemas.microsoft.com/office/drawing/2014/main" id="{D1D2A0B7-933A-423F-ADC7-64657BFC96C7}"/>
              </a:ext>
            </a:extLst>
          </p:cNvPr>
          <p:cNvSpPr>
            <a:spLocks noChangeArrowheads="1"/>
          </p:cNvSpPr>
          <p:nvPr/>
        </p:nvSpPr>
        <p:spPr bwMode="auto">
          <a:xfrm rot="15797272">
            <a:off x="-110663" y="3544026"/>
            <a:ext cx="3802292" cy="323850"/>
          </a:xfrm>
          <a:prstGeom prst="triangle">
            <a:avLst>
              <a:gd name="adj" fmla="val 1227"/>
            </a:avLst>
          </a:prstGeom>
          <a:solidFill>
            <a:srgbClr val="32BD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2" name="Isosceles Triangle 17">
            <a:extLst>
              <a:ext uri="{FF2B5EF4-FFF2-40B4-BE49-F238E27FC236}">
                <a16:creationId xmlns:a16="http://schemas.microsoft.com/office/drawing/2014/main" id="{15720E25-B03D-46D9-A903-014EEFA6EB4C}"/>
              </a:ext>
            </a:extLst>
          </p:cNvPr>
          <p:cNvSpPr>
            <a:spLocks noChangeArrowheads="1"/>
          </p:cNvSpPr>
          <p:nvPr/>
        </p:nvSpPr>
        <p:spPr bwMode="auto">
          <a:xfrm rot="5074747">
            <a:off x="8810203" y="3324498"/>
            <a:ext cx="4569856" cy="323850"/>
          </a:xfrm>
          <a:prstGeom prst="triangle">
            <a:avLst>
              <a:gd name="adj" fmla="val 1227"/>
            </a:avLst>
          </a:prstGeom>
          <a:solidFill>
            <a:srgbClr val="32BD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6BF5DF81-AD6A-4ABF-9BB1-B2A0B7375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09999" y="1219086"/>
            <a:ext cx="209063" cy="100807"/>
          </a:xfrm>
          <a:prstGeom prst="ellipse">
            <a:avLst/>
          </a:prstGeom>
          <a:solidFill>
            <a:srgbClr val="32BD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6" name="Oval 18">
            <a:extLst>
              <a:ext uri="{FF2B5EF4-FFF2-40B4-BE49-F238E27FC236}">
                <a16:creationId xmlns:a16="http://schemas.microsoft.com/office/drawing/2014/main" id="{B8E0171F-EB16-48A8-93B8-F1C890403E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7099" y="1223849"/>
            <a:ext cx="209063" cy="100807"/>
          </a:xfrm>
          <a:prstGeom prst="ellipse">
            <a:avLst/>
          </a:prstGeom>
          <a:solidFill>
            <a:srgbClr val="32BD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7" name="Oval 19">
            <a:extLst>
              <a:ext uri="{FF2B5EF4-FFF2-40B4-BE49-F238E27FC236}">
                <a16:creationId xmlns:a16="http://schemas.microsoft.com/office/drawing/2014/main" id="{C5D31E54-E42E-4A94-B640-28A5B242D3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987" y="1197655"/>
            <a:ext cx="209063" cy="100807"/>
          </a:xfrm>
          <a:prstGeom prst="ellipse">
            <a:avLst/>
          </a:prstGeom>
          <a:solidFill>
            <a:srgbClr val="32BD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8" name="Oval 20">
            <a:extLst>
              <a:ext uri="{FF2B5EF4-FFF2-40B4-BE49-F238E27FC236}">
                <a16:creationId xmlns:a16="http://schemas.microsoft.com/office/drawing/2014/main" id="{D254A21C-33D5-48BA-997A-93E0F9A726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0993" y="1211943"/>
            <a:ext cx="209063" cy="100807"/>
          </a:xfrm>
          <a:prstGeom prst="ellipse">
            <a:avLst/>
          </a:prstGeom>
          <a:solidFill>
            <a:srgbClr val="32BD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87F630E2-1ECF-43F3-8407-E6AEBF1A1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5368" y="1205990"/>
            <a:ext cx="209063" cy="100807"/>
          </a:xfrm>
          <a:prstGeom prst="ellipse">
            <a:avLst/>
          </a:prstGeom>
          <a:solidFill>
            <a:srgbClr val="32BD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0" name="Oval 22">
            <a:extLst>
              <a:ext uri="{FF2B5EF4-FFF2-40B4-BE49-F238E27FC236}">
                <a16:creationId xmlns:a16="http://schemas.microsoft.com/office/drawing/2014/main" id="{6D3A6F46-EA80-420E-96F5-EB3335C92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2087" y="1186940"/>
            <a:ext cx="209063" cy="100807"/>
          </a:xfrm>
          <a:prstGeom prst="ellipse">
            <a:avLst/>
          </a:prstGeom>
          <a:solidFill>
            <a:srgbClr val="32BD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1" name="Oval 23">
            <a:extLst>
              <a:ext uri="{FF2B5EF4-FFF2-40B4-BE49-F238E27FC236}">
                <a16:creationId xmlns:a16="http://schemas.microsoft.com/office/drawing/2014/main" id="{419A61C5-07F0-4C88-A30B-EB35C2594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0249" y="1167890"/>
            <a:ext cx="209063" cy="100807"/>
          </a:xfrm>
          <a:prstGeom prst="ellipse">
            <a:avLst/>
          </a:prstGeom>
          <a:solidFill>
            <a:srgbClr val="32BD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2" name="Oval 24">
            <a:extLst>
              <a:ext uri="{FF2B5EF4-FFF2-40B4-BE49-F238E27FC236}">
                <a16:creationId xmlns:a16="http://schemas.microsoft.com/office/drawing/2014/main" id="{0B72C33C-B033-46CC-A400-78BD28430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7455" y="1163127"/>
            <a:ext cx="209063" cy="100807"/>
          </a:xfrm>
          <a:prstGeom prst="ellipse">
            <a:avLst/>
          </a:prstGeom>
          <a:solidFill>
            <a:srgbClr val="32BD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3" name="Oval 25">
            <a:extLst>
              <a:ext uri="{FF2B5EF4-FFF2-40B4-BE49-F238E27FC236}">
                <a16:creationId xmlns:a16="http://schemas.microsoft.com/office/drawing/2014/main" id="{E91CA5A9-7C80-4388-A60F-062A70E7E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6828" y="1230993"/>
            <a:ext cx="209063" cy="100807"/>
          </a:xfrm>
          <a:prstGeom prst="ellipse">
            <a:avLst/>
          </a:prstGeom>
          <a:solidFill>
            <a:srgbClr val="32BD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4" name="Oval 26">
            <a:extLst>
              <a:ext uri="{FF2B5EF4-FFF2-40B4-BE49-F238E27FC236}">
                <a16:creationId xmlns:a16="http://schemas.microsoft.com/office/drawing/2014/main" id="{8B175426-D1F1-4868-A94F-C9A8DA165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66334" y="1170274"/>
            <a:ext cx="209063" cy="93456"/>
          </a:xfrm>
          <a:prstGeom prst="ellipse">
            <a:avLst/>
          </a:prstGeom>
          <a:solidFill>
            <a:srgbClr val="32BD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35" name="Rectangle: Diagonal Corners Snipped 34">
            <a:extLst>
              <a:ext uri="{FF2B5EF4-FFF2-40B4-BE49-F238E27FC236}">
                <a16:creationId xmlns:a16="http://schemas.microsoft.com/office/drawing/2014/main" id="{2124BD25-007E-4F28-9EAD-2968DD4E0AD3}"/>
              </a:ext>
            </a:extLst>
          </p:cNvPr>
          <p:cNvSpPr/>
          <p:nvPr/>
        </p:nvSpPr>
        <p:spPr bwMode="auto">
          <a:xfrm rot="1745666">
            <a:off x="2206149" y="5758294"/>
            <a:ext cx="1831181" cy="400050"/>
          </a:xfrm>
          <a:prstGeom prst="snip2DiagRect">
            <a:avLst/>
          </a:prstGeom>
          <a:solidFill>
            <a:srgbClr val="FFD757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5400000" sx="51000" sy="51000" algn="ctr" rotWithShape="0">
              <a:srgbClr val="FFC000">
                <a:alpha val="43000"/>
              </a:srgbClr>
            </a:outerShdw>
          </a:effectLst>
        </p:spPr>
        <p:txBody>
          <a:bodyPr/>
          <a:lstStyle/>
          <a:p>
            <a:pPr eaLnBrk="1" hangingPunct="1">
              <a:defRPr/>
            </a:pPr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94515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9000">
        <p14:switch dir="r"/>
      </p:transition>
    </mc:Choice>
    <mc:Fallback xmlns="">
      <p:transition spd="slow" advTm="9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B7B8B29-58EE-4C63-BF77-472B9790F6A9}"/>
              </a:ext>
            </a:extLst>
          </p:cNvPr>
          <p:cNvSpPr txBox="1">
            <a:spLocks/>
          </p:cNvSpPr>
          <p:nvPr/>
        </p:nvSpPr>
        <p:spPr>
          <a:xfrm>
            <a:off x="1664693" y="1645804"/>
            <a:ext cx="9472473" cy="498359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85763" indent="-385763" algn="just">
              <a:lnSpc>
                <a:spcPct val="150000"/>
              </a:lnSpc>
              <a:buFontTx/>
              <a:buAutoNum type="arabicPeriod"/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Hình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763" indent="-385763" algn="just">
              <a:lnSpc>
                <a:spcPct val="150000"/>
              </a:lnSpc>
              <a:buFontTx/>
              <a:buAutoNum type="arabicPeriod"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5763" indent="-385763" algn="just">
              <a:lnSpc>
                <a:spcPct val="150000"/>
              </a:lnSpc>
              <a:spcBef>
                <a:spcPts val="0"/>
              </a:spcBef>
              <a:buFontTx/>
              <a:buAutoNum type="arabicPeriod"/>
              <a:defRPr/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</a:t>
            </a:r>
          </a:p>
        </p:txBody>
      </p:sp>
      <p:sp>
        <p:nvSpPr>
          <p:cNvPr id="19" name="TextBox 5">
            <a:extLst>
              <a:ext uri="{FF2B5EF4-FFF2-40B4-BE49-F238E27FC236}">
                <a16:creationId xmlns:a16="http://schemas.microsoft.com/office/drawing/2014/main" id="{A184200F-B66B-44BD-8926-797786263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4604" y="714916"/>
            <a:ext cx="81227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6600"/>
                </a:solidFill>
              </a:rPr>
              <a:t>TÌM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HIỂU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TÁC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CÁC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ĐẶC</a:t>
            </a:r>
            <a:r>
              <a:rPr lang="en-US" altLang="en-US" sz="2800" b="1" dirty="0">
                <a:solidFill>
                  <a:srgbClr val="006600"/>
                </a:solidFill>
              </a:rPr>
              <a:t> TR</a:t>
            </a:r>
            <a:r>
              <a:rPr lang="vi-VN" altLang="en-US" sz="2800" b="1" dirty="0">
                <a:solidFill>
                  <a:srgbClr val="006600"/>
                </a:solidFill>
              </a:rPr>
              <a:t>Ư</a:t>
            </a:r>
            <a:r>
              <a:rPr lang="en-US" altLang="en-US" sz="2800" b="1" dirty="0">
                <a:solidFill>
                  <a:srgbClr val="006600"/>
                </a:solidFill>
              </a:rPr>
              <a:t>NG </a:t>
            </a:r>
            <a:r>
              <a:rPr lang="en-US" altLang="en-US" sz="2800" b="1" dirty="0" err="1">
                <a:solidFill>
                  <a:srgbClr val="006600"/>
                </a:solidFill>
              </a:rPr>
              <a:t>CỦA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LỰC</a:t>
            </a:r>
            <a:endParaRPr lang="en-US" altLang="en-US" sz="28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485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5" t="50001" r="9109" b="6761"/>
          <a:stretch/>
        </p:blipFill>
        <p:spPr bwMode="auto">
          <a:xfrm>
            <a:off x="1778381" y="4108620"/>
            <a:ext cx="2342598" cy="235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5">
            <a:extLst>
              <a:ext uri="{FF2B5EF4-FFF2-40B4-BE49-F238E27FC236}">
                <a16:creationId xmlns:a16="http://schemas.microsoft.com/office/drawing/2014/main" id="{CC071A06-D32E-4103-89B8-72428D994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07503" y="146888"/>
            <a:ext cx="812279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6600"/>
                </a:solidFill>
              </a:rPr>
              <a:t>TÌM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HIỂU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TÁC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CÁC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ĐẶC</a:t>
            </a:r>
            <a:r>
              <a:rPr lang="en-US" altLang="en-US" sz="2800" b="1" dirty="0">
                <a:solidFill>
                  <a:srgbClr val="006600"/>
                </a:solidFill>
              </a:rPr>
              <a:t> TR</a:t>
            </a:r>
            <a:r>
              <a:rPr lang="vi-VN" altLang="en-US" sz="2800" b="1" dirty="0">
                <a:solidFill>
                  <a:srgbClr val="006600"/>
                </a:solidFill>
              </a:rPr>
              <a:t>Ư</a:t>
            </a:r>
            <a:r>
              <a:rPr lang="en-US" altLang="en-US" sz="2800" b="1" dirty="0">
                <a:solidFill>
                  <a:srgbClr val="006600"/>
                </a:solidFill>
              </a:rPr>
              <a:t>NG </a:t>
            </a:r>
            <a:r>
              <a:rPr lang="en-US" altLang="en-US" sz="2800" b="1" dirty="0" err="1">
                <a:solidFill>
                  <a:srgbClr val="006600"/>
                </a:solidFill>
              </a:rPr>
              <a:t>CỦA</a:t>
            </a:r>
            <a:r>
              <a:rPr lang="en-US" altLang="en-US" sz="2800" b="1" dirty="0">
                <a:solidFill>
                  <a:srgbClr val="006600"/>
                </a:solidFill>
              </a:rPr>
              <a:t> </a:t>
            </a:r>
            <a:r>
              <a:rPr lang="en-US" altLang="en-US" sz="2800" b="1" dirty="0" err="1">
                <a:solidFill>
                  <a:srgbClr val="006600"/>
                </a:solidFill>
              </a:rPr>
              <a:t>LỰC</a:t>
            </a:r>
            <a:endParaRPr lang="en-US" altLang="en-US" sz="2800" b="1" dirty="0">
              <a:solidFill>
                <a:srgbClr val="006600"/>
              </a:solidFill>
            </a:endParaRP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id="{88DBE281-B442-48C6-886B-A622558F79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53099"/>
          <a:stretch/>
        </p:blipFill>
        <p:spPr>
          <a:xfrm>
            <a:off x="1484315" y="1458337"/>
            <a:ext cx="2636664" cy="2582085"/>
          </a:xfrm>
          <a:prstGeom prst="rect">
            <a:avLst/>
          </a:prstGeom>
        </p:spPr>
      </p:pic>
      <p:pic>
        <p:nvPicPr>
          <p:cNvPr id="10" name="Hình ảnh 9">
            <a:extLst>
              <a:ext uri="{FF2B5EF4-FFF2-40B4-BE49-F238E27FC236}">
                <a16:creationId xmlns:a16="http://schemas.microsoft.com/office/drawing/2014/main" id="{6D4BC3B0-6BA7-4ED4-9249-51F921D03A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843" b="50000"/>
          <a:stretch/>
        </p:blipFill>
        <p:spPr>
          <a:xfrm>
            <a:off x="4777667" y="1319279"/>
            <a:ext cx="2636665" cy="2638855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id="{0DCB9B4E-33C1-4FB4-8301-2D56B12F58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5775" r="55098" b="7325"/>
          <a:stretch/>
        </p:blipFill>
        <p:spPr>
          <a:xfrm>
            <a:off x="4577526" y="3909162"/>
            <a:ext cx="2342597" cy="2554545"/>
          </a:xfrm>
          <a:prstGeom prst="rect">
            <a:avLst/>
          </a:prstGeom>
        </p:spPr>
      </p:pic>
      <p:sp>
        <p:nvSpPr>
          <p:cNvPr id="17" name="Hình Bầu dục 16">
            <a:extLst>
              <a:ext uri="{FF2B5EF4-FFF2-40B4-BE49-F238E27FC236}">
                <a16:creationId xmlns:a16="http://schemas.microsoft.com/office/drawing/2014/main" id="{5817F35B-19B3-48BF-8B82-0E392E78FD7A}"/>
              </a:ext>
            </a:extLst>
          </p:cNvPr>
          <p:cNvSpPr/>
          <p:nvPr/>
        </p:nvSpPr>
        <p:spPr>
          <a:xfrm>
            <a:off x="3300956" y="1111302"/>
            <a:ext cx="675550" cy="68782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FF"/>
                </a:solidFill>
              </a:rPr>
              <a:t>1</a:t>
            </a:r>
            <a:endParaRPr lang="vi-VN" sz="3200" b="1">
              <a:solidFill>
                <a:srgbClr val="0000FF"/>
              </a:solidFill>
            </a:endParaRPr>
          </a:p>
        </p:txBody>
      </p:sp>
      <p:sp>
        <p:nvSpPr>
          <p:cNvPr id="18" name="Hình Bầu dục 17">
            <a:extLst>
              <a:ext uri="{FF2B5EF4-FFF2-40B4-BE49-F238E27FC236}">
                <a16:creationId xmlns:a16="http://schemas.microsoft.com/office/drawing/2014/main" id="{06A25038-E557-4794-9B81-A8BB778B078E}"/>
              </a:ext>
            </a:extLst>
          </p:cNvPr>
          <p:cNvSpPr/>
          <p:nvPr/>
        </p:nvSpPr>
        <p:spPr>
          <a:xfrm>
            <a:off x="6419869" y="1111301"/>
            <a:ext cx="675550" cy="68782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FF"/>
                </a:solidFill>
              </a:rPr>
              <a:t>2</a:t>
            </a:r>
            <a:endParaRPr lang="vi-VN" sz="3200" b="1">
              <a:solidFill>
                <a:srgbClr val="0000FF"/>
              </a:solidFill>
            </a:endParaRPr>
          </a:p>
        </p:txBody>
      </p:sp>
      <p:sp>
        <p:nvSpPr>
          <p:cNvPr id="19" name="Hình Bầu dục 18">
            <a:extLst>
              <a:ext uri="{FF2B5EF4-FFF2-40B4-BE49-F238E27FC236}">
                <a16:creationId xmlns:a16="http://schemas.microsoft.com/office/drawing/2014/main" id="{D8FF484C-7B20-4108-97C0-259CFDB71A71}"/>
              </a:ext>
            </a:extLst>
          </p:cNvPr>
          <p:cNvSpPr/>
          <p:nvPr/>
        </p:nvSpPr>
        <p:spPr>
          <a:xfrm>
            <a:off x="3426870" y="4254426"/>
            <a:ext cx="675550" cy="68782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FF"/>
                </a:solidFill>
              </a:rPr>
              <a:t>3</a:t>
            </a:r>
            <a:endParaRPr lang="vi-VN" sz="3200" b="1">
              <a:solidFill>
                <a:srgbClr val="0000FF"/>
              </a:solidFill>
            </a:endParaRPr>
          </a:p>
        </p:txBody>
      </p:sp>
      <p:sp>
        <p:nvSpPr>
          <p:cNvPr id="20" name="Hình Bầu dục 19">
            <a:extLst>
              <a:ext uri="{FF2B5EF4-FFF2-40B4-BE49-F238E27FC236}">
                <a16:creationId xmlns:a16="http://schemas.microsoft.com/office/drawing/2014/main" id="{585F2C54-58D6-457E-BA50-628D40247ED5}"/>
              </a:ext>
            </a:extLst>
          </p:cNvPr>
          <p:cNvSpPr/>
          <p:nvPr/>
        </p:nvSpPr>
        <p:spPr>
          <a:xfrm>
            <a:off x="6491678" y="4263392"/>
            <a:ext cx="675550" cy="687825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FF"/>
                </a:solidFill>
              </a:rPr>
              <a:t>4</a:t>
            </a:r>
            <a:endParaRPr lang="vi-VN" sz="3200" b="1">
              <a:solidFill>
                <a:srgbClr val="0000FF"/>
              </a:solidFill>
            </a:endParaRP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C2EBE960-55B5-4B68-B4CC-CDA350E12CF4}"/>
              </a:ext>
            </a:extLst>
          </p:cNvPr>
          <p:cNvSpPr txBox="1"/>
          <p:nvPr/>
        </p:nvSpPr>
        <p:spPr>
          <a:xfrm>
            <a:off x="7414332" y="1571836"/>
            <a:ext cx="42846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endParaRPr lang="en-US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28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6644" y="3895727"/>
            <a:ext cx="2209800" cy="2286000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2000" dirty="0">
                <a:solidFill>
                  <a:schemeClr val="tx1"/>
                </a:solidFill>
              </a:rPr>
              <a:t> Lực của dây câu tác dụng lên con cá có phương thẳng đứng, chiều từ dưới lên trên.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1828800" y="0"/>
            <a:ext cx="8229600" cy="1143000"/>
          </a:xfrm>
          <a:prstGeom prst="rect">
            <a:avLst/>
          </a:prstGeom>
        </p:spPr>
        <p:txBody>
          <a:bodyPr vert="horz" lIns="0" tIns="45720" rIns="0" bIns="0" rtlCol="0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i="0" u="none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lực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244" y="1219201"/>
            <a:ext cx="8515350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5423644" y="3895727"/>
            <a:ext cx="2209800" cy="228600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sz="2000" dirty="0"/>
              <a:t> Lực của tay người bắn cung có phương nằm ngang, chiều từ phải qua trái.</a:t>
            </a:r>
            <a:endParaRPr lang="en-US" sz="2000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8090644" y="3895727"/>
            <a:ext cx="2209800" cy="228600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l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sz="2000" dirty="0"/>
              <a:t> Lực của vận động viên tác dụng lên ván nhảy có phương thẳng đứng, chiều từ trên xuống dưới.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81557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/>
      <p:bldP spid="10" grpId="0" build="p" animBg="1"/>
      <p:bldP spid="12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95275" y="757711"/>
            <a:ext cx="8229600" cy="812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Các đặc trưng của lực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41350" y="1477504"/>
            <a:ext cx="11550650" cy="195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Mỗi lực có 4 đặc trưng cơ bản (4 yếu tố của lực): điểm đặt, phương, chiều, độ lớn.</a:t>
            </a:r>
          </a:p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EEC737D-7D0A-4EE6-806F-77885E8E2BDD}"/>
              </a:ext>
            </a:extLst>
          </p:cNvPr>
          <p:cNvSpPr txBox="1">
            <a:spLocks/>
          </p:cNvSpPr>
          <p:nvPr/>
        </p:nvSpPr>
        <p:spPr>
          <a:xfrm>
            <a:off x="2590800" y="131752"/>
            <a:ext cx="8229600" cy="812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41. BIỂU DIỄN LỰC</a:t>
            </a:r>
          </a:p>
        </p:txBody>
      </p:sp>
    </p:spTree>
    <p:extLst>
      <p:ext uri="{BB962C8B-B14F-4D97-AF65-F5344CB8AC3E}">
        <p14:creationId xmlns:p14="http://schemas.microsoft.com/office/powerpoint/2010/main" val="16460617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439496329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780</TotalTime>
  <Words>978</Words>
  <Application>Microsoft Office PowerPoint</Application>
  <PresentationFormat>Widescreen</PresentationFormat>
  <Paragraphs>181</Paragraphs>
  <Slides>28</Slides>
  <Notes>14</Notes>
  <HiddenSlides>2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5" baseType="lpstr">
      <vt:lpstr>微软雅黑</vt:lpstr>
      <vt:lpstr>A3.BoosterNextFYBlackRegular-Sa</vt:lpstr>
      <vt:lpstr>Arial</vt:lpstr>
      <vt:lpstr>Calibri</vt:lpstr>
      <vt:lpstr>Cambria Math</vt:lpstr>
      <vt:lpstr>Century Gothic</vt:lpstr>
      <vt:lpstr>等线</vt:lpstr>
      <vt:lpstr>Footlight MT Light</vt:lpstr>
      <vt:lpstr>Tahoma</vt:lpstr>
      <vt:lpstr>Times New Roman</vt:lpstr>
      <vt:lpstr>Wingdings</vt:lpstr>
      <vt:lpstr>Wingdings 2</vt:lpstr>
      <vt:lpstr>Wingdings 3</vt:lpstr>
      <vt:lpstr>幼圆</vt:lpstr>
      <vt:lpstr>站酷快乐体2016修订版</vt:lpstr>
      <vt:lpstr>Wisp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Phương và chiều của lực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Hoàng Khánh Uyên</dc:creator>
  <cp:lastModifiedBy>ADMIN</cp:lastModifiedBy>
  <cp:revision>121</cp:revision>
  <dcterms:created xsi:type="dcterms:W3CDTF">2021-04-20T14:35:22Z</dcterms:created>
  <dcterms:modified xsi:type="dcterms:W3CDTF">2024-02-21T08:34:59Z</dcterms:modified>
</cp:coreProperties>
</file>