
<file path=[Content_Types].xml><?xml version="1.0" encoding="utf-8"?>
<Types xmlns="http://schemas.openxmlformats.org/package/2006/content-types">
  <Default Extension="png" ContentType="image/png"/>
  <Default Extension="svg" ContentType="image/svg+xml"/>
  <Default Extension="jpeg" ContentType="image/jpeg"/>
  <Default Extension="wmf" ContentType="image/x-wmf"/>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 id="2147483701" r:id="rId3"/>
    <p:sldMasterId id="2147483729" r:id="rId4"/>
    <p:sldMasterId id="2147483742" r:id="rId5"/>
  </p:sldMasterIdLst>
  <p:notesMasterIdLst>
    <p:notesMasterId r:id="rId46"/>
  </p:notesMasterIdLst>
  <p:sldIdLst>
    <p:sldId id="257" r:id="rId6"/>
    <p:sldId id="256" r:id="rId7"/>
    <p:sldId id="258" r:id="rId8"/>
    <p:sldId id="322" r:id="rId9"/>
    <p:sldId id="290" r:id="rId10"/>
    <p:sldId id="259" r:id="rId11"/>
    <p:sldId id="279" r:id="rId12"/>
    <p:sldId id="587" r:id="rId13"/>
    <p:sldId id="260" r:id="rId14"/>
    <p:sldId id="261" r:id="rId15"/>
    <p:sldId id="262" r:id="rId16"/>
    <p:sldId id="263" r:id="rId17"/>
    <p:sldId id="264" r:id="rId18"/>
    <p:sldId id="303" r:id="rId19"/>
    <p:sldId id="741" r:id="rId20"/>
    <p:sldId id="298" r:id="rId21"/>
    <p:sldId id="268" r:id="rId22"/>
    <p:sldId id="788" r:id="rId23"/>
    <p:sldId id="265" r:id="rId24"/>
    <p:sldId id="301" r:id="rId25"/>
    <p:sldId id="266" r:id="rId26"/>
    <p:sldId id="267" r:id="rId27"/>
    <p:sldId id="818" r:id="rId28"/>
    <p:sldId id="270" r:id="rId29"/>
    <p:sldId id="305" r:id="rId30"/>
    <p:sldId id="271" r:id="rId31"/>
    <p:sldId id="272" r:id="rId32"/>
    <p:sldId id="816" r:id="rId33"/>
    <p:sldId id="820" r:id="rId34"/>
    <p:sldId id="819" r:id="rId35"/>
    <p:sldId id="273" r:id="rId36"/>
    <p:sldId id="274" r:id="rId37"/>
    <p:sldId id="276" r:id="rId38"/>
    <p:sldId id="281" r:id="rId39"/>
    <p:sldId id="320" r:id="rId40"/>
    <p:sldId id="311" r:id="rId41"/>
    <p:sldId id="312" r:id="rId42"/>
    <p:sldId id="313" r:id="rId43"/>
    <p:sldId id="282" r:id="rId44"/>
    <p:sldId id="315" r:id="rId45"/>
  </p:sldIdLst>
  <p:sldSz cx="12192000" cy="6858000"/>
  <p:notesSz cx="6858000" cy="9144000"/>
  <p:custDataLst>
    <p:tags r:id="rId4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CC66"/>
    <a:srgbClr val="F4EE00"/>
    <a:srgbClr val="FFFF00"/>
    <a:srgbClr val="ECFDC7"/>
    <a:srgbClr val="A7D971"/>
    <a:srgbClr val="66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CA74B4-CFFB-428B-ADA8-4CC6A2939C8F}" type="datetimeFigureOut">
              <a:rPr lang="en-US" smtClean="0"/>
              <a:t>2/21/2024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998D38-512F-4010-A3B9-0CC0A6CC622D}" type="slidenum">
              <a:rPr lang="en-US" smtClean="0"/>
              <a:t>‹#›</a:t>
            </a:fld>
            <a:endParaRPr lang="en-US"/>
          </a:p>
        </p:txBody>
      </p:sp>
    </p:spTree>
    <p:extLst>
      <p:ext uri="{BB962C8B-B14F-4D97-AF65-F5344CB8AC3E}">
        <p14:creationId xmlns:p14="http://schemas.microsoft.com/office/powerpoint/2010/main" val="1167924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c7044e3e40_0_210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 name="Google Shape;752;gc7044e3e40_0_210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974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c7044e3e40_0_210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 name="Google Shape;752;gc7044e3e40_0_210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427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c7044e3e40_0_210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 name="Google Shape;752;gc7044e3e40_0_210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EDFF95D-A17D-434F-82B2-E3949E0A6141}" type="slidenum">
              <a:rPr kumimoji="0" lang="ar-SA"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63044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gc7044e3e40_0_210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7" name="Google Shape;1017;gc7044e3e40_0_210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2030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gc7044e3e40_0_210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7" name="Google Shape;1017;gc7044e3e40_0_210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963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gc7044e3e40_0_210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7" name="Google Shape;1017;gc7044e3e40_0_210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7880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3.xml"/><Relationship Id="rId4" Type="http://schemas.openxmlformats.org/officeDocument/2006/relationships/hyperlink" Target="https://www.freepik.com/" TargetMode="Externa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5" name="Rectangle 4"/>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6" name="Rectangle 5"/>
          <p:cNvSpPr/>
          <p:nvPr/>
        </p:nvSpPr>
        <p:spPr>
          <a:xfrm>
            <a:off x="0" y="2652713"/>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7" name="Oval 6"/>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3" name="Subtitle 2"/>
          <p:cNvSpPr>
            <a:spLocks noGrp="1"/>
          </p:cNvSpPr>
          <p:nvPr>
            <p:ph type="subTitle" idx="1"/>
          </p:nvPr>
        </p:nvSpPr>
        <p:spPr>
          <a:xfrm>
            <a:off x="1965060" y="5052546"/>
            <a:ext cx="7516013"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1090109" y="3132290"/>
            <a:ext cx="9567135" cy="1793167"/>
          </a:xfrm>
          <a:effectLst/>
        </p:spPr>
        <p:txBody>
          <a:bodyPr/>
          <a:lstStyle>
            <a:lvl1pPr marL="640080" indent="-457200" algn="l">
              <a:defRPr sz="5400"/>
            </a:lvl1pPr>
          </a:lstStyle>
          <a:p>
            <a:r>
              <a:rPr lang="en-US"/>
              <a:t>Click to edit Master title style</a:t>
            </a:r>
            <a:endParaRPr lang="en-US" dirty="0"/>
          </a:p>
        </p:txBody>
      </p:sp>
      <p:sp>
        <p:nvSpPr>
          <p:cNvPr id="8"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9"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10"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0C4307A5-EDE1-4A08-9F4F-934332C2070D}"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57417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3"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4"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31EB3E2C-C1BB-423A-8BE8-9AE064911B7F}"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80858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3"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4"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31EB3E2C-C1BB-423A-8BE8-9AE064911B7F}"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004174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3"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4"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31EB3E2C-C1BB-423A-8BE8-9AE064911B7F}"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442993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794" y="2209801"/>
            <a:ext cx="4848113" cy="1258493"/>
          </a:xfrm>
          <a:effectLst/>
        </p:spPr>
        <p:txBody>
          <a:bodyPr anchor="b"/>
          <a:lstStyle>
            <a:lvl1pPr marL="228600" indent="-228600" algn="l">
              <a:defRPr sz="28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688" y="731520"/>
            <a:ext cx="5356113"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4" y="3497802"/>
            <a:ext cx="4518213"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6"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04F52336-52D6-4303-849E-F7D8E99AFF05}"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76372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6" name="Rectangle 5"/>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7" name="Rectangle 6"/>
          <p:cNvSpPr/>
          <p:nvPr/>
        </p:nvSpPr>
        <p:spPr>
          <a:xfrm>
            <a:off x="0" y="2652713"/>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8" name="Oval 7"/>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170516" y="1010486"/>
            <a:ext cx="4925485"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69691" y="4464421"/>
            <a:ext cx="8511384" cy="1143000"/>
          </a:xfrm>
        </p:spPr>
        <p:txBody>
          <a:bodyPr anchor="b"/>
          <a:lstStyle>
            <a:lvl1pPr algn="l">
              <a:defRPr sz="4600" b="1"/>
            </a:lvl1pPr>
          </a:lstStyle>
          <a:p>
            <a:r>
              <a:rPr lang="en-US"/>
              <a:t>Click to edit Master title style</a:t>
            </a:r>
            <a:endParaRPr lang="en-US" dirty="0"/>
          </a:p>
        </p:txBody>
      </p:sp>
      <p:sp>
        <p:nvSpPr>
          <p:cNvPr id="9" name="Date Placeholder 4"/>
          <p:cNvSpPr>
            <a:spLocks noGrp="1"/>
          </p:cNvSpPr>
          <p:nvPr>
            <p:ph type="dt" sz="half" idx="10"/>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10" name="Footer Placeholder 5"/>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11" name="Slide Number Placeholder 6"/>
          <p:cNvSpPr>
            <a:spLocks noGrp="1"/>
          </p:cNvSpPr>
          <p:nvPr>
            <p:ph type="sldNum" sz="quarter" idx="12"/>
          </p:nvPr>
        </p:nvSpPr>
        <p:spPr/>
        <p:txBody>
          <a:bodyPr/>
          <a:lstStyle>
            <a:lvl1pPr>
              <a:defRPr/>
            </a:lvl1pPr>
          </a:lstStyle>
          <a:p>
            <a:pPr fontAlgn="base">
              <a:spcBef>
                <a:spcPct val="0"/>
              </a:spcBef>
              <a:spcAft>
                <a:spcPct val="0"/>
              </a:spcAft>
              <a:defRPr/>
            </a:pPr>
            <a:fld id="{DD036B46-F10E-4556-85A3-6CA2D419B2B6}"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18620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4051C2D2-F715-4745-9C8E-E0ADCDEBA2A6}"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382304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8"/>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51" y="731520"/>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09BF1E08-63BC-4BA8-8EC7-4A9FB7C5E8D7}"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883268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fld id="{2BDBADB4-1028-405C-A2DB-35FEA776C7FE}" type="datetimeFigureOut">
              <a:rPr lang="en-US" smtClean="0">
                <a:solidFill>
                  <a:prstClr val="black">
                    <a:lumMod val="50000"/>
                    <a:lumOff val="50000"/>
                  </a:prstClr>
                </a:solidFill>
                <a:latin typeface="Times New Roman" panose="02020603050405020304" pitchFamily="18" charset="0"/>
              </a:rPr>
              <a:pPr fontAlgn="base">
                <a:spcBef>
                  <a:spcPct val="0"/>
                </a:spcBef>
                <a:spcAft>
                  <a:spcPct val="0"/>
                </a:spcAft>
                <a:defRPr/>
              </a:pPr>
              <a:t>2/21/2024</a:t>
            </a:fld>
            <a:endParaRPr lang="en-US">
              <a:solidFill>
                <a:prstClr val="black">
                  <a:lumMod val="50000"/>
                  <a:lumOff val="50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07E49FB3-FBD2-493F-A34D-DCFC50F22B97}" type="slidenum">
              <a:rPr lang="en-US" smtClean="0">
                <a:latin typeface="Times New Roman" panose="02020603050405020304" pitchFamily="18" charset="0"/>
              </a:rPr>
              <a:pPr fontAlgn="base">
                <a:spcBef>
                  <a:spcPct val="0"/>
                </a:spcBef>
                <a:spcAft>
                  <a:spcPct val="0"/>
                </a:spcAft>
                <a:defRPr/>
              </a:pPr>
              <a:t>‹#›</a:t>
            </a:fld>
            <a:endParaRPr lang="en-US">
              <a:latin typeface="Times New Roman" panose="02020603050405020304" pitchFamily="18" charset="0"/>
            </a:endParaRPr>
          </a:p>
        </p:txBody>
      </p:sp>
    </p:spTree>
    <p:extLst>
      <p:ext uri="{BB962C8B-B14F-4D97-AF65-F5344CB8AC3E}">
        <p14:creationId xmlns:p14="http://schemas.microsoft.com/office/powerpoint/2010/main" val="16031733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EDADE743-382B-42E5-AA6E-FB8C9D08DE14}" type="datetimeFigureOut">
              <a:rPr lang="vi-VN" smtClean="0"/>
              <a:t>21/02/2024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5ACA366-9975-4146-96E3-1AE2AEA6DAD0}" type="slidenum">
              <a:rPr lang="vi-VN" smtClean="0"/>
              <a:t>‹#›</a:t>
            </a:fld>
            <a:endParaRPr lang="vi-VN"/>
          </a:p>
        </p:txBody>
      </p:sp>
    </p:spTree>
    <p:extLst>
      <p:ext uri="{BB962C8B-B14F-4D97-AF65-F5344CB8AC3E}">
        <p14:creationId xmlns:p14="http://schemas.microsoft.com/office/powerpoint/2010/main" val="3589945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EDADE743-382B-42E5-AA6E-FB8C9D08DE14}" type="datetimeFigureOut">
              <a:rPr lang="vi-VN" smtClean="0"/>
              <a:t>21/02/2024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5ACA366-9975-4146-96E3-1AE2AEA6DAD0}" type="slidenum">
              <a:rPr lang="vi-VN" smtClean="0"/>
              <a:t>‹#›</a:t>
            </a:fld>
            <a:endParaRPr lang="vi-VN"/>
          </a:p>
        </p:txBody>
      </p:sp>
    </p:spTree>
    <p:extLst>
      <p:ext uri="{BB962C8B-B14F-4D97-AF65-F5344CB8AC3E}">
        <p14:creationId xmlns:p14="http://schemas.microsoft.com/office/powerpoint/2010/main" val="2810629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4"/>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5" name="Footer Placeholder 4"/>
          <p:cNvSpPr>
            <a:spLocks noGrp="1"/>
          </p:cNvSpPr>
          <p:nvPr>
            <p:ph type="ftr" sz="quarter" idx="15"/>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6" name="Slide Number Placeholder 5"/>
          <p:cNvSpPr>
            <a:spLocks noGrp="1"/>
          </p:cNvSpPr>
          <p:nvPr>
            <p:ph type="sldNum" sz="quarter" idx="16"/>
          </p:nvPr>
        </p:nvSpPr>
        <p:spPr/>
        <p:txBody>
          <a:bodyPr/>
          <a:lstStyle>
            <a:lvl1pPr>
              <a:defRPr/>
            </a:lvl1pPr>
          </a:lstStyle>
          <a:p>
            <a:pPr fontAlgn="base">
              <a:spcBef>
                <a:spcPct val="0"/>
              </a:spcBef>
              <a:spcAft>
                <a:spcPct val="0"/>
              </a:spcAft>
              <a:defRPr/>
            </a:pPr>
            <a:fld id="{23F09F97-2F8D-48CE-A906-458FCF288BD5}"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152785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DADE743-382B-42E5-AA6E-FB8C9D08DE14}" type="datetimeFigureOut">
              <a:rPr lang="vi-VN" smtClean="0"/>
              <a:t>21/02/2024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5ACA366-9975-4146-96E3-1AE2AEA6DAD0}" type="slidenum">
              <a:rPr lang="vi-VN" smtClean="0"/>
              <a:t>‹#›</a:t>
            </a:fld>
            <a:endParaRPr lang="vi-VN"/>
          </a:p>
        </p:txBody>
      </p:sp>
    </p:spTree>
    <p:extLst>
      <p:ext uri="{BB962C8B-B14F-4D97-AF65-F5344CB8AC3E}">
        <p14:creationId xmlns:p14="http://schemas.microsoft.com/office/powerpoint/2010/main" val="30817060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EDADE743-382B-42E5-AA6E-FB8C9D08DE14}" type="datetimeFigureOut">
              <a:rPr lang="vi-VN" smtClean="0"/>
              <a:t>21/02/2024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5ACA366-9975-4146-96E3-1AE2AEA6DAD0}" type="slidenum">
              <a:rPr lang="vi-VN" smtClean="0"/>
              <a:t>‹#›</a:t>
            </a:fld>
            <a:endParaRPr lang="vi-VN"/>
          </a:p>
        </p:txBody>
      </p:sp>
    </p:spTree>
    <p:extLst>
      <p:ext uri="{BB962C8B-B14F-4D97-AF65-F5344CB8AC3E}">
        <p14:creationId xmlns:p14="http://schemas.microsoft.com/office/powerpoint/2010/main" val="29031712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EDADE743-382B-42E5-AA6E-FB8C9D08DE14}" type="datetimeFigureOut">
              <a:rPr lang="vi-VN" smtClean="0"/>
              <a:t>21/02/2024</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B5ACA366-9975-4146-96E3-1AE2AEA6DAD0}" type="slidenum">
              <a:rPr lang="vi-VN" smtClean="0"/>
              <a:t>‹#›</a:t>
            </a:fld>
            <a:endParaRPr lang="vi-VN"/>
          </a:p>
        </p:txBody>
      </p:sp>
    </p:spTree>
    <p:extLst>
      <p:ext uri="{BB962C8B-B14F-4D97-AF65-F5344CB8AC3E}">
        <p14:creationId xmlns:p14="http://schemas.microsoft.com/office/powerpoint/2010/main" val="16412036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EDADE743-382B-42E5-AA6E-FB8C9D08DE14}" type="datetimeFigureOut">
              <a:rPr lang="vi-VN" smtClean="0"/>
              <a:t>21/02/2024</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B5ACA366-9975-4146-96E3-1AE2AEA6DAD0}" type="slidenum">
              <a:rPr lang="vi-VN" smtClean="0"/>
              <a:t>‹#›</a:t>
            </a:fld>
            <a:endParaRPr lang="vi-VN"/>
          </a:p>
        </p:txBody>
      </p:sp>
    </p:spTree>
    <p:extLst>
      <p:ext uri="{BB962C8B-B14F-4D97-AF65-F5344CB8AC3E}">
        <p14:creationId xmlns:p14="http://schemas.microsoft.com/office/powerpoint/2010/main" val="9072596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ADE743-382B-42E5-AA6E-FB8C9D08DE14}" type="datetimeFigureOut">
              <a:rPr lang="vi-VN" smtClean="0"/>
              <a:t>21/02/2024</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B5ACA366-9975-4146-96E3-1AE2AEA6DAD0}" type="slidenum">
              <a:rPr lang="vi-VN" smtClean="0"/>
              <a:t>‹#›</a:t>
            </a:fld>
            <a:endParaRPr lang="vi-VN"/>
          </a:p>
        </p:txBody>
      </p:sp>
    </p:spTree>
    <p:extLst>
      <p:ext uri="{BB962C8B-B14F-4D97-AF65-F5344CB8AC3E}">
        <p14:creationId xmlns:p14="http://schemas.microsoft.com/office/powerpoint/2010/main" val="20786398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DADE743-382B-42E5-AA6E-FB8C9D08DE14}" type="datetimeFigureOut">
              <a:rPr lang="vi-VN" smtClean="0"/>
              <a:t>21/02/2024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5ACA366-9975-4146-96E3-1AE2AEA6DAD0}" type="slidenum">
              <a:rPr lang="vi-VN" smtClean="0"/>
              <a:t>‹#›</a:t>
            </a:fld>
            <a:endParaRPr lang="vi-VN"/>
          </a:p>
        </p:txBody>
      </p:sp>
    </p:spTree>
    <p:extLst>
      <p:ext uri="{BB962C8B-B14F-4D97-AF65-F5344CB8AC3E}">
        <p14:creationId xmlns:p14="http://schemas.microsoft.com/office/powerpoint/2010/main" val="18060866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DADE743-382B-42E5-AA6E-FB8C9D08DE14}" type="datetimeFigureOut">
              <a:rPr lang="vi-VN" smtClean="0"/>
              <a:t>21/02/2024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5ACA366-9975-4146-96E3-1AE2AEA6DAD0}" type="slidenum">
              <a:rPr lang="vi-VN" smtClean="0"/>
              <a:t>‹#›</a:t>
            </a:fld>
            <a:endParaRPr lang="vi-VN"/>
          </a:p>
        </p:txBody>
      </p:sp>
    </p:spTree>
    <p:extLst>
      <p:ext uri="{BB962C8B-B14F-4D97-AF65-F5344CB8AC3E}">
        <p14:creationId xmlns:p14="http://schemas.microsoft.com/office/powerpoint/2010/main" val="30371602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EDADE743-382B-42E5-AA6E-FB8C9D08DE14}" type="datetimeFigureOut">
              <a:rPr lang="vi-VN" smtClean="0"/>
              <a:t>21/02/2024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5ACA366-9975-4146-96E3-1AE2AEA6DAD0}" type="slidenum">
              <a:rPr lang="vi-VN" smtClean="0"/>
              <a:t>‹#›</a:t>
            </a:fld>
            <a:endParaRPr lang="vi-VN"/>
          </a:p>
        </p:txBody>
      </p:sp>
    </p:spTree>
    <p:extLst>
      <p:ext uri="{BB962C8B-B14F-4D97-AF65-F5344CB8AC3E}">
        <p14:creationId xmlns:p14="http://schemas.microsoft.com/office/powerpoint/2010/main" val="40593192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EDADE743-382B-42E5-AA6E-FB8C9D08DE14}" type="datetimeFigureOut">
              <a:rPr lang="vi-VN" smtClean="0"/>
              <a:t>21/02/2024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5ACA366-9975-4146-96E3-1AE2AEA6DAD0}" type="slidenum">
              <a:rPr lang="vi-VN" smtClean="0"/>
              <a:t>‹#›</a:t>
            </a:fld>
            <a:endParaRPr lang="vi-VN"/>
          </a:p>
        </p:txBody>
      </p:sp>
    </p:spTree>
    <p:extLst>
      <p:ext uri="{BB962C8B-B14F-4D97-AF65-F5344CB8AC3E}">
        <p14:creationId xmlns:p14="http://schemas.microsoft.com/office/powerpoint/2010/main" val="8084605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51000" y="1708184"/>
            <a:ext cx="6896000" cy="2842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9600"/>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950967" y="4550617"/>
            <a:ext cx="6896000" cy="59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649236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5" name="Rectangle 4"/>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6" name="Rectangle 5"/>
          <p:cNvSpPr/>
          <p:nvPr/>
        </p:nvSpPr>
        <p:spPr>
          <a:xfrm>
            <a:off x="0" y="2652713"/>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7" name="Oval 6"/>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2" name="Title 1"/>
          <p:cNvSpPr>
            <a:spLocks noGrp="1"/>
          </p:cNvSpPr>
          <p:nvPr>
            <p:ph type="title"/>
          </p:nvPr>
        </p:nvSpPr>
        <p:spPr>
          <a:xfrm>
            <a:off x="2710927" y="2172648"/>
            <a:ext cx="7955555" cy="2423346"/>
          </a:xfrm>
          <a:effectLst/>
        </p:spPr>
        <p:txBody>
          <a:bodyPr anchor="b"/>
          <a:lstStyle>
            <a:lvl1pPr algn="r">
              <a:defRPr sz="46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4" y="4607511"/>
            <a:ext cx="7960659"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9"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10"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81AC8AED-5095-4E04-8063-633E5FC9434A}"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384928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type="secHead" preserve="1">
  <p:cSld name="Section 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1481433" y="3225084"/>
            <a:ext cx="9229200" cy="1658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96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3" name="Google Shape;13;p3"/>
          <p:cNvSpPr txBox="1">
            <a:spLocks noGrp="1"/>
          </p:cNvSpPr>
          <p:nvPr>
            <p:ph type="title" idx="2" hasCustomPrompt="1"/>
          </p:nvPr>
        </p:nvSpPr>
        <p:spPr>
          <a:xfrm>
            <a:off x="5063967" y="1667484"/>
            <a:ext cx="2064000" cy="1179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8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4" name="Google Shape;14;p3"/>
          <p:cNvSpPr txBox="1">
            <a:spLocks noGrp="1"/>
          </p:cNvSpPr>
          <p:nvPr>
            <p:ph type="subTitle" idx="1"/>
          </p:nvPr>
        </p:nvSpPr>
        <p:spPr>
          <a:xfrm>
            <a:off x="1799367" y="4883779"/>
            <a:ext cx="8593200" cy="59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5" name="Google Shape;15;p3"/>
          <p:cNvSpPr/>
          <p:nvPr/>
        </p:nvSpPr>
        <p:spPr>
          <a:xfrm>
            <a:off x="2007567" y="538867"/>
            <a:ext cx="877600" cy="922400"/>
          </a:xfrm>
          <a:prstGeom prst="star10">
            <a:avLst>
              <a:gd name="adj" fmla="val 18116"/>
              <a:gd name="hf" fmla="val 105146"/>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3"/>
          <p:cNvSpPr/>
          <p:nvPr/>
        </p:nvSpPr>
        <p:spPr>
          <a:xfrm>
            <a:off x="10802233" y="2846684"/>
            <a:ext cx="877600" cy="922400"/>
          </a:xfrm>
          <a:prstGeom prst="star10">
            <a:avLst>
              <a:gd name="adj" fmla="val 18116"/>
              <a:gd name="hf" fmla="val 105146"/>
            </a:avLst>
          </a:prstGeom>
          <a:solidFill>
            <a:schemeClr val="accent4"/>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3"/>
          <p:cNvSpPr/>
          <p:nvPr/>
        </p:nvSpPr>
        <p:spPr>
          <a:xfrm>
            <a:off x="702200" y="5715433"/>
            <a:ext cx="877600" cy="922400"/>
          </a:xfrm>
          <a:prstGeom prst="star10">
            <a:avLst>
              <a:gd name="adj" fmla="val 18116"/>
              <a:gd name="hf" fmla="val 105146"/>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 name="Google Shape;18;p3"/>
          <p:cNvGrpSpPr/>
          <p:nvPr/>
        </p:nvGrpSpPr>
        <p:grpSpPr>
          <a:xfrm>
            <a:off x="9066811" y="510682"/>
            <a:ext cx="417303" cy="417303"/>
            <a:chOff x="4238099" y="308824"/>
            <a:chExt cx="391026" cy="391026"/>
          </a:xfrm>
        </p:grpSpPr>
        <p:cxnSp>
          <p:nvCxnSpPr>
            <p:cNvPr id="19" name="Google Shape;19;p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0" name="Google Shape;20;p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1" name="Google Shape;21;p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2" name="Google Shape;22;p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23" name="Google Shape;23;p3"/>
          <p:cNvGrpSpPr/>
          <p:nvPr/>
        </p:nvGrpSpPr>
        <p:grpSpPr>
          <a:xfrm>
            <a:off x="8014254" y="6138661"/>
            <a:ext cx="417303" cy="417303"/>
            <a:chOff x="4238099" y="308824"/>
            <a:chExt cx="391026" cy="391026"/>
          </a:xfrm>
        </p:grpSpPr>
        <p:cxnSp>
          <p:nvCxnSpPr>
            <p:cNvPr id="24" name="Google Shape;24;p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5" name="Google Shape;25;p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6" name="Google Shape;26;p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7" name="Google Shape;27;p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28" name="Google Shape;28;p3"/>
          <p:cNvGrpSpPr/>
          <p:nvPr/>
        </p:nvGrpSpPr>
        <p:grpSpPr>
          <a:xfrm>
            <a:off x="533679" y="2604714"/>
            <a:ext cx="417303" cy="417303"/>
            <a:chOff x="4238099" y="308824"/>
            <a:chExt cx="391026" cy="391026"/>
          </a:xfrm>
        </p:grpSpPr>
        <p:cxnSp>
          <p:nvCxnSpPr>
            <p:cNvPr id="29" name="Google Shape;29;p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0" name="Google Shape;30;p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1" name="Google Shape;31;p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2" name="Google Shape;32;p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37088807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33"/>
        <p:cNvGrpSpPr/>
        <p:nvPr/>
      </p:nvGrpSpPr>
      <p:grpSpPr>
        <a:xfrm>
          <a:off x="0" y="0"/>
          <a:ext cx="0" cy="0"/>
          <a:chOff x="0" y="0"/>
          <a:chExt cx="0" cy="0"/>
        </a:xfrm>
      </p:grpSpPr>
      <p:sp>
        <p:nvSpPr>
          <p:cNvPr id="34" name="Google Shape;34;p4"/>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dirty="0"/>
          </a:p>
        </p:txBody>
      </p:sp>
      <p:sp>
        <p:nvSpPr>
          <p:cNvPr id="35" name="Google Shape;35;p4"/>
          <p:cNvSpPr txBox="1">
            <a:spLocks noGrp="1"/>
          </p:cNvSpPr>
          <p:nvPr>
            <p:ph type="body" idx="1"/>
          </p:nvPr>
        </p:nvSpPr>
        <p:spPr>
          <a:xfrm>
            <a:off x="950967" y="1583467"/>
            <a:ext cx="10290000" cy="4555200"/>
          </a:xfrm>
          <a:prstGeom prst="rect">
            <a:avLst/>
          </a:prstGeom>
        </p:spPr>
        <p:txBody>
          <a:bodyPr spcFirstLastPara="1" wrap="square" lIns="91425" tIns="91425" rIns="91425" bIns="91425" anchor="t" anchorCtr="0">
            <a:noAutofit/>
          </a:bodyPr>
          <a:lstStyle>
            <a:lvl1pPr marL="609585" lvl="0" indent="-440256">
              <a:spcBef>
                <a:spcPts val="0"/>
              </a:spcBef>
              <a:spcAft>
                <a:spcPts val="0"/>
              </a:spcAft>
              <a:buSzPts val="1600"/>
              <a:buChar char="●"/>
              <a:defRPr/>
            </a:lvl1pPr>
            <a:lvl2pPr marL="1219170" lvl="1" indent="-440256">
              <a:spcBef>
                <a:spcPts val="0"/>
              </a:spcBef>
              <a:spcAft>
                <a:spcPts val="0"/>
              </a:spcAft>
              <a:buSzPts val="1600"/>
              <a:buChar char="○"/>
              <a:defRPr/>
            </a:lvl2pPr>
            <a:lvl3pPr marL="1828754" lvl="2" indent="-440256">
              <a:spcBef>
                <a:spcPts val="0"/>
              </a:spcBef>
              <a:spcAft>
                <a:spcPts val="0"/>
              </a:spcAft>
              <a:buSzPts val="1600"/>
              <a:buChar char="■"/>
              <a:defRPr/>
            </a:lvl3pPr>
            <a:lvl4pPr marL="2438339" lvl="3" indent="-440256">
              <a:spcBef>
                <a:spcPts val="0"/>
              </a:spcBef>
              <a:spcAft>
                <a:spcPts val="0"/>
              </a:spcAft>
              <a:buSzPts val="1600"/>
              <a:buChar char="●"/>
              <a:defRPr/>
            </a:lvl4pPr>
            <a:lvl5pPr marL="3047924" lvl="4" indent="-440256">
              <a:spcBef>
                <a:spcPts val="0"/>
              </a:spcBef>
              <a:spcAft>
                <a:spcPts val="0"/>
              </a:spcAft>
              <a:buSzPts val="1600"/>
              <a:buChar char="○"/>
              <a:defRPr/>
            </a:lvl5pPr>
            <a:lvl6pPr marL="3657509" lvl="5" indent="-440256">
              <a:spcBef>
                <a:spcPts val="0"/>
              </a:spcBef>
              <a:spcAft>
                <a:spcPts val="0"/>
              </a:spcAft>
              <a:buSzPts val="1600"/>
              <a:buChar char="■"/>
              <a:defRPr/>
            </a:lvl6pPr>
            <a:lvl7pPr marL="4267093" lvl="6" indent="-440256">
              <a:spcBef>
                <a:spcPts val="0"/>
              </a:spcBef>
              <a:spcAft>
                <a:spcPts val="0"/>
              </a:spcAft>
              <a:buSzPts val="1600"/>
              <a:buChar char="●"/>
              <a:defRPr/>
            </a:lvl7pPr>
            <a:lvl8pPr marL="4876678" lvl="7" indent="-440256">
              <a:spcBef>
                <a:spcPts val="0"/>
              </a:spcBef>
              <a:spcAft>
                <a:spcPts val="0"/>
              </a:spcAft>
              <a:buSzPts val="1600"/>
              <a:buChar char="○"/>
              <a:defRPr/>
            </a:lvl8pPr>
            <a:lvl9pPr marL="5486263" lvl="8" indent="-440256">
              <a:spcBef>
                <a:spcPts val="0"/>
              </a:spcBef>
              <a:spcAft>
                <a:spcPts val="0"/>
              </a:spcAft>
              <a:buSzPts val="1600"/>
              <a:buChar char="■"/>
              <a:defRPr/>
            </a:lvl9pPr>
          </a:lstStyle>
          <a:p>
            <a:endParaRPr dirty="0"/>
          </a:p>
        </p:txBody>
      </p:sp>
      <p:grpSp>
        <p:nvGrpSpPr>
          <p:cNvPr id="36" name="Google Shape;36;p4"/>
          <p:cNvGrpSpPr/>
          <p:nvPr/>
        </p:nvGrpSpPr>
        <p:grpSpPr>
          <a:xfrm>
            <a:off x="5868921" y="265163"/>
            <a:ext cx="454164" cy="454164"/>
            <a:chOff x="4238099" y="308824"/>
            <a:chExt cx="391026" cy="391026"/>
          </a:xfrm>
        </p:grpSpPr>
        <p:cxnSp>
          <p:nvCxnSpPr>
            <p:cNvPr id="37" name="Google Shape;37;p4"/>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8" name="Google Shape;38;p4"/>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9" name="Google Shape;39;p4"/>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0" name="Google Shape;40;p4"/>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41" name="Google Shape;41;p4"/>
          <p:cNvGrpSpPr/>
          <p:nvPr/>
        </p:nvGrpSpPr>
        <p:grpSpPr>
          <a:xfrm>
            <a:off x="11352767" y="2305455"/>
            <a:ext cx="454164" cy="454164"/>
            <a:chOff x="4238099" y="308824"/>
            <a:chExt cx="391026" cy="391026"/>
          </a:xfrm>
        </p:grpSpPr>
        <p:cxnSp>
          <p:nvCxnSpPr>
            <p:cNvPr id="42" name="Google Shape;42;p4"/>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3" name="Google Shape;43;p4"/>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4" name="Google Shape;44;p4"/>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5" name="Google Shape;45;p4"/>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46" name="Google Shape;46;p4"/>
          <p:cNvGrpSpPr/>
          <p:nvPr/>
        </p:nvGrpSpPr>
        <p:grpSpPr>
          <a:xfrm>
            <a:off x="4238866" y="6263962"/>
            <a:ext cx="454164" cy="454164"/>
            <a:chOff x="4238099" y="308824"/>
            <a:chExt cx="391026" cy="391026"/>
          </a:xfrm>
        </p:grpSpPr>
        <p:cxnSp>
          <p:nvCxnSpPr>
            <p:cNvPr id="47" name="Google Shape;47;p4"/>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8" name="Google Shape;48;p4"/>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9" name="Google Shape;49;p4"/>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0" name="Google Shape;50;p4"/>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13417622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wo columns" type="twoColTx" preserve="1">
  <p:cSld name="Title and two columns">
    <p:spTree>
      <p:nvGrpSpPr>
        <p:cNvPr id="1" name="Shape 51"/>
        <p:cNvGrpSpPr/>
        <p:nvPr/>
      </p:nvGrpSpPr>
      <p:grpSpPr>
        <a:xfrm>
          <a:off x="0" y="0"/>
          <a:ext cx="0" cy="0"/>
          <a:chOff x="0" y="0"/>
          <a:chExt cx="0" cy="0"/>
        </a:xfrm>
      </p:grpSpPr>
      <p:sp>
        <p:nvSpPr>
          <p:cNvPr id="52" name="Google Shape;52;p5"/>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53" name="Google Shape;53;p5"/>
          <p:cNvSpPr txBox="1">
            <a:spLocks noGrp="1"/>
          </p:cNvSpPr>
          <p:nvPr>
            <p:ph type="body" idx="1"/>
          </p:nvPr>
        </p:nvSpPr>
        <p:spPr>
          <a:xfrm>
            <a:off x="1813833" y="3928500"/>
            <a:ext cx="4019600" cy="1504400"/>
          </a:xfrm>
          <a:prstGeom prst="rect">
            <a:avLst/>
          </a:prstGeom>
        </p:spPr>
        <p:txBody>
          <a:bodyPr spcFirstLastPara="1" wrap="square" lIns="91425" tIns="91425" rIns="91425" bIns="91425" anchor="t" anchorCtr="0">
            <a:noAutofit/>
          </a:bodyPr>
          <a:lstStyle>
            <a:lvl1pPr marL="609585" lvl="0" indent="-423323" algn="ctr">
              <a:spcBef>
                <a:spcPts val="0"/>
              </a:spcBef>
              <a:spcAft>
                <a:spcPts val="0"/>
              </a:spcAft>
              <a:buSzPts val="1400"/>
              <a:buChar char="●"/>
              <a:defRPr/>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54" name="Google Shape;54;p5"/>
          <p:cNvSpPr txBox="1">
            <a:spLocks noGrp="1"/>
          </p:cNvSpPr>
          <p:nvPr>
            <p:ph type="body" idx="2"/>
          </p:nvPr>
        </p:nvSpPr>
        <p:spPr>
          <a:xfrm>
            <a:off x="6357037" y="3928500"/>
            <a:ext cx="4019600" cy="1504400"/>
          </a:xfrm>
          <a:prstGeom prst="rect">
            <a:avLst/>
          </a:prstGeom>
        </p:spPr>
        <p:txBody>
          <a:bodyPr spcFirstLastPara="1" wrap="square" lIns="91425" tIns="91425" rIns="91425" bIns="91425" anchor="t" anchorCtr="0">
            <a:noAutofit/>
          </a:bodyPr>
          <a:lstStyle>
            <a:lvl1pPr marL="609585" lvl="0" indent="-423323" algn="ctr">
              <a:spcBef>
                <a:spcPts val="0"/>
              </a:spcBef>
              <a:spcAft>
                <a:spcPts val="0"/>
              </a:spcAft>
              <a:buSzPts val="1400"/>
              <a:buChar char="●"/>
              <a:defRPr/>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55" name="Google Shape;55;p5"/>
          <p:cNvSpPr txBox="1">
            <a:spLocks noGrp="1"/>
          </p:cNvSpPr>
          <p:nvPr>
            <p:ph type="title" idx="3"/>
          </p:nvPr>
        </p:nvSpPr>
        <p:spPr>
          <a:xfrm>
            <a:off x="1807500" y="3352100"/>
            <a:ext cx="4019600" cy="576400"/>
          </a:xfrm>
          <a:prstGeom prst="rect">
            <a:avLst/>
          </a:prstGeom>
        </p:spPr>
        <p:txBody>
          <a:bodyPr spcFirstLastPara="1" wrap="square" lIns="91425" tIns="91425" rIns="91425" bIns="91425" anchor="t" anchorCtr="0">
            <a:noAutofit/>
          </a:bodyPr>
          <a:lstStyle>
            <a:lvl1pPr lvl="0" algn="ctr">
              <a:spcBef>
                <a:spcPts val="0"/>
              </a:spcBef>
              <a:spcAft>
                <a:spcPts val="0"/>
              </a:spcAft>
              <a:buSzPts val="2600"/>
              <a:buNone/>
              <a:defRPr sz="3467"/>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56" name="Google Shape;56;p5"/>
          <p:cNvSpPr txBox="1">
            <a:spLocks noGrp="1"/>
          </p:cNvSpPr>
          <p:nvPr>
            <p:ph type="title" idx="4"/>
          </p:nvPr>
        </p:nvSpPr>
        <p:spPr>
          <a:xfrm>
            <a:off x="6357032" y="3352100"/>
            <a:ext cx="4019600" cy="57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600"/>
              <a:buNone/>
              <a:defRPr sz="3467"/>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grpSp>
        <p:nvGrpSpPr>
          <p:cNvPr id="57" name="Google Shape;57;p5"/>
          <p:cNvGrpSpPr/>
          <p:nvPr/>
        </p:nvGrpSpPr>
        <p:grpSpPr>
          <a:xfrm>
            <a:off x="11532167" y="2517622"/>
            <a:ext cx="454164" cy="454164"/>
            <a:chOff x="4238099" y="308824"/>
            <a:chExt cx="391026" cy="391026"/>
          </a:xfrm>
        </p:grpSpPr>
        <p:cxnSp>
          <p:nvCxnSpPr>
            <p:cNvPr id="58" name="Google Shape;58;p5"/>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9" name="Google Shape;59;p5"/>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60" name="Google Shape;60;p5"/>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61" name="Google Shape;61;p5"/>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62" name="Google Shape;62;p5"/>
          <p:cNvGrpSpPr/>
          <p:nvPr/>
        </p:nvGrpSpPr>
        <p:grpSpPr>
          <a:xfrm>
            <a:off x="5112854" y="265163"/>
            <a:ext cx="454164" cy="454164"/>
            <a:chOff x="4238099" y="308824"/>
            <a:chExt cx="391026" cy="391026"/>
          </a:xfrm>
        </p:grpSpPr>
        <p:cxnSp>
          <p:nvCxnSpPr>
            <p:cNvPr id="63" name="Google Shape;63;p5"/>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64" name="Google Shape;64;p5"/>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65" name="Google Shape;65;p5"/>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66" name="Google Shape;66;p5"/>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67" name="Google Shape;67;p5"/>
          <p:cNvGrpSpPr/>
          <p:nvPr/>
        </p:nvGrpSpPr>
        <p:grpSpPr>
          <a:xfrm>
            <a:off x="5379266" y="6258311"/>
            <a:ext cx="454164" cy="454164"/>
            <a:chOff x="4238099" y="308824"/>
            <a:chExt cx="391026" cy="391026"/>
          </a:xfrm>
        </p:grpSpPr>
        <p:cxnSp>
          <p:nvCxnSpPr>
            <p:cNvPr id="68" name="Google Shape;68;p5"/>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69" name="Google Shape;69;p5"/>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0" name="Google Shape;70;p5"/>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1" name="Google Shape;71;p5"/>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72" name="Google Shape;72;p5"/>
          <p:cNvGrpSpPr/>
          <p:nvPr/>
        </p:nvGrpSpPr>
        <p:grpSpPr>
          <a:xfrm>
            <a:off x="178566" y="5354345"/>
            <a:ext cx="454164" cy="454164"/>
            <a:chOff x="4238099" y="308824"/>
            <a:chExt cx="391026" cy="391026"/>
          </a:xfrm>
        </p:grpSpPr>
        <p:cxnSp>
          <p:nvCxnSpPr>
            <p:cNvPr id="73" name="Google Shape;73;p5"/>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4" name="Google Shape;74;p5"/>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5" name="Google Shape;75;p5"/>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 name="Google Shape;76;p5"/>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27414807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77"/>
        <p:cNvGrpSpPr/>
        <p:nvPr/>
      </p:nvGrpSpPr>
      <p:grpSpPr>
        <a:xfrm>
          <a:off x="0" y="0"/>
          <a:ext cx="0" cy="0"/>
          <a:chOff x="0" y="0"/>
          <a:chExt cx="0" cy="0"/>
        </a:xfrm>
      </p:grpSpPr>
      <p:sp>
        <p:nvSpPr>
          <p:cNvPr id="78" name="Google Shape;78;p6"/>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grpSp>
        <p:nvGrpSpPr>
          <p:cNvPr id="79" name="Google Shape;79;p6"/>
          <p:cNvGrpSpPr/>
          <p:nvPr/>
        </p:nvGrpSpPr>
        <p:grpSpPr>
          <a:xfrm>
            <a:off x="335266" y="4703511"/>
            <a:ext cx="454164" cy="454164"/>
            <a:chOff x="4238099" y="308824"/>
            <a:chExt cx="391026" cy="391026"/>
          </a:xfrm>
        </p:grpSpPr>
        <p:cxnSp>
          <p:nvCxnSpPr>
            <p:cNvPr id="80" name="Google Shape;80;p6"/>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81" name="Google Shape;81;p6"/>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82" name="Google Shape;82;p6"/>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83" name="Google Shape;83;p6"/>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84" name="Google Shape;84;p6"/>
          <p:cNvGrpSpPr/>
          <p:nvPr/>
        </p:nvGrpSpPr>
        <p:grpSpPr>
          <a:xfrm>
            <a:off x="4686201" y="6229855"/>
            <a:ext cx="454164" cy="454164"/>
            <a:chOff x="4238099" y="308824"/>
            <a:chExt cx="391026" cy="391026"/>
          </a:xfrm>
        </p:grpSpPr>
        <p:cxnSp>
          <p:nvCxnSpPr>
            <p:cNvPr id="85" name="Google Shape;85;p6"/>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86" name="Google Shape;86;p6"/>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87" name="Google Shape;87;p6"/>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88" name="Google Shape;88;p6"/>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89" name="Google Shape;89;p6"/>
          <p:cNvGrpSpPr/>
          <p:nvPr/>
        </p:nvGrpSpPr>
        <p:grpSpPr>
          <a:xfrm>
            <a:off x="8596087" y="198297"/>
            <a:ext cx="454164" cy="454164"/>
            <a:chOff x="4238099" y="308824"/>
            <a:chExt cx="391026" cy="391026"/>
          </a:xfrm>
        </p:grpSpPr>
        <p:cxnSp>
          <p:nvCxnSpPr>
            <p:cNvPr id="90" name="Google Shape;90;p6"/>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91" name="Google Shape;91;p6"/>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92" name="Google Shape;92;p6"/>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93" name="Google Shape;93;p6"/>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28813170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ne column text" preserve="1">
  <p:cSld name="One column text">
    <p:spTree>
      <p:nvGrpSpPr>
        <p:cNvPr id="1" name="Shape 94"/>
        <p:cNvGrpSpPr/>
        <p:nvPr/>
      </p:nvGrpSpPr>
      <p:grpSpPr>
        <a:xfrm>
          <a:off x="0" y="0"/>
          <a:ext cx="0" cy="0"/>
          <a:chOff x="0" y="0"/>
          <a:chExt cx="0" cy="0"/>
        </a:xfrm>
      </p:grpSpPr>
      <p:sp>
        <p:nvSpPr>
          <p:cNvPr id="95" name="Google Shape;95;p7"/>
          <p:cNvSpPr txBox="1">
            <a:spLocks noGrp="1"/>
          </p:cNvSpPr>
          <p:nvPr>
            <p:ph type="title"/>
          </p:nvPr>
        </p:nvSpPr>
        <p:spPr>
          <a:xfrm>
            <a:off x="5009033" y="2060600"/>
            <a:ext cx="6232000" cy="7680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96" name="Google Shape;96;p7"/>
          <p:cNvSpPr txBox="1">
            <a:spLocks noGrp="1"/>
          </p:cNvSpPr>
          <p:nvPr>
            <p:ph type="body" idx="1"/>
          </p:nvPr>
        </p:nvSpPr>
        <p:spPr>
          <a:xfrm>
            <a:off x="5009033" y="2828600"/>
            <a:ext cx="6232000" cy="19688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grpSp>
        <p:nvGrpSpPr>
          <p:cNvPr id="97" name="Google Shape;97;p7"/>
          <p:cNvGrpSpPr/>
          <p:nvPr/>
        </p:nvGrpSpPr>
        <p:grpSpPr>
          <a:xfrm>
            <a:off x="9315165" y="719332"/>
            <a:ext cx="521368" cy="521368"/>
            <a:chOff x="4238099" y="308824"/>
            <a:chExt cx="391026" cy="391026"/>
          </a:xfrm>
        </p:grpSpPr>
        <p:cxnSp>
          <p:nvCxnSpPr>
            <p:cNvPr id="98" name="Google Shape;98;p7"/>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99" name="Google Shape;99;p7"/>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00" name="Google Shape;100;p7"/>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01" name="Google Shape;101;p7"/>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102" name="Google Shape;102;p7"/>
          <p:cNvGrpSpPr/>
          <p:nvPr/>
        </p:nvGrpSpPr>
        <p:grpSpPr>
          <a:xfrm>
            <a:off x="11400632" y="4913332"/>
            <a:ext cx="521368" cy="521368"/>
            <a:chOff x="4238099" y="308824"/>
            <a:chExt cx="391026" cy="391026"/>
          </a:xfrm>
        </p:grpSpPr>
        <p:cxnSp>
          <p:nvCxnSpPr>
            <p:cNvPr id="103" name="Google Shape;103;p7"/>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04" name="Google Shape;104;p7"/>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05" name="Google Shape;105;p7"/>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06" name="Google Shape;106;p7"/>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107" name="Google Shape;107;p7"/>
          <p:cNvGrpSpPr/>
          <p:nvPr/>
        </p:nvGrpSpPr>
        <p:grpSpPr>
          <a:xfrm>
            <a:off x="247265" y="3888632"/>
            <a:ext cx="521368" cy="521368"/>
            <a:chOff x="4238099" y="308824"/>
            <a:chExt cx="391026" cy="391026"/>
          </a:xfrm>
        </p:grpSpPr>
        <p:cxnSp>
          <p:nvCxnSpPr>
            <p:cNvPr id="108" name="Google Shape;108;p7"/>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09" name="Google Shape;109;p7"/>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10" name="Google Shape;110;p7"/>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11" name="Google Shape;111;p7"/>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112" name="Google Shape;112;p7"/>
          <p:cNvGrpSpPr/>
          <p:nvPr/>
        </p:nvGrpSpPr>
        <p:grpSpPr>
          <a:xfrm>
            <a:off x="5130832" y="5804465"/>
            <a:ext cx="521368" cy="521368"/>
            <a:chOff x="4238099" y="308824"/>
            <a:chExt cx="391026" cy="391026"/>
          </a:xfrm>
        </p:grpSpPr>
        <p:cxnSp>
          <p:nvCxnSpPr>
            <p:cNvPr id="113" name="Google Shape;113;p7"/>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14" name="Google Shape;114;p7"/>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15" name="Google Shape;115;p7"/>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16" name="Google Shape;116;p7"/>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17920575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ain point" preserve="1">
  <p:cSld name="Main point">
    <p:spTree>
      <p:nvGrpSpPr>
        <p:cNvPr id="1" name="Shape 117"/>
        <p:cNvGrpSpPr/>
        <p:nvPr/>
      </p:nvGrpSpPr>
      <p:grpSpPr>
        <a:xfrm>
          <a:off x="0" y="0"/>
          <a:ext cx="0" cy="0"/>
          <a:chOff x="0" y="0"/>
          <a:chExt cx="0" cy="0"/>
        </a:xfrm>
      </p:grpSpPr>
      <p:sp>
        <p:nvSpPr>
          <p:cNvPr id="118" name="Google Shape;118;p8"/>
          <p:cNvSpPr txBox="1">
            <a:spLocks noGrp="1"/>
          </p:cNvSpPr>
          <p:nvPr>
            <p:ph type="title"/>
          </p:nvPr>
        </p:nvSpPr>
        <p:spPr>
          <a:xfrm>
            <a:off x="2900000" y="2435133"/>
            <a:ext cx="6392000" cy="3348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128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dirty="0"/>
          </a:p>
        </p:txBody>
      </p:sp>
      <p:sp>
        <p:nvSpPr>
          <p:cNvPr id="119" name="Google Shape;119;p8"/>
          <p:cNvSpPr/>
          <p:nvPr/>
        </p:nvSpPr>
        <p:spPr>
          <a:xfrm>
            <a:off x="9686733" y="5677467"/>
            <a:ext cx="877600" cy="922400"/>
          </a:xfrm>
          <a:prstGeom prst="star10">
            <a:avLst>
              <a:gd name="adj" fmla="val 18116"/>
              <a:gd name="hf" fmla="val 105146"/>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0" name="Google Shape;120;p8"/>
          <p:cNvSpPr/>
          <p:nvPr/>
        </p:nvSpPr>
        <p:spPr>
          <a:xfrm>
            <a:off x="11079667" y="2303084"/>
            <a:ext cx="877600" cy="922400"/>
          </a:xfrm>
          <a:prstGeom prst="star10">
            <a:avLst>
              <a:gd name="adj" fmla="val 18116"/>
              <a:gd name="hf" fmla="val 105146"/>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 name="Google Shape;121;p8"/>
          <p:cNvSpPr/>
          <p:nvPr/>
        </p:nvSpPr>
        <p:spPr>
          <a:xfrm>
            <a:off x="310333" y="3225500"/>
            <a:ext cx="877600" cy="922400"/>
          </a:xfrm>
          <a:prstGeom prst="star10">
            <a:avLst>
              <a:gd name="adj" fmla="val 18116"/>
              <a:gd name="hf" fmla="val 105146"/>
            </a:avLst>
          </a:prstGeom>
          <a:solidFill>
            <a:schemeClr val="accent4"/>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2" name="Google Shape;122;p8"/>
          <p:cNvGrpSpPr/>
          <p:nvPr/>
        </p:nvGrpSpPr>
        <p:grpSpPr>
          <a:xfrm>
            <a:off x="9315165" y="719332"/>
            <a:ext cx="521368" cy="521368"/>
            <a:chOff x="4238099" y="308824"/>
            <a:chExt cx="391026" cy="391026"/>
          </a:xfrm>
        </p:grpSpPr>
        <p:cxnSp>
          <p:nvCxnSpPr>
            <p:cNvPr id="123" name="Google Shape;123;p8"/>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24" name="Google Shape;124;p8"/>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25" name="Google Shape;125;p8"/>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26" name="Google Shape;126;p8"/>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127" name="Google Shape;127;p8"/>
          <p:cNvGrpSpPr/>
          <p:nvPr/>
        </p:nvGrpSpPr>
        <p:grpSpPr>
          <a:xfrm>
            <a:off x="2899999" y="5967799"/>
            <a:ext cx="521368" cy="521368"/>
            <a:chOff x="4238099" y="308824"/>
            <a:chExt cx="391026" cy="391026"/>
          </a:xfrm>
        </p:grpSpPr>
        <p:cxnSp>
          <p:nvCxnSpPr>
            <p:cNvPr id="128" name="Google Shape;128;p8"/>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29" name="Google Shape;129;p8"/>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30" name="Google Shape;130;p8"/>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31" name="Google Shape;131;p8"/>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132" name="Google Shape;132;p8"/>
          <p:cNvGrpSpPr/>
          <p:nvPr/>
        </p:nvGrpSpPr>
        <p:grpSpPr>
          <a:xfrm>
            <a:off x="1402215" y="458648"/>
            <a:ext cx="521368" cy="521368"/>
            <a:chOff x="4238099" y="308824"/>
            <a:chExt cx="391026" cy="391026"/>
          </a:xfrm>
        </p:grpSpPr>
        <p:cxnSp>
          <p:nvCxnSpPr>
            <p:cNvPr id="133" name="Google Shape;133;p8"/>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34" name="Google Shape;134;p8"/>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35" name="Google Shape;135;p8"/>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36" name="Google Shape;136;p8"/>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37616031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title and description" preserve="1">
  <p:cSld name="Section title and description">
    <p:spTree>
      <p:nvGrpSpPr>
        <p:cNvPr id="1" name="Shape 137"/>
        <p:cNvGrpSpPr/>
        <p:nvPr/>
      </p:nvGrpSpPr>
      <p:grpSpPr>
        <a:xfrm>
          <a:off x="0" y="0"/>
          <a:ext cx="0" cy="0"/>
          <a:chOff x="0" y="0"/>
          <a:chExt cx="0" cy="0"/>
        </a:xfrm>
      </p:grpSpPr>
      <p:sp>
        <p:nvSpPr>
          <p:cNvPr id="138" name="Google Shape;138;p9"/>
          <p:cNvSpPr txBox="1">
            <a:spLocks noGrp="1"/>
          </p:cNvSpPr>
          <p:nvPr>
            <p:ph type="title"/>
          </p:nvPr>
        </p:nvSpPr>
        <p:spPr>
          <a:xfrm>
            <a:off x="1578784" y="2167200"/>
            <a:ext cx="4244000" cy="1333200"/>
          </a:xfrm>
          <a:prstGeom prst="rect">
            <a:avLst/>
          </a:prstGeom>
        </p:spPr>
        <p:txBody>
          <a:bodyPr spcFirstLastPara="1" wrap="square" lIns="91425" tIns="91425" rIns="91425" bIns="91425" anchor="b" anchorCtr="0">
            <a:noAutofit/>
          </a:bodyPr>
          <a:lstStyle>
            <a:lvl1pPr lvl="0" algn="r">
              <a:spcBef>
                <a:spcPts val="0"/>
              </a:spcBef>
              <a:spcAft>
                <a:spcPts val="0"/>
              </a:spcAft>
              <a:buSzPts val="4200"/>
              <a:buNone/>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39" name="Google Shape;139;p9"/>
          <p:cNvSpPr txBox="1">
            <a:spLocks noGrp="1"/>
          </p:cNvSpPr>
          <p:nvPr>
            <p:ph type="subTitle" idx="1"/>
          </p:nvPr>
        </p:nvSpPr>
        <p:spPr>
          <a:xfrm>
            <a:off x="1578784" y="3500400"/>
            <a:ext cx="4244000" cy="11904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40" name="Google Shape;140;p9"/>
          <p:cNvSpPr/>
          <p:nvPr/>
        </p:nvSpPr>
        <p:spPr>
          <a:xfrm>
            <a:off x="3658600" y="523200"/>
            <a:ext cx="877600" cy="922400"/>
          </a:xfrm>
          <a:prstGeom prst="star10">
            <a:avLst>
              <a:gd name="adj" fmla="val 18116"/>
              <a:gd name="hf" fmla="val 105146"/>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 name="Google Shape;141;p9"/>
          <p:cNvSpPr/>
          <p:nvPr/>
        </p:nvSpPr>
        <p:spPr>
          <a:xfrm>
            <a:off x="702200" y="5715433"/>
            <a:ext cx="877600" cy="922400"/>
          </a:xfrm>
          <a:prstGeom prst="star10">
            <a:avLst>
              <a:gd name="adj" fmla="val 18116"/>
              <a:gd name="hf" fmla="val 105146"/>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2" name="Google Shape;142;p9"/>
          <p:cNvGrpSpPr/>
          <p:nvPr/>
        </p:nvGrpSpPr>
        <p:grpSpPr>
          <a:xfrm>
            <a:off x="303432" y="2167199"/>
            <a:ext cx="521368" cy="521368"/>
            <a:chOff x="4238099" y="308824"/>
            <a:chExt cx="391026" cy="391026"/>
          </a:xfrm>
        </p:grpSpPr>
        <p:cxnSp>
          <p:nvCxnSpPr>
            <p:cNvPr id="143" name="Google Shape;143;p9"/>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44" name="Google Shape;144;p9"/>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45" name="Google Shape;145;p9"/>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46" name="Google Shape;146;p9"/>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147" name="Google Shape;147;p9"/>
          <p:cNvGrpSpPr/>
          <p:nvPr/>
        </p:nvGrpSpPr>
        <p:grpSpPr>
          <a:xfrm>
            <a:off x="11241032" y="5194065"/>
            <a:ext cx="521368" cy="521368"/>
            <a:chOff x="4238099" y="308824"/>
            <a:chExt cx="391026" cy="391026"/>
          </a:xfrm>
        </p:grpSpPr>
        <p:cxnSp>
          <p:nvCxnSpPr>
            <p:cNvPr id="148" name="Google Shape;148;p9"/>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49" name="Google Shape;149;p9"/>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50" name="Google Shape;150;p9"/>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51" name="Google Shape;151;p9"/>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4253262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aption" preserve="1">
  <p:cSld name="Caption">
    <p:spTree>
      <p:nvGrpSpPr>
        <p:cNvPr id="1" name="Shape 152"/>
        <p:cNvGrpSpPr/>
        <p:nvPr/>
      </p:nvGrpSpPr>
      <p:grpSpPr>
        <a:xfrm>
          <a:off x="0" y="0"/>
          <a:ext cx="0" cy="0"/>
          <a:chOff x="0" y="0"/>
          <a:chExt cx="0" cy="0"/>
        </a:xfrm>
      </p:grpSpPr>
      <p:sp>
        <p:nvSpPr>
          <p:cNvPr id="153" name="Google Shape;153;p10"/>
          <p:cNvSpPr txBox="1">
            <a:spLocks noGrp="1"/>
          </p:cNvSpPr>
          <p:nvPr>
            <p:ph type="title"/>
          </p:nvPr>
        </p:nvSpPr>
        <p:spPr>
          <a:xfrm>
            <a:off x="6626333" y="4803200"/>
            <a:ext cx="4474000" cy="105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37729371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ig number" preserve="1">
  <p:cSld name="Big number">
    <p:spTree>
      <p:nvGrpSpPr>
        <p:cNvPr id="1" name="Shape 154"/>
        <p:cNvGrpSpPr/>
        <p:nvPr/>
      </p:nvGrpSpPr>
      <p:grpSpPr>
        <a:xfrm>
          <a:off x="0" y="0"/>
          <a:ext cx="0" cy="0"/>
          <a:chOff x="0" y="0"/>
          <a:chExt cx="0" cy="0"/>
        </a:xfrm>
      </p:grpSpPr>
      <p:sp>
        <p:nvSpPr>
          <p:cNvPr id="155" name="Google Shape;155;p11"/>
          <p:cNvSpPr txBox="1">
            <a:spLocks noGrp="1"/>
          </p:cNvSpPr>
          <p:nvPr>
            <p:ph type="title" hasCustomPrompt="1"/>
          </p:nvPr>
        </p:nvSpPr>
        <p:spPr>
          <a:xfrm>
            <a:off x="1727533" y="2808633"/>
            <a:ext cx="8736800" cy="1926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8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56" name="Google Shape;156;p11"/>
          <p:cNvSpPr txBox="1">
            <a:spLocks noGrp="1"/>
          </p:cNvSpPr>
          <p:nvPr>
            <p:ph type="body" idx="1"/>
          </p:nvPr>
        </p:nvSpPr>
        <p:spPr>
          <a:xfrm>
            <a:off x="1727533" y="4734500"/>
            <a:ext cx="8736800" cy="641200"/>
          </a:xfrm>
          <a:prstGeom prst="rect">
            <a:avLst/>
          </a:prstGeom>
        </p:spPr>
        <p:txBody>
          <a:bodyPr spcFirstLastPara="1" wrap="square" lIns="91425" tIns="91425" rIns="91425" bIns="91425" anchor="t" anchorCtr="0">
            <a:noAutofit/>
          </a:bodyPr>
          <a:lstStyle>
            <a:lvl1pPr marL="609585" lvl="0" indent="-440256" algn="ctr">
              <a:spcBef>
                <a:spcPts val="0"/>
              </a:spcBef>
              <a:spcAft>
                <a:spcPts val="0"/>
              </a:spcAft>
              <a:buSzPts val="1600"/>
              <a:buChar char="●"/>
              <a:defRPr/>
            </a:lvl1pPr>
            <a:lvl2pPr marL="1219170" lvl="1" indent="-440256" algn="ctr">
              <a:spcBef>
                <a:spcPts val="0"/>
              </a:spcBef>
              <a:spcAft>
                <a:spcPts val="0"/>
              </a:spcAft>
              <a:buSzPts val="1600"/>
              <a:buChar char="○"/>
              <a:defRPr/>
            </a:lvl2pPr>
            <a:lvl3pPr marL="1828754" lvl="2" indent="-440256" algn="ctr">
              <a:spcBef>
                <a:spcPts val="0"/>
              </a:spcBef>
              <a:spcAft>
                <a:spcPts val="0"/>
              </a:spcAft>
              <a:buSzPts val="1600"/>
              <a:buChar char="■"/>
              <a:defRPr/>
            </a:lvl3pPr>
            <a:lvl4pPr marL="2438339" lvl="3" indent="-440256" algn="ctr">
              <a:spcBef>
                <a:spcPts val="0"/>
              </a:spcBef>
              <a:spcAft>
                <a:spcPts val="0"/>
              </a:spcAft>
              <a:buSzPts val="1600"/>
              <a:buChar char="●"/>
              <a:defRPr/>
            </a:lvl4pPr>
            <a:lvl5pPr marL="3047924" lvl="4" indent="-440256" algn="ctr">
              <a:spcBef>
                <a:spcPts val="0"/>
              </a:spcBef>
              <a:spcAft>
                <a:spcPts val="0"/>
              </a:spcAft>
              <a:buSzPts val="1600"/>
              <a:buChar char="○"/>
              <a:defRPr/>
            </a:lvl5pPr>
            <a:lvl6pPr marL="3657509" lvl="5" indent="-440256" algn="ctr">
              <a:spcBef>
                <a:spcPts val="0"/>
              </a:spcBef>
              <a:spcAft>
                <a:spcPts val="0"/>
              </a:spcAft>
              <a:buSzPts val="1600"/>
              <a:buChar char="■"/>
              <a:defRPr/>
            </a:lvl6pPr>
            <a:lvl7pPr marL="4267093" lvl="6" indent="-440256" algn="ctr">
              <a:spcBef>
                <a:spcPts val="0"/>
              </a:spcBef>
              <a:spcAft>
                <a:spcPts val="0"/>
              </a:spcAft>
              <a:buSzPts val="1600"/>
              <a:buChar char="●"/>
              <a:defRPr/>
            </a:lvl7pPr>
            <a:lvl8pPr marL="4876678" lvl="7" indent="-440256" algn="ctr">
              <a:spcBef>
                <a:spcPts val="0"/>
              </a:spcBef>
              <a:spcAft>
                <a:spcPts val="0"/>
              </a:spcAft>
              <a:buSzPts val="1600"/>
              <a:buChar char="○"/>
              <a:defRPr/>
            </a:lvl8pPr>
            <a:lvl9pPr marL="5486263" lvl="8" indent="-440256" algn="ctr">
              <a:spcBef>
                <a:spcPts val="0"/>
              </a:spcBef>
              <a:spcAft>
                <a:spcPts val="0"/>
              </a:spcAft>
              <a:buSzPts val="1600"/>
              <a:buChar char="■"/>
              <a:defRPr/>
            </a:lvl9pPr>
          </a:lstStyle>
          <a:p>
            <a:endParaRPr/>
          </a:p>
        </p:txBody>
      </p:sp>
      <p:sp>
        <p:nvSpPr>
          <p:cNvPr id="157" name="Google Shape;157;p11"/>
          <p:cNvSpPr/>
          <p:nvPr/>
        </p:nvSpPr>
        <p:spPr>
          <a:xfrm flipH="1">
            <a:off x="9400499" y="258133"/>
            <a:ext cx="877600" cy="922400"/>
          </a:xfrm>
          <a:prstGeom prst="star10">
            <a:avLst>
              <a:gd name="adj" fmla="val 18116"/>
              <a:gd name="hf" fmla="val 105146"/>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11"/>
          <p:cNvSpPr/>
          <p:nvPr/>
        </p:nvSpPr>
        <p:spPr>
          <a:xfrm flipH="1">
            <a:off x="2335399" y="1053484"/>
            <a:ext cx="877600" cy="922400"/>
          </a:xfrm>
          <a:prstGeom prst="star10">
            <a:avLst>
              <a:gd name="adj" fmla="val 18116"/>
              <a:gd name="hf" fmla="val 105146"/>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11"/>
          <p:cNvSpPr/>
          <p:nvPr/>
        </p:nvSpPr>
        <p:spPr>
          <a:xfrm flipH="1">
            <a:off x="10224599" y="5715433"/>
            <a:ext cx="877600" cy="922400"/>
          </a:xfrm>
          <a:prstGeom prst="star10">
            <a:avLst>
              <a:gd name="adj" fmla="val 18116"/>
              <a:gd name="hf" fmla="val 105146"/>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0" name="Google Shape;160;p11"/>
          <p:cNvGrpSpPr/>
          <p:nvPr/>
        </p:nvGrpSpPr>
        <p:grpSpPr>
          <a:xfrm flipH="1">
            <a:off x="1206165" y="458648"/>
            <a:ext cx="521368" cy="521368"/>
            <a:chOff x="4238099" y="308824"/>
            <a:chExt cx="391026" cy="391026"/>
          </a:xfrm>
        </p:grpSpPr>
        <p:cxnSp>
          <p:nvCxnSpPr>
            <p:cNvPr id="161" name="Google Shape;161;p11"/>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62" name="Google Shape;162;p11"/>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63" name="Google Shape;163;p11"/>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64" name="Google Shape;164;p11"/>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165" name="Google Shape;165;p11"/>
          <p:cNvGrpSpPr/>
          <p:nvPr/>
        </p:nvGrpSpPr>
        <p:grpSpPr>
          <a:xfrm flipH="1">
            <a:off x="6392832" y="5809032"/>
            <a:ext cx="521368" cy="521368"/>
            <a:chOff x="4238099" y="308824"/>
            <a:chExt cx="391026" cy="391026"/>
          </a:xfrm>
        </p:grpSpPr>
        <p:cxnSp>
          <p:nvCxnSpPr>
            <p:cNvPr id="166" name="Google Shape;166;p11"/>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67" name="Google Shape;167;p11"/>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68" name="Google Shape;168;p11"/>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69" name="Google Shape;169;p11"/>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170" name="Google Shape;170;p11"/>
          <p:cNvGrpSpPr/>
          <p:nvPr/>
        </p:nvGrpSpPr>
        <p:grpSpPr>
          <a:xfrm flipH="1">
            <a:off x="11102199" y="2808632"/>
            <a:ext cx="521368" cy="521368"/>
            <a:chOff x="4238099" y="308824"/>
            <a:chExt cx="391026" cy="391026"/>
          </a:xfrm>
        </p:grpSpPr>
        <p:cxnSp>
          <p:nvCxnSpPr>
            <p:cNvPr id="171" name="Google Shape;171;p11"/>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72" name="Google Shape;172;p11"/>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73" name="Google Shape;173;p11"/>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74" name="Google Shape;174;p11"/>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
        <p:nvSpPr>
          <p:cNvPr id="175" name="Google Shape;175;p11"/>
          <p:cNvSpPr/>
          <p:nvPr/>
        </p:nvSpPr>
        <p:spPr>
          <a:xfrm flipH="1">
            <a:off x="577365" y="5017267"/>
            <a:ext cx="877600" cy="922400"/>
          </a:xfrm>
          <a:prstGeom prst="star10">
            <a:avLst>
              <a:gd name="adj" fmla="val 18116"/>
              <a:gd name="hf" fmla="val 105146"/>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7185162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176"/>
        <p:cNvGrpSpPr/>
        <p:nvPr/>
      </p:nvGrpSpPr>
      <p:grpSpPr>
        <a:xfrm>
          <a:off x="0" y="0"/>
          <a:ext cx="0" cy="0"/>
          <a:chOff x="0" y="0"/>
          <a:chExt cx="0" cy="0"/>
        </a:xfrm>
      </p:grpSpPr>
    </p:spTree>
    <p:extLst>
      <p:ext uri="{BB962C8B-B14F-4D97-AF65-F5344CB8AC3E}">
        <p14:creationId xmlns:p14="http://schemas.microsoft.com/office/powerpoint/2010/main" val="193568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5"/>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6" name="Footer Placeholder 4"/>
          <p:cNvSpPr>
            <a:spLocks noGrp="1"/>
          </p:cNvSpPr>
          <p:nvPr>
            <p:ph type="ftr" sz="quarter" idx="16"/>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7" name="Slide Number Placeholder 5"/>
          <p:cNvSpPr>
            <a:spLocks noGrp="1"/>
          </p:cNvSpPr>
          <p:nvPr>
            <p:ph type="sldNum" sz="quarter" idx="17"/>
          </p:nvPr>
        </p:nvSpPr>
        <p:spPr/>
        <p:txBody>
          <a:bodyPr/>
          <a:lstStyle>
            <a:lvl1pPr>
              <a:defRPr/>
            </a:lvl1pPr>
          </a:lstStyle>
          <a:p>
            <a:pPr fontAlgn="base">
              <a:spcBef>
                <a:spcPct val="0"/>
              </a:spcBef>
              <a:spcAft>
                <a:spcPct val="0"/>
              </a:spcAft>
              <a:defRPr/>
            </a:pPr>
            <a:fld id="{DB2504F8-2E05-4615-852A-5A01FB7A4776}"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347765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177"/>
        <p:cNvGrpSpPr/>
        <p:nvPr/>
      </p:nvGrpSpPr>
      <p:grpSpPr>
        <a:xfrm>
          <a:off x="0" y="0"/>
          <a:ext cx="0" cy="0"/>
          <a:chOff x="0" y="0"/>
          <a:chExt cx="0" cy="0"/>
        </a:xfrm>
      </p:grpSpPr>
      <p:sp>
        <p:nvSpPr>
          <p:cNvPr id="178" name="Google Shape;178;p13"/>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79" name="Google Shape;179;p13"/>
          <p:cNvSpPr txBox="1">
            <a:spLocks noGrp="1"/>
          </p:cNvSpPr>
          <p:nvPr>
            <p:ph type="title" idx="2" hasCustomPrompt="1"/>
          </p:nvPr>
        </p:nvSpPr>
        <p:spPr>
          <a:xfrm>
            <a:off x="1097367" y="2401800"/>
            <a:ext cx="12992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80" name="Google Shape;180;p13"/>
          <p:cNvSpPr txBox="1">
            <a:spLocks noGrp="1"/>
          </p:cNvSpPr>
          <p:nvPr>
            <p:ph type="title" idx="3"/>
          </p:nvPr>
        </p:nvSpPr>
        <p:spPr>
          <a:xfrm>
            <a:off x="2599767" y="2074400"/>
            <a:ext cx="3401200" cy="6476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sz="3467"/>
            </a:lvl1pPr>
            <a:lvl2pPr lvl="1" algn="ctr">
              <a:spcBef>
                <a:spcPts val="0"/>
              </a:spcBef>
              <a:spcAft>
                <a:spcPts val="0"/>
              </a:spcAft>
              <a:buSzPts val="3600"/>
              <a:buNone/>
              <a:defRPr>
                <a:latin typeface="Barlow"/>
                <a:ea typeface="Barlow"/>
                <a:cs typeface="Barlow"/>
                <a:sym typeface="Barlow"/>
              </a:defRPr>
            </a:lvl2pPr>
            <a:lvl3pPr lvl="2" algn="ctr">
              <a:spcBef>
                <a:spcPts val="0"/>
              </a:spcBef>
              <a:spcAft>
                <a:spcPts val="0"/>
              </a:spcAft>
              <a:buSzPts val="3600"/>
              <a:buNone/>
              <a:defRPr>
                <a:latin typeface="Barlow"/>
                <a:ea typeface="Barlow"/>
                <a:cs typeface="Barlow"/>
                <a:sym typeface="Barlow"/>
              </a:defRPr>
            </a:lvl3pPr>
            <a:lvl4pPr lvl="3" algn="ctr">
              <a:spcBef>
                <a:spcPts val="0"/>
              </a:spcBef>
              <a:spcAft>
                <a:spcPts val="0"/>
              </a:spcAft>
              <a:buSzPts val="3600"/>
              <a:buNone/>
              <a:defRPr>
                <a:latin typeface="Barlow"/>
                <a:ea typeface="Barlow"/>
                <a:cs typeface="Barlow"/>
                <a:sym typeface="Barlow"/>
              </a:defRPr>
            </a:lvl4pPr>
            <a:lvl5pPr lvl="4" algn="ctr">
              <a:spcBef>
                <a:spcPts val="0"/>
              </a:spcBef>
              <a:spcAft>
                <a:spcPts val="0"/>
              </a:spcAft>
              <a:buSzPts val="3600"/>
              <a:buNone/>
              <a:defRPr>
                <a:latin typeface="Barlow"/>
                <a:ea typeface="Barlow"/>
                <a:cs typeface="Barlow"/>
                <a:sym typeface="Barlow"/>
              </a:defRPr>
            </a:lvl5pPr>
            <a:lvl6pPr lvl="5" algn="ctr">
              <a:spcBef>
                <a:spcPts val="0"/>
              </a:spcBef>
              <a:spcAft>
                <a:spcPts val="0"/>
              </a:spcAft>
              <a:buSzPts val="3600"/>
              <a:buNone/>
              <a:defRPr>
                <a:latin typeface="Barlow"/>
                <a:ea typeface="Barlow"/>
                <a:cs typeface="Barlow"/>
                <a:sym typeface="Barlow"/>
              </a:defRPr>
            </a:lvl6pPr>
            <a:lvl7pPr lvl="6" algn="ctr">
              <a:spcBef>
                <a:spcPts val="0"/>
              </a:spcBef>
              <a:spcAft>
                <a:spcPts val="0"/>
              </a:spcAft>
              <a:buSzPts val="3600"/>
              <a:buNone/>
              <a:defRPr>
                <a:latin typeface="Barlow"/>
                <a:ea typeface="Barlow"/>
                <a:cs typeface="Barlow"/>
                <a:sym typeface="Barlow"/>
              </a:defRPr>
            </a:lvl7pPr>
            <a:lvl8pPr lvl="7" algn="ctr">
              <a:spcBef>
                <a:spcPts val="0"/>
              </a:spcBef>
              <a:spcAft>
                <a:spcPts val="0"/>
              </a:spcAft>
              <a:buSzPts val="3600"/>
              <a:buNone/>
              <a:defRPr>
                <a:latin typeface="Barlow"/>
                <a:ea typeface="Barlow"/>
                <a:cs typeface="Barlow"/>
                <a:sym typeface="Barlow"/>
              </a:defRPr>
            </a:lvl8pPr>
            <a:lvl9pPr lvl="8" algn="ctr">
              <a:spcBef>
                <a:spcPts val="0"/>
              </a:spcBef>
              <a:spcAft>
                <a:spcPts val="0"/>
              </a:spcAft>
              <a:buSzPts val="3600"/>
              <a:buNone/>
              <a:defRPr>
                <a:latin typeface="Barlow"/>
                <a:ea typeface="Barlow"/>
                <a:cs typeface="Barlow"/>
                <a:sym typeface="Barlow"/>
              </a:defRPr>
            </a:lvl9pPr>
          </a:lstStyle>
          <a:p>
            <a:endParaRPr/>
          </a:p>
        </p:txBody>
      </p:sp>
      <p:sp>
        <p:nvSpPr>
          <p:cNvPr id="181" name="Google Shape;181;p13"/>
          <p:cNvSpPr txBox="1">
            <a:spLocks noGrp="1"/>
          </p:cNvSpPr>
          <p:nvPr>
            <p:ph type="subTitle" idx="1"/>
          </p:nvPr>
        </p:nvSpPr>
        <p:spPr>
          <a:xfrm>
            <a:off x="2599767" y="2620400"/>
            <a:ext cx="3401200" cy="872400"/>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lgn="ctr">
              <a:spcBef>
                <a:spcPts val="0"/>
              </a:spcBef>
              <a:spcAft>
                <a:spcPts val="0"/>
              </a:spcAft>
              <a:buSzPts val="1600"/>
              <a:buNone/>
              <a:defRPr/>
            </a:lvl2pPr>
            <a:lvl3pPr lvl="2" algn="ctr">
              <a:spcBef>
                <a:spcPts val="0"/>
              </a:spcBef>
              <a:spcAft>
                <a:spcPts val="0"/>
              </a:spcAft>
              <a:buSzPts val="1600"/>
              <a:buNone/>
              <a:defRPr/>
            </a:lvl3pPr>
            <a:lvl4pPr lvl="3" algn="ctr">
              <a:spcBef>
                <a:spcPts val="0"/>
              </a:spcBef>
              <a:spcAft>
                <a:spcPts val="0"/>
              </a:spcAft>
              <a:buSzPts val="1600"/>
              <a:buNone/>
              <a:defRPr/>
            </a:lvl4pPr>
            <a:lvl5pPr lvl="4" algn="ctr">
              <a:spcBef>
                <a:spcPts val="0"/>
              </a:spcBef>
              <a:spcAft>
                <a:spcPts val="0"/>
              </a:spcAft>
              <a:buSzPts val="1600"/>
              <a:buNone/>
              <a:defRPr/>
            </a:lvl5pPr>
            <a:lvl6pPr lvl="5" algn="ctr">
              <a:spcBef>
                <a:spcPts val="0"/>
              </a:spcBef>
              <a:spcAft>
                <a:spcPts val="0"/>
              </a:spcAft>
              <a:buSzPts val="1600"/>
              <a:buNone/>
              <a:defRPr/>
            </a:lvl6pPr>
            <a:lvl7pPr lvl="6" algn="ctr">
              <a:spcBef>
                <a:spcPts val="0"/>
              </a:spcBef>
              <a:spcAft>
                <a:spcPts val="0"/>
              </a:spcAft>
              <a:buSzPts val="1600"/>
              <a:buNone/>
              <a:defRPr/>
            </a:lvl7pPr>
            <a:lvl8pPr lvl="7" algn="ctr">
              <a:spcBef>
                <a:spcPts val="0"/>
              </a:spcBef>
              <a:spcAft>
                <a:spcPts val="0"/>
              </a:spcAft>
              <a:buSzPts val="1600"/>
              <a:buNone/>
              <a:defRPr/>
            </a:lvl8pPr>
            <a:lvl9pPr lvl="8" algn="ctr">
              <a:spcBef>
                <a:spcPts val="0"/>
              </a:spcBef>
              <a:spcAft>
                <a:spcPts val="0"/>
              </a:spcAft>
              <a:buSzPts val="1600"/>
              <a:buNone/>
              <a:defRPr/>
            </a:lvl9pPr>
          </a:lstStyle>
          <a:p>
            <a:endParaRPr/>
          </a:p>
        </p:txBody>
      </p:sp>
      <p:sp>
        <p:nvSpPr>
          <p:cNvPr id="182" name="Google Shape;182;p13"/>
          <p:cNvSpPr txBox="1">
            <a:spLocks noGrp="1"/>
          </p:cNvSpPr>
          <p:nvPr>
            <p:ph type="title" idx="4" hasCustomPrompt="1"/>
          </p:nvPr>
        </p:nvSpPr>
        <p:spPr>
          <a:xfrm>
            <a:off x="6197567" y="2401800"/>
            <a:ext cx="12992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83" name="Google Shape;183;p13"/>
          <p:cNvSpPr txBox="1">
            <a:spLocks noGrp="1"/>
          </p:cNvSpPr>
          <p:nvPr>
            <p:ph type="title" idx="5"/>
          </p:nvPr>
        </p:nvSpPr>
        <p:spPr>
          <a:xfrm>
            <a:off x="7693369" y="2074400"/>
            <a:ext cx="3401200" cy="647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184" name="Google Shape;184;p13"/>
          <p:cNvSpPr txBox="1">
            <a:spLocks noGrp="1"/>
          </p:cNvSpPr>
          <p:nvPr>
            <p:ph type="subTitle" idx="6"/>
          </p:nvPr>
        </p:nvSpPr>
        <p:spPr>
          <a:xfrm>
            <a:off x="7693369" y="2620400"/>
            <a:ext cx="3401200" cy="872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185" name="Google Shape;185;p13"/>
          <p:cNvSpPr txBox="1">
            <a:spLocks noGrp="1"/>
          </p:cNvSpPr>
          <p:nvPr>
            <p:ph type="title" idx="7" hasCustomPrompt="1"/>
          </p:nvPr>
        </p:nvSpPr>
        <p:spPr>
          <a:xfrm>
            <a:off x="1097367" y="4687700"/>
            <a:ext cx="12992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86" name="Google Shape;186;p13"/>
          <p:cNvSpPr txBox="1">
            <a:spLocks noGrp="1"/>
          </p:cNvSpPr>
          <p:nvPr>
            <p:ph type="title" idx="8"/>
          </p:nvPr>
        </p:nvSpPr>
        <p:spPr>
          <a:xfrm>
            <a:off x="2599767" y="4360300"/>
            <a:ext cx="3401200" cy="647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187" name="Google Shape;187;p13"/>
          <p:cNvSpPr txBox="1">
            <a:spLocks noGrp="1"/>
          </p:cNvSpPr>
          <p:nvPr>
            <p:ph type="subTitle" idx="9"/>
          </p:nvPr>
        </p:nvSpPr>
        <p:spPr>
          <a:xfrm>
            <a:off x="2599767" y="4906300"/>
            <a:ext cx="3401200" cy="872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188" name="Google Shape;188;p13"/>
          <p:cNvSpPr txBox="1">
            <a:spLocks noGrp="1"/>
          </p:cNvSpPr>
          <p:nvPr>
            <p:ph type="title" idx="13" hasCustomPrompt="1"/>
          </p:nvPr>
        </p:nvSpPr>
        <p:spPr>
          <a:xfrm>
            <a:off x="6197567" y="4687700"/>
            <a:ext cx="12992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89" name="Google Shape;189;p13"/>
          <p:cNvSpPr txBox="1">
            <a:spLocks noGrp="1"/>
          </p:cNvSpPr>
          <p:nvPr>
            <p:ph type="title" idx="14"/>
          </p:nvPr>
        </p:nvSpPr>
        <p:spPr>
          <a:xfrm>
            <a:off x="7693369" y="4360300"/>
            <a:ext cx="3401200" cy="647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190" name="Google Shape;190;p13"/>
          <p:cNvSpPr txBox="1">
            <a:spLocks noGrp="1"/>
          </p:cNvSpPr>
          <p:nvPr>
            <p:ph type="subTitle" idx="15"/>
          </p:nvPr>
        </p:nvSpPr>
        <p:spPr>
          <a:xfrm>
            <a:off x="7693369" y="4906300"/>
            <a:ext cx="3401200" cy="872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191" name="Google Shape;191;p13"/>
          <p:cNvGrpSpPr/>
          <p:nvPr/>
        </p:nvGrpSpPr>
        <p:grpSpPr>
          <a:xfrm>
            <a:off x="264421" y="3338597"/>
            <a:ext cx="454164" cy="454164"/>
            <a:chOff x="4238099" y="308824"/>
            <a:chExt cx="391026" cy="391026"/>
          </a:xfrm>
        </p:grpSpPr>
        <p:cxnSp>
          <p:nvCxnSpPr>
            <p:cNvPr id="192" name="Google Shape;192;p1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93" name="Google Shape;193;p1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94" name="Google Shape;194;p1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95" name="Google Shape;195;p1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196" name="Google Shape;196;p13"/>
          <p:cNvGrpSpPr/>
          <p:nvPr/>
        </p:nvGrpSpPr>
        <p:grpSpPr>
          <a:xfrm>
            <a:off x="11461234" y="3985322"/>
            <a:ext cx="454164" cy="454164"/>
            <a:chOff x="4238099" y="308824"/>
            <a:chExt cx="391026" cy="391026"/>
          </a:xfrm>
        </p:grpSpPr>
        <p:cxnSp>
          <p:nvCxnSpPr>
            <p:cNvPr id="197" name="Google Shape;197;p1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98" name="Google Shape;198;p1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199" name="Google Shape;199;p1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00" name="Google Shape;200;p1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201" name="Google Shape;201;p13"/>
          <p:cNvGrpSpPr/>
          <p:nvPr/>
        </p:nvGrpSpPr>
        <p:grpSpPr>
          <a:xfrm>
            <a:off x="4925866" y="165262"/>
            <a:ext cx="454164" cy="454164"/>
            <a:chOff x="4238099" y="308824"/>
            <a:chExt cx="391026" cy="391026"/>
          </a:xfrm>
        </p:grpSpPr>
        <p:cxnSp>
          <p:nvCxnSpPr>
            <p:cNvPr id="202" name="Google Shape;202;p1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03" name="Google Shape;203;p1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04" name="Google Shape;204;p1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05" name="Google Shape;205;p1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206" name="Google Shape;206;p13"/>
          <p:cNvGrpSpPr/>
          <p:nvPr/>
        </p:nvGrpSpPr>
        <p:grpSpPr>
          <a:xfrm>
            <a:off x="8240366" y="6336262"/>
            <a:ext cx="454164" cy="454164"/>
            <a:chOff x="4238099" y="308824"/>
            <a:chExt cx="391026" cy="391026"/>
          </a:xfrm>
        </p:grpSpPr>
        <p:cxnSp>
          <p:nvCxnSpPr>
            <p:cNvPr id="207" name="Google Shape;207;p1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08" name="Google Shape;208;p1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09" name="Google Shape;209;p1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10" name="Google Shape;210;p1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11984081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wo columns 1" preserve="1">
  <p:cSld name="Title and two columns 1">
    <p:spTree>
      <p:nvGrpSpPr>
        <p:cNvPr id="1" name="Shape 211"/>
        <p:cNvGrpSpPr/>
        <p:nvPr/>
      </p:nvGrpSpPr>
      <p:grpSpPr>
        <a:xfrm>
          <a:off x="0" y="0"/>
          <a:ext cx="0" cy="0"/>
          <a:chOff x="0" y="0"/>
          <a:chExt cx="0" cy="0"/>
        </a:xfrm>
      </p:grpSpPr>
      <p:sp>
        <p:nvSpPr>
          <p:cNvPr id="212" name="Google Shape;212;p14"/>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13" name="Google Shape;213;p14"/>
          <p:cNvSpPr txBox="1">
            <a:spLocks noGrp="1"/>
          </p:cNvSpPr>
          <p:nvPr>
            <p:ph type="title" idx="2"/>
          </p:nvPr>
        </p:nvSpPr>
        <p:spPr>
          <a:xfrm>
            <a:off x="3269567" y="2078233"/>
            <a:ext cx="5652800" cy="647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214" name="Google Shape;214;p14"/>
          <p:cNvSpPr txBox="1">
            <a:spLocks noGrp="1"/>
          </p:cNvSpPr>
          <p:nvPr>
            <p:ph type="subTitle" idx="1"/>
          </p:nvPr>
        </p:nvSpPr>
        <p:spPr>
          <a:xfrm>
            <a:off x="3269567" y="2624233"/>
            <a:ext cx="5652800" cy="872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15" name="Google Shape;215;p14"/>
          <p:cNvSpPr txBox="1">
            <a:spLocks noGrp="1"/>
          </p:cNvSpPr>
          <p:nvPr>
            <p:ph type="title" idx="3"/>
          </p:nvPr>
        </p:nvSpPr>
        <p:spPr>
          <a:xfrm>
            <a:off x="3269567" y="4031533"/>
            <a:ext cx="5652800" cy="647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216" name="Google Shape;216;p14"/>
          <p:cNvSpPr txBox="1">
            <a:spLocks noGrp="1"/>
          </p:cNvSpPr>
          <p:nvPr>
            <p:ph type="subTitle" idx="4"/>
          </p:nvPr>
        </p:nvSpPr>
        <p:spPr>
          <a:xfrm>
            <a:off x="3269567" y="4577533"/>
            <a:ext cx="5652800" cy="872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217" name="Google Shape;217;p14"/>
          <p:cNvGrpSpPr/>
          <p:nvPr/>
        </p:nvGrpSpPr>
        <p:grpSpPr>
          <a:xfrm>
            <a:off x="496799" y="3036562"/>
            <a:ext cx="454164" cy="454164"/>
            <a:chOff x="4238099" y="308824"/>
            <a:chExt cx="391026" cy="391026"/>
          </a:xfrm>
        </p:grpSpPr>
        <p:cxnSp>
          <p:nvCxnSpPr>
            <p:cNvPr id="218" name="Google Shape;218;p14"/>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19" name="Google Shape;219;p14"/>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20" name="Google Shape;220;p14"/>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21" name="Google Shape;221;p14"/>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222" name="Google Shape;222;p14"/>
          <p:cNvGrpSpPr/>
          <p:nvPr/>
        </p:nvGrpSpPr>
        <p:grpSpPr>
          <a:xfrm>
            <a:off x="9469534" y="6252889"/>
            <a:ext cx="454164" cy="454164"/>
            <a:chOff x="4238099" y="308824"/>
            <a:chExt cx="391026" cy="391026"/>
          </a:xfrm>
        </p:grpSpPr>
        <p:cxnSp>
          <p:nvCxnSpPr>
            <p:cNvPr id="223" name="Google Shape;223;p14"/>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24" name="Google Shape;224;p14"/>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25" name="Google Shape;225;p14"/>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26" name="Google Shape;226;p14"/>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227" name="Google Shape;227;p14"/>
          <p:cNvGrpSpPr/>
          <p:nvPr/>
        </p:nvGrpSpPr>
        <p:grpSpPr>
          <a:xfrm>
            <a:off x="11592854" y="2007863"/>
            <a:ext cx="454164" cy="454164"/>
            <a:chOff x="4238099" y="308824"/>
            <a:chExt cx="391026" cy="391026"/>
          </a:xfrm>
        </p:grpSpPr>
        <p:cxnSp>
          <p:nvCxnSpPr>
            <p:cNvPr id="228" name="Google Shape;228;p14"/>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29" name="Google Shape;229;p14"/>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30" name="Google Shape;230;p14"/>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31" name="Google Shape;231;p14"/>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33145439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wo columns 2" preserve="1">
  <p:cSld name="Title and two columns 2">
    <p:spTree>
      <p:nvGrpSpPr>
        <p:cNvPr id="1" name="Shape 232"/>
        <p:cNvGrpSpPr/>
        <p:nvPr/>
      </p:nvGrpSpPr>
      <p:grpSpPr>
        <a:xfrm>
          <a:off x="0" y="0"/>
          <a:ext cx="0" cy="0"/>
          <a:chOff x="0" y="0"/>
          <a:chExt cx="0" cy="0"/>
        </a:xfrm>
      </p:grpSpPr>
      <p:sp>
        <p:nvSpPr>
          <p:cNvPr id="233" name="Google Shape;233;p15"/>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34" name="Google Shape;234;p15"/>
          <p:cNvSpPr txBox="1">
            <a:spLocks noGrp="1"/>
          </p:cNvSpPr>
          <p:nvPr>
            <p:ph type="title" idx="2"/>
          </p:nvPr>
        </p:nvSpPr>
        <p:spPr>
          <a:xfrm>
            <a:off x="2467251" y="4361867"/>
            <a:ext cx="2831600" cy="64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235" name="Google Shape;235;p15"/>
          <p:cNvSpPr txBox="1">
            <a:spLocks noGrp="1"/>
          </p:cNvSpPr>
          <p:nvPr>
            <p:ph type="subTitle" idx="1"/>
          </p:nvPr>
        </p:nvSpPr>
        <p:spPr>
          <a:xfrm>
            <a:off x="2467251" y="4907867"/>
            <a:ext cx="2831600" cy="87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36" name="Google Shape;236;p15"/>
          <p:cNvSpPr txBox="1">
            <a:spLocks noGrp="1"/>
          </p:cNvSpPr>
          <p:nvPr>
            <p:ph type="title" idx="3"/>
          </p:nvPr>
        </p:nvSpPr>
        <p:spPr>
          <a:xfrm>
            <a:off x="6893084" y="4361867"/>
            <a:ext cx="2831600" cy="64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237" name="Google Shape;237;p15"/>
          <p:cNvSpPr txBox="1">
            <a:spLocks noGrp="1"/>
          </p:cNvSpPr>
          <p:nvPr>
            <p:ph type="subTitle" idx="4"/>
          </p:nvPr>
        </p:nvSpPr>
        <p:spPr>
          <a:xfrm>
            <a:off x="6893084" y="4907867"/>
            <a:ext cx="2831600" cy="872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238" name="Google Shape;238;p15"/>
          <p:cNvGrpSpPr/>
          <p:nvPr/>
        </p:nvGrpSpPr>
        <p:grpSpPr>
          <a:xfrm>
            <a:off x="369866" y="5510345"/>
            <a:ext cx="454164" cy="454164"/>
            <a:chOff x="4238099" y="308824"/>
            <a:chExt cx="391026" cy="391026"/>
          </a:xfrm>
        </p:grpSpPr>
        <p:cxnSp>
          <p:nvCxnSpPr>
            <p:cNvPr id="239" name="Google Shape;239;p15"/>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40" name="Google Shape;240;p15"/>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41" name="Google Shape;241;p15"/>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42" name="Google Shape;242;p15"/>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243" name="Google Shape;243;p15"/>
          <p:cNvGrpSpPr/>
          <p:nvPr/>
        </p:nvGrpSpPr>
        <p:grpSpPr>
          <a:xfrm>
            <a:off x="4844687" y="129163"/>
            <a:ext cx="454164" cy="454164"/>
            <a:chOff x="4238099" y="308824"/>
            <a:chExt cx="391026" cy="391026"/>
          </a:xfrm>
        </p:grpSpPr>
        <p:cxnSp>
          <p:nvCxnSpPr>
            <p:cNvPr id="244" name="Google Shape;244;p15"/>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45" name="Google Shape;245;p15"/>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46" name="Google Shape;246;p15"/>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47" name="Google Shape;247;p15"/>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248" name="Google Shape;248;p15"/>
          <p:cNvGrpSpPr/>
          <p:nvPr/>
        </p:nvGrpSpPr>
        <p:grpSpPr>
          <a:xfrm>
            <a:off x="11555734" y="4361855"/>
            <a:ext cx="454164" cy="454164"/>
            <a:chOff x="4238099" y="308824"/>
            <a:chExt cx="391026" cy="391026"/>
          </a:xfrm>
        </p:grpSpPr>
        <p:cxnSp>
          <p:nvCxnSpPr>
            <p:cNvPr id="249" name="Google Shape;249;p15"/>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50" name="Google Shape;250;p15"/>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51" name="Google Shape;251;p15"/>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52" name="Google Shape;252;p15"/>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27879182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hree columns" preserve="1">
  <p:cSld name="Title and three columns">
    <p:spTree>
      <p:nvGrpSpPr>
        <p:cNvPr id="1" name="Shape 253"/>
        <p:cNvGrpSpPr/>
        <p:nvPr/>
      </p:nvGrpSpPr>
      <p:grpSpPr>
        <a:xfrm>
          <a:off x="0" y="0"/>
          <a:ext cx="0" cy="0"/>
          <a:chOff x="0" y="0"/>
          <a:chExt cx="0" cy="0"/>
        </a:xfrm>
      </p:grpSpPr>
      <p:sp>
        <p:nvSpPr>
          <p:cNvPr id="254" name="Google Shape;254;p16"/>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55" name="Google Shape;255;p16"/>
          <p:cNvSpPr txBox="1">
            <a:spLocks noGrp="1"/>
          </p:cNvSpPr>
          <p:nvPr>
            <p:ph type="title" idx="2"/>
          </p:nvPr>
        </p:nvSpPr>
        <p:spPr>
          <a:xfrm>
            <a:off x="1404000" y="3547200"/>
            <a:ext cx="2831600" cy="64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256" name="Google Shape;256;p16"/>
          <p:cNvSpPr txBox="1">
            <a:spLocks noGrp="1"/>
          </p:cNvSpPr>
          <p:nvPr>
            <p:ph type="subTitle" idx="1"/>
          </p:nvPr>
        </p:nvSpPr>
        <p:spPr>
          <a:xfrm>
            <a:off x="1404000" y="4093200"/>
            <a:ext cx="2831600" cy="113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57" name="Google Shape;257;p16"/>
          <p:cNvSpPr txBox="1">
            <a:spLocks noGrp="1"/>
          </p:cNvSpPr>
          <p:nvPr>
            <p:ph type="title" idx="3"/>
          </p:nvPr>
        </p:nvSpPr>
        <p:spPr>
          <a:xfrm>
            <a:off x="4680167" y="3547200"/>
            <a:ext cx="2831600" cy="64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258" name="Google Shape;258;p16"/>
          <p:cNvSpPr txBox="1">
            <a:spLocks noGrp="1"/>
          </p:cNvSpPr>
          <p:nvPr>
            <p:ph type="subTitle" idx="4"/>
          </p:nvPr>
        </p:nvSpPr>
        <p:spPr>
          <a:xfrm>
            <a:off x="4680167" y="4093200"/>
            <a:ext cx="2831600" cy="113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59" name="Google Shape;259;p16"/>
          <p:cNvSpPr txBox="1">
            <a:spLocks noGrp="1"/>
          </p:cNvSpPr>
          <p:nvPr>
            <p:ph type="title" idx="5"/>
          </p:nvPr>
        </p:nvSpPr>
        <p:spPr>
          <a:xfrm>
            <a:off x="7956333" y="3547200"/>
            <a:ext cx="2831600" cy="64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260" name="Google Shape;260;p16"/>
          <p:cNvSpPr txBox="1">
            <a:spLocks noGrp="1"/>
          </p:cNvSpPr>
          <p:nvPr>
            <p:ph type="subTitle" idx="6"/>
          </p:nvPr>
        </p:nvSpPr>
        <p:spPr>
          <a:xfrm>
            <a:off x="7956333" y="4093200"/>
            <a:ext cx="2831600" cy="113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261" name="Google Shape;261;p16"/>
          <p:cNvGrpSpPr/>
          <p:nvPr/>
        </p:nvGrpSpPr>
        <p:grpSpPr>
          <a:xfrm>
            <a:off x="3057533" y="6259078"/>
            <a:ext cx="454164" cy="454164"/>
            <a:chOff x="4238099" y="308824"/>
            <a:chExt cx="391026" cy="391026"/>
          </a:xfrm>
        </p:grpSpPr>
        <p:cxnSp>
          <p:nvCxnSpPr>
            <p:cNvPr id="262" name="Google Shape;262;p16"/>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63" name="Google Shape;263;p16"/>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64" name="Google Shape;264;p16"/>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65" name="Google Shape;265;p16"/>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266" name="Google Shape;266;p16"/>
          <p:cNvGrpSpPr/>
          <p:nvPr/>
        </p:nvGrpSpPr>
        <p:grpSpPr>
          <a:xfrm>
            <a:off x="6956921" y="150097"/>
            <a:ext cx="454164" cy="454164"/>
            <a:chOff x="4238099" y="308824"/>
            <a:chExt cx="391026" cy="391026"/>
          </a:xfrm>
        </p:grpSpPr>
        <p:cxnSp>
          <p:nvCxnSpPr>
            <p:cNvPr id="267" name="Google Shape;267;p16"/>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68" name="Google Shape;268;p16"/>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69" name="Google Shape;269;p16"/>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70" name="Google Shape;270;p16"/>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271" name="Google Shape;271;p16"/>
          <p:cNvGrpSpPr/>
          <p:nvPr/>
        </p:nvGrpSpPr>
        <p:grpSpPr>
          <a:xfrm>
            <a:off x="11496001" y="1770355"/>
            <a:ext cx="454164" cy="454164"/>
            <a:chOff x="4238099" y="308824"/>
            <a:chExt cx="391026" cy="391026"/>
          </a:xfrm>
        </p:grpSpPr>
        <p:cxnSp>
          <p:nvCxnSpPr>
            <p:cNvPr id="272" name="Google Shape;272;p16"/>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73" name="Google Shape;273;p16"/>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74" name="Google Shape;274;p16"/>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75" name="Google Shape;275;p16"/>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37447133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three columns 1" preserve="1">
  <p:cSld name="Title and three columns 1">
    <p:spTree>
      <p:nvGrpSpPr>
        <p:cNvPr id="1" name="Shape 276"/>
        <p:cNvGrpSpPr/>
        <p:nvPr/>
      </p:nvGrpSpPr>
      <p:grpSpPr>
        <a:xfrm>
          <a:off x="0" y="0"/>
          <a:ext cx="0" cy="0"/>
          <a:chOff x="0" y="0"/>
          <a:chExt cx="0" cy="0"/>
        </a:xfrm>
      </p:grpSpPr>
      <p:sp>
        <p:nvSpPr>
          <p:cNvPr id="277" name="Google Shape;277;p17"/>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78" name="Google Shape;278;p17"/>
          <p:cNvSpPr txBox="1">
            <a:spLocks noGrp="1"/>
          </p:cNvSpPr>
          <p:nvPr>
            <p:ph type="title" idx="2"/>
          </p:nvPr>
        </p:nvSpPr>
        <p:spPr>
          <a:xfrm>
            <a:off x="4051317" y="1691101"/>
            <a:ext cx="5120000" cy="647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279" name="Google Shape;279;p17"/>
          <p:cNvSpPr txBox="1">
            <a:spLocks noGrp="1"/>
          </p:cNvSpPr>
          <p:nvPr>
            <p:ph type="subTitle" idx="1"/>
          </p:nvPr>
        </p:nvSpPr>
        <p:spPr>
          <a:xfrm>
            <a:off x="4051317" y="2237101"/>
            <a:ext cx="512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80" name="Google Shape;280;p17"/>
          <p:cNvSpPr txBox="1">
            <a:spLocks noGrp="1"/>
          </p:cNvSpPr>
          <p:nvPr>
            <p:ph type="title" idx="3"/>
          </p:nvPr>
        </p:nvSpPr>
        <p:spPr>
          <a:xfrm>
            <a:off x="4051317" y="3186792"/>
            <a:ext cx="5120000" cy="647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281" name="Google Shape;281;p17"/>
          <p:cNvSpPr txBox="1">
            <a:spLocks noGrp="1"/>
          </p:cNvSpPr>
          <p:nvPr>
            <p:ph type="subTitle" idx="4"/>
          </p:nvPr>
        </p:nvSpPr>
        <p:spPr>
          <a:xfrm>
            <a:off x="4051317" y="3732792"/>
            <a:ext cx="512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82" name="Google Shape;282;p17"/>
          <p:cNvSpPr txBox="1">
            <a:spLocks noGrp="1"/>
          </p:cNvSpPr>
          <p:nvPr>
            <p:ph type="title" idx="5"/>
          </p:nvPr>
        </p:nvSpPr>
        <p:spPr>
          <a:xfrm>
            <a:off x="4051317" y="4678167"/>
            <a:ext cx="5120000" cy="647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283" name="Google Shape;283;p17"/>
          <p:cNvSpPr txBox="1">
            <a:spLocks noGrp="1"/>
          </p:cNvSpPr>
          <p:nvPr>
            <p:ph type="subTitle" idx="6"/>
          </p:nvPr>
        </p:nvSpPr>
        <p:spPr>
          <a:xfrm>
            <a:off x="4051317" y="5224167"/>
            <a:ext cx="512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284" name="Google Shape;284;p17"/>
          <p:cNvGrpSpPr/>
          <p:nvPr/>
        </p:nvGrpSpPr>
        <p:grpSpPr>
          <a:xfrm>
            <a:off x="283267" y="4922955"/>
            <a:ext cx="454164" cy="454164"/>
            <a:chOff x="4238099" y="308824"/>
            <a:chExt cx="391026" cy="391026"/>
          </a:xfrm>
        </p:grpSpPr>
        <p:cxnSp>
          <p:nvCxnSpPr>
            <p:cNvPr id="285" name="Google Shape;285;p17"/>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86" name="Google Shape;286;p17"/>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87" name="Google Shape;287;p17"/>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88" name="Google Shape;288;p17"/>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289" name="Google Shape;289;p17"/>
          <p:cNvGrpSpPr/>
          <p:nvPr/>
        </p:nvGrpSpPr>
        <p:grpSpPr>
          <a:xfrm>
            <a:off x="4232021" y="56997"/>
            <a:ext cx="454164" cy="454164"/>
            <a:chOff x="4238099" y="308824"/>
            <a:chExt cx="391026" cy="391026"/>
          </a:xfrm>
        </p:grpSpPr>
        <p:cxnSp>
          <p:nvCxnSpPr>
            <p:cNvPr id="290" name="Google Shape;290;p17"/>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91" name="Google Shape;291;p17"/>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92" name="Google Shape;292;p17"/>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93" name="Google Shape;293;p17"/>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294" name="Google Shape;294;p17"/>
          <p:cNvGrpSpPr/>
          <p:nvPr/>
        </p:nvGrpSpPr>
        <p:grpSpPr>
          <a:xfrm>
            <a:off x="11013950" y="5582045"/>
            <a:ext cx="454164" cy="454164"/>
            <a:chOff x="4238099" y="308824"/>
            <a:chExt cx="391026" cy="391026"/>
          </a:xfrm>
        </p:grpSpPr>
        <p:cxnSp>
          <p:nvCxnSpPr>
            <p:cNvPr id="295" name="Google Shape;295;p17"/>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96" name="Google Shape;296;p17"/>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97" name="Google Shape;297;p17"/>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298" name="Google Shape;298;p17"/>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839196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four columns" preserve="1">
  <p:cSld name="Title and four columns">
    <p:spTree>
      <p:nvGrpSpPr>
        <p:cNvPr id="1" name="Shape 299"/>
        <p:cNvGrpSpPr/>
        <p:nvPr/>
      </p:nvGrpSpPr>
      <p:grpSpPr>
        <a:xfrm>
          <a:off x="0" y="0"/>
          <a:ext cx="0" cy="0"/>
          <a:chOff x="0" y="0"/>
          <a:chExt cx="0" cy="0"/>
        </a:xfrm>
      </p:grpSpPr>
      <p:sp>
        <p:nvSpPr>
          <p:cNvPr id="300" name="Google Shape;300;p18"/>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01" name="Google Shape;301;p18"/>
          <p:cNvSpPr txBox="1">
            <a:spLocks noGrp="1"/>
          </p:cNvSpPr>
          <p:nvPr>
            <p:ph type="title" idx="2"/>
          </p:nvPr>
        </p:nvSpPr>
        <p:spPr>
          <a:xfrm>
            <a:off x="2459533" y="2102000"/>
            <a:ext cx="3500800" cy="647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302" name="Google Shape;302;p18"/>
          <p:cNvSpPr txBox="1">
            <a:spLocks noGrp="1"/>
          </p:cNvSpPr>
          <p:nvPr>
            <p:ph type="subTitle" idx="1"/>
          </p:nvPr>
        </p:nvSpPr>
        <p:spPr>
          <a:xfrm>
            <a:off x="2459533" y="2648000"/>
            <a:ext cx="3500800" cy="872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03" name="Google Shape;303;p18"/>
          <p:cNvSpPr txBox="1">
            <a:spLocks noGrp="1"/>
          </p:cNvSpPr>
          <p:nvPr>
            <p:ph type="title" idx="3"/>
          </p:nvPr>
        </p:nvSpPr>
        <p:spPr>
          <a:xfrm>
            <a:off x="6231660" y="2102000"/>
            <a:ext cx="3500800" cy="647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304" name="Google Shape;304;p18"/>
          <p:cNvSpPr txBox="1">
            <a:spLocks noGrp="1"/>
          </p:cNvSpPr>
          <p:nvPr>
            <p:ph type="subTitle" idx="4"/>
          </p:nvPr>
        </p:nvSpPr>
        <p:spPr>
          <a:xfrm>
            <a:off x="6231660" y="2648000"/>
            <a:ext cx="3500800" cy="872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05" name="Google Shape;305;p18"/>
          <p:cNvSpPr txBox="1">
            <a:spLocks noGrp="1"/>
          </p:cNvSpPr>
          <p:nvPr>
            <p:ph type="title" idx="5"/>
          </p:nvPr>
        </p:nvSpPr>
        <p:spPr>
          <a:xfrm>
            <a:off x="2459500" y="4043467"/>
            <a:ext cx="3500800" cy="647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306" name="Google Shape;306;p18"/>
          <p:cNvSpPr txBox="1">
            <a:spLocks noGrp="1"/>
          </p:cNvSpPr>
          <p:nvPr>
            <p:ph type="subTitle" idx="6"/>
          </p:nvPr>
        </p:nvSpPr>
        <p:spPr>
          <a:xfrm>
            <a:off x="2459500" y="4589467"/>
            <a:ext cx="3500800" cy="872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07" name="Google Shape;307;p18"/>
          <p:cNvSpPr txBox="1">
            <a:spLocks noGrp="1"/>
          </p:cNvSpPr>
          <p:nvPr>
            <p:ph type="title" idx="7"/>
          </p:nvPr>
        </p:nvSpPr>
        <p:spPr>
          <a:xfrm>
            <a:off x="6231627" y="4043467"/>
            <a:ext cx="3500800" cy="647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308" name="Google Shape;308;p18"/>
          <p:cNvSpPr txBox="1">
            <a:spLocks noGrp="1"/>
          </p:cNvSpPr>
          <p:nvPr>
            <p:ph type="subTitle" idx="8"/>
          </p:nvPr>
        </p:nvSpPr>
        <p:spPr>
          <a:xfrm>
            <a:off x="6231627" y="4589467"/>
            <a:ext cx="3500800" cy="872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309" name="Google Shape;309;p18"/>
          <p:cNvGrpSpPr/>
          <p:nvPr/>
        </p:nvGrpSpPr>
        <p:grpSpPr>
          <a:xfrm>
            <a:off x="359366" y="2003711"/>
            <a:ext cx="454164" cy="454164"/>
            <a:chOff x="4238099" y="308824"/>
            <a:chExt cx="391026" cy="391026"/>
          </a:xfrm>
        </p:grpSpPr>
        <p:cxnSp>
          <p:nvCxnSpPr>
            <p:cNvPr id="310" name="Google Shape;310;p18"/>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11" name="Google Shape;311;p18"/>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12" name="Google Shape;312;p18"/>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13" name="Google Shape;313;p18"/>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314" name="Google Shape;314;p18"/>
          <p:cNvGrpSpPr/>
          <p:nvPr/>
        </p:nvGrpSpPr>
        <p:grpSpPr>
          <a:xfrm>
            <a:off x="5506171" y="6259197"/>
            <a:ext cx="454164" cy="454164"/>
            <a:chOff x="4238099" y="308824"/>
            <a:chExt cx="391026" cy="391026"/>
          </a:xfrm>
        </p:grpSpPr>
        <p:cxnSp>
          <p:nvCxnSpPr>
            <p:cNvPr id="315" name="Google Shape;315;p18"/>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16" name="Google Shape;316;p18"/>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17" name="Google Shape;317;p18"/>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18" name="Google Shape;318;p18"/>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319" name="Google Shape;319;p18"/>
          <p:cNvGrpSpPr/>
          <p:nvPr/>
        </p:nvGrpSpPr>
        <p:grpSpPr>
          <a:xfrm>
            <a:off x="11459801" y="2150222"/>
            <a:ext cx="454164" cy="454164"/>
            <a:chOff x="4238099" y="308824"/>
            <a:chExt cx="391026" cy="391026"/>
          </a:xfrm>
        </p:grpSpPr>
        <p:cxnSp>
          <p:nvCxnSpPr>
            <p:cNvPr id="320" name="Google Shape;320;p18"/>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21" name="Google Shape;321;p18"/>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22" name="Google Shape;322;p18"/>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23" name="Google Shape;323;p18"/>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247865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four columns 1" preserve="1">
  <p:cSld name="Title and four columns 1">
    <p:spTree>
      <p:nvGrpSpPr>
        <p:cNvPr id="1" name="Shape 324"/>
        <p:cNvGrpSpPr/>
        <p:nvPr/>
      </p:nvGrpSpPr>
      <p:grpSpPr>
        <a:xfrm>
          <a:off x="0" y="0"/>
          <a:ext cx="0" cy="0"/>
          <a:chOff x="0" y="0"/>
          <a:chExt cx="0" cy="0"/>
        </a:xfrm>
      </p:grpSpPr>
      <p:sp>
        <p:nvSpPr>
          <p:cNvPr id="325" name="Google Shape;325;p19"/>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26" name="Google Shape;326;p19"/>
          <p:cNvSpPr txBox="1">
            <a:spLocks noGrp="1"/>
          </p:cNvSpPr>
          <p:nvPr>
            <p:ph type="title" idx="2"/>
          </p:nvPr>
        </p:nvSpPr>
        <p:spPr>
          <a:xfrm>
            <a:off x="5900833" y="1566033"/>
            <a:ext cx="5320800" cy="647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327" name="Google Shape;327;p19"/>
          <p:cNvSpPr txBox="1">
            <a:spLocks noGrp="1"/>
          </p:cNvSpPr>
          <p:nvPr>
            <p:ph type="subTitle" idx="1"/>
          </p:nvPr>
        </p:nvSpPr>
        <p:spPr>
          <a:xfrm>
            <a:off x="5900833" y="2112033"/>
            <a:ext cx="5320800" cy="50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28" name="Google Shape;328;p19"/>
          <p:cNvSpPr txBox="1">
            <a:spLocks noGrp="1"/>
          </p:cNvSpPr>
          <p:nvPr>
            <p:ph type="title" idx="3"/>
          </p:nvPr>
        </p:nvSpPr>
        <p:spPr>
          <a:xfrm>
            <a:off x="5900833" y="2718033"/>
            <a:ext cx="5320800" cy="647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329" name="Google Shape;329;p19"/>
          <p:cNvSpPr txBox="1">
            <a:spLocks noGrp="1"/>
          </p:cNvSpPr>
          <p:nvPr>
            <p:ph type="subTitle" idx="4"/>
          </p:nvPr>
        </p:nvSpPr>
        <p:spPr>
          <a:xfrm>
            <a:off x="5900833" y="3264033"/>
            <a:ext cx="5320800" cy="50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30" name="Google Shape;330;p19"/>
          <p:cNvSpPr txBox="1">
            <a:spLocks noGrp="1"/>
          </p:cNvSpPr>
          <p:nvPr>
            <p:ph type="title" idx="5"/>
          </p:nvPr>
        </p:nvSpPr>
        <p:spPr>
          <a:xfrm>
            <a:off x="5900833" y="3901439"/>
            <a:ext cx="5320800" cy="647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331" name="Google Shape;331;p19"/>
          <p:cNvSpPr txBox="1">
            <a:spLocks noGrp="1"/>
          </p:cNvSpPr>
          <p:nvPr>
            <p:ph type="subTitle" idx="6"/>
          </p:nvPr>
        </p:nvSpPr>
        <p:spPr>
          <a:xfrm>
            <a:off x="5900833" y="4447439"/>
            <a:ext cx="5320800" cy="50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32" name="Google Shape;332;p19"/>
          <p:cNvSpPr txBox="1">
            <a:spLocks noGrp="1"/>
          </p:cNvSpPr>
          <p:nvPr>
            <p:ph type="title" idx="7"/>
          </p:nvPr>
        </p:nvSpPr>
        <p:spPr>
          <a:xfrm>
            <a:off x="5900833" y="5057039"/>
            <a:ext cx="5320800" cy="647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333" name="Google Shape;333;p19"/>
          <p:cNvSpPr txBox="1">
            <a:spLocks noGrp="1"/>
          </p:cNvSpPr>
          <p:nvPr>
            <p:ph type="subTitle" idx="8"/>
          </p:nvPr>
        </p:nvSpPr>
        <p:spPr>
          <a:xfrm>
            <a:off x="5900833" y="5603039"/>
            <a:ext cx="5320800" cy="50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334" name="Google Shape;334;p19"/>
          <p:cNvGrpSpPr/>
          <p:nvPr/>
        </p:nvGrpSpPr>
        <p:grpSpPr>
          <a:xfrm>
            <a:off x="1504301" y="6266022"/>
            <a:ext cx="454164" cy="454164"/>
            <a:chOff x="4238099" y="308824"/>
            <a:chExt cx="391026" cy="391026"/>
          </a:xfrm>
        </p:grpSpPr>
        <p:cxnSp>
          <p:nvCxnSpPr>
            <p:cNvPr id="335" name="Google Shape;335;p19"/>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36" name="Google Shape;336;p19"/>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37" name="Google Shape;337;p19"/>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38" name="Google Shape;338;p19"/>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339" name="Google Shape;339;p19"/>
          <p:cNvGrpSpPr/>
          <p:nvPr/>
        </p:nvGrpSpPr>
        <p:grpSpPr>
          <a:xfrm>
            <a:off x="7101554" y="61463"/>
            <a:ext cx="454164" cy="454164"/>
            <a:chOff x="4238099" y="308824"/>
            <a:chExt cx="391026" cy="391026"/>
          </a:xfrm>
        </p:grpSpPr>
        <p:cxnSp>
          <p:nvCxnSpPr>
            <p:cNvPr id="340" name="Google Shape;340;p19"/>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41" name="Google Shape;341;p19"/>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42" name="Google Shape;342;p19"/>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43" name="Google Shape;343;p19"/>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344" name="Google Shape;344;p19"/>
          <p:cNvGrpSpPr/>
          <p:nvPr/>
        </p:nvGrpSpPr>
        <p:grpSpPr>
          <a:xfrm>
            <a:off x="11544299" y="4951045"/>
            <a:ext cx="454164" cy="454164"/>
            <a:chOff x="4238099" y="308824"/>
            <a:chExt cx="391026" cy="391026"/>
          </a:xfrm>
        </p:grpSpPr>
        <p:cxnSp>
          <p:nvCxnSpPr>
            <p:cNvPr id="345" name="Google Shape;345;p19"/>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46" name="Google Shape;346;p19"/>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47" name="Google Shape;347;p19"/>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48" name="Google Shape;348;p19"/>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16680026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six columns " preserve="1">
  <p:cSld name="Title and six columns ">
    <p:spTree>
      <p:nvGrpSpPr>
        <p:cNvPr id="1" name="Shape 349"/>
        <p:cNvGrpSpPr/>
        <p:nvPr/>
      </p:nvGrpSpPr>
      <p:grpSpPr>
        <a:xfrm>
          <a:off x="0" y="0"/>
          <a:ext cx="0" cy="0"/>
          <a:chOff x="0" y="0"/>
          <a:chExt cx="0" cy="0"/>
        </a:xfrm>
      </p:grpSpPr>
      <p:sp>
        <p:nvSpPr>
          <p:cNvPr id="350" name="Google Shape;350;p20"/>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51" name="Google Shape;351;p20"/>
          <p:cNvSpPr txBox="1">
            <a:spLocks noGrp="1"/>
          </p:cNvSpPr>
          <p:nvPr>
            <p:ph type="title" idx="2"/>
          </p:nvPr>
        </p:nvSpPr>
        <p:spPr>
          <a:xfrm>
            <a:off x="1404033" y="2414267"/>
            <a:ext cx="2831600" cy="64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352" name="Google Shape;352;p20"/>
          <p:cNvSpPr txBox="1">
            <a:spLocks noGrp="1"/>
          </p:cNvSpPr>
          <p:nvPr>
            <p:ph type="subTitle" idx="1"/>
          </p:nvPr>
        </p:nvSpPr>
        <p:spPr>
          <a:xfrm>
            <a:off x="1404033" y="2960267"/>
            <a:ext cx="2831600" cy="87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53" name="Google Shape;353;p20"/>
          <p:cNvSpPr txBox="1">
            <a:spLocks noGrp="1"/>
          </p:cNvSpPr>
          <p:nvPr>
            <p:ph type="title" idx="3"/>
          </p:nvPr>
        </p:nvSpPr>
        <p:spPr>
          <a:xfrm>
            <a:off x="4680200" y="2414267"/>
            <a:ext cx="2831600" cy="64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354" name="Google Shape;354;p20"/>
          <p:cNvSpPr txBox="1">
            <a:spLocks noGrp="1"/>
          </p:cNvSpPr>
          <p:nvPr>
            <p:ph type="subTitle" idx="4"/>
          </p:nvPr>
        </p:nvSpPr>
        <p:spPr>
          <a:xfrm>
            <a:off x="4680200" y="2960267"/>
            <a:ext cx="2831600" cy="87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55" name="Google Shape;355;p20"/>
          <p:cNvSpPr txBox="1">
            <a:spLocks noGrp="1"/>
          </p:cNvSpPr>
          <p:nvPr>
            <p:ph type="title" idx="5"/>
          </p:nvPr>
        </p:nvSpPr>
        <p:spPr>
          <a:xfrm>
            <a:off x="7956367" y="2414267"/>
            <a:ext cx="2831600" cy="64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356" name="Google Shape;356;p20"/>
          <p:cNvSpPr txBox="1">
            <a:spLocks noGrp="1"/>
          </p:cNvSpPr>
          <p:nvPr>
            <p:ph type="subTitle" idx="6"/>
          </p:nvPr>
        </p:nvSpPr>
        <p:spPr>
          <a:xfrm>
            <a:off x="7956367" y="2960267"/>
            <a:ext cx="2831600" cy="87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57" name="Google Shape;357;p20"/>
          <p:cNvSpPr txBox="1">
            <a:spLocks noGrp="1"/>
          </p:cNvSpPr>
          <p:nvPr>
            <p:ph type="title" idx="7"/>
          </p:nvPr>
        </p:nvSpPr>
        <p:spPr>
          <a:xfrm>
            <a:off x="1404033" y="4727267"/>
            <a:ext cx="2831600" cy="64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358" name="Google Shape;358;p20"/>
          <p:cNvSpPr txBox="1">
            <a:spLocks noGrp="1"/>
          </p:cNvSpPr>
          <p:nvPr>
            <p:ph type="subTitle" idx="8"/>
          </p:nvPr>
        </p:nvSpPr>
        <p:spPr>
          <a:xfrm>
            <a:off x="1404033" y="5273267"/>
            <a:ext cx="2831600" cy="87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59" name="Google Shape;359;p20"/>
          <p:cNvSpPr txBox="1">
            <a:spLocks noGrp="1"/>
          </p:cNvSpPr>
          <p:nvPr>
            <p:ph type="title" idx="9"/>
          </p:nvPr>
        </p:nvSpPr>
        <p:spPr>
          <a:xfrm>
            <a:off x="4680200" y="4727267"/>
            <a:ext cx="2831600" cy="64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360" name="Google Shape;360;p20"/>
          <p:cNvSpPr txBox="1">
            <a:spLocks noGrp="1"/>
          </p:cNvSpPr>
          <p:nvPr>
            <p:ph type="subTitle" idx="13"/>
          </p:nvPr>
        </p:nvSpPr>
        <p:spPr>
          <a:xfrm>
            <a:off x="4680200" y="5273267"/>
            <a:ext cx="2831600" cy="87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61" name="Google Shape;361;p20"/>
          <p:cNvSpPr txBox="1">
            <a:spLocks noGrp="1"/>
          </p:cNvSpPr>
          <p:nvPr>
            <p:ph type="title" idx="14"/>
          </p:nvPr>
        </p:nvSpPr>
        <p:spPr>
          <a:xfrm>
            <a:off x="7956367" y="4727267"/>
            <a:ext cx="2831600" cy="64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3467"/>
            </a:lvl1pPr>
            <a:lvl2pPr lvl="1" algn="ctr" rtl="0">
              <a:spcBef>
                <a:spcPts val="0"/>
              </a:spcBef>
              <a:spcAft>
                <a:spcPts val="0"/>
              </a:spcAft>
              <a:buSzPts val="3600"/>
              <a:buNone/>
              <a:defRPr>
                <a:latin typeface="Barlow"/>
                <a:ea typeface="Barlow"/>
                <a:cs typeface="Barlow"/>
                <a:sym typeface="Barlow"/>
              </a:defRPr>
            </a:lvl2pPr>
            <a:lvl3pPr lvl="2" algn="ctr" rtl="0">
              <a:spcBef>
                <a:spcPts val="0"/>
              </a:spcBef>
              <a:spcAft>
                <a:spcPts val="0"/>
              </a:spcAft>
              <a:buSzPts val="3600"/>
              <a:buNone/>
              <a:defRPr>
                <a:latin typeface="Barlow"/>
                <a:ea typeface="Barlow"/>
                <a:cs typeface="Barlow"/>
                <a:sym typeface="Barlow"/>
              </a:defRPr>
            </a:lvl3pPr>
            <a:lvl4pPr lvl="3" algn="ctr" rtl="0">
              <a:spcBef>
                <a:spcPts val="0"/>
              </a:spcBef>
              <a:spcAft>
                <a:spcPts val="0"/>
              </a:spcAft>
              <a:buSzPts val="3600"/>
              <a:buNone/>
              <a:defRPr>
                <a:latin typeface="Barlow"/>
                <a:ea typeface="Barlow"/>
                <a:cs typeface="Barlow"/>
                <a:sym typeface="Barlow"/>
              </a:defRPr>
            </a:lvl4pPr>
            <a:lvl5pPr lvl="4" algn="ctr" rtl="0">
              <a:spcBef>
                <a:spcPts val="0"/>
              </a:spcBef>
              <a:spcAft>
                <a:spcPts val="0"/>
              </a:spcAft>
              <a:buSzPts val="3600"/>
              <a:buNone/>
              <a:defRPr>
                <a:latin typeface="Barlow"/>
                <a:ea typeface="Barlow"/>
                <a:cs typeface="Barlow"/>
                <a:sym typeface="Barlow"/>
              </a:defRPr>
            </a:lvl5pPr>
            <a:lvl6pPr lvl="5" algn="ctr" rtl="0">
              <a:spcBef>
                <a:spcPts val="0"/>
              </a:spcBef>
              <a:spcAft>
                <a:spcPts val="0"/>
              </a:spcAft>
              <a:buSzPts val="3600"/>
              <a:buNone/>
              <a:defRPr>
                <a:latin typeface="Barlow"/>
                <a:ea typeface="Barlow"/>
                <a:cs typeface="Barlow"/>
                <a:sym typeface="Barlow"/>
              </a:defRPr>
            </a:lvl6pPr>
            <a:lvl7pPr lvl="6" algn="ctr" rtl="0">
              <a:spcBef>
                <a:spcPts val="0"/>
              </a:spcBef>
              <a:spcAft>
                <a:spcPts val="0"/>
              </a:spcAft>
              <a:buSzPts val="3600"/>
              <a:buNone/>
              <a:defRPr>
                <a:latin typeface="Barlow"/>
                <a:ea typeface="Barlow"/>
                <a:cs typeface="Barlow"/>
                <a:sym typeface="Barlow"/>
              </a:defRPr>
            </a:lvl7pPr>
            <a:lvl8pPr lvl="7" algn="ctr" rtl="0">
              <a:spcBef>
                <a:spcPts val="0"/>
              </a:spcBef>
              <a:spcAft>
                <a:spcPts val="0"/>
              </a:spcAft>
              <a:buSzPts val="3600"/>
              <a:buNone/>
              <a:defRPr>
                <a:latin typeface="Barlow"/>
                <a:ea typeface="Barlow"/>
                <a:cs typeface="Barlow"/>
                <a:sym typeface="Barlow"/>
              </a:defRPr>
            </a:lvl8pPr>
            <a:lvl9pPr lvl="8" algn="ctr" rtl="0">
              <a:spcBef>
                <a:spcPts val="0"/>
              </a:spcBef>
              <a:spcAft>
                <a:spcPts val="0"/>
              </a:spcAft>
              <a:buSzPts val="3600"/>
              <a:buNone/>
              <a:defRPr>
                <a:latin typeface="Barlow"/>
                <a:ea typeface="Barlow"/>
                <a:cs typeface="Barlow"/>
                <a:sym typeface="Barlow"/>
              </a:defRPr>
            </a:lvl9pPr>
          </a:lstStyle>
          <a:p>
            <a:endParaRPr/>
          </a:p>
        </p:txBody>
      </p:sp>
      <p:sp>
        <p:nvSpPr>
          <p:cNvPr id="362" name="Google Shape;362;p20"/>
          <p:cNvSpPr txBox="1">
            <a:spLocks noGrp="1"/>
          </p:cNvSpPr>
          <p:nvPr>
            <p:ph type="subTitle" idx="15"/>
          </p:nvPr>
        </p:nvSpPr>
        <p:spPr>
          <a:xfrm>
            <a:off x="7956367" y="5273267"/>
            <a:ext cx="2831600" cy="87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363" name="Google Shape;363;p20"/>
          <p:cNvGrpSpPr/>
          <p:nvPr/>
        </p:nvGrpSpPr>
        <p:grpSpPr>
          <a:xfrm>
            <a:off x="250899" y="3169395"/>
            <a:ext cx="454164" cy="454164"/>
            <a:chOff x="4238099" y="308824"/>
            <a:chExt cx="391026" cy="391026"/>
          </a:xfrm>
        </p:grpSpPr>
        <p:cxnSp>
          <p:nvCxnSpPr>
            <p:cNvPr id="364" name="Google Shape;364;p20"/>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65" name="Google Shape;365;p20"/>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66" name="Google Shape;366;p20"/>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67" name="Google Shape;367;p20"/>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368" name="Google Shape;368;p20"/>
          <p:cNvGrpSpPr/>
          <p:nvPr/>
        </p:nvGrpSpPr>
        <p:grpSpPr>
          <a:xfrm>
            <a:off x="7511787" y="113930"/>
            <a:ext cx="454164" cy="454164"/>
            <a:chOff x="4238099" y="308824"/>
            <a:chExt cx="391026" cy="391026"/>
          </a:xfrm>
        </p:grpSpPr>
        <p:cxnSp>
          <p:nvCxnSpPr>
            <p:cNvPr id="369" name="Google Shape;369;p20"/>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70" name="Google Shape;370;p20"/>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71" name="Google Shape;371;p20"/>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72" name="Google Shape;372;p20"/>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373" name="Google Shape;373;p20"/>
          <p:cNvGrpSpPr/>
          <p:nvPr/>
        </p:nvGrpSpPr>
        <p:grpSpPr>
          <a:xfrm>
            <a:off x="11640601" y="4401422"/>
            <a:ext cx="454164" cy="454164"/>
            <a:chOff x="4238099" y="308824"/>
            <a:chExt cx="391026" cy="391026"/>
          </a:xfrm>
        </p:grpSpPr>
        <p:cxnSp>
          <p:nvCxnSpPr>
            <p:cNvPr id="374" name="Google Shape;374;p20"/>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75" name="Google Shape;375;p20"/>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76" name="Google Shape;376;p20"/>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77" name="Google Shape;377;p20"/>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36425614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ext" preserve="1">
  <p:cSld name="Title and text">
    <p:spTree>
      <p:nvGrpSpPr>
        <p:cNvPr id="1" name="Shape 378"/>
        <p:cNvGrpSpPr/>
        <p:nvPr/>
      </p:nvGrpSpPr>
      <p:grpSpPr>
        <a:xfrm>
          <a:off x="0" y="0"/>
          <a:ext cx="0" cy="0"/>
          <a:chOff x="0" y="0"/>
          <a:chExt cx="0" cy="0"/>
        </a:xfrm>
      </p:grpSpPr>
      <p:sp>
        <p:nvSpPr>
          <p:cNvPr id="379" name="Google Shape;379;p21"/>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80" name="Google Shape;380;p21"/>
          <p:cNvSpPr txBox="1">
            <a:spLocks noGrp="1"/>
          </p:cNvSpPr>
          <p:nvPr>
            <p:ph type="subTitle" idx="1"/>
          </p:nvPr>
        </p:nvSpPr>
        <p:spPr>
          <a:xfrm>
            <a:off x="1641084" y="3552733"/>
            <a:ext cx="3959200" cy="1645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81" name="Google Shape;381;p21"/>
          <p:cNvSpPr/>
          <p:nvPr/>
        </p:nvSpPr>
        <p:spPr>
          <a:xfrm>
            <a:off x="10802233" y="5197933"/>
            <a:ext cx="877600" cy="922400"/>
          </a:xfrm>
          <a:prstGeom prst="star10">
            <a:avLst>
              <a:gd name="adj" fmla="val 18116"/>
              <a:gd name="hf" fmla="val 105146"/>
            </a:avLst>
          </a:prstGeom>
          <a:solidFill>
            <a:schemeClr val="l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 name="Google Shape;382;p21"/>
          <p:cNvSpPr/>
          <p:nvPr/>
        </p:nvSpPr>
        <p:spPr>
          <a:xfrm>
            <a:off x="6813767" y="124951"/>
            <a:ext cx="877600" cy="922400"/>
          </a:xfrm>
          <a:prstGeom prst="star10">
            <a:avLst>
              <a:gd name="adj" fmla="val 18116"/>
              <a:gd name="hf" fmla="val 105146"/>
            </a:avLst>
          </a:prstGeom>
          <a:solidFill>
            <a:schemeClr val="accent4"/>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 name="Google Shape;383;p21"/>
          <p:cNvSpPr/>
          <p:nvPr/>
        </p:nvSpPr>
        <p:spPr>
          <a:xfrm>
            <a:off x="270933" y="3732967"/>
            <a:ext cx="877600" cy="922400"/>
          </a:xfrm>
          <a:prstGeom prst="star10">
            <a:avLst>
              <a:gd name="adj" fmla="val 18116"/>
              <a:gd name="hf" fmla="val 105146"/>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4" name="Google Shape;384;p21"/>
          <p:cNvGrpSpPr/>
          <p:nvPr/>
        </p:nvGrpSpPr>
        <p:grpSpPr>
          <a:xfrm>
            <a:off x="11158465" y="1482932"/>
            <a:ext cx="521368" cy="521368"/>
            <a:chOff x="4238099" y="308824"/>
            <a:chExt cx="391026" cy="391026"/>
          </a:xfrm>
        </p:grpSpPr>
        <p:cxnSp>
          <p:nvCxnSpPr>
            <p:cNvPr id="385" name="Google Shape;385;p21"/>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86" name="Google Shape;386;p21"/>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87" name="Google Shape;387;p21"/>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88" name="Google Shape;388;p21"/>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389" name="Google Shape;389;p21"/>
          <p:cNvGrpSpPr/>
          <p:nvPr/>
        </p:nvGrpSpPr>
        <p:grpSpPr>
          <a:xfrm>
            <a:off x="5078932" y="6049665"/>
            <a:ext cx="521368" cy="521368"/>
            <a:chOff x="4238099" y="308824"/>
            <a:chExt cx="391026" cy="391026"/>
          </a:xfrm>
        </p:grpSpPr>
        <p:cxnSp>
          <p:nvCxnSpPr>
            <p:cNvPr id="390" name="Google Shape;390;p21"/>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91" name="Google Shape;391;p21"/>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92" name="Google Shape;392;p21"/>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93" name="Google Shape;393;p21"/>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394" name="Google Shape;394;p21"/>
          <p:cNvGrpSpPr/>
          <p:nvPr/>
        </p:nvGrpSpPr>
        <p:grpSpPr>
          <a:xfrm>
            <a:off x="1340765" y="197965"/>
            <a:ext cx="521368" cy="521368"/>
            <a:chOff x="4238099" y="308824"/>
            <a:chExt cx="391026" cy="391026"/>
          </a:xfrm>
        </p:grpSpPr>
        <p:cxnSp>
          <p:nvCxnSpPr>
            <p:cNvPr id="395" name="Google Shape;395;p21"/>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96" name="Google Shape;396;p21"/>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97" name="Google Shape;397;p21"/>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98" name="Google Shape;398;p21"/>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33597467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text" preserve="1">
  <p:cSld name="1_Title and text">
    <p:spTree>
      <p:nvGrpSpPr>
        <p:cNvPr id="1" name="Shape 378"/>
        <p:cNvGrpSpPr/>
        <p:nvPr/>
      </p:nvGrpSpPr>
      <p:grpSpPr>
        <a:xfrm>
          <a:off x="0" y="0"/>
          <a:ext cx="0" cy="0"/>
          <a:chOff x="0" y="0"/>
          <a:chExt cx="0" cy="0"/>
        </a:xfrm>
      </p:grpSpPr>
      <p:sp>
        <p:nvSpPr>
          <p:cNvPr id="379" name="Google Shape;379;p21"/>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80" name="Google Shape;380;p21"/>
          <p:cNvSpPr txBox="1">
            <a:spLocks noGrp="1"/>
          </p:cNvSpPr>
          <p:nvPr>
            <p:ph type="subTitle" idx="1"/>
          </p:nvPr>
        </p:nvSpPr>
        <p:spPr>
          <a:xfrm>
            <a:off x="1641084" y="3552733"/>
            <a:ext cx="3959200" cy="1645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81" name="Google Shape;381;p21"/>
          <p:cNvSpPr/>
          <p:nvPr/>
        </p:nvSpPr>
        <p:spPr>
          <a:xfrm>
            <a:off x="10802233" y="5197933"/>
            <a:ext cx="877600" cy="922400"/>
          </a:xfrm>
          <a:prstGeom prst="star10">
            <a:avLst>
              <a:gd name="adj" fmla="val 18116"/>
              <a:gd name="hf" fmla="val 105146"/>
            </a:avLst>
          </a:prstGeom>
          <a:solidFill>
            <a:schemeClr val="l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 name="Google Shape;382;p21"/>
          <p:cNvSpPr/>
          <p:nvPr/>
        </p:nvSpPr>
        <p:spPr>
          <a:xfrm>
            <a:off x="6813767" y="124951"/>
            <a:ext cx="877600" cy="922400"/>
          </a:xfrm>
          <a:prstGeom prst="star10">
            <a:avLst>
              <a:gd name="adj" fmla="val 18116"/>
              <a:gd name="hf" fmla="val 105146"/>
            </a:avLst>
          </a:prstGeom>
          <a:solidFill>
            <a:schemeClr val="accent4"/>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 name="Google Shape;383;p21"/>
          <p:cNvSpPr/>
          <p:nvPr/>
        </p:nvSpPr>
        <p:spPr>
          <a:xfrm>
            <a:off x="270933" y="3732967"/>
            <a:ext cx="877600" cy="922400"/>
          </a:xfrm>
          <a:prstGeom prst="star10">
            <a:avLst>
              <a:gd name="adj" fmla="val 18116"/>
              <a:gd name="hf" fmla="val 105146"/>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4" name="Google Shape;384;p21"/>
          <p:cNvGrpSpPr/>
          <p:nvPr/>
        </p:nvGrpSpPr>
        <p:grpSpPr>
          <a:xfrm>
            <a:off x="11158465" y="1482932"/>
            <a:ext cx="521368" cy="521368"/>
            <a:chOff x="4238099" y="308824"/>
            <a:chExt cx="391026" cy="391026"/>
          </a:xfrm>
        </p:grpSpPr>
        <p:cxnSp>
          <p:nvCxnSpPr>
            <p:cNvPr id="385" name="Google Shape;385;p21"/>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86" name="Google Shape;386;p21"/>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87" name="Google Shape;387;p21"/>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88" name="Google Shape;388;p21"/>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389" name="Google Shape;389;p21"/>
          <p:cNvGrpSpPr/>
          <p:nvPr/>
        </p:nvGrpSpPr>
        <p:grpSpPr>
          <a:xfrm>
            <a:off x="5078932" y="6049665"/>
            <a:ext cx="521368" cy="521368"/>
            <a:chOff x="4238099" y="308824"/>
            <a:chExt cx="391026" cy="391026"/>
          </a:xfrm>
        </p:grpSpPr>
        <p:cxnSp>
          <p:nvCxnSpPr>
            <p:cNvPr id="390" name="Google Shape;390;p21"/>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91" name="Google Shape;391;p21"/>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92" name="Google Shape;392;p21"/>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93" name="Google Shape;393;p21"/>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394" name="Google Shape;394;p21"/>
          <p:cNvGrpSpPr/>
          <p:nvPr/>
        </p:nvGrpSpPr>
        <p:grpSpPr>
          <a:xfrm>
            <a:off x="1340765" y="197965"/>
            <a:ext cx="521368" cy="521368"/>
            <a:chOff x="4238099" y="308824"/>
            <a:chExt cx="391026" cy="391026"/>
          </a:xfrm>
        </p:grpSpPr>
        <p:cxnSp>
          <p:nvCxnSpPr>
            <p:cNvPr id="395" name="Google Shape;395;p21"/>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96" name="Google Shape;396;p21"/>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97" name="Google Shape;397;p21"/>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398" name="Google Shape;398;p21"/>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3782913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
        <p:nvSpPr>
          <p:cNvPr id="7"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8"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9"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C6F893E8-3B3B-41D8-91C2-D6AA2326818D}"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57616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ext 1" preserve="1">
  <p:cSld name="Title and text 1">
    <p:spTree>
      <p:nvGrpSpPr>
        <p:cNvPr id="1" name="Shape 399"/>
        <p:cNvGrpSpPr/>
        <p:nvPr/>
      </p:nvGrpSpPr>
      <p:grpSpPr>
        <a:xfrm>
          <a:off x="0" y="0"/>
          <a:ext cx="0" cy="0"/>
          <a:chOff x="0" y="0"/>
          <a:chExt cx="0" cy="0"/>
        </a:xfrm>
      </p:grpSpPr>
      <p:sp>
        <p:nvSpPr>
          <p:cNvPr id="400" name="Google Shape;400;p22"/>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01" name="Google Shape;401;p22"/>
          <p:cNvSpPr txBox="1">
            <a:spLocks noGrp="1"/>
          </p:cNvSpPr>
          <p:nvPr>
            <p:ph type="subTitle" idx="1"/>
          </p:nvPr>
        </p:nvSpPr>
        <p:spPr>
          <a:xfrm>
            <a:off x="2844800" y="2096267"/>
            <a:ext cx="6502400" cy="40424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Char char="●"/>
              <a:defRPr/>
            </a:lvl1pPr>
            <a:lvl2pPr lvl="1" algn="ctr" rtl="0">
              <a:spcBef>
                <a:spcPts val="0"/>
              </a:spcBef>
              <a:spcAft>
                <a:spcPts val="0"/>
              </a:spcAft>
              <a:buSzPts val="1600"/>
              <a:buChar char="○"/>
              <a:defRPr/>
            </a:lvl2pPr>
            <a:lvl3pPr lvl="2" algn="ctr" rtl="0">
              <a:spcBef>
                <a:spcPts val="0"/>
              </a:spcBef>
              <a:spcAft>
                <a:spcPts val="0"/>
              </a:spcAft>
              <a:buSzPts val="1600"/>
              <a:buChar char="■"/>
              <a:defRPr/>
            </a:lvl3pPr>
            <a:lvl4pPr lvl="3" algn="ctr" rtl="0">
              <a:spcBef>
                <a:spcPts val="0"/>
              </a:spcBef>
              <a:spcAft>
                <a:spcPts val="0"/>
              </a:spcAft>
              <a:buSzPts val="1600"/>
              <a:buChar char="●"/>
              <a:defRPr/>
            </a:lvl4pPr>
            <a:lvl5pPr lvl="4" algn="ctr" rtl="0">
              <a:spcBef>
                <a:spcPts val="0"/>
              </a:spcBef>
              <a:spcAft>
                <a:spcPts val="0"/>
              </a:spcAft>
              <a:buSzPts val="1600"/>
              <a:buChar char="○"/>
              <a:defRPr/>
            </a:lvl5pPr>
            <a:lvl6pPr lvl="5" algn="ctr" rtl="0">
              <a:spcBef>
                <a:spcPts val="0"/>
              </a:spcBef>
              <a:spcAft>
                <a:spcPts val="0"/>
              </a:spcAft>
              <a:buSzPts val="1600"/>
              <a:buChar char="■"/>
              <a:defRPr/>
            </a:lvl6pPr>
            <a:lvl7pPr lvl="6" algn="ctr" rtl="0">
              <a:spcBef>
                <a:spcPts val="0"/>
              </a:spcBef>
              <a:spcAft>
                <a:spcPts val="0"/>
              </a:spcAft>
              <a:buSzPts val="1600"/>
              <a:buChar char="●"/>
              <a:defRPr/>
            </a:lvl7pPr>
            <a:lvl8pPr lvl="7" algn="ctr" rtl="0">
              <a:spcBef>
                <a:spcPts val="0"/>
              </a:spcBef>
              <a:spcAft>
                <a:spcPts val="0"/>
              </a:spcAft>
              <a:buSzPts val="1600"/>
              <a:buChar char="○"/>
              <a:defRPr/>
            </a:lvl8pPr>
            <a:lvl9pPr lvl="8" algn="ctr" rtl="0">
              <a:spcBef>
                <a:spcPts val="0"/>
              </a:spcBef>
              <a:spcAft>
                <a:spcPts val="0"/>
              </a:spcAft>
              <a:buSzPts val="1600"/>
              <a:buChar char="■"/>
              <a:defRPr/>
            </a:lvl9pPr>
          </a:lstStyle>
          <a:p>
            <a:endParaRPr/>
          </a:p>
        </p:txBody>
      </p:sp>
      <p:sp>
        <p:nvSpPr>
          <p:cNvPr id="402" name="Google Shape;402;p22"/>
          <p:cNvSpPr/>
          <p:nvPr/>
        </p:nvSpPr>
        <p:spPr>
          <a:xfrm>
            <a:off x="10862400" y="4338367"/>
            <a:ext cx="877600" cy="922400"/>
          </a:xfrm>
          <a:prstGeom prst="star10">
            <a:avLst>
              <a:gd name="adj" fmla="val 18116"/>
              <a:gd name="hf" fmla="val 105146"/>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3" name="Google Shape;403;p22"/>
          <p:cNvSpPr/>
          <p:nvPr/>
        </p:nvSpPr>
        <p:spPr>
          <a:xfrm>
            <a:off x="7078867" y="124984"/>
            <a:ext cx="877600" cy="922400"/>
          </a:xfrm>
          <a:prstGeom prst="star10">
            <a:avLst>
              <a:gd name="adj" fmla="val 18116"/>
              <a:gd name="hf" fmla="val 105146"/>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4" name="Google Shape;404;p22"/>
          <p:cNvSpPr/>
          <p:nvPr/>
        </p:nvSpPr>
        <p:spPr>
          <a:xfrm>
            <a:off x="702200" y="5715433"/>
            <a:ext cx="877600" cy="922400"/>
          </a:xfrm>
          <a:prstGeom prst="star10">
            <a:avLst>
              <a:gd name="adj" fmla="val 18116"/>
              <a:gd name="hf" fmla="val 105146"/>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05" name="Google Shape;405;p22"/>
          <p:cNvGrpSpPr/>
          <p:nvPr/>
        </p:nvGrpSpPr>
        <p:grpSpPr>
          <a:xfrm>
            <a:off x="11240965" y="840448"/>
            <a:ext cx="521368" cy="521368"/>
            <a:chOff x="4238099" y="308824"/>
            <a:chExt cx="391026" cy="391026"/>
          </a:xfrm>
        </p:grpSpPr>
        <p:cxnSp>
          <p:nvCxnSpPr>
            <p:cNvPr id="406" name="Google Shape;406;p22"/>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07" name="Google Shape;407;p22"/>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08" name="Google Shape;408;p22"/>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09" name="Google Shape;409;p22"/>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410" name="Google Shape;410;p22"/>
          <p:cNvGrpSpPr/>
          <p:nvPr/>
        </p:nvGrpSpPr>
        <p:grpSpPr>
          <a:xfrm>
            <a:off x="8876365" y="6187999"/>
            <a:ext cx="521368" cy="521368"/>
            <a:chOff x="4238099" y="308824"/>
            <a:chExt cx="391026" cy="391026"/>
          </a:xfrm>
        </p:grpSpPr>
        <p:cxnSp>
          <p:nvCxnSpPr>
            <p:cNvPr id="411" name="Google Shape;411;p22"/>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12" name="Google Shape;412;p22"/>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13" name="Google Shape;413;p22"/>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14" name="Google Shape;414;p22"/>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415" name="Google Shape;415;p22"/>
          <p:cNvGrpSpPr/>
          <p:nvPr/>
        </p:nvGrpSpPr>
        <p:grpSpPr>
          <a:xfrm>
            <a:off x="118999" y="1773499"/>
            <a:ext cx="521368" cy="521368"/>
            <a:chOff x="4238099" y="308824"/>
            <a:chExt cx="391026" cy="391026"/>
          </a:xfrm>
        </p:grpSpPr>
        <p:cxnSp>
          <p:nvCxnSpPr>
            <p:cNvPr id="416" name="Google Shape;416;p22"/>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17" name="Google Shape;417;p22"/>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18" name="Google Shape;418;p22"/>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19" name="Google Shape;419;p22"/>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32497988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Numbers and text" preserve="1">
  <p:cSld name="Numbers and text">
    <p:spTree>
      <p:nvGrpSpPr>
        <p:cNvPr id="1" name="Shape 420"/>
        <p:cNvGrpSpPr/>
        <p:nvPr/>
      </p:nvGrpSpPr>
      <p:grpSpPr>
        <a:xfrm>
          <a:off x="0" y="0"/>
          <a:ext cx="0" cy="0"/>
          <a:chOff x="0" y="0"/>
          <a:chExt cx="0" cy="0"/>
        </a:xfrm>
      </p:grpSpPr>
      <p:sp>
        <p:nvSpPr>
          <p:cNvPr id="421" name="Google Shape;421;p23"/>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22" name="Google Shape;422;p23"/>
          <p:cNvSpPr txBox="1">
            <a:spLocks noGrp="1"/>
          </p:cNvSpPr>
          <p:nvPr>
            <p:ph type="title" idx="2" hasCustomPrompt="1"/>
          </p:nvPr>
        </p:nvSpPr>
        <p:spPr>
          <a:xfrm>
            <a:off x="1447816" y="3003245"/>
            <a:ext cx="25780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423" name="Google Shape;423;p23"/>
          <p:cNvSpPr txBox="1">
            <a:spLocks noGrp="1"/>
          </p:cNvSpPr>
          <p:nvPr>
            <p:ph type="subTitle" idx="1"/>
          </p:nvPr>
        </p:nvSpPr>
        <p:spPr>
          <a:xfrm>
            <a:off x="1281367" y="4283667"/>
            <a:ext cx="2911600" cy="87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424" name="Google Shape;424;p23"/>
          <p:cNvSpPr txBox="1">
            <a:spLocks noGrp="1"/>
          </p:cNvSpPr>
          <p:nvPr>
            <p:ph type="title" idx="3" hasCustomPrompt="1"/>
          </p:nvPr>
        </p:nvSpPr>
        <p:spPr>
          <a:xfrm>
            <a:off x="4806807" y="3006000"/>
            <a:ext cx="25780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425" name="Google Shape;425;p23"/>
          <p:cNvSpPr txBox="1">
            <a:spLocks noGrp="1"/>
          </p:cNvSpPr>
          <p:nvPr>
            <p:ph type="subTitle" idx="4"/>
          </p:nvPr>
        </p:nvSpPr>
        <p:spPr>
          <a:xfrm>
            <a:off x="4640184" y="4283667"/>
            <a:ext cx="2911600" cy="87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426" name="Google Shape;426;p23"/>
          <p:cNvSpPr txBox="1">
            <a:spLocks noGrp="1"/>
          </p:cNvSpPr>
          <p:nvPr>
            <p:ph type="title" idx="5" hasCustomPrompt="1"/>
          </p:nvPr>
        </p:nvSpPr>
        <p:spPr>
          <a:xfrm>
            <a:off x="8165629" y="3010767"/>
            <a:ext cx="25780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427" name="Google Shape;427;p23"/>
          <p:cNvSpPr txBox="1">
            <a:spLocks noGrp="1"/>
          </p:cNvSpPr>
          <p:nvPr>
            <p:ph type="subTitle" idx="6"/>
          </p:nvPr>
        </p:nvSpPr>
        <p:spPr>
          <a:xfrm>
            <a:off x="7999033" y="4283667"/>
            <a:ext cx="2911600" cy="87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428" name="Google Shape;428;p23"/>
          <p:cNvGrpSpPr/>
          <p:nvPr/>
        </p:nvGrpSpPr>
        <p:grpSpPr>
          <a:xfrm>
            <a:off x="287066" y="3389745"/>
            <a:ext cx="454164" cy="454164"/>
            <a:chOff x="4238099" y="308824"/>
            <a:chExt cx="391026" cy="391026"/>
          </a:xfrm>
        </p:grpSpPr>
        <p:cxnSp>
          <p:nvCxnSpPr>
            <p:cNvPr id="429" name="Google Shape;429;p2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30" name="Google Shape;430;p2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31" name="Google Shape;431;p2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32" name="Google Shape;432;p2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433" name="Google Shape;433;p23"/>
          <p:cNvGrpSpPr/>
          <p:nvPr/>
        </p:nvGrpSpPr>
        <p:grpSpPr>
          <a:xfrm>
            <a:off x="8000701" y="5832122"/>
            <a:ext cx="454164" cy="454164"/>
            <a:chOff x="4238099" y="308824"/>
            <a:chExt cx="391026" cy="391026"/>
          </a:xfrm>
        </p:grpSpPr>
        <p:cxnSp>
          <p:nvCxnSpPr>
            <p:cNvPr id="434" name="Google Shape;434;p2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35" name="Google Shape;435;p2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36" name="Google Shape;436;p2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37" name="Google Shape;437;p2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438" name="Google Shape;438;p23"/>
          <p:cNvGrpSpPr/>
          <p:nvPr/>
        </p:nvGrpSpPr>
        <p:grpSpPr>
          <a:xfrm>
            <a:off x="11484066" y="1425178"/>
            <a:ext cx="454164" cy="454164"/>
            <a:chOff x="4238099" y="308824"/>
            <a:chExt cx="391026" cy="391026"/>
          </a:xfrm>
        </p:grpSpPr>
        <p:cxnSp>
          <p:nvCxnSpPr>
            <p:cNvPr id="439" name="Google Shape;439;p2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40" name="Google Shape;440;p2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41" name="Google Shape;441;p2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42" name="Google Shape;442;p2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443" name="Google Shape;443;p23"/>
          <p:cNvGrpSpPr/>
          <p:nvPr/>
        </p:nvGrpSpPr>
        <p:grpSpPr>
          <a:xfrm>
            <a:off x="6330187" y="150097"/>
            <a:ext cx="454164" cy="454164"/>
            <a:chOff x="4238099" y="308824"/>
            <a:chExt cx="391026" cy="391026"/>
          </a:xfrm>
        </p:grpSpPr>
        <p:cxnSp>
          <p:nvCxnSpPr>
            <p:cNvPr id="444" name="Google Shape;444;p2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45" name="Google Shape;445;p2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46" name="Google Shape;446;p2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47" name="Google Shape;447;p2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6059970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Quote" preserve="1">
  <p:cSld name="Quote">
    <p:spTree>
      <p:nvGrpSpPr>
        <p:cNvPr id="1" name="Shape 448"/>
        <p:cNvGrpSpPr/>
        <p:nvPr/>
      </p:nvGrpSpPr>
      <p:grpSpPr>
        <a:xfrm>
          <a:off x="0" y="0"/>
          <a:ext cx="0" cy="0"/>
          <a:chOff x="0" y="0"/>
          <a:chExt cx="0" cy="0"/>
        </a:xfrm>
      </p:grpSpPr>
      <p:sp>
        <p:nvSpPr>
          <p:cNvPr id="449" name="Google Shape;449;p24"/>
          <p:cNvSpPr txBox="1">
            <a:spLocks noGrp="1"/>
          </p:cNvSpPr>
          <p:nvPr>
            <p:ph type="title"/>
          </p:nvPr>
        </p:nvSpPr>
        <p:spPr>
          <a:xfrm>
            <a:off x="2851600" y="3750151"/>
            <a:ext cx="6488800" cy="76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50" name="Google Shape;450;p24"/>
          <p:cNvSpPr txBox="1">
            <a:spLocks noGrp="1"/>
          </p:cNvSpPr>
          <p:nvPr>
            <p:ph type="subTitle" idx="1"/>
          </p:nvPr>
        </p:nvSpPr>
        <p:spPr>
          <a:xfrm>
            <a:off x="2851600" y="2344251"/>
            <a:ext cx="6488800" cy="1406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2667"/>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451" name="Google Shape;451;p24"/>
          <p:cNvSpPr/>
          <p:nvPr/>
        </p:nvSpPr>
        <p:spPr>
          <a:xfrm>
            <a:off x="3531567" y="258133"/>
            <a:ext cx="877600" cy="922400"/>
          </a:xfrm>
          <a:prstGeom prst="star10">
            <a:avLst>
              <a:gd name="adj" fmla="val 18116"/>
              <a:gd name="hf" fmla="val 105146"/>
            </a:avLst>
          </a:prstGeom>
          <a:solidFill>
            <a:schemeClr val="accent4"/>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2" name="Google Shape;452;p24"/>
          <p:cNvSpPr/>
          <p:nvPr/>
        </p:nvSpPr>
        <p:spPr>
          <a:xfrm>
            <a:off x="1626467" y="4864651"/>
            <a:ext cx="877600" cy="922400"/>
          </a:xfrm>
          <a:prstGeom prst="star10">
            <a:avLst>
              <a:gd name="adj" fmla="val 18116"/>
              <a:gd name="hf" fmla="val 105146"/>
            </a:avLst>
          </a:prstGeom>
          <a:solidFill>
            <a:schemeClr val="l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3" name="Google Shape;453;p24"/>
          <p:cNvSpPr/>
          <p:nvPr/>
        </p:nvSpPr>
        <p:spPr>
          <a:xfrm>
            <a:off x="10528000" y="5314400"/>
            <a:ext cx="877600" cy="922400"/>
          </a:xfrm>
          <a:prstGeom prst="star10">
            <a:avLst>
              <a:gd name="adj" fmla="val 18116"/>
              <a:gd name="hf" fmla="val 105146"/>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54" name="Google Shape;454;p24"/>
          <p:cNvGrpSpPr/>
          <p:nvPr/>
        </p:nvGrpSpPr>
        <p:grpSpPr>
          <a:xfrm flipH="1">
            <a:off x="625665" y="1989332"/>
            <a:ext cx="521368" cy="521368"/>
            <a:chOff x="4238099" y="308824"/>
            <a:chExt cx="391026" cy="391026"/>
          </a:xfrm>
        </p:grpSpPr>
        <p:cxnSp>
          <p:nvCxnSpPr>
            <p:cNvPr id="455" name="Google Shape;455;p24"/>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56" name="Google Shape;456;p24"/>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57" name="Google Shape;457;p24"/>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58" name="Google Shape;458;p24"/>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459" name="Google Shape;459;p24"/>
          <p:cNvGrpSpPr/>
          <p:nvPr/>
        </p:nvGrpSpPr>
        <p:grpSpPr>
          <a:xfrm flipH="1">
            <a:off x="6080032" y="6138665"/>
            <a:ext cx="521368" cy="521368"/>
            <a:chOff x="4238099" y="308824"/>
            <a:chExt cx="391026" cy="391026"/>
          </a:xfrm>
        </p:grpSpPr>
        <p:cxnSp>
          <p:nvCxnSpPr>
            <p:cNvPr id="460" name="Google Shape;460;p24"/>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61" name="Google Shape;461;p24"/>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62" name="Google Shape;462;p24"/>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63" name="Google Shape;463;p24"/>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464" name="Google Shape;464;p24"/>
          <p:cNvGrpSpPr/>
          <p:nvPr/>
        </p:nvGrpSpPr>
        <p:grpSpPr>
          <a:xfrm flipH="1">
            <a:off x="10210832" y="595332"/>
            <a:ext cx="521368" cy="521368"/>
            <a:chOff x="4238099" y="308824"/>
            <a:chExt cx="391026" cy="391026"/>
          </a:xfrm>
        </p:grpSpPr>
        <p:cxnSp>
          <p:nvCxnSpPr>
            <p:cNvPr id="465" name="Google Shape;465;p24"/>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66" name="Google Shape;466;p24"/>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67" name="Google Shape;467;p24"/>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68" name="Google Shape;468;p24"/>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922270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hanks" preserve="1">
  <p:cSld name="Thanks">
    <p:spTree>
      <p:nvGrpSpPr>
        <p:cNvPr id="1" name="Shape 469"/>
        <p:cNvGrpSpPr/>
        <p:nvPr/>
      </p:nvGrpSpPr>
      <p:grpSpPr>
        <a:xfrm>
          <a:off x="0" y="0"/>
          <a:ext cx="0" cy="0"/>
          <a:chOff x="0" y="0"/>
          <a:chExt cx="0" cy="0"/>
        </a:xfrm>
      </p:grpSpPr>
      <p:sp>
        <p:nvSpPr>
          <p:cNvPr id="470" name="Google Shape;470;p25"/>
          <p:cNvSpPr txBox="1">
            <a:spLocks noGrp="1"/>
          </p:cNvSpPr>
          <p:nvPr>
            <p:ph type="ctrTitle"/>
          </p:nvPr>
        </p:nvSpPr>
        <p:spPr>
          <a:xfrm>
            <a:off x="2648017" y="719759"/>
            <a:ext cx="6896000" cy="146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471" name="Google Shape;471;p25"/>
          <p:cNvSpPr txBox="1">
            <a:spLocks noGrp="1"/>
          </p:cNvSpPr>
          <p:nvPr>
            <p:ph type="subTitle" idx="1"/>
          </p:nvPr>
        </p:nvSpPr>
        <p:spPr>
          <a:xfrm>
            <a:off x="2647984" y="2136433"/>
            <a:ext cx="6896000" cy="152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472" name="Google Shape;472;p25"/>
          <p:cNvSpPr/>
          <p:nvPr/>
        </p:nvSpPr>
        <p:spPr>
          <a:xfrm>
            <a:off x="1893833" y="258117"/>
            <a:ext cx="877600" cy="922400"/>
          </a:xfrm>
          <a:prstGeom prst="star10">
            <a:avLst>
              <a:gd name="adj" fmla="val 18116"/>
              <a:gd name="hf" fmla="val 105146"/>
            </a:avLst>
          </a:prstGeom>
          <a:solidFill>
            <a:schemeClr val="accent4"/>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3" name="Google Shape;473;p25"/>
          <p:cNvSpPr/>
          <p:nvPr/>
        </p:nvSpPr>
        <p:spPr>
          <a:xfrm>
            <a:off x="702200" y="5715433"/>
            <a:ext cx="877600" cy="922400"/>
          </a:xfrm>
          <a:prstGeom prst="star10">
            <a:avLst>
              <a:gd name="adj" fmla="val 18116"/>
              <a:gd name="hf" fmla="val 105146"/>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74" name="Google Shape;474;p25"/>
          <p:cNvGrpSpPr/>
          <p:nvPr/>
        </p:nvGrpSpPr>
        <p:grpSpPr>
          <a:xfrm>
            <a:off x="1866265" y="3055999"/>
            <a:ext cx="521368" cy="521368"/>
            <a:chOff x="4238099" y="308824"/>
            <a:chExt cx="391026" cy="391026"/>
          </a:xfrm>
        </p:grpSpPr>
        <p:cxnSp>
          <p:nvCxnSpPr>
            <p:cNvPr id="475" name="Google Shape;475;p25"/>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76" name="Google Shape;476;p25"/>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77" name="Google Shape;477;p25"/>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78" name="Google Shape;478;p25"/>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
        <p:nvSpPr>
          <p:cNvPr id="479" name="Google Shape;479;p25"/>
          <p:cNvSpPr/>
          <p:nvPr/>
        </p:nvSpPr>
        <p:spPr>
          <a:xfrm>
            <a:off x="10802233" y="4787000"/>
            <a:ext cx="877600" cy="922400"/>
          </a:xfrm>
          <a:prstGeom prst="star10">
            <a:avLst>
              <a:gd name="adj" fmla="val 18116"/>
              <a:gd name="hf" fmla="val 105146"/>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80" name="Google Shape;480;p25"/>
          <p:cNvGrpSpPr/>
          <p:nvPr/>
        </p:nvGrpSpPr>
        <p:grpSpPr>
          <a:xfrm>
            <a:off x="10092099" y="1996048"/>
            <a:ext cx="521368" cy="521368"/>
            <a:chOff x="4238099" y="308824"/>
            <a:chExt cx="391026" cy="391026"/>
          </a:xfrm>
        </p:grpSpPr>
        <p:cxnSp>
          <p:nvCxnSpPr>
            <p:cNvPr id="481" name="Google Shape;481;p25"/>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82" name="Google Shape;482;p25"/>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83" name="Google Shape;483;p25"/>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84" name="Google Shape;484;p25"/>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485" name="Google Shape;485;p25"/>
          <p:cNvGrpSpPr/>
          <p:nvPr/>
        </p:nvGrpSpPr>
        <p:grpSpPr>
          <a:xfrm>
            <a:off x="8518499" y="6232365"/>
            <a:ext cx="521368" cy="521368"/>
            <a:chOff x="4238099" y="308824"/>
            <a:chExt cx="391026" cy="391026"/>
          </a:xfrm>
        </p:grpSpPr>
        <p:cxnSp>
          <p:nvCxnSpPr>
            <p:cNvPr id="486" name="Google Shape;486;p25"/>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87" name="Google Shape;487;p25"/>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88" name="Google Shape;488;p25"/>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89" name="Google Shape;489;p25"/>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
        <p:nvSpPr>
          <p:cNvPr id="490" name="Google Shape;490;p25"/>
          <p:cNvSpPr txBox="1"/>
          <p:nvPr/>
        </p:nvSpPr>
        <p:spPr>
          <a:xfrm>
            <a:off x="3673700" y="4742996"/>
            <a:ext cx="4844800" cy="10104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 sz="1600" b="1">
                <a:solidFill>
                  <a:schemeClr val="dk1"/>
                </a:solidFill>
                <a:latin typeface="Barlow"/>
                <a:ea typeface="Barlow"/>
                <a:cs typeface="Barlow"/>
                <a:sym typeface="Barlow"/>
              </a:rPr>
              <a:t>CREDITS</a:t>
            </a:r>
            <a:r>
              <a:rPr lang="en" sz="1600">
                <a:solidFill>
                  <a:schemeClr val="dk1"/>
                </a:solidFill>
                <a:latin typeface="Barlow"/>
                <a:ea typeface="Barlow"/>
                <a:cs typeface="Barlow"/>
                <a:sym typeface="Barlow"/>
              </a:rPr>
              <a:t>: This presentation template was created by </a:t>
            </a:r>
            <a:r>
              <a:rPr lang="en" sz="1600" b="1">
                <a:solidFill>
                  <a:schemeClr val="dk1"/>
                </a:solidFill>
                <a:uFill>
                  <a:noFill/>
                </a:uFill>
                <a:latin typeface="Barlow"/>
                <a:ea typeface="Barlow"/>
                <a:cs typeface="Barlow"/>
                <a:sym typeface="Barlow"/>
                <a:hlinkClick r:id="rId2">
                  <a:extLst>
                    <a:ext uri="{A12FA001-AC4F-418D-AE19-62706E023703}">
                      <ahyp:hlinkClr xmlns:ahyp="http://schemas.microsoft.com/office/drawing/2018/hyperlinkcolor" xmlns="" val="tx"/>
                    </a:ext>
                  </a:extLst>
                </a:hlinkClick>
              </a:rPr>
              <a:t>Slidesgo</a:t>
            </a:r>
            <a:r>
              <a:rPr lang="en" sz="1600" b="1">
                <a:solidFill>
                  <a:schemeClr val="dk1"/>
                </a:solidFill>
                <a:latin typeface="Barlow"/>
                <a:ea typeface="Barlow"/>
                <a:cs typeface="Barlow"/>
                <a:sym typeface="Barlow"/>
              </a:rPr>
              <a:t>,</a:t>
            </a:r>
            <a:r>
              <a:rPr lang="en" sz="1600">
                <a:solidFill>
                  <a:schemeClr val="dk1"/>
                </a:solidFill>
                <a:latin typeface="Barlow"/>
                <a:ea typeface="Barlow"/>
                <a:cs typeface="Barlow"/>
                <a:sym typeface="Barlow"/>
              </a:rPr>
              <a:t> including icons by </a:t>
            </a:r>
            <a:r>
              <a:rPr lang="en" sz="1600" b="1">
                <a:solidFill>
                  <a:schemeClr val="dk1"/>
                </a:solidFill>
                <a:uFill>
                  <a:noFill/>
                </a:uFill>
                <a:latin typeface="Barlow"/>
                <a:ea typeface="Barlow"/>
                <a:cs typeface="Barlow"/>
                <a:sym typeface="Barlow"/>
                <a:hlinkClick r:id="rId3">
                  <a:extLst>
                    <a:ext uri="{A12FA001-AC4F-418D-AE19-62706E023703}">
                      <ahyp:hlinkClr xmlns:ahyp="http://schemas.microsoft.com/office/drawing/2018/hyperlinkcolor" xmlns="" val="tx"/>
                    </a:ext>
                  </a:extLst>
                </a:hlinkClick>
              </a:rPr>
              <a:t>Flaticon</a:t>
            </a:r>
            <a:r>
              <a:rPr lang="en" sz="1600">
                <a:solidFill>
                  <a:schemeClr val="dk1"/>
                </a:solidFill>
                <a:latin typeface="Barlow"/>
                <a:ea typeface="Barlow"/>
                <a:cs typeface="Barlow"/>
                <a:sym typeface="Barlow"/>
              </a:rPr>
              <a:t> and infographics &amp; images by </a:t>
            </a:r>
            <a:r>
              <a:rPr lang="en" sz="1600" b="1">
                <a:solidFill>
                  <a:schemeClr val="dk1"/>
                </a:solidFill>
                <a:uFill>
                  <a:noFill/>
                </a:uFill>
                <a:latin typeface="Barlow"/>
                <a:ea typeface="Barlow"/>
                <a:cs typeface="Barlow"/>
                <a:sym typeface="Barlow"/>
                <a:hlinkClick r:id="rId4">
                  <a:extLst>
                    <a:ext uri="{A12FA001-AC4F-418D-AE19-62706E023703}">
                      <ahyp:hlinkClr xmlns:ahyp="http://schemas.microsoft.com/office/drawing/2018/hyperlinkcolor" xmlns="" val="tx"/>
                    </a:ext>
                  </a:extLst>
                </a:hlinkClick>
              </a:rPr>
              <a:t>Freepik</a:t>
            </a:r>
            <a:r>
              <a:rPr lang="en" sz="1600">
                <a:solidFill>
                  <a:schemeClr val="dk1"/>
                </a:solidFill>
                <a:latin typeface="Barlow"/>
                <a:ea typeface="Barlow"/>
                <a:cs typeface="Barlow"/>
                <a:sym typeface="Barlow"/>
              </a:rPr>
              <a:t>.</a:t>
            </a:r>
            <a:endParaRPr sz="1600">
              <a:solidFill>
                <a:schemeClr val="dk1"/>
              </a:solidFill>
              <a:latin typeface="Barlow"/>
              <a:ea typeface="Barlow"/>
              <a:cs typeface="Barlow"/>
              <a:sym typeface="Barlow"/>
            </a:endParaRPr>
          </a:p>
        </p:txBody>
      </p:sp>
    </p:spTree>
    <p:extLst>
      <p:ext uri="{BB962C8B-B14F-4D97-AF65-F5344CB8AC3E}">
        <p14:creationId xmlns:p14="http://schemas.microsoft.com/office/powerpoint/2010/main" val="19733706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ackground" preserve="1">
  <p:cSld name="Background">
    <p:spTree>
      <p:nvGrpSpPr>
        <p:cNvPr id="1" name="Shape 491"/>
        <p:cNvGrpSpPr/>
        <p:nvPr/>
      </p:nvGrpSpPr>
      <p:grpSpPr>
        <a:xfrm>
          <a:off x="0" y="0"/>
          <a:ext cx="0" cy="0"/>
          <a:chOff x="0" y="0"/>
          <a:chExt cx="0" cy="0"/>
        </a:xfrm>
      </p:grpSpPr>
    </p:spTree>
    <p:extLst>
      <p:ext uri="{BB962C8B-B14F-4D97-AF65-F5344CB8AC3E}">
        <p14:creationId xmlns:p14="http://schemas.microsoft.com/office/powerpoint/2010/main" val="15487142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ackground 1" preserve="1">
  <p:cSld name="Background 1">
    <p:spTree>
      <p:nvGrpSpPr>
        <p:cNvPr id="1" name="Shape 492"/>
        <p:cNvGrpSpPr/>
        <p:nvPr/>
      </p:nvGrpSpPr>
      <p:grpSpPr>
        <a:xfrm>
          <a:off x="0" y="0"/>
          <a:ext cx="0" cy="0"/>
          <a:chOff x="0" y="0"/>
          <a:chExt cx="0" cy="0"/>
        </a:xfrm>
      </p:grpSpPr>
      <p:sp>
        <p:nvSpPr>
          <p:cNvPr id="493" name="Google Shape;493;p27"/>
          <p:cNvSpPr/>
          <p:nvPr/>
        </p:nvSpPr>
        <p:spPr>
          <a:xfrm>
            <a:off x="6417033" y="453284"/>
            <a:ext cx="877600" cy="922400"/>
          </a:xfrm>
          <a:prstGeom prst="star10">
            <a:avLst>
              <a:gd name="adj" fmla="val 18116"/>
              <a:gd name="hf" fmla="val 105146"/>
            </a:avLst>
          </a:prstGeom>
          <a:solidFill>
            <a:schemeClr val="accent4"/>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4" name="Google Shape;494;p27"/>
          <p:cNvSpPr/>
          <p:nvPr/>
        </p:nvSpPr>
        <p:spPr>
          <a:xfrm>
            <a:off x="300400" y="4418167"/>
            <a:ext cx="877600" cy="922400"/>
          </a:xfrm>
          <a:prstGeom prst="star10">
            <a:avLst>
              <a:gd name="adj" fmla="val 18116"/>
              <a:gd name="hf" fmla="val 105146"/>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95" name="Google Shape;495;p27"/>
          <p:cNvGrpSpPr/>
          <p:nvPr/>
        </p:nvGrpSpPr>
        <p:grpSpPr>
          <a:xfrm>
            <a:off x="144232" y="2052265"/>
            <a:ext cx="521368" cy="521368"/>
            <a:chOff x="4238099" y="308824"/>
            <a:chExt cx="391026" cy="391026"/>
          </a:xfrm>
        </p:grpSpPr>
        <p:cxnSp>
          <p:nvCxnSpPr>
            <p:cNvPr id="496" name="Google Shape;496;p27"/>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97" name="Google Shape;497;p27"/>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98" name="Google Shape;498;p27"/>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499" name="Google Shape;499;p27"/>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
        <p:nvSpPr>
          <p:cNvPr id="500" name="Google Shape;500;p27"/>
          <p:cNvSpPr/>
          <p:nvPr/>
        </p:nvSpPr>
        <p:spPr>
          <a:xfrm>
            <a:off x="10802233" y="4787000"/>
            <a:ext cx="877600" cy="922400"/>
          </a:xfrm>
          <a:prstGeom prst="star10">
            <a:avLst>
              <a:gd name="adj" fmla="val 18116"/>
              <a:gd name="hf" fmla="val 105146"/>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01" name="Google Shape;501;p27"/>
          <p:cNvGrpSpPr/>
          <p:nvPr/>
        </p:nvGrpSpPr>
        <p:grpSpPr>
          <a:xfrm>
            <a:off x="9873965" y="197981"/>
            <a:ext cx="521368" cy="521368"/>
            <a:chOff x="4238099" y="308824"/>
            <a:chExt cx="391026" cy="391026"/>
          </a:xfrm>
        </p:grpSpPr>
        <p:cxnSp>
          <p:nvCxnSpPr>
            <p:cNvPr id="502" name="Google Shape;502;p27"/>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03" name="Google Shape;503;p27"/>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04" name="Google Shape;504;p27"/>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05" name="Google Shape;505;p27"/>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506" name="Google Shape;506;p27"/>
          <p:cNvGrpSpPr/>
          <p:nvPr/>
        </p:nvGrpSpPr>
        <p:grpSpPr>
          <a:xfrm>
            <a:off x="8518499" y="6232365"/>
            <a:ext cx="521368" cy="521368"/>
            <a:chOff x="4238099" y="308824"/>
            <a:chExt cx="391026" cy="391026"/>
          </a:xfrm>
        </p:grpSpPr>
        <p:cxnSp>
          <p:nvCxnSpPr>
            <p:cNvPr id="507" name="Google Shape;507;p27"/>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08" name="Google Shape;508;p27"/>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09" name="Google Shape;509;p27"/>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10" name="Google Shape;510;p27"/>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
        <p:nvSpPr>
          <p:cNvPr id="511" name="Google Shape;511;p27"/>
          <p:cNvSpPr/>
          <p:nvPr/>
        </p:nvSpPr>
        <p:spPr>
          <a:xfrm>
            <a:off x="1411700" y="870551"/>
            <a:ext cx="877600" cy="922400"/>
          </a:xfrm>
          <a:prstGeom prst="star10">
            <a:avLst>
              <a:gd name="adj" fmla="val 18116"/>
              <a:gd name="hf" fmla="val 105146"/>
            </a:avLst>
          </a:prstGeom>
          <a:solidFill>
            <a:schemeClr val="accen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2" name="Google Shape;512;p27"/>
          <p:cNvSpPr/>
          <p:nvPr/>
        </p:nvSpPr>
        <p:spPr>
          <a:xfrm>
            <a:off x="3457433" y="5709400"/>
            <a:ext cx="877600" cy="922400"/>
          </a:xfrm>
          <a:prstGeom prst="star10">
            <a:avLst>
              <a:gd name="adj" fmla="val 18116"/>
              <a:gd name="hf" fmla="val 105146"/>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3" name="Google Shape;513;p27"/>
          <p:cNvSpPr/>
          <p:nvPr/>
        </p:nvSpPr>
        <p:spPr>
          <a:xfrm>
            <a:off x="10395333" y="1651233"/>
            <a:ext cx="877600" cy="922400"/>
          </a:xfrm>
          <a:prstGeom prst="star10">
            <a:avLst>
              <a:gd name="adj" fmla="val 18116"/>
              <a:gd name="hf" fmla="val 105146"/>
            </a:avLst>
          </a:prstGeom>
          <a:solidFill>
            <a:schemeClr val="l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289700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ackground 2" preserve="1">
  <p:cSld name="Background 2">
    <p:spTree>
      <p:nvGrpSpPr>
        <p:cNvPr id="1" name="Shape 514"/>
        <p:cNvGrpSpPr/>
        <p:nvPr/>
      </p:nvGrpSpPr>
      <p:grpSpPr>
        <a:xfrm>
          <a:off x="0" y="0"/>
          <a:ext cx="0" cy="0"/>
          <a:chOff x="0" y="0"/>
          <a:chExt cx="0" cy="0"/>
        </a:xfrm>
      </p:grpSpPr>
      <p:sp>
        <p:nvSpPr>
          <p:cNvPr id="515" name="Google Shape;515;p28"/>
          <p:cNvSpPr/>
          <p:nvPr/>
        </p:nvSpPr>
        <p:spPr>
          <a:xfrm>
            <a:off x="665600" y="4096700"/>
            <a:ext cx="877600" cy="922400"/>
          </a:xfrm>
          <a:prstGeom prst="star10">
            <a:avLst>
              <a:gd name="adj" fmla="val 18116"/>
              <a:gd name="hf" fmla="val 105146"/>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16" name="Google Shape;516;p28"/>
          <p:cNvGrpSpPr/>
          <p:nvPr/>
        </p:nvGrpSpPr>
        <p:grpSpPr>
          <a:xfrm>
            <a:off x="144232" y="2052265"/>
            <a:ext cx="521368" cy="521368"/>
            <a:chOff x="4238099" y="308824"/>
            <a:chExt cx="391026" cy="391026"/>
          </a:xfrm>
        </p:grpSpPr>
        <p:cxnSp>
          <p:nvCxnSpPr>
            <p:cNvPr id="517" name="Google Shape;517;p28"/>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18" name="Google Shape;518;p28"/>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19" name="Google Shape;519;p28"/>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20" name="Google Shape;520;p28"/>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521" name="Google Shape;521;p28"/>
          <p:cNvGrpSpPr/>
          <p:nvPr/>
        </p:nvGrpSpPr>
        <p:grpSpPr>
          <a:xfrm>
            <a:off x="3635548" y="117615"/>
            <a:ext cx="521368" cy="521368"/>
            <a:chOff x="4238099" y="308824"/>
            <a:chExt cx="391026" cy="391026"/>
          </a:xfrm>
        </p:grpSpPr>
        <p:cxnSp>
          <p:nvCxnSpPr>
            <p:cNvPr id="522" name="Google Shape;522;p28"/>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23" name="Google Shape;523;p28"/>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24" name="Google Shape;524;p28"/>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25" name="Google Shape;525;p28"/>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526" name="Google Shape;526;p28"/>
          <p:cNvGrpSpPr/>
          <p:nvPr/>
        </p:nvGrpSpPr>
        <p:grpSpPr>
          <a:xfrm>
            <a:off x="2617632" y="6138665"/>
            <a:ext cx="521368" cy="521368"/>
            <a:chOff x="4238099" y="308824"/>
            <a:chExt cx="391026" cy="391026"/>
          </a:xfrm>
        </p:grpSpPr>
        <p:cxnSp>
          <p:nvCxnSpPr>
            <p:cNvPr id="527" name="Google Shape;527;p28"/>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28" name="Google Shape;528;p28"/>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29" name="Google Shape;529;p28"/>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530" name="Google Shape;530;p28"/>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
        <p:nvSpPr>
          <p:cNvPr id="531" name="Google Shape;531;p28"/>
          <p:cNvSpPr/>
          <p:nvPr/>
        </p:nvSpPr>
        <p:spPr>
          <a:xfrm>
            <a:off x="1411700" y="870551"/>
            <a:ext cx="877600" cy="922400"/>
          </a:xfrm>
          <a:prstGeom prst="star10">
            <a:avLst>
              <a:gd name="adj" fmla="val 18116"/>
              <a:gd name="hf" fmla="val 105146"/>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2" name="Google Shape;532;p28"/>
          <p:cNvSpPr/>
          <p:nvPr/>
        </p:nvSpPr>
        <p:spPr>
          <a:xfrm>
            <a:off x="5351667" y="5433900"/>
            <a:ext cx="877600" cy="922400"/>
          </a:xfrm>
          <a:prstGeom prst="star10">
            <a:avLst>
              <a:gd name="adj" fmla="val 18116"/>
              <a:gd name="hf" fmla="val 105146"/>
            </a:avLst>
          </a:prstGeom>
          <a:solidFill>
            <a:schemeClr val="accent4"/>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8822256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696F50F-5E46-4190-B3D3-49B7FB02B90F}"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CB956B-E33B-41B5-A489-4F6396F9242C}" type="slidenum">
              <a:rPr lang="en-US" smtClean="0"/>
              <a:t>‹#›</a:t>
            </a:fld>
            <a:endParaRPr lang="en-US"/>
          </a:p>
        </p:txBody>
      </p:sp>
    </p:spTree>
    <p:extLst>
      <p:ext uri="{BB962C8B-B14F-4D97-AF65-F5344CB8AC3E}">
        <p14:creationId xmlns:p14="http://schemas.microsoft.com/office/powerpoint/2010/main" val="12443045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96F50F-5E46-4190-B3D3-49B7FB02B90F}"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CB956B-E33B-41B5-A489-4F6396F9242C}" type="slidenum">
              <a:rPr lang="en-US" smtClean="0"/>
              <a:t>‹#›</a:t>
            </a:fld>
            <a:endParaRPr lang="en-US"/>
          </a:p>
        </p:txBody>
      </p:sp>
    </p:spTree>
    <p:extLst>
      <p:ext uri="{BB962C8B-B14F-4D97-AF65-F5344CB8AC3E}">
        <p14:creationId xmlns:p14="http://schemas.microsoft.com/office/powerpoint/2010/main" val="20494189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96F50F-5E46-4190-B3D3-49B7FB02B90F}"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CB956B-E33B-41B5-A489-4F6396F9242C}" type="slidenum">
              <a:rPr lang="en-US" smtClean="0"/>
              <a:t>‹#›</a:t>
            </a:fld>
            <a:endParaRPr lang="en-US"/>
          </a:p>
        </p:txBody>
      </p:sp>
    </p:spTree>
    <p:extLst>
      <p:ext uri="{BB962C8B-B14F-4D97-AF65-F5344CB8AC3E}">
        <p14:creationId xmlns:p14="http://schemas.microsoft.com/office/powerpoint/2010/main" val="384542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4"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5"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757EFB61-F67F-45AE-8D30-494A95E49E30}"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671772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96F50F-5E46-4190-B3D3-49B7FB02B90F}"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CB956B-E33B-41B5-A489-4F6396F9242C}" type="slidenum">
              <a:rPr lang="en-US" smtClean="0"/>
              <a:t>‹#›</a:t>
            </a:fld>
            <a:endParaRPr lang="en-US"/>
          </a:p>
        </p:txBody>
      </p:sp>
    </p:spTree>
    <p:extLst>
      <p:ext uri="{BB962C8B-B14F-4D97-AF65-F5344CB8AC3E}">
        <p14:creationId xmlns:p14="http://schemas.microsoft.com/office/powerpoint/2010/main" val="36536420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96F50F-5E46-4190-B3D3-49B7FB02B90F}"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CB956B-E33B-41B5-A489-4F6396F9242C}" type="slidenum">
              <a:rPr lang="en-US" smtClean="0"/>
              <a:t>‹#›</a:t>
            </a:fld>
            <a:endParaRPr lang="en-US"/>
          </a:p>
        </p:txBody>
      </p:sp>
    </p:spTree>
    <p:extLst>
      <p:ext uri="{BB962C8B-B14F-4D97-AF65-F5344CB8AC3E}">
        <p14:creationId xmlns:p14="http://schemas.microsoft.com/office/powerpoint/2010/main" val="1150363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96F50F-5E46-4190-B3D3-49B7FB02B90F}"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CB956B-E33B-41B5-A489-4F6396F9242C}" type="slidenum">
              <a:rPr lang="en-US" smtClean="0"/>
              <a:t>‹#›</a:t>
            </a:fld>
            <a:endParaRPr lang="en-US"/>
          </a:p>
        </p:txBody>
      </p:sp>
    </p:spTree>
    <p:extLst>
      <p:ext uri="{BB962C8B-B14F-4D97-AF65-F5344CB8AC3E}">
        <p14:creationId xmlns:p14="http://schemas.microsoft.com/office/powerpoint/2010/main" val="281506610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96F50F-5E46-4190-B3D3-49B7FB02B90F}"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CB956B-E33B-41B5-A489-4F6396F9242C}" type="slidenum">
              <a:rPr lang="en-US" smtClean="0"/>
              <a:t>‹#›</a:t>
            </a:fld>
            <a:endParaRPr lang="en-US"/>
          </a:p>
        </p:txBody>
      </p:sp>
    </p:spTree>
    <p:extLst>
      <p:ext uri="{BB962C8B-B14F-4D97-AF65-F5344CB8AC3E}">
        <p14:creationId xmlns:p14="http://schemas.microsoft.com/office/powerpoint/2010/main" val="33867848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96F50F-5E46-4190-B3D3-49B7FB02B90F}"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CB956B-E33B-41B5-A489-4F6396F9242C}" type="slidenum">
              <a:rPr lang="en-US" smtClean="0"/>
              <a:t>‹#›</a:t>
            </a:fld>
            <a:endParaRPr lang="en-US"/>
          </a:p>
        </p:txBody>
      </p:sp>
    </p:spTree>
    <p:extLst>
      <p:ext uri="{BB962C8B-B14F-4D97-AF65-F5344CB8AC3E}">
        <p14:creationId xmlns:p14="http://schemas.microsoft.com/office/powerpoint/2010/main" val="172400807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96F50F-5E46-4190-B3D3-49B7FB02B90F}"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CB956B-E33B-41B5-A489-4F6396F9242C}" type="slidenum">
              <a:rPr lang="en-US" smtClean="0"/>
              <a:t>‹#›</a:t>
            </a:fld>
            <a:endParaRPr lang="en-US"/>
          </a:p>
        </p:txBody>
      </p:sp>
    </p:spTree>
    <p:extLst>
      <p:ext uri="{BB962C8B-B14F-4D97-AF65-F5344CB8AC3E}">
        <p14:creationId xmlns:p14="http://schemas.microsoft.com/office/powerpoint/2010/main" val="319208576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96F50F-5E46-4190-B3D3-49B7FB02B90F}"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CB956B-E33B-41B5-A489-4F6396F9242C}" type="slidenum">
              <a:rPr lang="en-US" smtClean="0"/>
              <a:t>‹#›</a:t>
            </a:fld>
            <a:endParaRPr lang="en-US"/>
          </a:p>
        </p:txBody>
      </p:sp>
    </p:spTree>
    <p:extLst>
      <p:ext uri="{BB962C8B-B14F-4D97-AF65-F5344CB8AC3E}">
        <p14:creationId xmlns:p14="http://schemas.microsoft.com/office/powerpoint/2010/main" val="188920858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96F50F-5E46-4190-B3D3-49B7FB02B90F}"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CB956B-E33B-41B5-A489-4F6396F9242C}" type="slidenum">
              <a:rPr lang="en-US" smtClean="0"/>
              <a:t>‹#›</a:t>
            </a:fld>
            <a:endParaRPr lang="en-US"/>
          </a:p>
        </p:txBody>
      </p:sp>
    </p:spTree>
    <p:extLst>
      <p:ext uri="{BB962C8B-B14F-4D97-AF65-F5344CB8AC3E}">
        <p14:creationId xmlns:p14="http://schemas.microsoft.com/office/powerpoint/2010/main" val="253028736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96F50F-5E46-4190-B3D3-49B7FB02B90F}"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CB956B-E33B-41B5-A489-4F6396F9242C}" type="slidenum">
              <a:rPr lang="en-US" smtClean="0"/>
              <a:t>‹#›</a:t>
            </a:fld>
            <a:endParaRPr lang="en-US"/>
          </a:p>
        </p:txBody>
      </p:sp>
    </p:spTree>
    <p:extLst>
      <p:ext uri="{BB962C8B-B14F-4D97-AF65-F5344CB8AC3E}">
        <p14:creationId xmlns:p14="http://schemas.microsoft.com/office/powerpoint/2010/main" val="37972799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cSld name="1_Title Slide">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pic>
        <p:nvPicPr>
          <p:cNvPr id="2" name="Picture 1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6431744"/>
      </p:ext>
    </p:extLst>
  </p:cSld>
  <p:clrMapOvr>
    <a:masterClrMapping/>
  </p:clrMapOvr>
  <p:transition spd="slow">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3"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4"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31EB3E2C-C1BB-423A-8BE8-9AE064911B7F}"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2054008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3ED130C-C7F5-4484-B5EB-92F24A716756}"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2912203439"/>
      </p:ext>
    </p:extLst>
  </p:cSld>
  <p:clrMapOvr>
    <a:masterClrMapping/>
  </p:clrMapOvr>
  <p:transition spd="slow">
    <p:wip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ED130C-C7F5-4484-B5EB-92F24A716756}"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1488514310"/>
      </p:ext>
    </p:extLst>
  </p:cSld>
  <p:clrMapOvr>
    <a:masterClrMapping/>
  </p:clrMapOvr>
  <p:transition spd="slow">
    <p:wip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ED130C-C7F5-4484-B5EB-92F24A716756}"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487031492"/>
      </p:ext>
    </p:extLst>
  </p:cSld>
  <p:clrMapOvr>
    <a:masterClrMapping/>
  </p:clrMapOvr>
  <p:transition spd="slow">
    <p:wip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3ED130C-C7F5-4484-B5EB-92F24A716756}"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2003985169"/>
      </p:ext>
    </p:extLst>
  </p:cSld>
  <p:clrMapOvr>
    <a:masterClrMapping/>
  </p:clrMapOvr>
  <p:transition spd="slow">
    <p:wip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5"/>
            <a:ext cx="5386917" cy="639763"/>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5"/>
            <a:ext cx="5389033" cy="639763"/>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ED130C-C7F5-4484-B5EB-92F24A716756}"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3577105321"/>
      </p:ext>
    </p:extLst>
  </p:cSld>
  <p:clrMapOvr>
    <a:masterClrMapping/>
  </p:clrMapOvr>
  <p:transition spd="slow">
    <p:wip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3ED130C-C7F5-4484-B5EB-92F24A716756}"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3755923661"/>
      </p:ext>
    </p:extLst>
  </p:cSld>
  <p:clrMapOvr>
    <a:masterClrMapping/>
  </p:clrMapOvr>
  <p:transition spd="slow">
    <p:wip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ED130C-C7F5-4484-B5EB-92F24A716756}"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877185393"/>
      </p:ext>
    </p:extLst>
  </p:cSld>
  <p:clrMapOvr>
    <a:masterClrMapping/>
  </p:clrMapOvr>
  <p:transition spd="slow">
    <p:wip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1"/>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ED130C-C7F5-4484-B5EB-92F24A716756}"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693959569"/>
      </p:ext>
    </p:extLst>
  </p:cSld>
  <p:clrMapOvr>
    <a:masterClrMapping/>
  </p:clrMapOvr>
  <p:transition spd="slow">
    <p:wip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2389717" y="5367340"/>
            <a:ext cx="7315200" cy="804863"/>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ED130C-C7F5-4484-B5EB-92F24A716756}"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3857060693"/>
      </p:ext>
    </p:extLst>
  </p:cSld>
  <p:clrMapOvr>
    <a:masterClrMapping/>
  </p:clrMapOvr>
  <p:transition spd="slow">
    <p:wip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ED130C-C7F5-4484-B5EB-92F24A716756}"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742446128"/>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3"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4"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31EB3E2C-C1BB-423A-8BE8-9AE064911B7F}"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0289135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ED130C-C7F5-4484-B5EB-92F24A716756}"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C6775D-9DFB-45DA-A78C-A0D79605F38F}" type="slidenum">
              <a:rPr lang="en-US" smtClean="0"/>
              <a:t>‹#›</a:t>
            </a:fld>
            <a:endParaRPr lang="en-US"/>
          </a:p>
        </p:txBody>
      </p:sp>
    </p:spTree>
    <p:extLst>
      <p:ext uri="{BB962C8B-B14F-4D97-AF65-F5344CB8AC3E}">
        <p14:creationId xmlns:p14="http://schemas.microsoft.com/office/powerpoint/2010/main" val="2298927975"/>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3"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4" name="Slide Number Placeholder 5"/>
          <p:cNvSpPr>
            <a:spLocks noGrp="1"/>
          </p:cNvSpPr>
          <p:nvPr>
            <p:ph type="sldNum" sz="quarter" idx="12"/>
          </p:nvPr>
        </p:nvSpPr>
        <p:spPr/>
        <p:txBody>
          <a:bodyPr/>
          <a:lstStyle>
            <a:lvl1pPr>
              <a:defRPr/>
            </a:lvl1pPr>
          </a:lstStyle>
          <a:p>
            <a:pPr fontAlgn="base">
              <a:spcBef>
                <a:spcPct val="0"/>
              </a:spcBef>
              <a:spcAft>
                <a:spcPct val="0"/>
              </a:spcAft>
              <a:defRPr/>
            </a:pPr>
            <a:fld id="{31EB3E2C-C1BB-423A-8BE8-9AE064911B7F}"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38115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theme" Target="../theme/theme3.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slideLayout" Target="../slideLayouts/slideLayout56.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5.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95000">
              <a:schemeClr val="accent3">
                <a:lumMod val="40000"/>
                <a:lumOff val="60000"/>
              </a:schemeClr>
            </a:gs>
            <a:gs pos="47000">
              <a:schemeClr val="accent3">
                <a:lumMod val="40000"/>
                <a:lumOff val="60000"/>
              </a:schemeClr>
            </a:gs>
            <a:gs pos="17000">
              <a:schemeClr val="accent3">
                <a:lumMod val="20000"/>
                <a:lumOff val="80000"/>
              </a:schemeClr>
            </a:gs>
            <a:gs pos="80000">
              <a:schemeClr val="accent3">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9" name="Rectangle 8"/>
          <p:cNvSpPr/>
          <p:nvPr/>
        </p:nvSpPr>
        <p:spPr>
          <a:xfrm>
            <a:off x="0" y="3768725"/>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2" name="Title Placeholder 1"/>
          <p:cNvSpPr>
            <a:spLocks noGrp="1"/>
          </p:cNvSpPr>
          <p:nvPr>
            <p:ph type="title"/>
          </p:nvPr>
        </p:nvSpPr>
        <p:spPr>
          <a:xfrm>
            <a:off x="2391834" y="4371975"/>
            <a:ext cx="8682567"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1037" name="Text Placeholder 2"/>
          <p:cNvSpPr>
            <a:spLocks noGrp="1"/>
          </p:cNvSpPr>
          <p:nvPr>
            <p:ph type="body" idx="1"/>
          </p:nvPr>
        </p:nvSpPr>
        <p:spPr bwMode="auto">
          <a:xfrm>
            <a:off x="1524000" y="731839"/>
            <a:ext cx="85344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229600" y="6172201"/>
            <a:ext cx="3352800" cy="365125"/>
          </a:xfrm>
          <a:prstGeom prst="rect">
            <a:avLst/>
          </a:prstGeom>
        </p:spPr>
        <p:txBody>
          <a:bodyPr vert="horz" lIns="91440" tIns="45720" rIns="91440" bIns="45720" rtlCol="0" anchor="ctr"/>
          <a:lstStyle>
            <a:lvl1pPr algn="r" eaLnBrk="1" hangingPunct="1">
              <a:defRPr sz="1100" b="1">
                <a:solidFill>
                  <a:schemeClr val="tx1">
                    <a:lumMod val="50000"/>
                    <a:lumOff val="50000"/>
                  </a:schemeClr>
                </a:solidFill>
                <a:cs typeface="+mn-cs"/>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5" name="Footer Placeholder 4"/>
          <p:cNvSpPr>
            <a:spLocks noGrp="1"/>
          </p:cNvSpPr>
          <p:nvPr>
            <p:ph type="ftr" sz="quarter" idx="3"/>
          </p:nvPr>
        </p:nvSpPr>
        <p:spPr>
          <a:xfrm>
            <a:off x="609600" y="6172201"/>
            <a:ext cx="4470400" cy="365125"/>
          </a:xfrm>
          <a:prstGeom prst="rect">
            <a:avLst/>
          </a:prstGeom>
        </p:spPr>
        <p:txBody>
          <a:bodyPr vert="horz" lIns="91440" tIns="45720" rIns="91440" bIns="45720" rtlCol="0" anchor="ctr"/>
          <a:lstStyle>
            <a:lvl1pPr algn="l" eaLnBrk="1" hangingPunct="1">
              <a:defRPr sz="1100" b="1">
                <a:solidFill>
                  <a:schemeClr val="tx1">
                    <a:lumMod val="50000"/>
                    <a:lumOff val="50000"/>
                  </a:schemeClr>
                </a:solidFill>
                <a:cs typeface="+mn-cs"/>
              </a:defRPr>
            </a:lvl1pPr>
          </a:lstStyle>
          <a:p>
            <a:pPr fontAlgn="base">
              <a:spcBef>
                <a:spcPct val="0"/>
              </a:spcBef>
              <a:spcAft>
                <a:spcPct val="0"/>
              </a:spcAft>
              <a:defRPr/>
            </a:pPr>
            <a:endParaRPr lang="en-US">
              <a:solidFill>
                <a:prstClr val="black">
                  <a:lumMod val="50000"/>
                  <a:lumOff val="50000"/>
                </a:prstClr>
              </a:solidFill>
              <a:latin typeface="Times New Roman" panose="02020603050405020304" pitchFamily="18" charset="0"/>
            </a:endParaRPr>
          </a:p>
        </p:txBody>
      </p:sp>
      <p:sp>
        <p:nvSpPr>
          <p:cNvPr id="6" name="Slide Number Placeholder 5"/>
          <p:cNvSpPr>
            <a:spLocks noGrp="1"/>
          </p:cNvSpPr>
          <p:nvPr>
            <p:ph type="sldNum" sz="quarter" idx="4"/>
          </p:nvPr>
        </p:nvSpPr>
        <p:spPr>
          <a:xfrm>
            <a:off x="5080000" y="6172201"/>
            <a:ext cx="24384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b="1">
                <a:solidFill>
                  <a:srgbClr val="7F7F7F"/>
                </a:solidFill>
                <a:cs typeface="Tahoma" panose="020B0604030504040204" pitchFamily="34" charset="0"/>
              </a:defRPr>
            </a:lvl1pPr>
          </a:lstStyle>
          <a:p>
            <a:pPr fontAlgn="base">
              <a:spcBef>
                <a:spcPct val="0"/>
              </a:spcBef>
              <a:spcAft>
                <a:spcPct val="0"/>
              </a:spcAft>
              <a:defRPr/>
            </a:pPr>
            <a:fld id="{1C35C60A-B715-4590-912E-77131108712C}" type="slidenum">
              <a:rPr lang="ar-SA" altLang="en-US" smtClean="0">
                <a:latin typeface="Times New Roman" panose="02020603050405020304" pitchFamily="18" charset="0"/>
              </a:rPr>
              <a:pPr fontAlgn="base">
                <a:spcBef>
                  <a:spcPct val="0"/>
                </a:spcBef>
                <a:spcAft>
                  <a:spcPct val="0"/>
                </a:spcAft>
                <a:defRPr/>
              </a:pPr>
              <a:t>‹#›</a:t>
            </a:fld>
            <a:endParaRPr lang="en-US" altLang="en-US">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986642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764" r:id="rId8"/>
    <p:sldLayoutId id="2147483763" r:id="rId9"/>
    <p:sldLayoutId id="2147483762" r:id="rId10"/>
    <p:sldLayoutId id="2147483761" r:id="rId11"/>
    <p:sldLayoutId id="2147483760" r:id="rId12"/>
    <p:sldLayoutId id="2147483668" r:id="rId13"/>
    <p:sldLayoutId id="2147483669" r:id="rId14"/>
    <p:sldLayoutId id="2147483670" r:id="rId15"/>
    <p:sldLayoutId id="2147483671" r:id="rId16"/>
    <p:sldLayoutId id="2147483672" r:id="rId17"/>
  </p:sldLayoutIdLst>
  <p:txStyles>
    <p:titleStyle>
      <a:lvl1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ADE743-382B-42E5-AA6E-FB8C9D08DE14}" type="datetimeFigureOut">
              <a:rPr lang="vi-VN" smtClean="0"/>
              <a:t>21/02/2024</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ACA366-9975-4146-96E3-1AE2AEA6DAD0}" type="slidenum">
              <a:rPr lang="vi-VN" smtClean="0"/>
              <a:t>‹#›</a:t>
            </a:fld>
            <a:endParaRPr lang="vi-VN"/>
          </a:p>
        </p:txBody>
      </p:sp>
    </p:spTree>
    <p:extLst>
      <p:ext uri="{BB962C8B-B14F-4D97-AF65-F5344CB8AC3E}">
        <p14:creationId xmlns:p14="http://schemas.microsoft.com/office/powerpoint/2010/main" val="152867733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600"/>
              <a:buFont typeface="Cookie"/>
              <a:buNone/>
              <a:defRPr sz="3600" b="1">
                <a:solidFill>
                  <a:schemeClr val="dk1"/>
                </a:solidFill>
                <a:latin typeface="Cookie"/>
                <a:ea typeface="Cookie"/>
                <a:cs typeface="Cookie"/>
                <a:sym typeface="Cookie"/>
              </a:defRPr>
            </a:lvl1pPr>
            <a:lvl2pPr lvl="1">
              <a:spcBef>
                <a:spcPts val="0"/>
              </a:spcBef>
              <a:spcAft>
                <a:spcPts val="0"/>
              </a:spcAft>
              <a:buClr>
                <a:schemeClr val="dk1"/>
              </a:buClr>
              <a:buSzPts val="3600"/>
              <a:buFont typeface="Cookie"/>
              <a:buNone/>
              <a:defRPr sz="3600" b="1">
                <a:solidFill>
                  <a:schemeClr val="dk1"/>
                </a:solidFill>
                <a:latin typeface="Cookie"/>
                <a:ea typeface="Cookie"/>
                <a:cs typeface="Cookie"/>
                <a:sym typeface="Cookie"/>
              </a:defRPr>
            </a:lvl2pPr>
            <a:lvl3pPr lvl="2">
              <a:spcBef>
                <a:spcPts val="0"/>
              </a:spcBef>
              <a:spcAft>
                <a:spcPts val="0"/>
              </a:spcAft>
              <a:buClr>
                <a:schemeClr val="dk1"/>
              </a:buClr>
              <a:buSzPts val="3600"/>
              <a:buFont typeface="Cookie"/>
              <a:buNone/>
              <a:defRPr sz="3600" b="1">
                <a:solidFill>
                  <a:schemeClr val="dk1"/>
                </a:solidFill>
                <a:latin typeface="Cookie"/>
                <a:ea typeface="Cookie"/>
                <a:cs typeface="Cookie"/>
                <a:sym typeface="Cookie"/>
              </a:defRPr>
            </a:lvl3pPr>
            <a:lvl4pPr lvl="3">
              <a:spcBef>
                <a:spcPts val="0"/>
              </a:spcBef>
              <a:spcAft>
                <a:spcPts val="0"/>
              </a:spcAft>
              <a:buClr>
                <a:schemeClr val="dk1"/>
              </a:buClr>
              <a:buSzPts val="3600"/>
              <a:buFont typeface="Cookie"/>
              <a:buNone/>
              <a:defRPr sz="3600" b="1">
                <a:solidFill>
                  <a:schemeClr val="dk1"/>
                </a:solidFill>
                <a:latin typeface="Cookie"/>
                <a:ea typeface="Cookie"/>
                <a:cs typeface="Cookie"/>
                <a:sym typeface="Cookie"/>
              </a:defRPr>
            </a:lvl4pPr>
            <a:lvl5pPr lvl="4">
              <a:spcBef>
                <a:spcPts val="0"/>
              </a:spcBef>
              <a:spcAft>
                <a:spcPts val="0"/>
              </a:spcAft>
              <a:buClr>
                <a:schemeClr val="dk1"/>
              </a:buClr>
              <a:buSzPts val="3600"/>
              <a:buFont typeface="Cookie"/>
              <a:buNone/>
              <a:defRPr sz="3600" b="1">
                <a:solidFill>
                  <a:schemeClr val="dk1"/>
                </a:solidFill>
                <a:latin typeface="Cookie"/>
                <a:ea typeface="Cookie"/>
                <a:cs typeface="Cookie"/>
                <a:sym typeface="Cookie"/>
              </a:defRPr>
            </a:lvl5pPr>
            <a:lvl6pPr lvl="5">
              <a:spcBef>
                <a:spcPts val="0"/>
              </a:spcBef>
              <a:spcAft>
                <a:spcPts val="0"/>
              </a:spcAft>
              <a:buClr>
                <a:schemeClr val="dk1"/>
              </a:buClr>
              <a:buSzPts val="3600"/>
              <a:buFont typeface="Cookie"/>
              <a:buNone/>
              <a:defRPr sz="3600" b="1">
                <a:solidFill>
                  <a:schemeClr val="dk1"/>
                </a:solidFill>
                <a:latin typeface="Cookie"/>
                <a:ea typeface="Cookie"/>
                <a:cs typeface="Cookie"/>
                <a:sym typeface="Cookie"/>
              </a:defRPr>
            </a:lvl6pPr>
            <a:lvl7pPr lvl="6">
              <a:spcBef>
                <a:spcPts val="0"/>
              </a:spcBef>
              <a:spcAft>
                <a:spcPts val="0"/>
              </a:spcAft>
              <a:buClr>
                <a:schemeClr val="dk1"/>
              </a:buClr>
              <a:buSzPts val="3600"/>
              <a:buFont typeface="Cookie"/>
              <a:buNone/>
              <a:defRPr sz="3600" b="1">
                <a:solidFill>
                  <a:schemeClr val="dk1"/>
                </a:solidFill>
                <a:latin typeface="Cookie"/>
                <a:ea typeface="Cookie"/>
                <a:cs typeface="Cookie"/>
                <a:sym typeface="Cookie"/>
              </a:defRPr>
            </a:lvl7pPr>
            <a:lvl8pPr lvl="7">
              <a:spcBef>
                <a:spcPts val="0"/>
              </a:spcBef>
              <a:spcAft>
                <a:spcPts val="0"/>
              </a:spcAft>
              <a:buClr>
                <a:schemeClr val="dk1"/>
              </a:buClr>
              <a:buSzPts val="3600"/>
              <a:buFont typeface="Cookie"/>
              <a:buNone/>
              <a:defRPr sz="3600" b="1">
                <a:solidFill>
                  <a:schemeClr val="dk1"/>
                </a:solidFill>
                <a:latin typeface="Cookie"/>
                <a:ea typeface="Cookie"/>
                <a:cs typeface="Cookie"/>
                <a:sym typeface="Cookie"/>
              </a:defRPr>
            </a:lvl8pPr>
            <a:lvl9pPr lvl="8">
              <a:spcBef>
                <a:spcPts val="0"/>
              </a:spcBef>
              <a:spcAft>
                <a:spcPts val="0"/>
              </a:spcAft>
              <a:buClr>
                <a:schemeClr val="dk1"/>
              </a:buClr>
              <a:buSzPts val="3600"/>
              <a:buFont typeface="Cookie"/>
              <a:buNone/>
              <a:defRPr sz="3600" b="1">
                <a:solidFill>
                  <a:schemeClr val="dk1"/>
                </a:solidFill>
                <a:latin typeface="Cookie"/>
                <a:ea typeface="Cookie"/>
                <a:cs typeface="Cookie"/>
                <a:sym typeface="Cookie"/>
              </a:defRPr>
            </a:lvl9pPr>
          </a:lstStyle>
          <a:p>
            <a:endParaRPr dirty="0"/>
          </a:p>
        </p:txBody>
      </p:sp>
      <p:sp>
        <p:nvSpPr>
          <p:cNvPr id="7" name="Google Shape;7;p1"/>
          <p:cNvSpPr txBox="1">
            <a:spLocks noGrp="1"/>
          </p:cNvSpPr>
          <p:nvPr>
            <p:ph type="body" idx="1"/>
          </p:nvPr>
        </p:nvSpPr>
        <p:spPr>
          <a:xfrm>
            <a:off x="950967" y="1583467"/>
            <a:ext cx="10290000" cy="45552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1pPr>
            <a:lvl2pPr marL="914400" lvl="1"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2pPr>
            <a:lvl3pPr marL="1371600" lvl="2"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3pPr>
            <a:lvl4pPr marL="1828800" lvl="3"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4pPr>
            <a:lvl5pPr marL="2286000" lvl="4"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5pPr>
            <a:lvl6pPr marL="2743200" lvl="5"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6pPr>
            <a:lvl7pPr marL="3200400" lvl="6"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7pPr>
            <a:lvl8pPr marL="3657600" lvl="7"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8pPr>
            <a:lvl9pPr marL="4114800" lvl="8" indent="-330200">
              <a:lnSpc>
                <a:spcPct val="100000"/>
              </a:lnSpc>
              <a:spcBef>
                <a:spcPts val="0"/>
              </a:spcBef>
              <a:spcAft>
                <a:spcPts val="0"/>
              </a:spcAft>
              <a:buClr>
                <a:schemeClr val="dk1"/>
              </a:buClr>
              <a:buSzPts val="1600"/>
              <a:buFont typeface="Barlow"/>
              <a:buChar char="■"/>
              <a:defRPr sz="1600">
                <a:solidFill>
                  <a:schemeClr val="dk1"/>
                </a:solidFill>
                <a:latin typeface="Barlow"/>
                <a:ea typeface="Barlow"/>
                <a:cs typeface="Barlow"/>
                <a:sym typeface="Barlow"/>
              </a:defRPr>
            </a:lvl9pPr>
          </a:lstStyle>
          <a:p>
            <a:endParaRPr/>
          </a:p>
        </p:txBody>
      </p:sp>
    </p:spTree>
    <p:extLst>
      <p:ext uri="{BB962C8B-B14F-4D97-AF65-F5344CB8AC3E}">
        <p14:creationId xmlns:p14="http://schemas.microsoft.com/office/powerpoint/2010/main" val="1918874339"/>
      </p:ext>
    </p:extLst>
  </p:cSld>
  <p:clrMap bg1="lt1" tx1="dk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 id="2147483721" r:id="rId20"/>
    <p:sldLayoutId id="2147483766" r:id="rId21"/>
    <p:sldLayoutId id="2147483722" r:id="rId22"/>
    <p:sldLayoutId id="2147483723" r:id="rId23"/>
    <p:sldLayoutId id="2147483724" r:id="rId24"/>
    <p:sldLayoutId id="2147483725" r:id="rId25"/>
    <p:sldLayoutId id="2147483726" r:id="rId26"/>
    <p:sldLayoutId id="2147483727" r:id="rId27"/>
    <p:sldLayoutId id="2147483728" r:id="rId2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96F50F-5E46-4190-B3D3-49B7FB02B90F}" type="datetimeFigureOut">
              <a:rPr lang="en-US" smtClean="0"/>
              <a:t>2/21/2024</a:t>
            </a:fld>
            <a:endParaRPr lang="en-US"/>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CB956B-E33B-41B5-A489-4F6396F9242C}" type="slidenum">
              <a:rPr lang="en-US" smtClean="0"/>
              <a:t>‹#›</a:t>
            </a:fld>
            <a:endParaRPr lang="en-US"/>
          </a:p>
        </p:txBody>
      </p:sp>
    </p:spTree>
    <p:extLst>
      <p:ext uri="{BB962C8B-B14F-4D97-AF65-F5344CB8AC3E}">
        <p14:creationId xmlns:p14="http://schemas.microsoft.com/office/powerpoint/2010/main" val="1548555938"/>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65" r:id="rId8"/>
    <p:sldLayoutId id="2147483737" r:id="rId9"/>
    <p:sldLayoutId id="2147483738" r:id="rId10"/>
    <p:sldLayoutId id="2147483739" r:id="rId11"/>
    <p:sldLayoutId id="2147483740" r:id="rId12"/>
    <p:sldLayoutId id="214748374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036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ED130C-C7F5-4484-B5EB-92F24A716756}" type="datetimeFigureOut">
              <a:rPr lang="en-US" smtClean="0"/>
              <a:t>2/21/2024</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C6775D-9DFB-45DA-A78C-A0D79605F38F}" type="slidenum">
              <a:rPr lang="en-US" smtClean="0"/>
              <a:t>‹#›</a:t>
            </a:fld>
            <a:endParaRPr lang="en-US"/>
          </a:p>
        </p:txBody>
      </p:sp>
    </p:spTree>
    <p:extLst>
      <p:ext uri="{BB962C8B-B14F-4D97-AF65-F5344CB8AC3E}">
        <p14:creationId xmlns:p14="http://schemas.microsoft.com/office/powerpoint/2010/main" val="151554390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6" r:id="rId8"/>
    <p:sldLayoutId id="2147483757" r:id="rId9"/>
    <p:sldLayoutId id="2147483758" r:id="rId10"/>
    <p:sldLayoutId id="2147483759" r:id="rId11"/>
  </p:sldLayoutIdLst>
  <p:transition spd="slow">
    <p:wipe/>
  </p:transition>
  <p:txStyles>
    <p:titleStyle>
      <a:lvl1pPr algn="ctr" defTabSz="914378"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91437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1" indent="-285743" algn="l" defTabSz="91437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2" indent="-228594" algn="l" defTabSz="91437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8"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7.jpeg"/><Relationship Id="rId1" Type="http://schemas.openxmlformats.org/officeDocument/2006/relationships/slideLayout" Target="../slideLayouts/slideLayout24.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wmf"/><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gif"/></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8.xml"/><Relationship Id="rId5" Type="http://schemas.openxmlformats.org/officeDocument/2006/relationships/image" Target="../media/image7.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39.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19.xml"/><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3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48.xml"/><Relationship Id="rId7" Type="http://schemas.openxmlformats.org/officeDocument/2006/relationships/image" Target="../media/image68.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7.jpeg"/><Relationship Id="rId5" Type="http://schemas.openxmlformats.org/officeDocument/2006/relationships/image" Target="../media/image66.png"/><Relationship Id="rId4" Type="http://schemas.openxmlformats.org/officeDocument/2006/relationships/notesSlide" Target="../notesSlides/notesSlide7.xml"/></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3.xml"/></Relationships>
</file>

<file path=ppt/slides/_rels/slide4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1.xml"/><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3124200" y="25400"/>
            <a:ext cx="5867400" cy="522288"/>
          </a:xfrm>
          <a:prstGeom prst="rect">
            <a:avLst/>
          </a:prstGeom>
        </p:spPr>
        <p:txBody>
          <a:bodyPr>
            <a:spAutoFit/>
          </a:bodyPr>
          <a:lstStyle/>
          <a:p>
            <a:pPr algn="ctr" fontAlgn="base">
              <a:spcBef>
                <a:spcPct val="0"/>
              </a:spcBef>
              <a:spcAft>
                <a:spcPct val="0"/>
              </a:spcAft>
              <a:defRPr/>
            </a:pPr>
            <a:endParaRPr lang="en-US" sz="2800" b="1" kern="10" dirty="0">
              <a:ln w="9525">
                <a:solidFill>
                  <a:srgbClr val="FF0000"/>
                </a:solidFill>
                <a:round/>
                <a:headEnd/>
                <a:tailEnd/>
              </a:ln>
              <a:solidFill>
                <a:srgbClr val="FFCC00"/>
              </a:solidFill>
              <a:effectLst>
                <a:outerShdw dist="35921" dir="2700000" algn="ctr" rotWithShape="0">
                  <a:srgbClr val="C0C0C0">
                    <a:alpha val="79999"/>
                  </a:srgbClr>
                </a:outerShdw>
              </a:effectLst>
              <a:latin typeface="Times New Roman"/>
              <a:cs typeface="Times New Roman"/>
            </a:endParaRPr>
          </a:p>
        </p:txBody>
      </p:sp>
      <p:sp>
        <p:nvSpPr>
          <p:cNvPr id="2" name="Cloud Callout 1"/>
          <p:cNvSpPr/>
          <p:nvPr/>
        </p:nvSpPr>
        <p:spPr>
          <a:xfrm>
            <a:off x="6635931" y="1219199"/>
            <a:ext cx="4676503" cy="2516777"/>
          </a:xfrm>
          <a:prstGeom prst="cloudCallout">
            <a:avLst/>
          </a:prstGeom>
          <a:solidFill>
            <a:schemeClr val="accent6">
              <a:lumMod val="40000"/>
              <a:lumOff val="60000"/>
            </a:schemeClr>
          </a:solidFill>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en-US" sz="2800" b="1" dirty="0" err="1">
                <a:solidFill>
                  <a:prstClr val="black"/>
                </a:solidFill>
                <a:latin typeface="Times New Roman" pitchFamily="18" charset="0"/>
                <a:cs typeface="Times New Roman" pitchFamily="18" charset="0"/>
              </a:rPr>
              <a:t>Khi</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đi</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trên</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sàn</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nhà</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trơn</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ướt</a:t>
            </a:r>
            <a:r>
              <a:rPr lang="en-US" sz="2800" b="1" dirty="0">
                <a:solidFill>
                  <a:prstClr val="black"/>
                </a:solidFill>
                <a:latin typeface="Times New Roman" pitchFamily="18" charset="0"/>
                <a:cs typeface="Times New Roman" pitchFamily="18" charset="0"/>
              </a:rPr>
              <a:t>, ta </a:t>
            </a:r>
            <a:r>
              <a:rPr lang="en-US" sz="2800" b="1" dirty="0" err="1">
                <a:solidFill>
                  <a:prstClr val="black"/>
                </a:solidFill>
                <a:latin typeface="Times New Roman" pitchFamily="18" charset="0"/>
                <a:cs typeface="Times New Roman" pitchFamily="18" charset="0"/>
              </a:rPr>
              <a:t>có</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thể</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bị</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trượt</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ngã</a:t>
            </a:r>
            <a:r>
              <a:rPr lang="en-US" sz="2800" b="1" dirty="0">
                <a:solidFill>
                  <a:prstClr val="black"/>
                </a:solidFill>
                <a:latin typeface="Times New Roman" pitchFamily="18" charset="0"/>
                <a:cs typeface="Times New Roman" pitchFamily="18" charset="0"/>
              </a:rPr>
              <a:t>.</a:t>
            </a:r>
          </a:p>
        </p:txBody>
      </p:sp>
      <p:sp>
        <p:nvSpPr>
          <p:cNvPr id="4" name="Right Arrow 3"/>
          <p:cNvSpPr/>
          <p:nvPr/>
        </p:nvSpPr>
        <p:spPr>
          <a:xfrm>
            <a:off x="6949440" y="4195763"/>
            <a:ext cx="4362994" cy="1981200"/>
          </a:xfrm>
          <a:prstGeom prst="rightArrow">
            <a:avLst/>
          </a:prstGeom>
          <a:solidFill>
            <a:srgbClr val="A7D97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2800" b="1" dirty="0" err="1">
                <a:solidFill>
                  <a:prstClr val="black"/>
                </a:solidFill>
                <a:latin typeface="Times New Roman" panose="02020603050405020304" pitchFamily="18" charset="0"/>
                <a:cs typeface="Times New Roman" panose="02020603050405020304" pitchFamily="18" charset="0"/>
              </a:rPr>
              <a:t>Em</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hãy</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giải</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thích</a:t>
            </a:r>
            <a:r>
              <a:rPr lang="en-US" sz="2800" b="1" dirty="0">
                <a:solidFill>
                  <a:prstClr val="black"/>
                </a:solidFill>
                <a:latin typeface="Times New Roman" panose="02020603050405020304" pitchFamily="18" charset="0"/>
                <a:cs typeface="Times New Roman" panose="02020603050405020304" pitchFamily="18" charset="0"/>
              </a:rPr>
              <a:t> </a:t>
            </a:r>
          </a:p>
          <a:p>
            <a:pPr algn="ctr" eaLnBrk="0" fontAlgn="base" hangingPunct="0">
              <a:spcBef>
                <a:spcPct val="0"/>
              </a:spcBef>
              <a:spcAft>
                <a:spcPct val="0"/>
              </a:spcAft>
              <a:defRPr/>
            </a:pPr>
            <a:r>
              <a:rPr lang="en-US" sz="2800" b="1" dirty="0" err="1">
                <a:solidFill>
                  <a:prstClr val="black"/>
                </a:solidFill>
                <a:latin typeface="Times New Roman" panose="02020603050405020304" pitchFamily="18" charset="0"/>
                <a:cs typeface="Times New Roman" panose="02020603050405020304" pitchFamily="18" charset="0"/>
              </a:rPr>
              <a:t>tại</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sao</a:t>
            </a:r>
            <a:r>
              <a:rPr lang="en-US" sz="2800" b="1" dirty="0">
                <a:solidFill>
                  <a:prstClr val="black"/>
                </a:solidFill>
                <a:latin typeface="Times New Roman" panose="02020603050405020304" pitchFamily="18" charset="0"/>
                <a:cs typeface="Times New Roman" panose="02020603050405020304" pitchFamily="18" charset="0"/>
              </a:rPr>
              <a:t>?</a:t>
            </a:r>
          </a:p>
        </p:txBody>
      </p:sp>
      <p:sp>
        <p:nvSpPr>
          <p:cNvPr id="6" name="WordArt 4"/>
          <p:cNvSpPr>
            <a:spLocks noChangeArrowheads="1" noChangeShapeType="1" noTextEdit="1"/>
          </p:cNvSpPr>
          <p:nvPr/>
        </p:nvSpPr>
        <p:spPr bwMode="auto">
          <a:xfrm>
            <a:off x="6960326" y="226206"/>
            <a:ext cx="4062548" cy="909662"/>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0" cap="none" spc="0" normalizeH="0" baseline="0" noProof="0" dirty="0" err="1">
                <a:ln w="9525">
                  <a:solidFill>
                    <a:srgbClr val="FF0000"/>
                  </a:solidFill>
                  <a:round/>
                  <a:headEnd/>
                  <a:tailEnd/>
                </a:ln>
                <a:gradFill rotWithShape="1">
                  <a:gsLst>
                    <a:gs pos="0">
                      <a:srgbClr val="FFFF00"/>
                    </a:gs>
                    <a:gs pos="100000">
                      <a:srgbClr val="FF9933"/>
                    </a:gs>
                  </a:gsLst>
                  <a:path path="rect">
                    <a:fillToRect l="50000" t="50000" r="50000" b="50000"/>
                  </a:path>
                </a:gra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Khởi</a:t>
            </a:r>
            <a:r>
              <a:rPr kumimoji="0" lang="en-US" sz="2800" b="0" i="0" u="none" strike="noStrike" kern="10" cap="none" spc="0" normalizeH="0" noProof="0" dirty="0">
                <a:ln w="9525">
                  <a:solidFill>
                    <a:srgbClr val="FF0000"/>
                  </a:solidFill>
                  <a:round/>
                  <a:headEnd/>
                  <a:tailEnd/>
                </a:ln>
                <a:gradFill rotWithShape="1">
                  <a:gsLst>
                    <a:gs pos="0">
                      <a:srgbClr val="FFFF00"/>
                    </a:gs>
                    <a:gs pos="100000">
                      <a:srgbClr val="FF9933"/>
                    </a:gs>
                  </a:gsLst>
                  <a:path path="rect">
                    <a:fillToRect l="50000" t="50000" r="50000" b="50000"/>
                  </a:path>
                </a:gra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0" cap="none" spc="0" normalizeH="0" noProof="0" dirty="0" err="1">
                <a:ln w="9525">
                  <a:solidFill>
                    <a:srgbClr val="FF0000"/>
                  </a:solidFill>
                  <a:round/>
                  <a:headEnd/>
                  <a:tailEnd/>
                </a:ln>
                <a:gradFill rotWithShape="1">
                  <a:gsLst>
                    <a:gs pos="0">
                      <a:srgbClr val="FFFF00"/>
                    </a:gs>
                    <a:gs pos="100000">
                      <a:srgbClr val="FF9933"/>
                    </a:gs>
                  </a:gsLst>
                  <a:path path="rect">
                    <a:fillToRect l="50000" t="50000" r="50000" b="50000"/>
                  </a:path>
                </a:gra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động</a:t>
            </a:r>
            <a:r>
              <a:rPr kumimoji="0" lang="en-US" sz="2800" b="0" i="0" u="none" strike="noStrike" kern="10" cap="none" spc="0" normalizeH="0" noProof="0" dirty="0">
                <a:ln w="9525">
                  <a:solidFill>
                    <a:srgbClr val="FF0000"/>
                  </a:solidFill>
                  <a:round/>
                  <a:headEnd/>
                  <a:tailEnd/>
                </a:ln>
                <a:gradFill rotWithShape="1">
                  <a:gsLst>
                    <a:gs pos="0">
                      <a:srgbClr val="FFFF00"/>
                    </a:gs>
                    <a:gs pos="100000">
                      <a:srgbClr val="FF9933"/>
                    </a:gs>
                  </a:gsLst>
                  <a:path path="rect">
                    <a:fillToRect l="50000" t="50000" r="50000" b="50000"/>
                  </a:path>
                </a:gra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endParaRPr kumimoji="0" lang="en-US" sz="2800" b="0" i="0" u="none" strike="noStrike" kern="10" cap="none" spc="0" normalizeH="0" baseline="0" noProof="0" dirty="0">
              <a:ln w="9525">
                <a:solidFill>
                  <a:srgbClr val="FF0000"/>
                </a:solidFill>
                <a:round/>
                <a:headEnd/>
                <a:tailEnd/>
              </a:ln>
              <a:gradFill rotWithShape="1">
                <a:gsLst>
                  <a:gs pos="0">
                    <a:srgbClr val="FFFF00"/>
                  </a:gs>
                  <a:gs pos="100000">
                    <a:srgbClr val="FF9933"/>
                  </a:gs>
                </a:gsLst>
                <a:path path="rect">
                  <a:fillToRect l="50000" t="50000" r="50000" b="50000"/>
                </a:path>
              </a:gra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pic>
        <p:nvPicPr>
          <p:cNvPr id="7" name="Picture 6" descr="sàn nhà">
            <a:extLst>
              <a:ext uri="{FF2B5EF4-FFF2-40B4-BE49-F238E27FC236}">
                <a16:creationId xmlns:a16="http://schemas.microsoft.com/office/drawing/2014/main" id="{3638ABB7-71D5-48E0-9156-8F654D9D9B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924953" cy="28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0"/>
          <p:cNvPicPr>
            <a:picLocks noChangeAspect="1" noChangeArrowheads="1"/>
          </p:cNvPicPr>
          <p:nvPr/>
        </p:nvPicPr>
        <p:blipFill>
          <a:blip r:embed="rId3">
            <a:extLst>
              <a:ext uri="{28A0092B-C50C-407E-A947-70E740481C1C}">
                <a14:useLocalDpi xmlns:a14="http://schemas.microsoft.com/office/drawing/2010/main" val="0"/>
              </a:ext>
            </a:extLst>
          </a:blip>
          <a:srcRect l="50659" b="25040"/>
          <a:stretch>
            <a:fillRect/>
          </a:stretch>
        </p:blipFill>
        <p:spPr bwMode="auto">
          <a:xfrm>
            <a:off x="0" y="2599769"/>
            <a:ext cx="4924953" cy="4071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9497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7366000" y="3416300"/>
            <a:ext cx="152400" cy="304800"/>
          </a:xfrm>
          <a:prstGeom prst="rect">
            <a:avLst/>
          </a:prstGeom>
          <a:gradFill rotWithShape="1">
            <a:gsLst>
              <a:gs pos="0">
                <a:srgbClr val="FFCCFF"/>
              </a:gs>
              <a:gs pos="100000">
                <a:srgbClr val="765E76"/>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128003" name="Rectangle 3"/>
          <p:cNvSpPr>
            <a:spLocks noChangeArrowheads="1"/>
          </p:cNvSpPr>
          <p:nvPr/>
        </p:nvSpPr>
        <p:spPr bwMode="auto">
          <a:xfrm>
            <a:off x="7213600" y="3416300"/>
            <a:ext cx="152400" cy="3048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prstClr val="black"/>
              </a:solidFill>
              <a:latin typeface="Times New Roman" panose="02020603050405020304" pitchFamily="18" charset="0"/>
              <a:cs typeface="Arial" panose="020B0604020202020204" pitchFamily="34" charset="0"/>
            </a:endParaRPr>
          </a:p>
        </p:txBody>
      </p:sp>
      <p:sp>
        <p:nvSpPr>
          <p:cNvPr id="128004" name="Rectangle 4"/>
          <p:cNvSpPr>
            <a:spLocks noChangeArrowheads="1"/>
          </p:cNvSpPr>
          <p:nvPr/>
        </p:nvSpPr>
        <p:spPr bwMode="auto">
          <a:xfrm>
            <a:off x="7518400" y="3416300"/>
            <a:ext cx="152400" cy="3048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prstClr val="black"/>
              </a:solidFill>
              <a:latin typeface="Times New Roman" panose="02020603050405020304" pitchFamily="18" charset="0"/>
              <a:cs typeface="Arial" panose="020B0604020202020204" pitchFamily="34" charset="0"/>
            </a:endParaRPr>
          </a:p>
        </p:txBody>
      </p:sp>
      <p:sp>
        <p:nvSpPr>
          <p:cNvPr id="128005" name="Rectangle 5"/>
          <p:cNvSpPr>
            <a:spLocks noChangeArrowheads="1"/>
          </p:cNvSpPr>
          <p:nvPr/>
        </p:nvSpPr>
        <p:spPr bwMode="auto">
          <a:xfrm>
            <a:off x="7823200" y="3416300"/>
            <a:ext cx="152400" cy="3048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prstClr val="black"/>
              </a:solidFill>
              <a:latin typeface="Times New Roman" panose="02020603050405020304" pitchFamily="18" charset="0"/>
              <a:cs typeface="Arial" panose="020B0604020202020204" pitchFamily="34" charset="0"/>
            </a:endParaRPr>
          </a:p>
        </p:txBody>
      </p:sp>
      <p:sp>
        <p:nvSpPr>
          <p:cNvPr id="21510" name="Rectangle 6"/>
          <p:cNvSpPr>
            <a:spLocks noChangeArrowheads="1"/>
          </p:cNvSpPr>
          <p:nvPr/>
        </p:nvSpPr>
        <p:spPr bwMode="auto">
          <a:xfrm>
            <a:off x="7670800" y="3416300"/>
            <a:ext cx="152400" cy="304800"/>
          </a:xfrm>
          <a:prstGeom prst="rect">
            <a:avLst/>
          </a:prstGeom>
          <a:gradFill rotWithShape="1">
            <a:gsLst>
              <a:gs pos="0">
                <a:srgbClr val="FFCCFF"/>
              </a:gs>
              <a:gs pos="100000">
                <a:srgbClr val="765E76"/>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pic>
        <p:nvPicPr>
          <p:cNvPr id="128007" name="Picture 7" descr="Wooden-Matches-Block-of-100-Fitzs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175" y="1828800"/>
            <a:ext cx="2203450"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8" name="Rectangle 8"/>
          <p:cNvSpPr>
            <a:spLocks noChangeArrowheads="1"/>
          </p:cNvSpPr>
          <p:nvPr/>
        </p:nvSpPr>
        <p:spPr bwMode="auto">
          <a:xfrm>
            <a:off x="4954588" y="1752600"/>
            <a:ext cx="1524000" cy="2286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128009" name="Rectangle 9"/>
          <p:cNvSpPr>
            <a:spLocks noChangeArrowheads="1"/>
          </p:cNvSpPr>
          <p:nvPr/>
        </p:nvSpPr>
        <p:spPr bwMode="auto">
          <a:xfrm>
            <a:off x="4067176" y="1752600"/>
            <a:ext cx="1192213" cy="914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128010" name="Oval 10"/>
          <p:cNvSpPr>
            <a:spLocks noChangeArrowheads="1"/>
          </p:cNvSpPr>
          <p:nvPr/>
        </p:nvSpPr>
        <p:spPr bwMode="auto">
          <a:xfrm>
            <a:off x="4956176" y="3390900"/>
            <a:ext cx="593725" cy="338138"/>
          </a:xfrm>
          <a:prstGeom prst="ellipse">
            <a:avLst/>
          </a:prstGeom>
          <a:noFill/>
          <a:ln w="5715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128011" name="Rectangle 11"/>
          <p:cNvSpPr>
            <a:spLocks noChangeArrowheads="1"/>
          </p:cNvSpPr>
          <p:nvPr/>
        </p:nvSpPr>
        <p:spPr bwMode="auto">
          <a:xfrm>
            <a:off x="5259388" y="3327400"/>
            <a:ext cx="2741612" cy="4572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prstClr val="black"/>
              </a:solidFill>
              <a:latin typeface="Times New Roman" panose="02020603050405020304" pitchFamily="18" charset="0"/>
              <a:cs typeface="Arial" panose="020B0604020202020204" pitchFamily="34" charset="0"/>
            </a:endParaRPr>
          </a:p>
        </p:txBody>
      </p:sp>
      <p:sp>
        <p:nvSpPr>
          <p:cNvPr id="21516" name="Oval 12"/>
          <p:cNvSpPr>
            <a:spLocks noChangeArrowheads="1"/>
          </p:cNvSpPr>
          <p:nvPr/>
        </p:nvSpPr>
        <p:spPr bwMode="auto">
          <a:xfrm>
            <a:off x="7988300" y="3492500"/>
            <a:ext cx="228600" cy="152400"/>
          </a:xfrm>
          <a:prstGeom prst="ellipse">
            <a:avLst/>
          </a:prstGeom>
          <a:noFill/>
          <a:ln w="381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21517" name="AutoShape 13" descr="Papyrus"/>
          <p:cNvSpPr>
            <a:spLocks noChangeArrowheads="1"/>
          </p:cNvSpPr>
          <p:nvPr/>
        </p:nvSpPr>
        <p:spPr bwMode="auto">
          <a:xfrm>
            <a:off x="8128000" y="3175000"/>
            <a:ext cx="2057400" cy="838200"/>
          </a:xfrm>
          <a:prstGeom prst="cube">
            <a:avLst>
              <a:gd name="adj" fmla="val 25000"/>
            </a:avLst>
          </a:prstGeom>
          <a:blipFill dpi="0" rotWithShape="1">
            <a:blip r:embed="rId3"/>
            <a:srcRect/>
            <a:tile tx="0" ty="0" sx="100000" sy="100000" flip="none" algn="tl"/>
          </a:blipFill>
          <a:ln w="9525">
            <a:solidFill>
              <a:schemeClr val="tx1"/>
            </a:solidFill>
            <a:miter lim="800000"/>
            <a:headEnd/>
            <a:tailEnd/>
          </a:ln>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21518" name="AutoShape 14"/>
          <p:cNvSpPr>
            <a:spLocks noChangeArrowheads="1"/>
          </p:cNvSpPr>
          <p:nvPr/>
        </p:nvSpPr>
        <p:spPr bwMode="auto">
          <a:xfrm>
            <a:off x="8890000" y="2362200"/>
            <a:ext cx="685800" cy="990600"/>
          </a:xfrm>
          <a:prstGeom prst="can">
            <a:avLst>
              <a:gd name="adj" fmla="val 36111"/>
            </a:avLst>
          </a:prstGeom>
          <a:solidFill>
            <a:schemeClr val="accent1"/>
          </a:solidFill>
          <a:ln w="9525">
            <a:solidFill>
              <a:schemeClr val="tx1"/>
            </a:solidFill>
            <a:round/>
            <a:headEnd/>
            <a:tailEnd/>
          </a:ln>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21519" name="Oval 15"/>
          <p:cNvSpPr>
            <a:spLocks noChangeArrowheads="1"/>
          </p:cNvSpPr>
          <p:nvPr/>
        </p:nvSpPr>
        <p:spPr bwMode="auto">
          <a:xfrm>
            <a:off x="9156700" y="2260600"/>
            <a:ext cx="152400" cy="228600"/>
          </a:xfrm>
          <a:prstGeom prst="ellipse">
            <a:avLst/>
          </a:prstGeom>
          <a:noFill/>
          <a:ln w="381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18448" name="Line 16"/>
          <p:cNvSpPr>
            <a:spLocks noChangeShapeType="1"/>
          </p:cNvSpPr>
          <p:nvPr/>
        </p:nvSpPr>
        <p:spPr bwMode="auto">
          <a:xfrm>
            <a:off x="3124200" y="4013200"/>
            <a:ext cx="7315200" cy="254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fontAlgn="base">
              <a:spcBef>
                <a:spcPct val="0"/>
              </a:spcBef>
              <a:spcAft>
                <a:spcPct val="0"/>
              </a:spcAft>
              <a:defRPr/>
            </a:pPr>
            <a:endParaRPr lang="en-US">
              <a:solidFill>
                <a:prstClr val="black"/>
              </a:solidFill>
              <a:latin typeface="Trebuchet MS"/>
            </a:endParaRPr>
          </a:p>
        </p:txBody>
      </p:sp>
      <p:sp>
        <p:nvSpPr>
          <p:cNvPr id="128019" name="Text Box 19"/>
          <p:cNvSpPr txBox="1">
            <a:spLocks noChangeArrowheads="1"/>
          </p:cNvSpPr>
          <p:nvPr/>
        </p:nvSpPr>
        <p:spPr bwMode="auto">
          <a:xfrm>
            <a:off x="7848600" y="2971800"/>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50000"/>
              </a:spcBef>
              <a:spcAft>
                <a:spcPct val="0"/>
              </a:spcAft>
              <a:buClrTx/>
              <a:buSzTx/>
              <a:buNone/>
            </a:pPr>
            <a:r>
              <a:rPr lang="en-US" altLang="en-US" sz="2400" b="1">
                <a:solidFill>
                  <a:prstClr val="black"/>
                </a:solidFill>
                <a:latin typeface="Arial" panose="020B0604020202020204" pitchFamily="34" charset="0"/>
                <a:cs typeface="Arial" panose="020B0604020202020204" pitchFamily="34" charset="0"/>
              </a:rPr>
              <a:t>F</a:t>
            </a:r>
            <a:r>
              <a:rPr lang="en-US" altLang="en-US" sz="2400" b="1" baseline="-25000">
                <a:solidFill>
                  <a:prstClr val="black"/>
                </a:solidFill>
                <a:latin typeface="Arial" panose="020B0604020202020204" pitchFamily="34" charset="0"/>
                <a:cs typeface="Arial" panose="020B0604020202020204" pitchFamily="34" charset="0"/>
              </a:rPr>
              <a:t>k</a:t>
            </a:r>
          </a:p>
        </p:txBody>
      </p:sp>
      <p:sp>
        <p:nvSpPr>
          <p:cNvPr id="128020" name="Line 20"/>
          <p:cNvSpPr>
            <a:spLocks noChangeShapeType="1"/>
          </p:cNvSpPr>
          <p:nvPr/>
        </p:nvSpPr>
        <p:spPr bwMode="auto">
          <a:xfrm>
            <a:off x="7924800" y="2971800"/>
            <a:ext cx="2286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prstClr val="black"/>
              </a:solidFill>
              <a:latin typeface="Times New Roman" panose="02020603050405020304" pitchFamily="18" charset="0"/>
              <a:cs typeface="Arial" panose="020B0604020202020204" pitchFamily="34" charset="0"/>
            </a:endParaRPr>
          </a:p>
        </p:txBody>
      </p:sp>
      <p:sp>
        <p:nvSpPr>
          <p:cNvPr id="128021" name="Text Box 21"/>
          <p:cNvSpPr txBox="1">
            <a:spLocks noChangeArrowheads="1"/>
          </p:cNvSpPr>
          <p:nvPr/>
        </p:nvSpPr>
        <p:spPr bwMode="auto">
          <a:xfrm>
            <a:off x="9525000" y="4191001"/>
            <a:ext cx="121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50000"/>
              </a:spcBef>
              <a:spcAft>
                <a:spcPct val="0"/>
              </a:spcAft>
              <a:buClrTx/>
              <a:buSzTx/>
              <a:buNone/>
            </a:pPr>
            <a:r>
              <a:rPr lang="en-US" altLang="en-US" sz="2400" b="1">
                <a:solidFill>
                  <a:srgbClr val="FF0000"/>
                </a:solidFill>
                <a:latin typeface="Arial" panose="020B0604020202020204" pitchFamily="34" charset="0"/>
                <a:cs typeface="Arial" panose="020B0604020202020204" pitchFamily="34" charset="0"/>
              </a:rPr>
              <a:t>F</a:t>
            </a:r>
            <a:r>
              <a:rPr lang="en-US" altLang="en-US" sz="2400" b="1" baseline="-25000">
                <a:solidFill>
                  <a:srgbClr val="FF0000"/>
                </a:solidFill>
                <a:latin typeface="Arial" panose="020B0604020202020204" pitchFamily="34" charset="0"/>
                <a:cs typeface="Arial" panose="020B0604020202020204" pitchFamily="34" charset="0"/>
              </a:rPr>
              <a:t>ms nghỉ</a:t>
            </a:r>
          </a:p>
        </p:txBody>
      </p:sp>
      <p:sp>
        <p:nvSpPr>
          <p:cNvPr id="128022" name="Line 22"/>
          <p:cNvSpPr>
            <a:spLocks noChangeShapeType="1"/>
          </p:cNvSpPr>
          <p:nvPr/>
        </p:nvSpPr>
        <p:spPr bwMode="auto">
          <a:xfrm>
            <a:off x="9525000" y="4191000"/>
            <a:ext cx="3810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prstClr val="black"/>
              </a:solidFill>
              <a:latin typeface="Times New Roman" panose="02020603050405020304" pitchFamily="18" charset="0"/>
              <a:cs typeface="Arial" panose="020B0604020202020204" pitchFamily="34" charset="0"/>
            </a:endParaRPr>
          </a:p>
        </p:txBody>
      </p:sp>
      <p:sp>
        <p:nvSpPr>
          <p:cNvPr id="29" name="Text Box 33"/>
          <p:cNvSpPr txBox="1">
            <a:spLocks noChangeArrowheads="1"/>
          </p:cNvSpPr>
          <p:nvPr/>
        </p:nvSpPr>
        <p:spPr bwMode="auto">
          <a:xfrm>
            <a:off x="4083051" y="4360863"/>
            <a:ext cx="3730625" cy="584200"/>
          </a:xfrm>
          <a:prstGeom prst="rect">
            <a:avLst/>
          </a:prstGeom>
          <a:solidFill>
            <a:schemeClr val="accent3">
              <a:lumMod val="40000"/>
              <a:lumOff val="60000"/>
            </a:schemeClr>
          </a:solidFill>
          <a:ln>
            <a:noFill/>
          </a:ln>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fontAlgn="base">
              <a:spcBef>
                <a:spcPct val="50000"/>
              </a:spcBef>
              <a:spcAft>
                <a:spcPct val="0"/>
              </a:spcAft>
              <a:buClrTx/>
              <a:buSzTx/>
              <a:buNone/>
            </a:pPr>
            <a:r>
              <a:rPr lang="en-US" altLang="en-US" sz="3200" b="1" dirty="0" err="1">
                <a:solidFill>
                  <a:srgbClr val="FF0000"/>
                </a:solidFill>
                <a:latin typeface="Times New Roman" panose="02020603050405020304" pitchFamily="18" charset="0"/>
                <a:cs typeface="Times New Roman" panose="02020603050405020304" pitchFamily="18" charset="0"/>
              </a:rPr>
              <a:t>Độ</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lớn</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F</a:t>
            </a:r>
            <a:r>
              <a:rPr lang="en-US" altLang="en-US" sz="3200" b="1" baseline="-25000" dirty="0" err="1">
                <a:solidFill>
                  <a:srgbClr val="FF0000"/>
                </a:solidFill>
                <a:latin typeface="Times New Roman" panose="02020603050405020304" pitchFamily="18" charset="0"/>
                <a:cs typeface="Times New Roman" panose="02020603050405020304" pitchFamily="18" charset="0"/>
              </a:rPr>
              <a:t>msn</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F</a:t>
            </a:r>
            <a:r>
              <a:rPr lang="en-US" altLang="en-US" sz="3200" b="1" baseline="-25000" dirty="0" err="1">
                <a:solidFill>
                  <a:srgbClr val="FF0000"/>
                </a:solidFill>
                <a:latin typeface="Times New Roman" panose="02020603050405020304" pitchFamily="18" charset="0"/>
                <a:cs typeface="Times New Roman" panose="02020603050405020304" pitchFamily="18" charset="0"/>
              </a:rPr>
              <a:t>k</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dirty="0">
                <a:solidFill>
                  <a:prstClr val="black"/>
                </a:solidFill>
                <a:latin typeface="Times New Roman" panose="02020603050405020304" pitchFamily="18" charset="0"/>
                <a:cs typeface="Times New Roman" panose="02020603050405020304" pitchFamily="18" charset="0"/>
              </a:rPr>
              <a:t> </a:t>
            </a:r>
            <a:endParaRPr lang="en-US" altLang="en-US" sz="3200" b="1" baseline="-25000" dirty="0">
              <a:solidFill>
                <a:srgbClr val="FF0000"/>
              </a:solidFill>
              <a:latin typeface="Times New Roman" panose="02020603050405020304" pitchFamily="18" charset="0"/>
              <a:cs typeface="Times New Roman" panose="02020603050405020304" pitchFamily="18" charset="0"/>
            </a:endParaRPr>
          </a:p>
        </p:txBody>
      </p:sp>
      <p:sp>
        <p:nvSpPr>
          <p:cNvPr id="33" name="Line 19"/>
          <p:cNvSpPr>
            <a:spLocks noChangeShapeType="1"/>
          </p:cNvSpPr>
          <p:nvPr/>
        </p:nvSpPr>
        <p:spPr bwMode="auto">
          <a:xfrm flipH="1">
            <a:off x="6904038" y="3581400"/>
            <a:ext cx="1143000" cy="0"/>
          </a:xfrm>
          <a:prstGeom prst="line">
            <a:avLst/>
          </a:prstGeom>
          <a:noFill/>
          <a:ln w="57150">
            <a:solidFill>
              <a:srgbClr val="0000FF"/>
            </a:solidFill>
            <a:round/>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a:solidFill>
                <a:prstClr val="black"/>
              </a:solidFill>
              <a:latin typeface="Times New Roman" panose="02020603050405020304" pitchFamily="18" charset="0"/>
              <a:cs typeface="Arial" panose="020B0604020202020204" pitchFamily="34" charset="0"/>
            </a:endParaRPr>
          </a:p>
        </p:txBody>
      </p:sp>
      <p:sp>
        <p:nvSpPr>
          <p:cNvPr id="34" name="Line 20"/>
          <p:cNvSpPr>
            <a:spLocks noChangeShapeType="1"/>
          </p:cNvSpPr>
          <p:nvPr/>
        </p:nvSpPr>
        <p:spPr bwMode="auto">
          <a:xfrm rot="10800000" flipH="1">
            <a:off x="9232900" y="4013200"/>
            <a:ext cx="1143000" cy="0"/>
          </a:xfrm>
          <a:prstGeom prst="line">
            <a:avLst/>
          </a:prstGeom>
          <a:noFill/>
          <a:ln w="57150">
            <a:solidFill>
              <a:srgbClr val="FF0000"/>
            </a:solidFill>
            <a:round/>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a:solidFill>
                <a:prstClr val="black"/>
              </a:solidFill>
              <a:latin typeface="Times New Roman" panose="02020603050405020304" pitchFamily="18" charset="0"/>
              <a:cs typeface="Arial" panose="020B0604020202020204" pitchFamily="34" charset="0"/>
            </a:endParaRPr>
          </a:p>
        </p:txBody>
      </p:sp>
      <p:sp>
        <p:nvSpPr>
          <p:cNvPr id="11295" name="Rectangle 1"/>
          <p:cNvSpPr>
            <a:spLocks noChangeArrowheads="1"/>
          </p:cNvSpPr>
          <p:nvPr/>
        </p:nvSpPr>
        <p:spPr bwMode="auto">
          <a:xfrm>
            <a:off x="406536" y="5085205"/>
            <a:ext cx="10945087"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fontAlgn="base">
              <a:spcBef>
                <a:spcPct val="50000"/>
              </a:spcBef>
              <a:spcAft>
                <a:spcPct val="0"/>
              </a:spcAft>
            </a:pPr>
            <a:r>
              <a:rPr lang="en-US" altLang="en-US" sz="2800" b="1" dirty="0" err="1">
                <a:solidFill>
                  <a:srgbClr val="002060"/>
                </a:solidFill>
              </a:rPr>
              <a:t>Lực</a:t>
            </a:r>
            <a:r>
              <a:rPr lang="en-US" altLang="en-US" sz="2800" b="1" dirty="0">
                <a:solidFill>
                  <a:srgbClr val="002060"/>
                </a:solidFill>
              </a:rPr>
              <a:t> ma </a:t>
            </a:r>
            <a:r>
              <a:rPr lang="en-US" altLang="en-US" sz="2800" b="1" dirty="0" err="1">
                <a:solidFill>
                  <a:srgbClr val="002060"/>
                </a:solidFill>
              </a:rPr>
              <a:t>sát</a:t>
            </a:r>
            <a:r>
              <a:rPr lang="en-US" altLang="en-US" sz="2800" b="1" dirty="0">
                <a:solidFill>
                  <a:srgbClr val="002060"/>
                </a:solidFill>
              </a:rPr>
              <a:t> </a:t>
            </a:r>
            <a:r>
              <a:rPr lang="en-US" altLang="en-US" sz="2800" b="1" dirty="0" err="1">
                <a:solidFill>
                  <a:srgbClr val="002060"/>
                </a:solidFill>
              </a:rPr>
              <a:t>nghỉ</a:t>
            </a:r>
            <a:r>
              <a:rPr lang="en-US" altLang="en-US" sz="2800" b="1" dirty="0">
                <a:solidFill>
                  <a:srgbClr val="002060"/>
                </a:solidFill>
              </a:rPr>
              <a:t> </a:t>
            </a:r>
            <a:r>
              <a:rPr lang="en-US" altLang="en-US" sz="2800" b="1" dirty="0" err="1">
                <a:solidFill>
                  <a:srgbClr val="002060"/>
                </a:solidFill>
              </a:rPr>
              <a:t>giữ</a:t>
            </a:r>
            <a:r>
              <a:rPr lang="en-US" altLang="en-US" sz="2800" b="1" dirty="0">
                <a:solidFill>
                  <a:srgbClr val="002060"/>
                </a:solidFill>
              </a:rPr>
              <a:t> </a:t>
            </a:r>
            <a:r>
              <a:rPr lang="en-US" altLang="en-US" sz="2800" b="1" dirty="0" err="1">
                <a:solidFill>
                  <a:srgbClr val="002060"/>
                </a:solidFill>
              </a:rPr>
              <a:t>cho</a:t>
            </a:r>
            <a:r>
              <a:rPr lang="en-US" altLang="en-US" sz="2800" b="1" dirty="0">
                <a:solidFill>
                  <a:srgbClr val="002060"/>
                </a:solidFill>
              </a:rPr>
              <a:t> </a:t>
            </a:r>
            <a:r>
              <a:rPr lang="en-US" altLang="en-US" sz="2800" b="1" dirty="0" err="1">
                <a:solidFill>
                  <a:srgbClr val="002060"/>
                </a:solidFill>
              </a:rPr>
              <a:t>vật</a:t>
            </a:r>
            <a:r>
              <a:rPr lang="en-US" altLang="en-US" sz="2800" b="1" dirty="0">
                <a:solidFill>
                  <a:srgbClr val="002060"/>
                </a:solidFill>
              </a:rPr>
              <a:t> </a:t>
            </a:r>
            <a:r>
              <a:rPr lang="en-US" altLang="en-US" sz="2800" b="1" dirty="0" err="1">
                <a:solidFill>
                  <a:srgbClr val="002060"/>
                </a:solidFill>
              </a:rPr>
              <a:t>đứng</a:t>
            </a:r>
            <a:r>
              <a:rPr lang="en-US" altLang="en-US" sz="2800" b="1" dirty="0">
                <a:solidFill>
                  <a:srgbClr val="002060"/>
                </a:solidFill>
              </a:rPr>
              <a:t> </a:t>
            </a:r>
            <a:r>
              <a:rPr lang="en-US" altLang="en-US" sz="2800" b="1" dirty="0" err="1">
                <a:solidFill>
                  <a:srgbClr val="002060"/>
                </a:solidFill>
              </a:rPr>
              <a:t>yên</a:t>
            </a:r>
            <a:r>
              <a:rPr lang="en-US" altLang="en-US" sz="2800" b="1" dirty="0">
                <a:solidFill>
                  <a:srgbClr val="002060"/>
                </a:solidFill>
              </a:rPr>
              <a:t> </a:t>
            </a:r>
            <a:r>
              <a:rPr lang="en-US" altLang="en-US" sz="2800" b="1" dirty="0" err="1">
                <a:solidFill>
                  <a:srgbClr val="002060"/>
                </a:solidFill>
              </a:rPr>
              <a:t>ngay</a:t>
            </a:r>
            <a:r>
              <a:rPr lang="en-US" altLang="en-US" sz="2800" b="1" dirty="0">
                <a:solidFill>
                  <a:srgbClr val="002060"/>
                </a:solidFill>
              </a:rPr>
              <a:t> </a:t>
            </a:r>
            <a:r>
              <a:rPr lang="en-US" altLang="en-US" sz="2800" b="1" dirty="0" err="1">
                <a:solidFill>
                  <a:srgbClr val="002060"/>
                </a:solidFill>
              </a:rPr>
              <a:t>cả</a:t>
            </a:r>
            <a:r>
              <a:rPr lang="en-US" altLang="en-US" sz="2800" b="1" dirty="0">
                <a:solidFill>
                  <a:srgbClr val="002060"/>
                </a:solidFill>
              </a:rPr>
              <a:t> </a:t>
            </a:r>
            <a:r>
              <a:rPr lang="en-US" altLang="en-US" sz="2800" b="1" dirty="0" err="1">
                <a:solidFill>
                  <a:srgbClr val="002060"/>
                </a:solidFill>
              </a:rPr>
              <a:t>khi</a:t>
            </a:r>
            <a:r>
              <a:rPr lang="en-US" altLang="en-US" sz="2800" b="1" dirty="0">
                <a:solidFill>
                  <a:srgbClr val="002060"/>
                </a:solidFill>
              </a:rPr>
              <a:t> </a:t>
            </a:r>
            <a:r>
              <a:rPr lang="en-US" altLang="en-US" sz="2800" b="1" dirty="0" err="1">
                <a:solidFill>
                  <a:srgbClr val="002060"/>
                </a:solidFill>
              </a:rPr>
              <a:t>nó</a:t>
            </a:r>
            <a:r>
              <a:rPr lang="en-US" altLang="en-US" sz="2800" b="1" dirty="0">
                <a:solidFill>
                  <a:srgbClr val="002060"/>
                </a:solidFill>
              </a:rPr>
              <a:t> </a:t>
            </a:r>
            <a:r>
              <a:rPr lang="en-US" altLang="en-US" sz="2800" b="1" dirty="0" err="1">
                <a:solidFill>
                  <a:srgbClr val="002060"/>
                </a:solidFill>
              </a:rPr>
              <a:t>bị</a:t>
            </a:r>
            <a:r>
              <a:rPr lang="en-US" altLang="en-US" sz="2800" b="1" dirty="0">
                <a:solidFill>
                  <a:srgbClr val="002060"/>
                </a:solidFill>
              </a:rPr>
              <a:t> </a:t>
            </a:r>
            <a:r>
              <a:rPr lang="en-US" altLang="en-US" sz="2800" b="1" dirty="0" err="1">
                <a:solidFill>
                  <a:srgbClr val="002060"/>
                </a:solidFill>
              </a:rPr>
              <a:t>kéo</a:t>
            </a:r>
            <a:r>
              <a:rPr lang="en-US" altLang="en-US" sz="2800" b="1" dirty="0">
                <a:solidFill>
                  <a:srgbClr val="002060"/>
                </a:solidFill>
              </a:rPr>
              <a:t> </a:t>
            </a:r>
            <a:r>
              <a:rPr lang="en-US" altLang="en-US" sz="2800" b="1" dirty="0" err="1">
                <a:solidFill>
                  <a:srgbClr val="002060"/>
                </a:solidFill>
              </a:rPr>
              <a:t>hoặc</a:t>
            </a:r>
            <a:r>
              <a:rPr lang="en-US" altLang="en-US" sz="2800" b="1" dirty="0">
                <a:solidFill>
                  <a:srgbClr val="002060"/>
                </a:solidFill>
              </a:rPr>
              <a:t> </a:t>
            </a:r>
            <a:r>
              <a:rPr lang="en-US" altLang="en-US" sz="2800" b="1" dirty="0" err="1">
                <a:solidFill>
                  <a:srgbClr val="002060"/>
                </a:solidFill>
              </a:rPr>
              <a:t>đẩy</a:t>
            </a:r>
            <a:r>
              <a:rPr lang="en-US" altLang="en-US" sz="2800" b="1" dirty="0">
                <a:solidFill>
                  <a:srgbClr val="002060"/>
                </a:solidFill>
              </a:rPr>
              <a:t>.</a:t>
            </a:r>
          </a:p>
          <a:p>
            <a:pPr fontAlgn="base">
              <a:spcBef>
                <a:spcPct val="50000"/>
              </a:spcBef>
              <a:spcAft>
                <a:spcPct val="0"/>
              </a:spcAft>
            </a:pPr>
            <a:r>
              <a:rPr lang="en-US" altLang="en-US" sz="2800" b="1" dirty="0" err="1">
                <a:solidFill>
                  <a:srgbClr val="002060"/>
                </a:solidFill>
              </a:rPr>
              <a:t>Độ</a:t>
            </a:r>
            <a:r>
              <a:rPr lang="en-US" altLang="en-US" sz="2800" b="1" dirty="0">
                <a:solidFill>
                  <a:srgbClr val="002060"/>
                </a:solidFill>
              </a:rPr>
              <a:t> </a:t>
            </a:r>
            <a:r>
              <a:rPr lang="en-US" altLang="en-US" sz="2800" b="1" dirty="0" err="1">
                <a:solidFill>
                  <a:srgbClr val="002060"/>
                </a:solidFill>
              </a:rPr>
              <a:t>lớn</a:t>
            </a:r>
            <a:r>
              <a:rPr lang="en-US" altLang="en-US" sz="2800" b="1" dirty="0">
                <a:solidFill>
                  <a:srgbClr val="002060"/>
                </a:solidFill>
              </a:rPr>
              <a:t>:  </a:t>
            </a:r>
            <a:r>
              <a:rPr lang="en-US" altLang="en-US" sz="2800" b="1" dirty="0" err="1">
                <a:solidFill>
                  <a:srgbClr val="FF0000"/>
                </a:solidFill>
                <a:cs typeface="Times New Roman" panose="02020603050405020304" pitchFamily="18" charset="0"/>
              </a:rPr>
              <a:t>F</a:t>
            </a:r>
            <a:r>
              <a:rPr lang="en-US" altLang="en-US" sz="2800" b="1" baseline="-25000" dirty="0" err="1">
                <a:solidFill>
                  <a:srgbClr val="FF0000"/>
                </a:solidFill>
                <a:cs typeface="Times New Roman" panose="02020603050405020304" pitchFamily="18" charset="0"/>
              </a:rPr>
              <a:t>msn</a:t>
            </a:r>
            <a:r>
              <a:rPr lang="en-US" altLang="en-US" sz="2800" b="1" dirty="0">
                <a:solidFill>
                  <a:srgbClr val="FF0000"/>
                </a:solidFill>
                <a:cs typeface="Times New Roman" panose="02020603050405020304" pitchFamily="18" charset="0"/>
              </a:rPr>
              <a:t>= </a:t>
            </a:r>
            <a:r>
              <a:rPr lang="en-US" altLang="en-US" sz="2800" b="1" dirty="0" err="1">
                <a:solidFill>
                  <a:srgbClr val="FF0000"/>
                </a:solidFill>
                <a:cs typeface="Times New Roman" panose="02020603050405020304" pitchFamily="18" charset="0"/>
              </a:rPr>
              <a:t>F</a:t>
            </a:r>
            <a:r>
              <a:rPr lang="en-US" altLang="en-US" sz="2800" b="1" baseline="-25000" dirty="0" err="1">
                <a:solidFill>
                  <a:srgbClr val="FF0000"/>
                </a:solidFill>
                <a:cs typeface="Times New Roman" panose="02020603050405020304" pitchFamily="18" charset="0"/>
              </a:rPr>
              <a:t>td</a:t>
            </a:r>
            <a:r>
              <a:rPr lang="en-US" altLang="en-US" sz="2800" b="1" dirty="0">
                <a:solidFill>
                  <a:srgbClr val="FF0000"/>
                </a:solidFill>
                <a:cs typeface="Times New Roman" panose="02020603050405020304" pitchFamily="18" charset="0"/>
              </a:rPr>
              <a:t> </a:t>
            </a:r>
            <a:endParaRPr lang="en-US" altLang="en-US" sz="2800" b="1" dirty="0">
              <a:solidFill>
                <a:prstClr val="black"/>
              </a:solidFill>
            </a:endParaRPr>
          </a:p>
        </p:txBody>
      </p:sp>
      <p:sp>
        <p:nvSpPr>
          <p:cNvPr id="28" name="Rectangle 20">
            <a:extLst>
              <a:ext uri="{FF2B5EF4-FFF2-40B4-BE49-F238E27FC236}">
                <a16:creationId xmlns:a16="http://schemas.microsoft.com/office/drawing/2014/main" id="{080A7C28-4A3F-4384-8E91-F28EFCA37BBF}"/>
              </a:ext>
            </a:extLst>
          </p:cNvPr>
          <p:cNvSpPr>
            <a:spLocks noChangeArrowheads="1"/>
          </p:cNvSpPr>
          <p:nvPr/>
        </p:nvSpPr>
        <p:spPr bwMode="auto">
          <a:xfrm>
            <a:off x="417139" y="855663"/>
            <a:ext cx="37675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50000"/>
              </a:spcBef>
              <a:spcAft>
                <a:spcPct val="0"/>
              </a:spcAft>
              <a:buClrTx/>
              <a:buSzTx/>
              <a:buNone/>
            </a:pPr>
            <a:r>
              <a:rPr lang="en-US" altLang="en-US" sz="3200" b="1">
                <a:solidFill>
                  <a:srgbClr val="002060"/>
                </a:solidFill>
                <a:latin typeface="Times New Roman" panose="02020603050405020304" pitchFamily="18" charset="0"/>
                <a:cs typeface="Arial" panose="020B0604020202020204" pitchFamily="34" charset="0"/>
              </a:rPr>
              <a:t>Lực </a:t>
            </a:r>
            <a:r>
              <a:rPr lang="en-US" altLang="en-US" sz="3200" b="1" dirty="0">
                <a:solidFill>
                  <a:srgbClr val="002060"/>
                </a:solidFill>
                <a:latin typeface="Times New Roman" panose="02020603050405020304" pitchFamily="18" charset="0"/>
                <a:cs typeface="Arial" panose="020B0604020202020204" pitchFamily="34" charset="0"/>
              </a:rPr>
              <a:t>ma </a:t>
            </a:r>
            <a:r>
              <a:rPr lang="en-US" altLang="en-US" sz="3200" b="1" err="1">
                <a:solidFill>
                  <a:srgbClr val="002060"/>
                </a:solidFill>
                <a:latin typeface="Times New Roman" panose="02020603050405020304" pitchFamily="18" charset="0"/>
                <a:cs typeface="Arial" panose="020B0604020202020204" pitchFamily="34" charset="0"/>
              </a:rPr>
              <a:t>sát</a:t>
            </a:r>
            <a:r>
              <a:rPr lang="en-US" altLang="en-US" sz="3200" b="1">
                <a:solidFill>
                  <a:srgbClr val="002060"/>
                </a:solidFill>
                <a:latin typeface="Times New Roman" panose="02020603050405020304" pitchFamily="18" charset="0"/>
                <a:cs typeface="Arial" panose="020B0604020202020204" pitchFamily="34" charset="0"/>
              </a:rPr>
              <a:t> nghỉ</a:t>
            </a:r>
            <a:endParaRPr lang="en-US" altLang="en-US" sz="3200" b="1" dirty="0">
              <a:solidFill>
                <a:srgbClr val="002060"/>
              </a:solidFill>
              <a:latin typeface="Times New Roman" panose="02020603050405020304" pitchFamily="18" charset="0"/>
              <a:cs typeface="Arial" panose="020B0604020202020204" pitchFamily="34" charset="0"/>
            </a:endParaRPr>
          </a:p>
        </p:txBody>
      </p:sp>
      <p:sp>
        <p:nvSpPr>
          <p:cNvPr id="30" name="Rectangle 30">
            <a:extLst>
              <a:ext uri="{FF2B5EF4-FFF2-40B4-BE49-F238E27FC236}">
                <a16:creationId xmlns:a16="http://schemas.microsoft.com/office/drawing/2014/main" id="{3CF1D18B-C9C9-4C27-83F3-922D58B9972D}"/>
              </a:ext>
            </a:extLst>
          </p:cNvPr>
          <p:cNvSpPr/>
          <p:nvPr/>
        </p:nvSpPr>
        <p:spPr>
          <a:xfrm>
            <a:off x="1398494" y="109197"/>
            <a:ext cx="9964271" cy="584775"/>
          </a:xfrm>
          <a:prstGeom prst="rect">
            <a:avLst/>
          </a:prstGeom>
        </p:spPr>
        <p:txBody>
          <a:bodyPr wrap="square">
            <a:spAutoFit/>
          </a:bodyPr>
          <a:lstStyle/>
          <a:p>
            <a:pPr algn="ctr" fontAlgn="base">
              <a:spcBef>
                <a:spcPct val="0"/>
              </a:spcBef>
              <a:spcAft>
                <a:spcPct val="0"/>
              </a:spcAft>
              <a:defRPr/>
            </a:pPr>
            <a:r>
              <a:rPr lang="it-IT" sz="3200" b="1" kern="10">
                <a:ln w="9525">
                  <a:solidFill>
                    <a:srgbClr val="FF0000"/>
                  </a:solidFill>
                  <a:round/>
                  <a:headEnd/>
                  <a:tailEnd/>
                </a:ln>
                <a:solidFill>
                  <a:srgbClr val="FF0000"/>
                </a:solidFill>
                <a:effectLst>
                  <a:outerShdw dist="35921" dir="2700000" algn="ctr" rotWithShape="0">
                    <a:srgbClr val="C0C0C0">
                      <a:alpha val="79999"/>
                    </a:srgbClr>
                  </a:outerShdw>
                </a:effectLst>
                <a:latin typeface="Times New Roman"/>
                <a:cs typeface="Times New Roman"/>
              </a:rPr>
              <a:t>LỰC MA SÁT NGHỈ VÀ LỰC MA SÁT TRƯỢT</a:t>
            </a:r>
            <a:endParaRPr lang="en-US" sz="3200" b="1" kern="10" dirty="0">
              <a:ln w="9525">
                <a:solidFill>
                  <a:srgbClr val="FF0000"/>
                </a:solidFill>
                <a:round/>
                <a:headEnd/>
                <a:tailEnd/>
              </a:ln>
              <a:solidFill>
                <a:srgbClr val="FF0000"/>
              </a:solidFill>
              <a:effectLst>
                <a:outerShdw dist="35921" dir="2700000" algn="ctr" rotWithShape="0">
                  <a:srgbClr val="C0C0C0">
                    <a:alpha val="79999"/>
                  </a:srgbClr>
                </a:outerShdw>
              </a:effectLst>
              <a:latin typeface="Times New Roman"/>
              <a:cs typeface="Times New Roman"/>
            </a:endParaRPr>
          </a:p>
        </p:txBody>
      </p:sp>
    </p:spTree>
    <p:extLst>
      <p:ext uri="{BB962C8B-B14F-4D97-AF65-F5344CB8AC3E}">
        <p14:creationId xmlns:p14="http://schemas.microsoft.com/office/powerpoint/2010/main" val="12397790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heel(1)">
                                      <p:cBhvr>
                                        <p:cTn id="7" dur="20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1" nodeType="clickEffect">
                                  <p:stCondLst>
                                    <p:cond delay="0"/>
                                  </p:stCondLst>
                                  <p:childTnLst>
                                    <p:set>
                                      <p:cBhvr>
                                        <p:cTn id="11" dur="1" fill="hold">
                                          <p:stCondLst>
                                            <p:cond delay="0"/>
                                          </p:stCondLst>
                                        </p:cTn>
                                        <p:tgtEl>
                                          <p:spTgt spid="128010"/>
                                        </p:tgtEl>
                                        <p:attrNameLst>
                                          <p:attrName>style.visibility</p:attrName>
                                        </p:attrNameLst>
                                      </p:cBhvr>
                                      <p:to>
                                        <p:strVal val="visible"/>
                                      </p:to>
                                    </p:set>
                                    <p:animEffect transition="in" filter="circle(in)">
                                      <p:cBhvr>
                                        <p:cTn id="12" dur="2000"/>
                                        <p:tgtEl>
                                          <p:spTgt spid="128010"/>
                                        </p:tgtEl>
                                      </p:cBhvr>
                                    </p:animEffect>
                                  </p:childTnLst>
                                </p:cTn>
                              </p:par>
                              <p:par>
                                <p:cTn id="13" presetID="6" presetClass="entr" presetSubtype="16" fill="hold" grpId="1" nodeType="withEffect">
                                  <p:stCondLst>
                                    <p:cond delay="0"/>
                                  </p:stCondLst>
                                  <p:childTnLst>
                                    <p:set>
                                      <p:cBhvr>
                                        <p:cTn id="14" dur="1" fill="hold">
                                          <p:stCondLst>
                                            <p:cond delay="0"/>
                                          </p:stCondLst>
                                        </p:cTn>
                                        <p:tgtEl>
                                          <p:spTgt spid="128008"/>
                                        </p:tgtEl>
                                        <p:attrNameLst>
                                          <p:attrName>style.visibility</p:attrName>
                                        </p:attrNameLst>
                                      </p:cBhvr>
                                      <p:to>
                                        <p:strVal val="visible"/>
                                      </p:to>
                                    </p:set>
                                    <p:animEffect transition="in" filter="circle(in)">
                                      <p:cBhvr>
                                        <p:cTn id="15" dur="2000"/>
                                        <p:tgtEl>
                                          <p:spTgt spid="128008"/>
                                        </p:tgtEl>
                                      </p:cBhvr>
                                    </p:animEffect>
                                  </p:childTnLst>
                                </p:cTn>
                              </p:par>
                              <p:par>
                                <p:cTn id="16" presetID="6" presetClass="entr" presetSubtype="16" fill="hold" grpId="1" nodeType="withEffect">
                                  <p:stCondLst>
                                    <p:cond delay="0"/>
                                  </p:stCondLst>
                                  <p:childTnLst>
                                    <p:set>
                                      <p:cBhvr>
                                        <p:cTn id="17" dur="1" fill="hold">
                                          <p:stCondLst>
                                            <p:cond delay="0"/>
                                          </p:stCondLst>
                                        </p:cTn>
                                        <p:tgtEl>
                                          <p:spTgt spid="128009"/>
                                        </p:tgtEl>
                                        <p:attrNameLst>
                                          <p:attrName>style.visibility</p:attrName>
                                        </p:attrNameLst>
                                      </p:cBhvr>
                                      <p:to>
                                        <p:strVal val="visible"/>
                                      </p:to>
                                    </p:set>
                                    <p:animEffect transition="in" filter="circle(in)">
                                      <p:cBhvr>
                                        <p:cTn id="18" dur="2000"/>
                                        <p:tgtEl>
                                          <p:spTgt spid="128009"/>
                                        </p:tgtEl>
                                      </p:cBhvr>
                                    </p:animEffect>
                                  </p:childTnLst>
                                </p:cTn>
                              </p:par>
                              <p:par>
                                <p:cTn id="19" presetID="6" presetClass="entr" presetSubtype="16" fill="hold" nodeType="withEffect">
                                  <p:stCondLst>
                                    <p:cond delay="0"/>
                                  </p:stCondLst>
                                  <p:childTnLst>
                                    <p:set>
                                      <p:cBhvr>
                                        <p:cTn id="20" dur="1" fill="hold">
                                          <p:stCondLst>
                                            <p:cond delay="0"/>
                                          </p:stCondLst>
                                        </p:cTn>
                                        <p:tgtEl>
                                          <p:spTgt spid="128007"/>
                                        </p:tgtEl>
                                        <p:attrNameLst>
                                          <p:attrName>style.visibility</p:attrName>
                                        </p:attrNameLst>
                                      </p:cBhvr>
                                      <p:to>
                                        <p:strVal val="visible"/>
                                      </p:to>
                                    </p:set>
                                    <p:animEffect transition="in" filter="circle(in)">
                                      <p:cBhvr>
                                        <p:cTn id="21" dur="2000"/>
                                        <p:tgtEl>
                                          <p:spTgt spid="128007"/>
                                        </p:tgtEl>
                                      </p:cBhvr>
                                    </p:animEffect>
                                  </p:childTnLst>
                                </p:cTn>
                              </p:par>
                              <p:par>
                                <p:cTn id="22" presetID="6" presetClass="entr" presetSubtype="16" fill="hold" grpId="1" nodeType="withEffect">
                                  <p:stCondLst>
                                    <p:cond delay="0"/>
                                  </p:stCondLst>
                                  <p:childTnLst>
                                    <p:set>
                                      <p:cBhvr>
                                        <p:cTn id="23" dur="1" fill="hold">
                                          <p:stCondLst>
                                            <p:cond delay="0"/>
                                          </p:stCondLst>
                                        </p:cTn>
                                        <p:tgtEl>
                                          <p:spTgt spid="128011"/>
                                        </p:tgtEl>
                                        <p:attrNameLst>
                                          <p:attrName>style.visibility</p:attrName>
                                        </p:attrNameLst>
                                      </p:cBhvr>
                                      <p:to>
                                        <p:strVal val="visible"/>
                                      </p:to>
                                    </p:set>
                                    <p:animEffect transition="in" filter="circle(in)">
                                      <p:cBhvr>
                                        <p:cTn id="24" dur="2000"/>
                                        <p:tgtEl>
                                          <p:spTgt spid="128011"/>
                                        </p:tgtEl>
                                      </p:cBhvr>
                                    </p:animEffect>
                                  </p:childTnLst>
                                </p:cTn>
                              </p:par>
                              <p:par>
                                <p:cTn id="25" presetID="6" presetClass="entr" presetSubtype="16" fill="hold" grpId="1" nodeType="withEffect">
                                  <p:stCondLst>
                                    <p:cond delay="0"/>
                                  </p:stCondLst>
                                  <p:childTnLst>
                                    <p:set>
                                      <p:cBhvr>
                                        <p:cTn id="26" dur="1" fill="hold">
                                          <p:stCondLst>
                                            <p:cond delay="0"/>
                                          </p:stCondLst>
                                        </p:cTn>
                                        <p:tgtEl>
                                          <p:spTgt spid="128019"/>
                                        </p:tgtEl>
                                        <p:attrNameLst>
                                          <p:attrName>style.visibility</p:attrName>
                                        </p:attrNameLst>
                                      </p:cBhvr>
                                      <p:to>
                                        <p:strVal val="visible"/>
                                      </p:to>
                                    </p:set>
                                    <p:animEffect transition="in" filter="circle(in)">
                                      <p:cBhvr>
                                        <p:cTn id="27" dur="2000"/>
                                        <p:tgtEl>
                                          <p:spTgt spid="128019"/>
                                        </p:tgtEl>
                                      </p:cBhvr>
                                    </p:animEffect>
                                  </p:childTnLst>
                                </p:cTn>
                              </p:par>
                              <p:par>
                                <p:cTn id="28" presetID="6" presetClass="entr" presetSubtype="16" fill="hold" nodeType="withEffect">
                                  <p:stCondLst>
                                    <p:cond delay="0"/>
                                  </p:stCondLst>
                                  <p:childTnLst>
                                    <p:set>
                                      <p:cBhvr>
                                        <p:cTn id="29" dur="1" fill="hold">
                                          <p:stCondLst>
                                            <p:cond delay="0"/>
                                          </p:stCondLst>
                                        </p:cTn>
                                        <p:tgtEl>
                                          <p:spTgt spid="128020"/>
                                        </p:tgtEl>
                                        <p:attrNameLst>
                                          <p:attrName>style.visibility</p:attrName>
                                        </p:attrNameLst>
                                      </p:cBhvr>
                                      <p:to>
                                        <p:strVal val="visible"/>
                                      </p:to>
                                    </p:set>
                                    <p:animEffect transition="in" filter="circle(in)">
                                      <p:cBhvr>
                                        <p:cTn id="30" dur="2000"/>
                                        <p:tgtEl>
                                          <p:spTgt spid="128020"/>
                                        </p:tgtEl>
                                      </p:cBhvr>
                                    </p:animEffect>
                                  </p:childTnLst>
                                </p:cTn>
                              </p:par>
                              <p:par>
                                <p:cTn id="31" presetID="6" presetClass="entr" presetSubtype="16" fill="hold"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circle(in)">
                                      <p:cBhvr>
                                        <p:cTn id="33" dur="2000"/>
                                        <p:tgtEl>
                                          <p:spTgt spid="33"/>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21506"/>
                                        </p:tgtEl>
                                        <p:attrNameLst>
                                          <p:attrName>style.visibility</p:attrName>
                                        </p:attrNameLst>
                                      </p:cBhvr>
                                      <p:to>
                                        <p:strVal val="visible"/>
                                      </p:to>
                                    </p:set>
                                    <p:animEffect transition="in" filter="circle(in)">
                                      <p:cBhvr>
                                        <p:cTn id="36" dur="2000"/>
                                        <p:tgtEl>
                                          <p:spTgt spid="21506"/>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128003"/>
                                        </p:tgtEl>
                                        <p:attrNameLst>
                                          <p:attrName>style.visibility</p:attrName>
                                        </p:attrNameLst>
                                      </p:cBhvr>
                                      <p:to>
                                        <p:strVal val="visible"/>
                                      </p:to>
                                    </p:set>
                                    <p:animEffect transition="in" filter="circle(in)">
                                      <p:cBhvr>
                                        <p:cTn id="39" dur="2000"/>
                                        <p:tgtEl>
                                          <p:spTgt spid="128003"/>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28004"/>
                                        </p:tgtEl>
                                        <p:attrNameLst>
                                          <p:attrName>style.visibility</p:attrName>
                                        </p:attrNameLst>
                                      </p:cBhvr>
                                      <p:to>
                                        <p:strVal val="visible"/>
                                      </p:to>
                                    </p:set>
                                    <p:animEffect transition="in" filter="circle(in)">
                                      <p:cBhvr>
                                        <p:cTn id="42" dur="2000"/>
                                        <p:tgtEl>
                                          <p:spTgt spid="128004"/>
                                        </p:tgtEl>
                                      </p:cBhvr>
                                    </p:animEffect>
                                  </p:childTnLst>
                                </p:cTn>
                              </p:par>
                              <p:par>
                                <p:cTn id="43" presetID="6" presetClass="entr" presetSubtype="16" fill="hold" grpId="0" nodeType="withEffect">
                                  <p:stCondLst>
                                    <p:cond delay="0"/>
                                  </p:stCondLst>
                                  <p:childTnLst>
                                    <p:set>
                                      <p:cBhvr>
                                        <p:cTn id="44" dur="1" fill="hold">
                                          <p:stCondLst>
                                            <p:cond delay="0"/>
                                          </p:stCondLst>
                                        </p:cTn>
                                        <p:tgtEl>
                                          <p:spTgt spid="128005"/>
                                        </p:tgtEl>
                                        <p:attrNameLst>
                                          <p:attrName>style.visibility</p:attrName>
                                        </p:attrNameLst>
                                      </p:cBhvr>
                                      <p:to>
                                        <p:strVal val="visible"/>
                                      </p:to>
                                    </p:set>
                                    <p:animEffect transition="in" filter="circle(in)">
                                      <p:cBhvr>
                                        <p:cTn id="45" dur="2000"/>
                                        <p:tgtEl>
                                          <p:spTgt spid="128005"/>
                                        </p:tgtEl>
                                      </p:cBhvr>
                                    </p:animEffect>
                                  </p:childTnLst>
                                </p:cTn>
                              </p:par>
                              <p:par>
                                <p:cTn id="46" presetID="6" presetClass="entr" presetSubtype="16" fill="hold" grpId="0" nodeType="withEffect">
                                  <p:stCondLst>
                                    <p:cond delay="0"/>
                                  </p:stCondLst>
                                  <p:childTnLst>
                                    <p:set>
                                      <p:cBhvr>
                                        <p:cTn id="47" dur="1" fill="hold">
                                          <p:stCondLst>
                                            <p:cond delay="0"/>
                                          </p:stCondLst>
                                        </p:cTn>
                                        <p:tgtEl>
                                          <p:spTgt spid="21510"/>
                                        </p:tgtEl>
                                        <p:attrNameLst>
                                          <p:attrName>style.visibility</p:attrName>
                                        </p:attrNameLst>
                                      </p:cBhvr>
                                      <p:to>
                                        <p:strVal val="visible"/>
                                      </p:to>
                                    </p:set>
                                    <p:animEffect transition="in" filter="circle(in)">
                                      <p:cBhvr>
                                        <p:cTn id="48" dur="2000"/>
                                        <p:tgtEl>
                                          <p:spTgt spid="21510"/>
                                        </p:tgtEl>
                                      </p:cBhvr>
                                    </p:animEffect>
                                  </p:childTnLst>
                                </p:cTn>
                              </p:par>
                              <p:par>
                                <p:cTn id="49" presetID="6" presetClass="entr" presetSubtype="16" fill="hold" grpId="0" nodeType="withEffect">
                                  <p:stCondLst>
                                    <p:cond delay="0"/>
                                  </p:stCondLst>
                                  <p:childTnLst>
                                    <p:set>
                                      <p:cBhvr>
                                        <p:cTn id="50" dur="1" fill="hold">
                                          <p:stCondLst>
                                            <p:cond delay="0"/>
                                          </p:stCondLst>
                                        </p:cTn>
                                        <p:tgtEl>
                                          <p:spTgt spid="21516"/>
                                        </p:tgtEl>
                                        <p:attrNameLst>
                                          <p:attrName>style.visibility</p:attrName>
                                        </p:attrNameLst>
                                      </p:cBhvr>
                                      <p:to>
                                        <p:strVal val="visible"/>
                                      </p:to>
                                    </p:set>
                                    <p:animEffect transition="in" filter="circle(in)">
                                      <p:cBhvr>
                                        <p:cTn id="51" dur="2000"/>
                                        <p:tgtEl>
                                          <p:spTgt spid="21516"/>
                                        </p:tgtEl>
                                      </p:cBhvr>
                                    </p:animEffect>
                                  </p:childTnLst>
                                </p:cTn>
                              </p:par>
                              <p:par>
                                <p:cTn id="52" presetID="6" presetClass="entr" presetSubtype="16" fill="hold" grpId="0" nodeType="withEffect">
                                  <p:stCondLst>
                                    <p:cond delay="0"/>
                                  </p:stCondLst>
                                  <p:childTnLst>
                                    <p:set>
                                      <p:cBhvr>
                                        <p:cTn id="53" dur="1" fill="hold">
                                          <p:stCondLst>
                                            <p:cond delay="0"/>
                                          </p:stCondLst>
                                        </p:cTn>
                                        <p:tgtEl>
                                          <p:spTgt spid="21517"/>
                                        </p:tgtEl>
                                        <p:attrNameLst>
                                          <p:attrName>style.visibility</p:attrName>
                                        </p:attrNameLst>
                                      </p:cBhvr>
                                      <p:to>
                                        <p:strVal val="visible"/>
                                      </p:to>
                                    </p:set>
                                    <p:animEffect transition="in" filter="circle(in)">
                                      <p:cBhvr>
                                        <p:cTn id="54" dur="2000"/>
                                        <p:tgtEl>
                                          <p:spTgt spid="21517"/>
                                        </p:tgtEl>
                                      </p:cBhvr>
                                    </p:animEffect>
                                  </p:childTnLst>
                                </p:cTn>
                              </p:par>
                              <p:par>
                                <p:cTn id="55" presetID="6" presetClass="entr" presetSubtype="16" fill="hold" grpId="0" nodeType="withEffect">
                                  <p:stCondLst>
                                    <p:cond delay="0"/>
                                  </p:stCondLst>
                                  <p:childTnLst>
                                    <p:set>
                                      <p:cBhvr>
                                        <p:cTn id="56" dur="1" fill="hold">
                                          <p:stCondLst>
                                            <p:cond delay="0"/>
                                          </p:stCondLst>
                                        </p:cTn>
                                        <p:tgtEl>
                                          <p:spTgt spid="21518"/>
                                        </p:tgtEl>
                                        <p:attrNameLst>
                                          <p:attrName>style.visibility</p:attrName>
                                        </p:attrNameLst>
                                      </p:cBhvr>
                                      <p:to>
                                        <p:strVal val="visible"/>
                                      </p:to>
                                    </p:set>
                                    <p:animEffect transition="in" filter="circle(in)">
                                      <p:cBhvr>
                                        <p:cTn id="57" dur="2000"/>
                                        <p:tgtEl>
                                          <p:spTgt spid="21518"/>
                                        </p:tgtEl>
                                      </p:cBhvr>
                                    </p:animEffect>
                                  </p:childTnLst>
                                </p:cTn>
                              </p:par>
                              <p:par>
                                <p:cTn id="58" presetID="6" presetClass="entr" presetSubtype="16" fill="hold" grpId="0" nodeType="withEffect">
                                  <p:stCondLst>
                                    <p:cond delay="0"/>
                                  </p:stCondLst>
                                  <p:childTnLst>
                                    <p:set>
                                      <p:cBhvr>
                                        <p:cTn id="59" dur="1" fill="hold">
                                          <p:stCondLst>
                                            <p:cond delay="0"/>
                                          </p:stCondLst>
                                        </p:cTn>
                                        <p:tgtEl>
                                          <p:spTgt spid="21519"/>
                                        </p:tgtEl>
                                        <p:attrNameLst>
                                          <p:attrName>style.visibility</p:attrName>
                                        </p:attrNameLst>
                                      </p:cBhvr>
                                      <p:to>
                                        <p:strVal val="visible"/>
                                      </p:to>
                                    </p:set>
                                    <p:animEffect transition="in" filter="circle(in)">
                                      <p:cBhvr>
                                        <p:cTn id="60" dur="2000"/>
                                        <p:tgtEl>
                                          <p:spTgt spid="21519"/>
                                        </p:tgtEl>
                                      </p:cBhvr>
                                    </p:animEffect>
                                  </p:childTnLst>
                                </p:cTn>
                              </p:par>
                              <p:par>
                                <p:cTn id="61" presetID="6" presetClass="entr" presetSubtype="16" fill="hold" nodeType="withEffect">
                                  <p:stCondLst>
                                    <p:cond delay="0"/>
                                  </p:stCondLst>
                                  <p:childTnLst>
                                    <p:set>
                                      <p:cBhvr>
                                        <p:cTn id="62" dur="1" fill="hold">
                                          <p:stCondLst>
                                            <p:cond delay="0"/>
                                          </p:stCondLst>
                                        </p:cTn>
                                        <p:tgtEl>
                                          <p:spTgt spid="18448"/>
                                        </p:tgtEl>
                                        <p:attrNameLst>
                                          <p:attrName>style.visibility</p:attrName>
                                        </p:attrNameLst>
                                      </p:cBhvr>
                                      <p:to>
                                        <p:strVal val="visible"/>
                                      </p:to>
                                    </p:set>
                                    <p:animEffect transition="in" filter="circle(in)">
                                      <p:cBhvr>
                                        <p:cTn id="63" dur="2000"/>
                                        <p:tgtEl>
                                          <p:spTgt spid="18448"/>
                                        </p:tgtEl>
                                      </p:cBhvr>
                                    </p:animEffect>
                                  </p:childTnLst>
                                </p:cTn>
                              </p:par>
                            </p:childTnLst>
                          </p:cTn>
                        </p:par>
                      </p:childTnLst>
                    </p:cTn>
                  </p:par>
                  <p:par>
                    <p:cTn id="64" fill="hold">
                      <p:stCondLst>
                        <p:cond delay="indefinite"/>
                      </p:stCondLst>
                      <p:childTnLst>
                        <p:par>
                          <p:cTn id="65" fill="hold">
                            <p:stCondLst>
                              <p:cond delay="0"/>
                            </p:stCondLst>
                            <p:childTnLst>
                              <p:par>
                                <p:cTn id="66" presetID="0" presetClass="path" presetSubtype="0" accel="50000" decel="50000" fill="hold" grpId="0" nodeType="clickEffect">
                                  <p:stCondLst>
                                    <p:cond delay="0"/>
                                  </p:stCondLst>
                                  <p:childTnLst>
                                    <p:animMotion origin="layout" path="M 0 0 L -0.08333 0 " pathEditMode="relative" ptsTypes="AA">
                                      <p:cBhvr>
                                        <p:cTn id="67" dur="2000" fill="hold"/>
                                        <p:tgtEl>
                                          <p:spTgt spid="128010"/>
                                        </p:tgtEl>
                                        <p:attrNameLst>
                                          <p:attrName>ppt_x</p:attrName>
                                          <p:attrName>ppt_y</p:attrName>
                                        </p:attrNameLst>
                                      </p:cBhvr>
                                    </p:animMotion>
                                  </p:childTnLst>
                                </p:cTn>
                              </p:par>
                              <p:par>
                                <p:cTn id="68" presetID="0" presetClass="path" presetSubtype="0" accel="50000" decel="50000" fill="hold" grpId="0" nodeType="withEffect">
                                  <p:stCondLst>
                                    <p:cond delay="0"/>
                                  </p:stCondLst>
                                  <p:childTnLst>
                                    <p:animMotion origin="layout" path="M 0 0 L -0.08333 0 " pathEditMode="relative" ptsTypes="AA">
                                      <p:cBhvr>
                                        <p:cTn id="69" dur="2000" fill="hold"/>
                                        <p:tgtEl>
                                          <p:spTgt spid="128008"/>
                                        </p:tgtEl>
                                        <p:attrNameLst>
                                          <p:attrName>ppt_x</p:attrName>
                                          <p:attrName>ppt_y</p:attrName>
                                        </p:attrNameLst>
                                      </p:cBhvr>
                                    </p:animMotion>
                                  </p:childTnLst>
                                </p:cTn>
                              </p:par>
                              <p:par>
                                <p:cTn id="70" presetID="0" presetClass="path" presetSubtype="0" accel="50000" decel="50000" fill="hold" grpId="0" nodeType="withEffect">
                                  <p:stCondLst>
                                    <p:cond delay="0"/>
                                  </p:stCondLst>
                                  <p:childTnLst>
                                    <p:animMotion origin="layout" path="M 0 0 L -0.08333 0 " pathEditMode="relative" ptsTypes="AA">
                                      <p:cBhvr>
                                        <p:cTn id="71" dur="2000" fill="hold"/>
                                        <p:tgtEl>
                                          <p:spTgt spid="128009"/>
                                        </p:tgtEl>
                                        <p:attrNameLst>
                                          <p:attrName>ppt_x</p:attrName>
                                          <p:attrName>ppt_y</p:attrName>
                                        </p:attrNameLst>
                                      </p:cBhvr>
                                    </p:animMotion>
                                  </p:childTnLst>
                                </p:cTn>
                              </p:par>
                              <p:par>
                                <p:cTn id="72" presetID="0" presetClass="path" presetSubtype="0" accel="50000" decel="50000" fill="hold" nodeType="withEffect">
                                  <p:stCondLst>
                                    <p:cond delay="0"/>
                                  </p:stCondLst>
                                  <p:childTnLst>
                                    <p:animMotion origin="layout" path="M 0 0 L -0.08333 0 " pathEditMode="relative" ptsTypes="AA">
                                      <p:cBhvr>
                                        <p:cTn id="73" dur="2000" fill="hold"/>
                                        <p:tgtEl>
                                          <p:spTgt spid="128007"/>
                                        </p:tgtEl>
                                        <p:attrNameLst>
                                          <p:attrName>ppt_x</p:attrName>
                                          <p:attrName>ppt_y</p:attrName>
                                        </p:attrNameLst>
                                      </p:cBhvr>
                                    </p:animMotion>
                                  </p:childTnLst>
                                </p:cTn>
                              </p:par>
                              <p:par>
                                <p:cTn id="74" presetID="0" presetClass="path" presetSubtype="0" accel="50000" decel="50000" fill="hold" grpId="0" nodeType="withEffect">
                                  <p:stCondLst>
                                    <p:cond delay="0"/>
                                  </p:stCondLst>
                                  <p:childTnLst>
                                    <p:animMotion origin="layout" path="M 0 0 L -0.08333 0 " pathEditMode="relative" ptsTypes="AA">
                                      <p:cBhvr>
                                        <p:cTn id="75" dur="2000" fill="hold"/>
                                        <p:tgtEl>
                                          <p:spTgt spid="128011"/>
                                        </p:tgtEl>
                                        <p:attrNameLst>
                                          <p:attrName>ppt_x</p:attrName>
                                          <p:attrName>ppt_y</p:attrName>
                                        </p:attrNameLst>
                                      </p:cBhvr>
                                    </p:animMotion>
                                  </p:childTnLst>
                                </p:cTn>
                              </p:par>
                              <p:par>
                                <p:cTn id="76" presetID="3" presetClass="entr" presetSubtype="10" fill="hold" grpId="0" nodeType="withEffect">
                                  <p:stCondLst>
                                    <p:cond delay="0"/>
                                  </p:stCondLst>
                                  <p:childTnLst>
                                    <p:set>
                                      <p:cBhvr>
                                        <p:cTn id="77" dur="1" fill="hold">
                                          <p:stCondLst>
                                            <p:cond delay="0"/>
                                          </p:stCondLst>
                                        </p:cTn>
                                        <p:tgtEl>
                                          <p:spTgt spid="128019"/>
                                        </p:tgtEl>
                                        <p:attrNameLst>
                                          <p:attrName>style.visibility</p:attrName>
                                        </p:attrNameLst>
                                      </p:cBhvr>
                                      <p:to>
                                        <p:strVal val="visible"/>
                                      </p:to>
                                    </p:set>
                                    <p:animEffect transition="in" filter="blinds(horizontal)">
                                      <p:cBhvr>
                                        <p:cTn id="78" dur="500"/>
                                        <p:tgtEl>
                                          <p:spTgt spid="128019"/>
                                        </p:tgtEl>
                                      </p:cBhvr>
                                    </p:animEffect>
                                  </p:childTnLst>
                                </p:cTn>
                              </p:par>
                              <p:par>
                                <p:cTn id="79" presetID="3" presetClass="entr" presetSubtype="10" fill="hold" nodeType="withEffect">
                                  <p:stCondLst>
                                    <p:cond delay="0"/>
                                  </p:stCondLst>
                                  <p:childTnLst>
                                    <p:set>
                                      <p:cBhvr>
                                        <p:cTn id="80" dur="1" fill="hold">
                                          <p:stCondLst>
                                            <p:cond delay="0"/>
                                          </p:stCondLst>
                                        </p:cTn>
                                        <p:tgtEl>
                                          <p:spTgt spid="128020"/>
                                        </p:tgtEl>
                                        <p:attrNameLst>
                                          <p:attrName>style.visibility</p:attrName>
                                        </p:attrNameLst>
                                      </p:cBhvr>
                                      <p:to>
                                        <p:strVal val="visible"/>
                                      </p:to>
                                    </p:set>
                                    <p:animEffect transition="in" filter="blinds(horizontal)">
                                      <p:cBhvr>
                                        <p:cTn id="81" dur="500"/>
                                        <p:tgtEl>
                                          <p:spTgt spid="128020"/>
                                        </p:tgtEl>
                                      </p:cBhvr>
                                    </p:animEffect>
                                  </p:childTnLst>
                                </p:cTn>
                              </p:par>
                            </p:childTnLst>
                          </p:cTn>
                        </p:par>
                      </p:childTnLst>
                    </p:cTn>
                  </p:par>
                  <p:par>
                    <p:cTn id="82" fill="hold">
                      <p:stCondLst>
                        <p:cond delay="indefinite"/>
                      </p:stCondLst>
                      <p:childTnLst>
                        <p:par>
                          <p:cTn id="83" fill="hold">
                            <p:stCondLst>
                              <p:cond delay="0"/>
                            </p:stCondLst>
                            <p:childTnLst>
                              <p:par>
                                <p:cTn id="84" presetID="6" presetClass="entr" presetSubtype="16" fill="hold" nodeType="clickEffect">
                                  <p:stCondLst>
                                    <p:cond delay="0"/>
                                  </p:stCondLst>
                                  <p:childTnLst>
                                    <p:set>
                                      <p:cBhvr>
                                        <p:cTn id="85" dur="1" fill="hold">
                                          <p:stCondLst>
                                            <p:cond delay="0"/>
                                          </p:stCondLst>
                                        </p:cTn>
                                        <p:tgtEl>
                                          <p:spTgt spid="34"/>
                                        </p:tgtEl>
                                        <p:attrNameLst>
                                          <p:attrName>style.visibility</p:attrName>
                                        </p:attrNameLst>
                                      </p:cBhvr>
                                      <p:to>
                                        <p:strVal val="visible"/>
                                      </p:to>
                                    </p:set>
                                    <p:animEffect transition="in" filter="circle(in)">
                                      <p:cBhvr>
                                        <p:cTn id="86" dur="2000"/>
                                        <p:tgtEl>
                                          <p:spTgt spid="34"/>
                                        </p:tgtEl>
                                      </p:cBhvr>
                                    </p:animEffect>
                                  </p:childTnLst>
                                </p:cTn>
                              </p:par>
                              <p:par>
                                <p:cTn id="87" presetID="6" presetClass="entr" presetSubtype="16" fill="hold" nodeType="withEffect">
                                  <p:stCondLst>
                                    <p:cond delay="0"/>
                                  </p:stCondLst>
                                  <p:childTnLst>
                                    <p:set>
                                      <p:cBhvr>
                                        <p:cTn id="88" dur="1" fill="hold">
                                          <p:stCondLst>
                                            <p:cond delay="0"/>
                                          </p:stCondLst>
                                        </p:cTn>
                                        <p:tgtEl>
                                          <p:spTgt spid="128022"/>
                                        </p:tgtEl>
                                        <p:attrNameLst>
                                          <p:attrName>style.visibility</p:attrName>
                                        </p:attrNameLst>
                                      </p:cBhvr>
                                      <p:to>
                                        <p:strVal val="visible"/>
                                      </p:to>
                                    </p:set>
                                    <p:animEffect transition="in" filter="circle(in)">
                                      <p:cBhvr>
                                        <p:cTn id="89" dur="2000"/>
                                        <p:tgtEl>
                                          <p:spTgt spid="128022"/>
                                        </p:tgtEl>
                                      </p:cBhvr>
                                    </p:animEffect>
                                  </p:childTnLst>
                                </p:cTn>
                              </p:par>
                              <p:par>
                                <p:cTn id="90" presetID="6" presetClass="entr" presetSubtype="16" fill="hold" grpId="0" nodeType="withEffect">
                                  <p:stCondLst>
                                    <p:cond delay="0"/>
                                  </p:stCondLst>
                                  <p:childTnLst>
                                    <p:set>
                                      <p:cBhvr>
                                        <p:cTn id="91" dur="1" fill="hold">
                                          <p:stCondLst>
                                            <p:cond delay="0"/>
                                          </p:stCondLst>
                                        </p:cTn>
                                        <p:tgtEl>
                                          <p:spTgt spid="128021"/>
                                        </p:tgtEl>
                                        <p:attrNameLst>
                                          <p:attrName>style.visibility</p:attrName>
                                        </p:attrNameLst>
                                      </p:cBhvr>
                                      <p:to>
                                        <p:strVal val="visible"/>
                                      </p:to>
                                    </p:set>
                                    <p:animEffect transition="in" filter="circle(in)">
                                      <p:cBhvr>
                                        <p:cTn id="92" dur="2000"/>
                                        <p:tgtEl>
                                          <p:spTgt spid="128021"/>
                                        </p:tgtEl>
                                      </p:cBhvr>
                                    </p:animEffect>
                                  </p:childTnLst>
                                </p:cTn>
                              </p:par>
                            </p:childTnLst>
                          </p:cTn>
                        </p:par>
                      </p:childTnLst>
                    </p:cTn>
                  </p:par>
                  <p:par>
                    <p:cTn id="93" fill="hold">
                      <p:stCondLst>
                        <p:cond delay="indefinite"/>
                      </p:stCondLst>
                      <p:childTnLst>
                        <p:par>
                          <p:cTn id="94" fill="hold">
                            <p:stCondLst>
                              <p:cond delay="0"/>
                            </p:stCondLst>
                            <p:childTnLst>
                              <p:par>
                                <p:cTn id="95" presetID="3" presetClass="entr" presetSubtype="10" fill="hold" grpId="0" nodeType="click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blinds(horizontal)">
                                      <p:cBhvr>
                                        <p:cTn id="97" dur="500"/>
                                        <p:tgtEl>
                                          <p:spTgt spid="29"/>
                                        </p:tgtEl>
                                      </p:cBhvr>
                                    </p:animEffect>
                                  </p:childTnLst>
                                </p:cTn>
                              </p:par>
                            </p:childTnLst>
                          </p:cTn>
                        </p:par>
                        <p:par>
                          <p:cTn id="98" fill="hold">
                            <p:stCondLst>
                              <p:cond delay="500"/>
                            </p:stCondLst>
                            <p:childTnLst>
                              <p:par>
                                <p:cTn id="99" presetID="3" presetClass="entr" presetSubtype="10" fill="hold" nodeType="afterEffect">
                                  <p:stCondLst>
                                    <p:cond delay="0"/>
                                  </p:stCondLst>
                                  <p:childTnLst>
                                    <p:set>
                                      <p:cBhvr>
                                        <p:cTn id="100" dur="1" fill="hold">
                                          <p:stCondLst>
                                            <p:cond delay="0"/>
                                          </p:stCondLst>
                                        </p:cTn>
                                        <p:tgtEl>
                                          <p:spTgt spid="33"/>
                                        </p:tgtEl>
                                        <p:attrNameLst>
                                          <p:attrName>style.visibility</p:attrName>
                                        </p:attrNameLst>
                                      </p:cBhvr>
                                      <p:to>
                                        <p:strVal val="visible"/>
                                      </p:to>
                                    </p:set>
                                    <p:animEffect transition="in" filter="blinds(horizontal)">
                                      <p:cBhvr>
                                        <p:cTn id="101" dur="500"/>
                                        <p:tgtEl>
                                          <p:spTgt spid="33"/>
                                        </p:tgtEl>
                                      </p:cBhvr>
                                    </p:animEffect>
                                  </p:childTnLst>
                                </p:cTn>
                              </p:par>
                            </p:childTnLst>
                          </p:cTn>
                        </p:par>
                      </p:childTnLst>
                    </p:cTn>
                  </p:par>
                  <p:par>
                    <p:cTn id="102" fill="hold">
                      <p:stCondLst>
                        <p:cond delay="indefinite"/>
                      </p:stCondLst>
                      <p:childTnLst>
                        <p:par>
                          <p:cTn id="103" fill="hold">
                            <p:stCondLst>
                              <p:cond delay="0"/>
                            </p:stCondLst>
                            <p:childTnLst>
                              <p:par>
                                <p:cTn id="104" presetID="14" presetClass="entr" presetSubtype="10" fill="hold" grpId="0" nodeType="clickEffect">
                                  <p:stCondLst>
                                    <p:cond delay="0"/>
                                  </p:stCondLst>
                                  <p:childTnLst>
                                    <p:set>
                                      <p:cBhvr>
                                        <p:cTn id="105" dur="1" fill="hold">
                                          <p:stCondLst>
                                            <p:cond delay="0"/>
                                          </p:stCondLst>
                                        </p:cTn>
                                        <p:tgtEl>
                                          <p:spTgt spid="11295"/>
                                        </p:tgtEl>
                                        <p:attrNameLst>
                                          <p:attrName>style.visibility</p:attrName>
                                        </p:attrNameLst>
                                      </p:cBhvr>
                                      <p:to>
                                        <p:strVal val="visible"/>
                                      </p:to>
                                    </p:set>
                                    <p:animEffect transition="in" filter="randombar(horizontal)">
                                      <p:cBhvr>
                                        <p:cTn id="106" dur="500"/>
                                        <p:tgtEl>
                                          <p:spTgt spid="112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animBg="1"/>
      <p:bldP spid="128003" grpId="0" animBg="1"/>
      <p:bldP spid="128004" grpId="0" animBg="1"/>
      <p:bldP spid="128005" grpId="0" animBg="1"/>
      <p:bldP spid="21510" grpId="0" animBg="1"/>
      <p:bldP spid="128008" grpId="0" animBg="1"/>
      <p:bldP spid="128008" grpId="1" animBg="1"/>
      <p:bldP spid="128009" grpId="0" animBg="1"/>
      <p:bldP spid="128009" grpId="1" animBg="1"/>
      <p:bldP spid="128010" grpId="0" animBg="1"/>
      <p:bldP spid="128010" grpId="1" animBg="1"/>
      <p:bldP spid="128011" grpId="0" animBg="1"/>
      <p:bldP spid="128011" grpId="1" animBg="1"/>
      <p:bldP spid="21516" grpId="0" animBg="1"/>
      <p:bldP spid="21517" grpId="0" animBg="1"/>
      <p:bldP spid="21518" grpId="0" animBg="1"/>
      <p:bldP spid="21519" grpId="0" animBg="1"/>
      <p:bldP spid="128019" grpId="0"/>
      <p:bldP spid="128019" grpId="1"/>
      <p:bldP spid="128021" grpId="0"/>
      <p:bldP spid="29" grpId="0" animBg="1"/>
      <p:bldP spid="11295" grpId="0"/>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2"/>
          <p:cNvSpPr>
            <a:spLocks noChangeArrowheads="1"/>
          </p:cNvSpPr>
          <p:nvPr/>
        </p:nvSpPr>
        <p:spPr bwMode="auto">
          <a:xfrm>
            <a:off x="7061200" y="3248025"/>
            <a:ext cx="152400" cy="304800"/>
          </a:xfrm>
          <a:prstGeom prst="rect">
            <a:avLst/>
          </a:prstGeom>
          <a:gradFill rotWithShape="1">
            <a:gsLst>
              <a:gs pos="0">
                <a:srgbClr val="FFCCFF"/>
              </a:gs>
              <a:gs pos="100000">
                <a:srgbClr val="765E76"/>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57" name="Rectangle 3"/>
          <p:cNvSpPr>
            <a:spLocks noChangeArrowheads="1"/>
          </p:cNvSpPr>
          <p:nvPr/>
        </p:nvSpPr>
        <p:spPr bwMode="auto">
          <a:xfrm>
            <a:off x="6908800" y="3248025"/>
            <a:ext cx="152400" cy="3048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prstClr val="black"/>
              </a:solidFill>
              <a:latin typeface="Times New Roman" panose="02020603050405020304" pitchFamily="18" charset="0"/>
              <a:cs typeface="Arial" panose="020B0604020202020204" pitchFamily="34" charset="0"/>
            </a:endParaRPr>
          </a:p>
        </p:txBody>
      </p:sp>
      <p:sp>
        <p:nvSpPr>
          <p:cNvPr id="58" name="Rectangle 4"/>
          <p:cNvSpPr>
            <a:spLocks noChangeArrowheads="1"/>
          </p:cNvSpPr>
          <p:nvPr/>
        </p:nvSpPr>
        <p:spPr bwMode="auto">
          <a:xfrm>
            <a:off x="7213600" y="3248025"/>
            <a:ext cx="152400" cy="3048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prstClr val="black"/>
              </a:solidFill>
              <a:latin typeface="Times New Roman" panose="02020603050405020304" pitchFamily="18" charset="0"/>
              <a:cs typeface="Arial" panose="020B0604020202020204" pitchFamily="34" charset="0"/>
            </a:endParaRPr>
          </a:p>
        </p:txBody>
      </p:sp>
      <p:sp>
        <p:nvSpPr>
          <p:cNvPr id="59" name="Rectangle 5"/>
          <p:cNvSpPr>
            <a:spLocks noChangeArrowheads="1"/>
          </p:cNvSpPr>
          <p:nvPr/>
        </p:nvSpPr>
        <p:spPr bwMode="auto">
          <a:xfrm>
            <a:off x="7518400" y="3248025"/>
            <a:ext cx="152400" cy="3048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prstClr val="black"/>
              </a:solidFill>
              <a:latin typeface="Times New Roman" panose="02020603050405020304" pitchFamily="18" charset="0"/>
              <a:cs typeface="Arial" panose="020B0604020202020204" pitchFamily="34" charset="0"/>
            </a:endParaRPr>
          </a:p>
        </p:txBody>
      </p:sp>
      <p:sp>
        <p:nvSpPr>
          <p:cNvPr id="60" name="Rectangle 6"/>
          <p:cNvSpPr>
            <a:spLocks noChangeArrowheads="1"/>
          </p:cNvSpPr>
          <p:nvPr/>
        </p:nvSpPr>
        <p:spPr bwMode="auto">
          <a:xfrm>
            <a:off x="7366000" y="3248025"/>
            <a:ext cx="152400" cy="304800"/>
          </a:xfrm>
          <a:prstGeom prst="rect">
            <a:avLst/>
          </a:prstGeom>
          <a:gradFill rotWithShape="1">
            <a:gsLst>
              <a:gs pos="0">
                <a:srgbClr val="FFCCFF"/>
              </a:gs>
              <a:gs pos="100000">
                <a:srgbClr val="765E76"/>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pic>
        <p:nvPicPr>
          <p:cNvPr id="61" name="Picture 7" descr="Wooden-Matches-Block-of-100-Fitzs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5225" y="1717675"/>
            <a:ext cx="2203450"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Rectangle 8"/>
          <p:cNvSpPr>
            <a:spLocks noChangeArrowheads="1"/>
          </p:cNvSpPr>
          <p:nvPr/>
        </p:nvSpPr>
        <p:spPr bwMode="auto">
          <a:xfrm>
            <a:off x="4600575" y="1676400"/>
            <a:ext cx="1524000" cy="2286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63" name="Rectangle 9"/>
          <p:cNvSpPr>
            <a:spLocks noChangeArrowheads="1"/>
          </p:cNvSpPr>
          <p:nvPr/>
        </p:nvSpPr>
        <p:spPr bwMode="auto">
          <a:xfrm>
            <a:off x="3719513" y="1676400"/>
            <a:ext cx="1192212" cy="914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64" name="Oval 10"/>
          <p:cNvSpPr>
            <a:spLocks noChangeArrowheads="1"/>
          </p:cNvSpPr>
          <p:nvPr/>
        </p:nvSpPr>
        <p:spPr bwMode="auto">
          <a:xfrm>
            <a:off x="4651376" y="3222625"/>
            <a:ext cx="593725" cy="338138"/>
          </a:xfrm>
          <a:prstGeom prst="ellipse">
            <a:avLst/>
          </a:prstGeom>
          <a:noFill/>
          <a:ln w="5715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65" name="Rectangle 11"/>
          <p:cNvSpPr>
            <a:spLocks noChangeArrowheads="1"/>
          </p:cNvSpPr>
          <p:nvPr/>
        </p:nvSpPr>
        <p:spPr bwMode="auto">
          <a:xfrm>
            <a:off x="4954588" y="3159125"/>
            <a:ext cx="2741612" cy="4572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prstClr val="black"/>
              </a:solidFill>
              <a:latin typeface="Times New Roman" panose="02020603050405020304" pitchFamily="18" charset="0"/>
              <a:cs typeface="Arial" panose="020B0604020202020204" pitchFamily="34" charset="0"/>
            </a:endParaRPr>
          </a:p>
        </p:txBody>
      </p:sp>
      <p:sp>
        <p:nvSpPr>
          <p:cNvPr id="66" name="Oval 12"/>
          <p:cNvSpPr>
            <a:spLocks noChangeArrowheads="1"/>
          </p:cNvSpPr>
          <p:nvPr/>
        </p:nvSpPr>
        <p:spPr bwMode="auto">
          <a:xfrm>
            <a:off x="7683500" y="3324225"/>
            <a:ext cx="228600" cy="152400"/>
          </a:xfrm>
          <a:prstGeom prst="ellipse">
            <a:avLst/>
          </a:prstGeom>
          <a:noFill/>
          <a:ln w="381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67" name="AutoShape 13" descr="Papyrus"/>
          <p:cNvSpPr>
            <a:spLocks noChangeArrowheads="1"/>
          </p:cNvSpPr>
          <p:nvPr/>
        </p:nvSpPr>
        <p:spPr bwMode="auto">
          <a:xfrm>
            <a:off x="7823200" y="3006725"/>
            <a:ext cx="2057400" cy="838200"/>
          </a:xfrm>
          <a:prstGeom prst="cube">
            <a:avLst>
              <a:gd name="adj" fmla="val 25000"/>
            </a:avLst>
          </a:prstGeom>
          <a:blipFill dpi="0" rotWithShape="1">
            <a:blip r:embed="rId3"/>
            <a:srcRect/>
            <a:tile tx="0" ty="0" sx="100000" sy="100000" flip="none" algn="tl"/>
          </a:blipFill>
          <a:ln w="9525">
            <a:solidFill>
              <a:schemeClr val="tx1"/>
            </a:solidFill>
            <a:miter lim="800000"/>
            <a:headEnd/>
            <a:tailEnd/>
          </a:ln>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68" name="Line 16"/>
          <p:cNvSpPr>
            <a:spLocks noChangeShapeType="1"/>
          </p:cNvSpPr>
          <p:nvPr/>
        </p:nvSpPr>
        <p:spPr bwMode="auto">
          <a:xfrm flipV="1">
            <a:off x="3581400" y="3870092"/>
            <a:ext cx="6553200" cy="127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fontAlgn="base">
              <a:spcBef>
                <a:spcPct val="0"/>
              </a:spcBef>
              <a:spcAft>
                <a:spcPct val="0"/>
              </a:spcAft>
              <a:defRPr/>
            </a:pPr>
            <a:endParaRPr lang="en-US">
              <a:solidFill>
                <a:prstClr val="black"/>
              </a:solidFill>
              <a:latin typeface="Trebuchet MS"/>
            </a:endParaRPr>
          </a:p>
        </p:txBody>
      </p:sp>
      <p:sp>
        <p:nvSpPr>
          <p:cNvPr id="69" name="Text Box 19"/>
          <p:cNvSpPr txBox="1">
            <a:spLocks noChangeArrowheads="1"/>
          </p:cNvSpPr>
          <p:nvPr/>
        </p:nvSpPr>
        <p:spPr bwMode="auto">
          <a:xfrm>
            <a:off x="7543800" y="2803525"/>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50000"/>
              </a:spcBef>
              <a:spcAft>
                <a:spcPct val="0"/>
              </a:spcAft>
              <a:buClrTx/>
              <a:buSzTx/>
              <a:buNone/>
            </a:pPr>
            <a:r>
              <a:rPr lang="en-US" altLang="en-US" sz="2400" b="1">
                <a:solidFill>
                  <a:prstClr val="black"/>
                </a:solidFill>
                <a:latin typeface="Arial" panose="020B0604020202020204" pitchFamily="34" charset="0"/>
                <a:cs typeface="Arial" panose="020B0604020202020204" pitchFamily="34" charset="0"/>
              </a:rPr>
              <a:t>F</a:t>
            </a:r>
            <a:r>
              <a:rPr lang="en-US" altLang="en-US" sz="2400" b="1" baseline="-25000">
                <a:solidFill>
                  <a:prstClr val="black"/>
                </a:solidFill>
                <a:latin typeface="Arial" panose="020B0604020202020204" pitchFamily="34" charset="0"/>
                <a:cs typeface="Arial" panose="020B0604020202020204" pitchFamily="34" charset="0"/>
              </a:rPr>
              <a:t>k</a:t>
            </a:r>
          </a:p>
        </p:txBody>
      </p:sp>
      <p:sp>
        <p:nvSpPr>
          <p:cNvPr id="70" name="Line 20"/>
          <p:cNvSpPr>
            <a:spLocks noChangeShapeType="1"/>
          </p:cNvSpPr>
          <p:nvPr/>
        </p:nvSpPr>
        <p:spPr bwMode="auto">
          <a:xfrm>
            <a:off x="7620000" y="2803525"/>
            <a:ext cx="2286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prstClr val="black"/>
              </a:solidFill>
              <a:latin typeface="Times New Roman" panose="02020603050405020304" pitchFamily="18" charset="0"/>
              <a:cs typeface="Arial" panose="020B0604020202020204" pitchFamily="34" charset="0"/>
            </a:endParaRPr>
          </a:p>
        </p:txBody>
      </p:sp>
      <p:sp>
        <p:nvSpPr>
          <p:cNvPr id="71" name="Line 19"/>
          <p:cNvSpPr>
            <a:spLocks noChangeShapeType="1"/>
          </p:cNvSpPr>
          <p:nvPr/>
        </p:nvSpPr>
        <p:spPr bwMode="auto">
          <a:xfrm flipH="1">
            <a:off x="6599238" y="3413125"/>
            <a:ext cx="1143000" cy="0"/>
          </a:xfrm>
          <a:prstGeom prst="line">
            <a:avLst/>
          </a:prstGeom>
          <a:noFill/>
          <a:ln w="57150">
            <a:solidFill>
              <a:srgbClr val="0000FF"/>
            </a:solidFill>
            <a:round/>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a:solidFill>
                <a:prstClr val="black"/>
              </a:solidFill>
              <a:latin typeface="Times New Roman" panose="02020603050405020304" pitchFamily="18" charset="0"/>
              <a:cs typeface="Arial" panose="020B0604020202020204" pitchFamily="34" charset="0"/>
            </a:endParaRPr>
          </a:p>
        </p:txBody>
      </p:sp>
      <p:sp>
        <p:nvSpPr>
          <p:cNvPr id="72" name="Line 13"/>
          <p:cNvSpPr>
            <a:spLocks noChangeShapeType="1"/>
          </p:cNvSpPr>
          <p:nvPr/>
        </p:nvSpPr>
        <p:spPr bwMode="auto">
          <a:xfrm>
            <a:off x="6797039" y="3736975"/>
            <a:ext cx="457200" cy="0"/>
          </a:xfrm>
          <a:prstGeom prst="line">
            <a:avLst/>
          </a:prstGeom>
          <a:ln>
            <a:tailEnd type="triangle" w="med" len="med"/>
          </a:ln>
        </p:spPr>
        <p:style>
          <a:lnRef idx="3">
            <a:schemeClr val="accent6"/>
          </a:lnRef>
          <a:fillRef idx="0">
            <a:schemeClr val="accent6"/>
          </a:fillRef>
          <a:effectRef idx="2">
            <a:schemeClr val="accent6"/>
          </a:effectRef>
          <a:fontRef idx="minor">
            <a:schemeClr val="tx1"/>
          </a:fontRef>
        </p:style>
        <p:txBody>
          <a:bodyPr/>
          <a:lstStyle/>
          <a:p>
            <a:pPr fontAlgn="base">
              <a:spcBef>
                <a:spcPct val="0"/>
              </a:spcBef>
              <a:spcAft>
                <a:spcPct val="0"/>
              </a:spcAft>
              <a:defRPr/>
            </a:pPr>
            <a:endParaRPr lang="en-US">
              <a:solidFill>
                <a:prstClr val="black"/>
              </a:solidFill>
              <a:latin typeface="Trebuchet MS"/>
            </a:endParaRPr>
          </a:p>
        </p:txBody>
      </p:sp>
      <p:sp>
        <p:nvSpPr>
          <p:cNvPr id="73" name="Text Box 21"/>
          <p:cNvSpPr txBox="1">
            <a:spLocks noChangeArrowheads="1"/>
          </p:cNvSpPr>
          <p:nvPr/>
        </p:nvSpPr>
        <p:spPr bwMode="auto">
          <a:xfrm>
            <a:off x="6870700" y="4133851"/>
            <a:ext cx="15113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50000"/>
              </a:spcBef>
              <a:spcAft>
                <a:spcPct val="0"/>
              </a:spcAft>
              <a:buClrTx/>
              <a:buSzTx/>
              <a:buNone/>
            </a:pPr>
            <a:r>
              <a:rPr lang="en-US" altLang="en-US" sz="2400" b="1">
                <a:solidFill>
                  <a:srgbClr val="FF0000"/>
                </a:solidFill>
                <a:latin typeface="Arial" panose="020B0604020202020204" pitchFamily="34" charset="0"/>
                <a:cs typeface="Arial" panose="020B0604020202020204" pitchFamily="34" charset="0"/>
              </a:rPr>
              <a:t>F</a:t>
            </a:r>
            <a:r>
              <a:rPr lang="en-US" altLang="en-US" sz="2400" b="1" baseline="-25000">
                <a:solidFill>
                  <a:srgbClr val="FF0000"/>
                </a:solidFill>
                <a:latin typeface="Arial" panose="020B0604020202020204" pitchFamily="34" charset="0"/>
                <a:cs typeface="Arial" panose="020B0604020202020204" pitchFamily="34" charset="0"/>
              </a:rPr>
              <a:t>ms trượt</a:t>
            </a:r>
          </a:p>
        </p:txBody>
      </p:sp>
      <p:sp>
        <p:nvSpPr>
          <p:cNvPr id="74" name="Line 20"/>
          <p:cNvSpPr>
            <a:spLocks noChangeShapeType="1"/>
          </p:cNvSpPr>
          <p:nvPr/>
        </p:nvSpPr>
        <p:spPr bwMode="auto">
          <a:xfrm rot="10800000" flipH="1">
            <a:off x="6540500" y="3870325"/>
            <a:ext cx="1143000" cy="0"/>
          </a:xfrm>
          <a:prstGeom prst="line">
            <a:avLst/>
          </a:prstGeom>
          <a:noFill/>
          <a:ln w="57150">
            <a:solidFill>
              <a:srgbClr val="FF0000"/>
            </a:solidFill>
            <a:round/>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a:solidFill>
                <a:prstClr val="black"/>
              </a:solidFill>
              <a:latin typeface="Times New Roman" panose="02020603050405020304" pitchFamily="18" charset="0"/>
              <a:cs typeface="Arial" panose="020B0604020202020204" pitchFamily="34" charset="0"/>
            </a:endParaRPr>
          </a:p>
        </p:txBody>
      </p:sp>
      <p:sp>
        <p:nvSpPr>
          <p:cNvPr id="97" name="Rectangle 20"/>
          <p:cNvSpPr>
            <a:spLocks noChangeArrowheads="1"/>
          </p:cNvSpPr>
          <p:nvPr/>
        </p:nvSpPr>
        <p:spPr bwMode="auto">
          <a:xfrm>
            <a:off x="417139" y="855663"/>
            <a:ext cx="37675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50000"/>
              </a:spcBef>
              <a:spcAft>
                <a:spcPct val="0"/>
              </a:spcAft>
              <a:buClrTx/>
              <a:buSzTx/>
              <a:buNone/>
            </a:pPr>
            <a:r>
              <a:rPr lang="en-US" altLang="en-US" sz="3200" b="1">
                <a:solidFill>
                  <a:srgbClr val="002060"/>
                </a:solidFill>
                <a:latin typeface="Times New Roman" panose="02020603050405020304" pitchFamily="18" charset="0"/>
                <a:cs typeface="Arial" panose="020B0604020202020204" pitchFamily="34" charset="0"/>
              </a:rPr>
              <a:t>Lực </a:t>
            </a:r>
            <a:r>
              <a:rPr lang="en-US" altLang="en-US" sz="3200" b="1" dirty="0">
                <a:solidFill>
                  <a:srgbClr val="002060"/>
                </a:solidFill>
                <a:latin typeface="Times New Roman" panose="02020603050405020304" pitchFamily="18" charset="0"/>
                <a:cs typeface="Arial" panose="020B0604020202020204" pitchFamily="34" charset="0"/>
              </a:rPr>
              <a:t>ma </a:t>
            </a:r>
            <a:r>
              <a:rPr lang="en-US" altLang="en-US" sz="3200" b="1" dirty="0" err="1">
                <a:solidFill>
                  <a:srgbClr val="002060"/>
                </a:solidFill>
                <a:latin typeface="Times New Roman" panose="02020603050405020304" pitchFamily="18" charset="0"/>
                <a:cs typeface="Arial" panose="020B0604020202020204" pitchFamily="34" charset="0"/>
              </a:rPr>
              <a:t>sát</a:t>
            </a:r>
            <a:r>
              <a:rPr lang="en-US" altLang="en-US" sz="3200" b="1" dirty="0">
                <a:solidFill>
                  <a:srgbClr val="002060"/>
                </a:solidFill>
                <a:latin typeface="Times New Roman" panose="02020603050405020304" pitchFamily="18" charset="0"/>
                <a:cs typeface="Arial" panose="020B0604020202020204" pitchFamily="34" charset="0"/>
              </a:rPr>
              <a:t> </a:t>
            </a:r>
            <a:r>
              <a:rPr lang="en-US" altLang="en-US" sz="3200" b="1" dirty="0" err="1">
                <a:solidFill>
                  <a:srgbClr val="002060"/>
                </a:solidFill>
                <a:latin typeface="Times New Roman" panose="02020603050405020304" pitchFamily="18" charset="0"/>
                <a:cs typeface="Arial" panose="020B0604020202020204" pitchFamily="34" charset="0"/>
              </a:rPr>
              <a:t>trượt</a:t>
            </a:r>
            <a:endParaRPr lang="en-US" altLang="en-US" sz="3200" b="1" dirty="0">
              <a:solidFill>
                <a:srgbClr val="002060"/>
              </a:solidFill>
              <a:latin typeface="Times New Roman" panose="02020603050405020304" pitchFamily="18" charset="0"/>
              <a:cs typeface="Arial" panose="020B0604020202020204" pitchFamily="34" charset="0"/>
            </a:endParaRPr>
          </a:p>
        </p:txBody>
      </p:sp>
      <p:sp>
        <p:nvSpPr>
          <p:cNvPr id="12318" name="Rectangle 1"/>
          <p:cNvSpPr>
            <a:spLocks noChangeArrowheads="1"/>
          </p:cNvSpPr>
          <p:nvPr/>
        </p:nvSpPr>
        <p:spPr bwMode="auto">
          <a:xfrm>
            <a:off x="532803" y="4755917"/>
            <a:ext cx="1006157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just" fontAlgn="base">
              <a:spcBef>
                <a:spcPct val="50000"/>
              </a:spcBef>
              <a:spcAft>
                <a:spcPct val="0"/>
              </a:spcAft>
            </a:pPr>
            <a:r>
              <a:rPr lang="en-US" altLang="en-US" sz="3200" b="1" dirty="0" err="1">
                <a:solidFill>
                  <a:srgbClr val="0070C0"/>
                </a:solidFill>
              </a:rPr>
              <a:t>Lực</a:t>
            </a:r>
            <a:r>
              <a:rPr lang="en-US" altLang="en-US" sz="3200" b="1" dirty="0">
                <a:solidFill>
                  <a:srgbClr val="0070C0"/>
                </a:solidFill>
              </a:rPr>
              <a:t> ma </a:t>
            </a:r>
            <a:r>
              <a:rPr lang="en-US" altLang="en-US" sz="3200" b="1" dirty="0" err="1">
                <a:solidFill>
                  <a:srgbClr val="0070C0"/>
                </a:solidFill>
              </a:rPr>
              <a:t>sát</a:t>
            </a:r>
            <a:r>
              <a:rPr lang="en-US" altLang="en-US" sz="3200" b="1" dirty="0">
                <a:solidFill>
                  <a:srgbClr val="0070C0"/>
                </a:solidFill>
              </a:rPr>
              <a:t> </a:t>
            </a:r>
            <a:r>
              <a:rPr lang="en-US" altLang="en-US" sz="3200" b="1" dirty="0" err="1">
                <a:solidFill>
                  <a:srgbClr val="0070C0"/>
                </a:solidFill>
              </a:rPr>
              <a:t>trượt</a:t>
            </a:r>
            <a:r>
              <a:rPr lang="en-US" altLang="en-US" sz="3200" b="1" dirty="0">
                <a:solidFill>
                  <a:srgbClr val="0070C0"/>
                </a:solidFill>
              </a:rPr>
              <a:t> </a:t>
            </a:r>
            <a:r>
              <a:rPr lang="en-US" altLang="en-US" sz="3200" b="1" dirty="0" err="1">
                <a:solidFill>
                  <a:srgbClr val="0070C0"/>
                </a:solidFill>
              </a:rPr>
              <a:t>là</a:t>
            </a:r>
            <a:r>
              <a:rPr lang="en-US" altLang="en-US" sz="3200" b="1" dirty="0">
                <a:solidFill>
                  <a:srgbClr val="0070C0"/>
                </a:solidFill>
              </a:rPr>
              <a:t> </a:t>
            </a:r>
            <a:r>
              <a:rPr lang="en-US" altLang="en-US" sz="3200" b="1" dirty="0" err="1">
                <a:solidFill>
                  <a:srgbClr val="0070C0"/>
                </a:solidFill>
              </a:rPr>
              <a:t>lực</a:t>
            </a:r>
            <a:r>
              <a:rPr lang="en-US" altLang="en-US" sz="3200" b="1" dirty="0">
                <a:solidFill>
                  <a:srgbClr val="0070C0"/>
                </a:solidFill>
              </a:rPr>
              <a:t> </a:t>
            </a:r>
            <a:r>
              <a:rPr lang="en-US" altLang="en-US" sz="3200" b="1" dirty="0" err="1">
                <a:solidFill>
                  <a:srgbClr val="0070C0"/>
                </a:solidFill>
              </a:rPr>
              <a:t>xuất</a:t>
            </a:r>
            <a:r>
              <a:rPr lang="en-US" altLang="en-US" sz="3200" b="1" dirty="0">
                <a:solidFill>
                  <a:srgbClr val="0070C0"/>
                </a:solidFill>
              </a:rPr>
              <a:t> </a:t>
            </a:r>
            <a:r>
              <a:rPr lang="en-US" altLang="en-US" sz="3200" b="1" dirty="0" err="1">
                <a:solidFill>
                  <a:srgbClr val="0070C0"/>
                </a:solidFill>
              </a:rPr>
              <a:t>hiện</a:t>
            </a:r>
            <a:r>
              <a:rPr lang="en-US" altLang="en-US" sz="3200" b="1" dirty="0">
                <a:solidFill>
                  <a:srgbClr val="0070C0"/>
                </a:solidFill>
              </a:rPr>
              <a:t> </a:t>
            </a:r>
            <a:r>
              <a:rPr lang="en-US" altLang="en-US" sz="3200" b="1" dirty="0" err="1">
                <a:solidFill>
                  <a:srgbClr val="0070C0"/>
                </a:solidFill>
              </a:rPr>
              <a:t>khi</a:t>
            </a:r>
            <a:r>
              <a:rPr lang="en-US" altLang="en-US" sz="3200" b="1" dirty="0">
                <a:solidFill>
                  <a:srgbClr val="0070C0"/>
                </a:solidFill>
              </a:rPr>
              <a:t> </a:t>
            </a:r>
            <a:r>
              <a:rPr lang="en-US" altLang="en-US" sz="3200" b="1" dirty="0" err="1">
                <a:solidFill>
                  <a:srgbClr val="0070C0"/>
                </a:solidFill>
              </a:rPr>
              <a:t>vật</a:t>
            </a:r>
            <a:r>
              <a:rPr lang="en-US" altLang="en-US" sz="3200" b="1" dirty="0">
                <a:solidFill>
                  <a:srgbClr val="0070C0"/>
                </a:solidFill>
              </a:rPr>
              <a:t> </a:t>
            </a:r>
            <a:r>
              <a:rPr lang="en-US" altLang="en-US" sz="3200" b="1" dirty="0" err="1">
                <a:solidFill>
                  <a:srgbClr val="0070C0"/>
                </a:solidFill>
              </a:rPr>
              <a:t>trượt</a:t>
            </a:r>
            <a:r>
              <a:rPr lang="en-US" altLang="en-US" sz="3200" b="1" dirty="0">
                <a:solidFill>
                  <a:srgbClr val="0070C0"/>
                </a:solidFill>
              </a:rPr>
              <a:t> </a:t>
            </a:r>
            <a:r>
              <a:rPr lang="en-US" altLang="en-US" sz="3200" b="1" dirty="0" err="1">
                <a:solidFill>
                  <a:srgbClr val="0070C0"/>
                </a:solidFill>
              </a:rPr>
              <a:t>trên</a:t>
            </a:r>
            <a:r>
              <a:rPr lang="en-US" altLang="en-US" sz="3200" b="1" dirty="0">
                <a:solidFill>
                  <a:srgbClr val="0070C0"/>
                </a:solidFill>
              </a:rPr>
              <a:t> </a:t>
            </a:r>
            <a:r>
              <a:rPr lang="en-US" altLang="en-US" sz="3200" b="1" dirty="0" err="1">
                <a:solidFill>
                  <a:srgbClr val="0070C0"/>
                </a:solidFill>
              </a:rPr>
              <a:t>bề</a:t>
            </a:r>
            <a:r>
              <a:rPr lang="en-US" altLang="en-US" sz="3200" b="1" dirty="0">
                <a:solidFill>
                  <a:srgbClr val="0070C0"/>
                </a:solidFill>
              </a:rPr>
              <a:t> </a:t>
            </a:r>
            <a:r>
              <a:rPr lang="en-US" altLang="en-US" sz="3200" b="1" dirty="0" err="1">
                <a:solidFill>
                  <a:srgbClr val="0070C0"/>
                </a:solidFill>
              </a:rPr>
              <a:t>mặt</a:t>
            </a:r>
            <a:r>
              <a:rPr lang="en-US" altLang="en-US" sz="3200" b="1" dirty="0">
                <a:solidFill>
                  <a:srgbClr val="0070C0"/>
                </a:solidFill>
              </a:rPr>
              <a:t> </a:t>
            </a:r>
            <a:r>
              <a:rPr lang="en-US" altLang="en-US" sz="3200" b="1" dirty="0" err="1">
                <a:solidFill>
                  <a:srgbClr val="0070C0"/>
                </a:solidFill>
              </a:rPr>
              <a:t>của</a:t>
            </a:r>
            <a:r>
              <a:rPr lang="en-US" altLang="en-US" sz="3200" b="1" dirty="0">
                <a:solidFill>
                  <a:srgbClr val="0070C0"/>
                </a:solidFill>
              </a:rPr>
              <a:t> </a:t>
            </a:r>
            <a:r>
              <a:rPr lang="en-US" altLang="en-US" sz="3200" b="1" dirty="0" err="1">
                <a:solidFill>
                  <a:srgbClr val="0070C0"/>
                </a:solidFill>
              </a:rPr>
              <a:t>vật</a:t>
            </a:r>
            <a:r>
              <a:rPr lang="en-US" altLang="en-US" sz="3200" b="1" dirty="0">
                <a:solidFill>
                  <a:srgbClr val="0070C0"/>
                </a:solidFill>
              </a:rPr>
              <a:t> </a:t>
            </a:r>
            <a:r>
              <a:rPr lang="en-US" altLang="en-US" sz="3200" b="1" dirty="0" err="1">
                <a:solidFill>
                  <a:srgbClr val="0070C0"/>
                </a:solidFill>
              </a:rPr>
              <a:t>khác</a:t>
            </a:r>
            <a:endParaRPr lang="en-US" altLang="en-US" sz="3200" b="1" dirty="0">
              <a:solidFill>
                <a:srgbClr val="0070C0"/>
              </a:solidFill>
            </a:endParaRPr>
          </a:p>
        </p:txBody>
      </p:sp>
      <p:sp>
        <p:nvSpPr>
          <p:cNvPr id="31" name="Rectangle 30"/>
          <p:cNvSpPr/>
          <p:nvPr/>
        </p:nvSpPr>
        <p:spPr>
          <a:xfrm>
            <a:off x="1398494" y="109197"/>
            <a:ext cx="9964271" cy="584775"/>
          </a:xfrm>
          <a:prstGeom prst="rect">
            <a:avLst/>
          </a:prstGeom>
        </p:spPr>
        <p:txBody>
          <a:bodyPr wrap="square">
            <a:spAutoFit/>
          </a:bodyPr>
          <a:lstStyle/>
          <a:p>
            <a:pPr algn="ctr" fontAlgn="base">
              <a:spcBef>
                <a:spcPct val="0"/>
              </a:spcBef>
              <a:spcAft>
                <a:spcPct val="0"/>
              </a:spcAft>
              <a:defRPr/>
            </a:pPr>
            <a:r>
              <a:rPr lang="it-IT" sz="3200" b="1" kern="10">
                <a:ln w="9525">
                  <a:solidFill>
                    <a:srgbClr val="FF0000"/>
                  </a:solidFill>
                  <a:round/>
                  <a:headEnd/>
                  <a:tailEnd/>
                </a:ln>
                <a:solidFill>
                  <a:srgbClr val="FF0000"/>
                </a:solidFill>
                <a:effectLst>
                  <a:outerShdw dist="35921" dir="2700000" algn="ctr" rotWithShape="0">
                    <a:srgbClr val="C0C0C0">
                      <a:alpha val="79999"/>
                    </a:srgbClr>
                  </a:outerShdw>
                </a:effectLst>
                <a:latin typeface="Times New Roman"/>
                <a:cs typeface="Times New Roman"/>
              </a:rPr>
              <a:t>LỰC MA SÁT NGHỈ VÀ LỰC MA SÁT TRƯỢT</a:t>
            </a:r>
            <a:endParaRPr lang="en-US" sz="3200" b="1" kern="10" dirty="0">
              <a:ln w="9525">
                <a:solidFill>
                  <a:srgbClr val="FF0000"/>
                </a:solidFill>
                <a:round/>
                <a:headEnd/>
                <a:tailEnd/>
              </a:ln>
              <a:solidFill>
                <a:srgbClr val="FF0000"/>
              </a:solidFill>
              <a:effectLst>
                <a:outerShdw dist="35921" dir="2700000" algn="ctr" rotWithShape="0">
                  <a:srgbClr val="C0C0C0">
                    <a:alpha val="79999"/>
                  </a:srgbClr>
                </a:outerShdw>
              </a:effectLst>
              <a:latin typeface="Times New Roman"/>
              <a:cs typeface="Times New Roman"/>
            </a:endParaRPr>
          </a:p>
        </p:txBody>
      </p:sp>
    </p:spTree>
    <p:extLst>
      <p:ext uri="{BB962C8B-B14F-4D97-AF65-F5344CB8AC3E}">
        <p14:creationId xmlns:p14="http://schemas.microsoft.com/office/powerpoint/2010/main" val="39113995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wheel(1)">
                                      <p:cBhvr>
                                        <p:cTn id="7" dur="2000"/>
                                        <p:tgtEl>
                                          <p:spTgt spid="9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2" nodeType="click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circle(in)">
                                      <p:cBhvr>
                                        <p:cTn id="12" dur="2000"/>
                                        <p:tgtEl>
                                          <p:spTgt spid="64"/>
                                        </p:tgtEl>
                                      </p:cBhvr>
                                    </p:animEffect>
                                  </p:childTnLst>
                                </p:cTn>
                              </p:par>
                              <p:par>
                                <p:cTn id="13" presetID="6" presetClass="entr" presetSubtype="16" fill="hold" grpId="2" nodeType="with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circle(in)">
                                      <p:cBhvr>
                                        <p:cTn id="15" dur="2000"/>
                                        <p:tgtEl>
                                          <p:spTgt spid="62"/>
                                        </p:tgtEl>
                                      </p:cBhvr>
                                    </p:animEffect>
                                  </p:childTnLst>
                                </p:cTn>
                              </p:par>
                              <p:par>
                                <p:cTn id="16" presetID="6" presetClass="entr" presetSubtype="16" fill="hold" grpId="2" nodeType="with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circle(in)">
                                      <p:cBhvr>
                                        <p:cTn id="18" dur="2000"/>
                                        <p:tgtEl>
                                          <p:spTgt spid="63"/>
                                        </p:tgtEl>
                                      </p:cBhvr>
                                    </p:animEffect>
                                  </p:childTnLst>
                                </p:cTn>
                              </p:par>
                              <p:par>
                                <p:cTn id="19" presetID="6" presetClass="entr" presetSubtype="16" fill="hold" nodeType="withEffect">
                                  <p:stCondLst>
                                    <p:cond delay="0"/>
                                  </p:stCondLst>
                                  <p:childTnLst>
                                    <p:set>
                                      <p:cBhvr>
                                        <p:cTn id="20" dur="1" fill="hold">
                                          <p:stCondLst>
                                            <p:cond delay="0"/>
                                          </p:stCondLst>
                                        </p:cTn>
                                        <p:tgtEl>
                                          <p:spTgt spid="61"/>
                                        </p:tgtEl>
                                        <p:attrNameLst>
                                          <p:attrName>style.visibility</p:attrName>
                                        </p:attrNameLst>
                                      </p:cBhvr>
                                      <p:to>
                                        <p:strVal val="visible"/>
                                      </p:to>
                                    </p:set>
                                    <p:animEffect transition="in" filter="circle(in)">
                                      <p:cBhvr>
                                        <p:cTn id="21" dur="2000"/>
                                        <p:tgtEl>
                                          <p:spTgt spid="61"/>
                                        </p:tgtEl>
                                      </p:cBhvr>
                                    </p:animEffect>
                                  </p:childTnLst>
                                </p:cTn>
                              </p:par>
                              <p:par>
                                <p:cTn id="22" presetID="6" presetClass="entr" presetSubtype="16" fill="hold" grpId="2" nodeType="withEffect">
                                  <p:stCondLst>
                                    <p:cond delay="0"/>
                                  </p:stCondLst>
                                  <p:childTnLst>
                                    <p:set>
                                      <p:cBhvr>
                                        <p:cTn id="23" dur="1" fill="hold">
                                          <p:stCondLst>
                                            <p:cond delay="0"/>
                                          </p:stCondLst>
                                        </p:cTn>
                                        <p:tgtEl>
                                          <p:spTgt spid="65"/>
                                        </p:tgtEl>
                                        <p:attrNameLst>
                                          <p:attrName>style.visibility</p:attrName>
                                        </p:attrNameLst>
                                      </p:cBhvr>
                                      <p:to>
                                        <p:strVal val="visible"/>
                                      </p:to>
                                    </p:set>
                                    <p:animEffect transition="in" filter="circle(in)">
                                      <p:cBhvr>
                                        <p:cTn id="24" dur="2000"/>
                                        <p:tgtEl>
                                          <p:spTgt spid="65"/>
                                        </p:tgtEl>
                                      </p:cBhvr>
                                    </p:animEffect>
                                  </p:childTnLst>
                                </p:cTn>
                              </p:par>
                              <p:par>
                                <p:cTn id="25" presetID="6" presetClass="entr" presetSubtype="16" fill="hold" grpId="2" nodeType="with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circle(in)">
                                      <p:cBhvr>
                                        <p:cTn id="27" dur="2000"/>
                                        <p:tgtEl>
                                          <p:spTgt spid="69"/>
                                        </p:tgtEl>
                                      </p:cBhvr>
                                    </p:animEffect>
                                  </p:childTnLst>
                                </p:cTn>
                              </p:par>
                              <p:par>
                                <p:cTn id="28" presetID="6" presetClass="entr" presetSubtype="16" fill="hold" nodeType="withEffect">
                                  <p:stCondLst>
                                    <p:cond delay="0"/>
                                  </p:stCondLst>
                                  <p:childTnLst>
                                    <p:set>
                                      <p:cBhvr>
                                        <p:cTn id="29" dur="1" fill="hold">
                                          <p:stCondLst>
                                            <p:cond delay="0"/>
                                          </p:stCondLst>
                                        </p:cTn>
                                        <p:tgtEl>
                                          <p:spTgt spid="70"/>
                                        </p:tgtEl>
                                        <p:attrNameLst>
                                          <p:attrName>style.visibility</p:attrName>
                                        </p:attrNameLst>
                                      </p:cBhvr>
                                      <p:to>
                                        <p:strVal val="visible"/>
                                      </p:to>
                                    </p:set>
                                    <p:animEffect transition="in" filter="circle(in)">
                                      <p:cBhvr>
                                        <p:cTn id="30" dur="2000"/>
                                        <p:tgtEl>
                                          <p:spTgt spid="70"/>
                                        </p:tgtEl>
                                      </p:cBhvr>
                                    </p:animEffect>
                                  </p:childTnLst>
                                </p:cTn>
                              </p:par>
                              <p:par>
                                <p:cTn id="31" presetID="6" presetClass="entr" presetSubtype="16" fill="hold" nodeType="withEffect">
                                  <p:stCondLst>
                                    <p:cond delay="0"/>
                                  </p:stCondLst>
                                  <p:childTnLst>
                                    <p:set>
                                      <p:cBhvr>
                                        <p:cTn id="32" dur="1" fill="hold">
                                          <p:stCondLst>
                                            <p:cond delay="0"/>
                                          </p:stCondLst>
                                        </p:cTn>
                                        <p:tgtEl>
                                          <p:spTgt spid="71"/>
                                        </p:tgtEl>
                                        <p:attrNameLst>
                                          <p:attrName>style.visibility</p:attrName>
                                        </p:attrNameLst>
                                      </p:cBhvr>
                                      <p:to>
                                        <p:strVal val="visible"/>
                                      </p:to>
                                    </p:set>
                                    <p:animEffect transition="in" filter="circle(in)">
                                      <p:cBhvr>
                                        <p:cTn id="33" dur="2000"/>
                                        <p:tgtEl>
                                          <p:spTgt spid="71"/>
                                        </p:tgtEl>
                                      </p:cBhvr>
                                    </p:animEffect>
                                  </p:childTnLst>
                                </p:cTn>
                              </p:par>
                              <p:par>
                                <p:cTn id="34" presetID="6" presetClass="entr" presetSubtype="16" fill="hold" grpId="1" nodeType="withEffect">
                                  <p:stCondLst>
                                    <p:cond delay="0"/>
                                  </p:stCondLst>
                                  <p:childTnLst>
                                    <p:set>
                                      <p:cBhvr>
                                        <p:cTn id="35" dur="1" fill="hold">
                                          <p:stCondLst>
                                            <p:cond delay="0"/>
                                          </p:stCondLst>
                                        </p:cTn>
                                        <p:tgtEl>
                                          <p:spTgt spid="56"/>
                                        </p:tgtEl>
                                        <p:attrNameLst>
                                          <p:attrName>style.visibility</p:attrName>
                                        </p:attrNameLst>
                                      </p:cBhvr>
                                      <p:to>
                                        <p:strVal val="visible"/>
                                      </p:to>
                                    </p:set>
                                    <p:animEffect transition="in" filter="circle(in)">
                                      <p:cBhvr>
                                        <p:cTn id="36" dur="2000"/>
                                        <p:tgtEl>
                                          <p:spTgt spid="56"/>
                                        </p:tgtEl>
                                      </p:cBhvr>
                                    </p:animEffect>
                                  </p:childTnLst>
                                </p:cTn>
                              </p:par>
                              <p:par>
                                <p:cTn id="37" presetID="6" presetClass="entr" presetSubtype="16" fill="hold" grpId="1" nodeType="withEffect">
                                  <p:stCondLst>
                                    <p:cond delay="0"/>
                                  </p:stCondLst>
                                  <p:childTnLst>
                                    <p:set>
                                      <p:cBhvr>
                                        <p:cTn id="38" dur="1" fill="hold">
                                          <p:stCondLst>
                                            <p:cond delay="0"/>
                                          </p:stCondLst>
                                        </p:cTn>
                                        <p:tgtEl>
                                          <p:spTgt spid="57"/>
                                        </p:tgtEl>
                                        <p:attrNameLst>
                                          <p:attrName>style.visibility</p:attrName>
                                        </p:attrNameLst>
                                      </p:cBhvr>
                                      <p:to>
                                        <p:strVal val="visible"/>
                                      </p:to>
                                    </p:set>
                                    <p:animEffect transition="in" filter="circle(in)">
                                      <p:cBhvr>
                                        <p:cTn id="39" dur="2000"/>
                                        <p:tgtEl>
                                          <p:spTgt spid="57"/>
                                        </p:tgtEl>
                                      </p:cBhvr>
                                    </p:animEffect>
                                  </p:childTnLst>
                                </p:cTn>
                              </p:par>
                              <p:par>
                                <p:cTn id="40" presetID="6" presetClass="entr" presetSubtype="16" fill="hold" grpId="1" nodeType="withEffect">
                                  <p:stCondLst>
                                    <p:cond delay="0"/>
                                  </p:stCondLst>
                                  <p:childTnLst>
                                    <p:set>
                                      <p:cBhvr>
                                        <p:cTn id="41" dur="1" fill="hold">
                                          <p:stCondLst>
                                            <p:cond delay="0"/>
                                          </p:stCondLst>
                                        </p:cTn>
                                        <p:tgtEl>
                                          <p:spTgt spid="58"/>
                                        </p:tgtEl>
                                        <p:attrNameLst>
                                          <p:attrName>style.visibility</p:attrName>
                                        </p:attrNameLst>
                                      </p:cBhvr>
                                      <p:to>
                                        <p:strVal val="visible"/>
                                      </p:to>
                                    </p:set>
                                    <p:animEffect transition="in" filter="circle(in)">
                                      <p:cBhvr>
                                        <p:cTn id="42" dur="2000"/>
                                        <p:tgtEl>
                                          <p:spTgt spid="58"/>
                                        </p:tgtEl>
                                      </p:cBhvr>
                                    </p:animEffect>
                                  </p:childTnLst>
                                </p:cTn>
                              </p:par>
                              <p:par>
                                <p:cTn id="43" presetID="6" presetClass="entr" presetSubtype="16" fill="hold" grpId="1" nodeType="withEffect">
                                  <p:stCondLst>
                                    <p:cond delay="0"/>
                                  </p:stCondLst>
                                  <p:childTnLst>
                                    <p:set>
                                      <p:cBhvr>
                                        <p:cTn id="44" dur="1" fill="hold">
                                          <p:stCondLst>
                                            <p:cond delay="0"/>
                                          </p:stCondLst>
                                        </p:cTn>
                                        <p:tgtEl>
                                          <p:spTgt spid="59"/>
                                        </p:tgtEl>
                                        <p:attrNameLst>
                                          <p:attrName>style.visibility</p:attrName>
                                        </p:attrNameLst>
                                      </p:cBhvr>
                                      <p:to>
                                        <p:strVal val="visible"/>
                                      </p:to>
                                    </p:set>
                                    <p:animEffect transition="in" filter="circle(in)">
                                      <p:cBhvr>
                                        <p:cTn id="45" dur="2000"/>
                                        <p:tgtEl>
                                          <p:spTgt spid="59"/>
                                        </p:tgtEl>
                                      </p:cBhvr>
                                    </p:animEffect>
                                  </p:childTnLst>
                                </p:cTn>
                              </p:par>
                              <p:par>
                                <p:cTn id="46" presetID="6" presetClass="entr" presetSubtype="16" fill="hold" grpId="1" nodeType="withEffect">
                                  <p:stCondLst>
                                    <p:cond delay="0"/>
                                  </p:stCondLst>
                                  <p:childTnLst>
                                    <p:set>
                                      <p:cBhvr>
                                        <p:cTn id="47" dur="1" fill="hold">
                                          <p:stCondLst>
                                            <p:cond delay="0"/>
                                          </p:stCondLst>
                                        </p:cTn>
                                        <p:tgtEl>
                                          <p:spTgt spid="60"/>
                                        </p:tgtEl>
                                        <p:attrNameLst>
                                          <p:attrName>style.visibility</p:attrName>
                                        </p:attrNameLst>
                                      </p:cBhvr>
                                      <p:to>
                                        <p:strVal val="visible"/>
                                      </p:to>
                                    </p:set>
                                    <p:animEffect transition="in" filter="circle(in)">
                                      <p:cBhvr>
                                        <p:cTn id="48" dur="2000"/>
                                        <p:tgtEl>
                                          <p:spTgt spid="60"/>
                                        </p:tgtEl>
                                      </p:cBhvr>
                                    </p:animEffect>
                                  </p:childTnLst>
                                </p:cTn>
                              </p:par>
                              <p:par>
                                <p:cTn id="49" presetID="6" presetClass="entr" presetSubtype="16" fill="hold" grpId="1" nodeType="withEffect">
                                  <p:stCondLst>
                                    <p:cond delay="0"/>
                                  </p:stCondLst>
                                  <p:childTnLst>
                                    <p:set>
                                      <p:cBhvr>
                                        <p:cTn id="50" dur="1" fill="hold">
                                          <p:stCondLst>
                                            <p:cond delay="0"/>
                                          </p:stCondLst>
                                        </p:cTn>
                                        <p:tgtEl>
                                          <p:spTgt spid="66"/>
                                        </p:tgtEl>
                                        <p:attrNameLst>
                                          <p:attrName>style.visibility</p:attrName>
                                        </p:attrNameLst>
                                      </p:cBhvr>
                                      <p:to>
                                        <p:strVal val="visible"/>
                                      </p:to>
                                    </p:set>
                                    <p:animEffect transition="in" filter="circle(in)">
                                      <p:cBhvr>
                                        <p:cTn id="51" dur="2000"/>
                                        <p:tgtEl>
                                          <p:spTgt spid="66"/>
                                        </p:tgtEl>
                                      </p:cBhvr>
                                    </p:animEffect>
                                  </p:childTnLst>
                                </p:cTn>
                              </p:par>
                              <p:par>
                                <p:cTn id="52" presetID="6" presetClass="entr" presetSubtype="16" fill="hold" grpId="1" nodeType="withEffect">
                                  <p:stCondLst>
                                    <p:cond delay="0"/>
                                  </p:stCondLst>
                                  <p:childTnLst>
                                    <p:set>
                                      <p:cBhvr>
                                        <p:cTn id="53" dur="1" fill="hold">
                                          <p:stCondLst>
                                            <p:cond delay="0"/>
                                          </p:stCondLst>
                                        </p:cTn>
                                        <p:tgtEl>
                                          <p:spTgt spid="67"/>
                                        </p:tgtEl>
                                        <p:attrNameLst>
                                          <p:attrName>style.visibility</p:attrName>
                                        </p:attrNameLst>
                                      </p:cBhvr>
                                      <p:to>
                                        <p:strVal val="visible"/>
                                      </p:to>
                                    </p:set>
                                    <p:animEffect transition="in" filter="circle(in)">
                                      <p:cBhvr>
                                        <p:cTn id="54" dur="2000"/>
                                        <p:tgtEl>
                                          <p:spTgt spid="67"/>
                                        </p:tgtEl>
                                      </p:cBhvr>
                                    </p:animEffect>
                                  </p:childTnLst>
                                </p:cTn>
                              </p:par>
                              <p:par>
                                <p:cTn id="55" presetID="6" presetClass="entr" presetSubtype="16" fill="hold" nodeType="withEffect">
                                  <p:stCondLst>
                                    <p:cond delay="0"/>
                                  </p:stCondLst>
                                  <p:childTnLst>
                                    <p:set>
                                      <p:cBhvr>
                                        <p:cTn id="56" dur="1" fill="hold">
                                          <p:stCondLst>
                                            <p:cond delay="0"/>
                                          </p:stCondLst>
                                        </p:cTn>
                                        <p:tgtEl>
                                          <p:spTgt spid="68"/>
                                        </p:tgtEl>
                                        <p:attrNameLst>
                                          <p:attrName>style.visibility</p:attrName>
                                        </p:attrNameLst>
                                      </p:cBhvr>
                                      <p:to>
                                        <p:strVal val="visible"/>
                                      </p:to>
                                    </p:set>
                                    <p:animEffect transition="in" filter="circle(in)">
                                      <p:cBhvr>
                                        <p:cTn id="57" dur="2000"/>
                                        <p:tgtEl>
                                          <p:spTgt spid="6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0" presetClass="path" presetSubtype="0" accel="50000" decel="50000" fill="hold" grpId="0" nodeType="clickEffect">
                                  <p:stCondLst>
                                    <p:cond delay="0"/>
                                  </p:stCondLst>
                                  <p:childTnLst>
                                    <p:animMotion origin="layout" path="M 8.33333E-7 -4.44444E-6 L -0.08333 -4.44444E-6 " pathEditMode="relative" rAng="0" ptsTypes="AA">
                                      <p:cBhvr>
                                        <p:cTn id="61" dur="2000" fill="hold"/>
                                        <p:tgtEl>
                                          <p:spTgt spid="64"/>
                                        </p:tgtEl>
                                        <p:attrNameLst>
                                          <p:attrName>ppt_x</p:attrName>
                                          <p:attrName>ppt_y</p:attrName>
                                        </p:attrNameLst>
                                      </p:cBhvr>
                                      <p:rCtr x="-4167" y="0"/>
                                    </p:animMotion>
                                  </p:childTnLst>
                                </p:cTn>
                              </p:par>
                              <p:par>
                                <p:cTn id="62" presetID="0" presetClass="path" presetSubtype="0" accel="50000" decel="50000" fill="hold" grpId="0" nodeType="withEffect">
                                  <p:stCondLst>
                                    <p:cond delay="0"/>
                                  </p:stCondLst>
                                  <p:childTnLst>
                                    <p:animMotion origin="layout" path="M -1.66667E-6 -1.11111E-6 L -0.08333 -1.11111E-6 " pathEditMode="relative" rAng="0" ptsTypes="AA">
                                      <p:cBhvr>
                                        <p:cTn id="63" dur="2000" fill="hold"/>
                                        <p:tgtEl>
                                          <p:spTgt spid="62"/>
                                        </p:tgtEl>
                                        <p:attrNameLst>
                                          <p:attrName>ppt_x</p:attrName>
                                          <p:attrName>ppt_y</p:attrName>
                                        </p:attrNameLst>
                                      </p:cBhvr>
                                      <p:rCtr x="-4167" y="0"/>
                                    </p:animMotion>
                                  </p:childTnLst>
                                </p:cTn>
                              </p:par>
                              <p:par>
                                <p:cTn id="64" presetID="0" presetClass="path" presetSubtype="0" accel="50000" decel="50000" fill="hold" grpId="0" nodeType="withEffect">
                                  <p:stCondLst>
                                    <p:cond delay="0"/>
                                  </p:stCondLst>
                                  <p:childTnLst>
                                    <p:animMotion origin="layout" path="M 1.66667E-6 -1.11111E-6 L -0.08333 -1.11111E-6 " pathEditMode="relative" rAng="0" ptsTypes="AA">
                                      <p:cBhvr>
                                        <p:cTn id="65" dur="2000" fill="hold"/>
                                        <p:tgtEl>
                                          <p:spTgt spid="63"/>
                                        </p:tgtEl>
                                        <p:attrNameLst>
                                          <p:attrName>ppt_x</p:attrName>
                                          <p:attrName>ppt_y</p:attrName>
                                        </p:attrNameLst>
                                      </p:cBhvr>
                                      <p:rCtr x="-4167" y="0"/>
                                    </p:animMotion>
                                  </p:childTnLst>
                                </p:cTn>
                              </p:par>
                              <p:par>
                                <p:cTn id="66" presetID="0" presetClass="path" presetSubtype="0" accel="50000" decel="50000" fill="hold" nodeType="withEffect">
                                  <p:stCondLst>
                                    <p:cond delay="0"/>
                                  </p:stCondLst>
                                  <p:childTnLst>
                                    <p:animMotion origin="layout" path="M 2.22222E-6 -1.11111E-6 L -0.08334 -1.11111E-6 " pathEditMode="relative" rAng="0" ptsTypes="AA">
                                      <p:cBhvr>
                                        <p:cTn id="67" dur="2000" fill="hold"/>
                                        <p:tgtEl>
                                          <p:spTgt spid="61"/>
                                        </p:tgtEl>
                                        <p:attrNameLst>
                                          <p:attrName>ppt_x</p:attrName>
                                          <p:attrName>ppt_y</p:attrName>
                                        </p:attrNameLst>
                                      </p:cBhvr>
                                      <p:rCtr x="-4167" y="0"/>
                                    </p:animMotion>
                                  </p:childTnLst>
                                </p:cTn>
                              </p:par>
                              <p:par>
                                <p:cTn id="68" presetID="0" presetClass="path" presetSubtype="0" accel="50000" decel="50000" fill="hold" grpId="0" nodeType="withEffect">
                                  <p:stCondLst>
                                    <p:cond delay="0"/>
                                  </p:stCondLst>
                                  <p:childTnLst>
                                    <p:animMotion origin="layout" path="M 0 -1.48148E-6 L -0.08333 -1.48148E-6 " pathEditMode="relative" rAng="0" ptsTypes="AA">
                                      <p:cBhvr>
                                        <p:cTn id="69" dur="2000" fill="hold"/>
                                        <p:tgtEl>
                                          <p:spTgt spid="65"/>
                                        </p:tgtEl>
                                        <p:attrNameLst>
                                          <p:attrName>ppt_x</p:attrName>
                                          <p:attrName>ppt_y</p:attrName>
                                        </p:attrNameLst>
                                      </p:cBhvr>
                                      <p:rCtr x="-4167" y="0"/>
                                    </p:animMotion>
                                  </p:childTnLst>
                                </p:cTn>
                              </p:par>
                              <p:par>
                                <p:cTn id="70" presetID="3" presetClass="entr" presetSubtype="10" fill="hold" grpId="0" nodeType="withEffect">
                                  <p:stCondLst>
                                    <p:cond delay="0"/>
                                  </p:stCondLst>
                                  <p:childTnLst>
                                    <p:set>
                                      <p:cBhvr>
                                        <p:cTn id="71" dur="1" fill="hold">
                                          <p:stCondLst>
                                            <p:cond delay="0"/>
                                          </p:stCondLst>
                                        </p:cTn>
                                        <p:tgtEl>
                                          <p:spTgt spid="69"/>
                                        </p:tgtEl>
                                        <p:attrNameLst>
                                          <p:attrName>style.visibility</p:attrName>
                                        </p:attrNameLst>
                                      </p:cBhvr>
                                      <p:to>
                                        <p:strVal val="visible"/>
                                      </p:to>
                                    </p:set>
                                    <p:animEffect transition="in" filter="blinds(horizontal)">
                                      <p:cBhvr>
                                        <p:cTn id="72" dur="500"/>
                                        <p:tgtEl>
                                          <p:spTgt spid="69"/>
                                        </p:tgtEl>
                                      </p:cBhvr>
                                    </p:animEffect>
                                  </p:childTnLst>
                                </p:cTn>
                              </p:par>
                              <p:par>
                                <p:cTn id="73" presetID="3" presetClass="entr" presetSubtype="10" fill="hold" nodeType="withEffect">
                                  <p:stCondLst>
                                    <p:cond delay="0"/>
                                  </p:stCondLst>
                                  <p:childTnLst>
                                    <p:set>
                                      <p:cBhvr>
                                        <p:cTn id="74" dur="1" fill="hold">
                                          <p:stCondLst>
                                            <p:cond delay="0"/>
                                          </p:stCondLst>
                                        </p:cTn>
                                        <p:tgtEl>
                                          <p:spTgt spid="70"/>
                                        </p:tgtEl>
                                        <p:attrNameLst>
                                          <p:attrName>style.visibility</p:attrName>
                                        </p:attrNameLst>
                                      </p:cBhvr>
                                      <p:to>
                                        <p:strVal val="visible"/>
                                      </p:to>
                                    </p:set>
                                    <p:animEffect transition="in" filter="blinds(horizontal)">
                                      <p:cBhvr>
                                        <p:cTn id="75" dur="500"/>
                                        <p:tgtEl>
                                          <p:spTgt spid="70"/>
                                        </p:tgtEl>
                                      </p:cBhvr>
                                    </p:animEffect>
                                  </p:childTnLst>
                                </p:cTn>
                              </p:par>
                            </p:childTnLst>
                          </p:cTn>
                        </p:par>
                        <p:par>
                          <p:cTn id="76" fill="hold" nodeType="afterGroup">
                            <p:stCondLst>
                              <p:cond delay="2000"/>
                            </p:stCondLst>
                            <p:childTnLst>
                              <p:par>
                                <p:cTn id="77" presetID="3" presetClass="entr" presetSubtype="10" fill="hold" nodeType="afterEffect">
                                  <p:stCondLst>
                                    <p:cond delay="0"/>
                                  </p:stCondLst>
                                  <p:childTnLst>
                                    <p:set>
                                      <p:cBhvr>
                                        <p:cTn id="78" dur="1" fill="hold">
                                          <p:stCondLst>
                                            <p:cond delay="0"/>
                                          </p:stCondLst>
                                        </p:cTn>
                                        <p:tgtEl>
                                          <p:spTgt spid="71"/>
                                        </p:tgtEl>
                                        <p:attrNameLst>
                                          <p:attrName>style.visibility</p:attrName>
                                        </p:attrNameLst>
                                      </p:cBhvr>
                                      <p:to>
                                        <p:strVal val="visible"/>
                                      </p:to>
                                    </p:set>
                                    <p:animEffect transition="in" filter="blinds(horizontal)">
                                      <p:cBhvr>
                                        <p:cTn id="79" dur="500"/>
                                        <p:tgtEl>
                                          <p:spTgt spid="71"/>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35" presetClass="path" presetSubtype="0" accel="50000" decel="50000" fill="hold" grpId="1" nodeType="clickEffect">
                                  <p:stCondLst>
                                    <p:cond delay="0"/>
                                  </p:stCondLst>
                                  <p:childTnLst>
                                    <p:animMotion origin="layout" path="M 8.33333E-7 -4.44444E-6 L -0.25 -4.44444E-6 " pathEditMode="relative" rAng="0" ptsTypes="AA">
                                      <p:cBhvr>
                                        <p:cTn id="83" dur="2000" fill="hold"/>
                                        <p:tgtEl>
                                          <p:spTgt spid="64"/>
                                        </p:tgtEl>
                                        <p:attrNameLst>
                                          <p:attrName>ppt_x</p:attrName>
                                          <p:attrName>ppt_y</p:attrName>
                                        </p:attrNameLst>
                                      </p:cBhvr>
                                      <p:rCtr x="-12500" y="0"/>
                                    </p:animMotion>
                                  </p:childTnLst>
                                </p:cTn>
                              </p:par>
                              <p:par>
                                <p:cTn id="84" presetID="35" presetClass="path" presetSubtype="0" accel="50000" decel="50000" fill="hold" grpId="1" nodeType="withEffect">
                                  <p:stCondLst>
                                    <p:cond delay="0"/>
                                  </p:stCondLst>
                                  <p:childTnLst>
                                    <p:animMotion origin="layout" path="M -1.66667E-6 -1.11111E-6 L -0.25 -1.11111E-6 " pathEditMode="relative" rAng="0" ptsTypes="AA">
                                      <p:cBhvr>
                                        <p:cTn id="85" dur="2000" fill="hold"/>
                                        <p:tgtEl>
                                          <p:spTgt spid="62"/>
                                        </p:tgtEl>
                                        <p:attrNameLst>
                                          <p:attrName>ppt_x</p:attrName>
                                          <p:attrName>ppt_y</p:attrName>
                                        </p:attrNameLst>
                                      </p:cBhvr>
                                      <p:rCtr x="-12500" y="0"/>
                                    </p:animMotion>
                                  </p:childTnLst>
                                </p:cTn>
                              </p:par>
                              <p:par>
                                <p:cTn id="86" presetID="35" presetClass="path" presetSubtype="0" accel="50000" decel="50000" fill="hold" grpId="1" nodeType="withEffect">
                                  <p:stCondLst>
                                    <p:cond delay="0"/>
                                  </p:stCondLst>
                                  <p:childTnLst>
                                    <p:animMotion origin="layout" path="M 1.66667E-6 -1.11111E-6 L -0.25 -1.11111E-6 " pathEditMode="relative" rAng="0" ptsTypes="AA">
                                      <p:cBhvr>
                                        <p:cTn id="87" dur="2000" fill="hold"/>
                                        <p:tgtEl>
                                          <p:spTgt spid="63"/>
                                        </p:tgtEl>
                                        <p:attrNameLst>
                                          <p:attrName>ppt_x</p:attrName>
                                          <p:attrName>ppt_y</p:attrName>
                                        </p:attrNameLst>
                                      </p:cBhvr>
                                      <p:rCtr x="-12500" y="0"/>
                                    </p:animMotion>
                                  </p:childTnLst>
                                </p:cTn>
                              </p:par>
                              <p:par>
                                <p:cTn id="88" presetID="35" presetClass="path" presetSubtype="0" accel="50000" decel="50000" fill="hold" nodeType="withEffect">
                                  <p:stCondLst>
                                    <p:cond delay="0"/>
                                  </p:stCondLst>
                                  <p:childTnLst>
                                    <p:animMotion origin="layout" path="M 2.22222E-6 -1.11111E-6 L -0.25 -1.11111E-6 " pathEditMode="relative" rAng="0" ptsTypes="AA">
                                      <p:cBhvr>
                                        <p:cTn id="89" dur="2000" fill="hold"/>
                                        <p:tgtEl>
                                          <p:spTgt spid="61"/>
                                        </p:tgtEl>
                                        <p:attrNameLst>
                                          <p:attrName>ppt_x</p:attrName>
                                          <p:attrName>ppt_y</p:attrName>
                                        </p:attrNameLst>
                                      </p:cBhvr>
                                      <p:rCtr x="-12500" y="0"/>
                                    </p:animMotion>
                                  </p:childTnLst>
                                </p:cTn>
                              </p:par>
                              <p:par>
                                <p:cTn id="90" presetID="35" presetClass="path" presetSubtype="0" accel="50000" decel="50000" fill="hold" grpId="1" nodeType="withEffect">
                                  <p:stCondLst>
                                    <p:cond delay="0"/>
                                  </p:stCondLst>
                                  <p:childTnLst>
                                    <p:animMotion origin="layout" path="M 0 -1.48148E-6 L -0.25 -1.48148E-6 " pathEditMode="relative" rAng="0" ptsTypes="AA">
                                      <p:cBhvr>
                                        <p:cTn id="91" dur="2000" fill="hold"/>
                                        <p:tgtEl>
                                          <p:spTgt spid="65"/>
                                        </p:tgtEl>
                                        <p:attrNameLst>
                                          <p:attrName>ppt_x</p:attrName>
                                          <p:attrName>ppt_y</p:attrName>
                                        </p:attrNameLst>
                                      </p:cBhvr>
                                      <p:rCtr x="-12500" y="0"/>
                                    </p:animMotion>
                                  </p:childTnLst>
                                </p:cTn>
                              </p:par>
                              <p:par>
                                <p:cTn id="92" presetID="35" presetClass="path" presetSubtype="0" accel="50000" decel="50000" fill="hold" grpId="1" nodeType="withEffect">
                                  <p:stCondLst>
                                    <p:cond delay="0"/>
                                  </p:stCondLst>
                                  <p:childTnLst>
                                    <p:animMotion origin="layout" path="M 3.33333E-6 3.7037E-7 L -0.25 3.7037E-7 " pathEditMode="relative" rAng="0" ptsTypes="AA">
                                      <p:cBhvr>
                                        <p:cTn id="93" dur="2000" fill="hold"/>
                                        <p:tgtEl>
                                          <p:spTgt spid="69"/>
                                        </p:tgtEl>
                                        <p:attrNameLst>
                                          <p:attrName>ppt_x</p:attrName>
                                          <p:attrName>ppt_y</p:attrName>
                                        </p:attrNameLst>
                                      </p:cBhvr>
                                      <p:rCtr x="-12500" y="0"/>
                                    </p:animMotion>
                                  </p:childTnLst>
                                </p:cTn>
                              </p:par>
                              <p:par>
                                <p:cTn id="94" presetID="35" presetClass="path" presetSubtype="0" accel="50000" decel="50000" fill="hold" nodeType="withEffect">
                                  <p:stCondLst>
                                    <p:cond delay="0"/>
                                  </p:stCondLst>
                                  <p:childTnLst>
                                    <p:animMotion origin="layout" path="M 3.33333E-6 3.7037E-6 L -0.25 3.7037E-6 " pathEditMode="relative" rAng="0" ptsTypes="AA">
                                      <p:cBhvr>
                                        <p:cTn id="95" dur="2000" fill="hold"/>
                                        <p:tgtEl>
                                          <p:spTgt spid="70"/>
                                        </p:tgtEl>
                                        <p:attrNameLst>
                                          <p:attrName>ppt_x</p:attrName>
                                          <p:attrName>ppt_y</p:attrName>
                                        </p:attrNameLst>
                                      </p:cBhvr>
                                      <p:rCtr x="-12500" y="0"/>
                                    </p:animMotion>
                                  </p:childTnLst>
                                </p:cTn>
                              </p:par>
                              <p:par>
                                <p:cTn id="96" presetID="35" presetClass="path" presetSubtype="0" accel="50000" decel="50000" fill="hold" nodeType="withEffect">
                                  <p:stCondLst>
                                    <p:cond delay="0"/>
                                  </p:stCondLst>
                                  <p:childTnLst>
                                    <p:animMotion origin="layout" path="M -4.72222E-6 4.81481E-6 L -0.25 4.81481E-6 " pathEditMode="relative" rAng="0" ptsTypes="AA">
                                      <p:cBhvr>
                                        <p:cTn id="97" dur="2000" fill="hold"/>
                                        <p:tgtEl>
                                          <p:spTgt spid="71"/>
                                        </p:tgtEl>
                                        <p:attrNameLst>
                                          <p:attrName>ppt_x</p:attrName>
                                          <p:attrName>ppt_y</p:attrName>
                                        </p:attrNameLst>
                                      </p:cBhvr>
                                      <p:rCtr x="-12500" y="0"/>
                                    </p:animMotion>
                                  </p:childTnLst>
                                </p:cTn>
                              </p:par>
                              <p:par>
                                <p:cTn id="98" presetID="35" presetClass="path" presetSubtype="0" accel="50000" decel="50000" fill="hold" grpId="0" nodeType="withEffect">
                                  <p:stCondLst>
                                    <p:cond delay="0"/>
                                  </p:stCondLst>
                                  <p:childTnLst>
                                    <p:animMotion origin="layout" path="M 1.11111E-6 -3.33333E-6 L -0.25 -3.33333E-6 " pathEditMode="relative" rAng="0" ptsTypes="AA">
                                      <p:cBhvr>
                                        <p:cTn id="99" dur="2000" fill="hold"/>
                                        <p:tgtEl>
                                          <p:spTgt spid="56"/>
                                        </p:tgtEl>
                                        <p:attrNameLst>
                                          <p:attrName>ppt_x</p:attrName>
                                          <p:attrName>ppt_y</p:attrName>
                                        </p:attrNameLst>
                                      </p:cBhvr>
                                      <p:rCtr x="-12500" y="0"/>
                                    </p:animMotion>
                                  </p:childTnLst>
                                </p:cTn>
                              </p:par>
                              <p:par>
                                <p:cTn id="100" presetID="35" presetClass="path" presetSubtype="0" accel="50000" decel="50000" fill="hold" grpId="0" nodeType="withEffect">
                                  <p:stCondLst>
                                    <p:cond delay="0"/>
                                  </p:stCondLst>
                                  <p:childTnLst>
                                    <p:animMotion origin="layout" path="M -2.22222E-6 -3.33333E-6 L -0.25 -3.33333E-6 " pathEditMode="relative" rAng="0" ptsTypes="AA">
                                      <p:cBhvr>
                                        <p:cTn id="101" dur="2000" fill="hold"/>
                                        <p:tgtEl>
                                          <p:spTgt spid="57"/>
                                        </p:tgtEl>
                                        <p:attrNameLst>
                                          <p:attrName>ppt_x</p:attrName>
                                          <p:attrName>ppt_y</p:attrName>
                                        </p:attrNameLst>
                                      </p:cBhvr>
                                      <p:rCtr x="-12500" y="0"/>
                                    </p:animMotion>
                                  </p:childTnLst>
                                </p:cTn>
                              </p:par>
                              <p:par>
                                <p:cTn id="102" presetID="35" presetClass="path" presetSubtype="0" accel="50000" decel="50000" fill="hold" grpId="0" nodeType="withEffect">
                                  <p:stCondLst>
                                    <p:cond delay="0"/>
                                  </p:stCondLst>
                                  <p:childTnLst>
                                    <p:animMotion origin="layout" path="M 4.44444E-6 -3.33333E-6 L -0.25 -3.33333E-6 " pathEditMode="relative" rAng="0" ptsTypes="AA">
                                      <p:cBhvr>
                                        <p:cTn id="103" dur="2000" fill="hold"/>
                                        <p:tgtEl>
                                          <p:spTgt spid="58"/>
                                        </p:tgtEl>
                                        <p:attrNameLst>
                                          <p:attrName>ppt_x</p:attrName>
                                          <p:attrName>ppt_y</p:attrName>
                                        </p:attrNameLst>
                                      </p:cBhvr>
                                      <p:rCtr x="-12500" y="0"/>
                                    </p:animMotion>
                                  </p:childTnLst>
                                </p:cTn>
                              </p:par>
                              <p:par>
                                <p:cTn id="104" presetID="35" presetClass="path" presetSubtype="0" accel="50000" decel="50000" fill="hold" grpId="0" nodeType="withEffect">
                                  <p:stCondLst>
                                    <p:cond delay="0"/>
                                  </p:stCondLst>
                                  <p:childTnLst>
                                    <p:animMotion origin="layout" path="M 1.11111E-6 -3.33333E-6 L -0.25 -3.33333E-6 " pathEditMode="relative" rAng="0" ptsTypes="AA">
                                      <p:cBhvr>
                                        <p:cTn id="105" dur="2000" fill="hold"/>
                                        <p:tgtEl>
                                          <p:spTgt spid="59"/>
                                        </p:tgtEl>
                                        <p:attrNameLst>
                                          <p:attrName>ppt_x</p:attrName>
                                          <p:attrName>ppt_y</p:attrName>
                                        </p:attrNameLst>
                                      </p:cBhvr>
                                      <p:rCtr x="-12500" y="0"/>
                                    </p:animMotion>
                                  </p:childTnLst>
                                </p:cTn>
                              </p:par>
                              <p:par>
                                <p:cTn id="106" presetID="35" presetClass="path" presetSubtype="0" accel="50000" decel="50000" fill="hold" grpId="0" nodeType="withEffect">
                                  <p:stCondLst>
                                    <p:cond delay="0"/>
                                  </p:stCondLst>
                                  <p:childTnLst>
                                    <p:animMotion origin="layout" path="M -2.22222E-6 -3.33333E-6 L -0.25 -3.33333E-6 " pathEditMode="relative" rAng="0" ptsTypes="AA">
                                      <p:cBhvr>
                                        <p:cTn id="107" dur="2000" fill="hold"/>
                                        <p:tgtEl>
                                          <p:spTgt spid="60"/>
                                        </p:tgtEl>
                                        <p:attrNameLst>
                                          <p:attrName>ppt_x</p:attrName>
                                          <p:attrName>ppt_y</p:attrName>
                                        </p:attrNameLst>
                                      </p:cBhvr>
                                      <p:rCtr x="-12500" y="0"/>
                                    </p:animMotion>
                                  </p:childTnLst>
                                </p:cTn>
                              </p:par>
                              <p:par>
                                <p:cTn id="108" presetID="35" presetClass="path" presetSubtype="0" accel="50000" decel="50000" fill="hold" grpId="0" nodeType="withEffect">
                                  <p:stCondLst>
                                    <p:cond delay="0"/>
                                  </p:stCondLst>
                                  <p:childTnLst>
                                    <p:animMotion origin="layout" path="M -1.11111E-6 -3.33333E-6 L -0.25 -3.33333E-6 " pathEditMode="relative" rAng="0" ptsTypes="AA">
                                      <p:cBhvr>
                                        <p:cTn id="109" dur="2000" fill="hold"/>
                                        <p:tgtEl>
                                          <p:spTgt spid="66"/>
                                        </p:tgtEl>
                                        <p:attrNameLst>
                                          <p:attrName>ppt_x</p:attrName>
                                          <p:attrName>ppt_y</p:attrName>
                                        </p:attrNameLst>
                                      </p:cBhvr>
                                      <p:rCtr x="-12500" y="0"/>
                                    </p:animMotion>
                                  </p:childTnLst>
                                </p:cTn>
                              </p:par>
                              <p:par>
                                <p:cTn id="110" presetID="35" presetClass="path" presetSubtype="0" accel="50000" decel="50000" fill="hold" grpId="0" nodeType="withEffect">
                                  <p:stCondLst>
                                    <p:cond delay="0"/>
                                  </p:stCondLst>
                                  <p:childTnLst>
                                    <p:animMotion origin="layout" path="M 1.11111E-6 2.96296E-6 L -0.25 2.96296E-6 " pathEditMode="relative" rAng="0" ptsTypes="AA">
                                      <p:cBhvr>
                                        <p:cTn id="111" dur="2000" fill="hold"/>
                                        <p:tgtEl>
                                          <p:spTgt spid="67"/>
                                        </p:tgtEl>
                                        <p:attrNameLst>
                                          <p:attrName>ppt_x</p:attrName>
                                          <p:attrName>ppt_y</p:attrName>
                                        </p:attrNameLst>
                                      </p:cBhvr>
                                      <p:rCtr x="-12500" y="0"/>
                                    </p:animMotion>
                                  </p:childTnLst>
                                </p:cTn>
                              </p:par>
                              <p:par>
                                <p:cTn id="112" presetID="35" presetClass="path" presetSubtype="0" accel="50000" decel="50000" fill="hold" nodeType="withEffect">
                                  <p:stCondLst>
                                    <p:cond delay="0"/>
                                  </p:stCondLst>
                                  <p:childTnLst>
                                    <p:animMotion origin="layout" path="M -3.33333E-6 2.22222E-6 L -0.25 2.22222E-6 " pathEditMode="relative" rAng="0" ptsTypes="AA">
                                      <p:cBhvr>
                                        <p:cTn id="113" dur="2000" fill="hold"/>
                                        <p:tgtEl>
                                          <p:spTgt spid="68"/>
                                        </p:tgtEl>
                                        <p:attrNameLst>
                                          <p:attrName>ppt_x</p:attrName>
                                          <p:attrName>ppt_y</p:attrName>
                                        </p:attrNameLst>
                                      </p:cBhvr>
                                      <p:rCtr x="-12500" y="0"/>
                                    </p:animMotion>
                                  </p:childTnLst>
                                </p:cTn>
                              </p:par>
                              <p:par>
                                <p:cTn id="114" presetID="14" presetClass="entr" presetSubtype="10" fill="hold" nodeType="withEffect">
                                  <p:stCondLst>
                                    <p:cond delay="0"/>
                                  </p:stCondLst>
                                  <p:childTnLst>
                                    <p:set>
                                      <p:cBhvr>
                                        <p:cTn id="115" dur="1" fill="hold">
                                          <p:stCondLst>
                                            <p:cond delay="0"/>
                                          </p:stCondLst>
                                        </p:cTn>
                                        <p:tgtEl>
                                          <p:spTgt spid="74"/>
                                        </p:tgtEl>
                                        <p:attrNameLst>
                                          <p:attrName>style.visibility</p:attrName>
                                        </p:attrNameLst>
                                      </p:cBhvr>
                                      <p:to>
                                        <p:strVal val="visible"/>
                                      </p:to>
                                    </p:set>
                                    <p:animEffect transition="in" filter="randombar(horizontal)">
                                      <p:cBhvr>
                                        <p:cTn id="116" dur="500"/>
                                        <p:tgtEl>
                                          <p:spTgt spid="74"/>
                                        </p:tgtEl>
                                      </p:cBhvr>
                                    </p:animEffect>
                                  </p:childTnLst>
                                </p:cTn>
                              </p:par>
                              <p:par>
                                <p:cTn id="117" presetID="14" presetClass="entr" presetSubtype="10" fill="hold" grpId="0" nodeType="withEffect">
                                  <p:stCondLst>
                                    <p:cond delay="0"/>
                                  </p:stCondLst>
                                  <p:childTnLst>
                                    <p:set>
                                      <p:cBhvr>
                                        <p:cTn id="118" dur="1" fill="hold">
                                          <p:stCondLst>
                                            <p:cond delay="0"/>
                                          </p:stCondLst>
                                        </p:cTn>
                                        <p:tgtEl>
                                          <p:spTgt spid="73"/>
                                        </p:tgtEl>
                                        <p:attrNameLst>
                                          <p:attrName>style.visibility</p:attrName>
                                        </p:attrNameLst>
                                      </p:cBhvr>
                                      <p:to>
                                        <p:strVal val="visible"/>
                                      </p:to>
                                    </p:set>
                                    <p:animEffect transition="in" filter="randombar(horizontal)">
                                      <p:cBhvr>
                                        <p:cTn id="119" dur="500"/>
                                        <p:tgtEl>
                                          <p:spTgt spid="73"/>
                                        </p:tgtEl>
                                      </p:cBhvr>
                                    </p:animEffect>
                                  </p:childTnLst>
                                </p:cTn>
                              </p:par>
                              <p:par>
                                <p:cTn id="120" presetID="14" presetClass="entr" presetSubtype="10" fill="hold" nodeType="withEffect">
                                  <p:stCondLst>
                                    <p:cond delay="0"/>
                                  </p:stCondLst>
                                  <p:childTnLst>
                                    <p:set>
                                      <p:cBhvr>
                                        <p:cTn id="121" dur="1" fill="hold">
                                          <p:stCondLst>
                                            <p:cond delay="0"/>
                                          </p:stCondLst>
                                        </p:cTn>
                                        <p:tgtEl>
                                          <p:spTgt spid="72"/>
                                        </p:tgtEl>
                                        <p:attrNameLst>
                                          <p:attrName>style.visibility</p:attrName>
                                        </p:attrNameLst>
                                      </p:cBhvr>
                                      <p:to>
                                        <p:strVal val="visible"/>
                                      </p:to>
                                    </p:set>
                                    <p:animEffect transition="in" filter="randombar(horizontal)">
                                      <p:cBhvr>
                                        <p:cTn id="122" dur="500"/>
                                        <p:tgtEl>
                                          <p:spTgt spid="72"/>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14" presetClass="entr" presetSubtype="10" fill="hold" grpId="0" nodeType="clickEffect">
                                  <p:stCondLst>
                                    <p:cond delay="0"/>
                                  </p:stCondLst>
                                  <p:childTnLst>
                                    <p:set>
                                      <p:cBhvr>
                                        <p:cTn id="126" dur="1" fill="hold">
                                          <p:stCondLst>
                                            <p:cond delay="0"/>
                                          </p:stCondLst>
                                        </p:cTn>
                                        <p:tgtEl>
                                          <p:spTgt spid="12318"/>
                                        </p:tgtEl>
                                        <p:attrNameLst>
                                          <p:attrName>style.visibility</p:attrName>
                                        </p:attrNameLst>
                                      </p:cBhvr>
                                      <p:to>
                                        <p:strVal val="visible"/>
                                      </p:to>
                                    </p:set>
                                    <p:animEffect transition="in" filter="randombar(horizontal)">
                                      <p:cBhvr>
                                        <p:cTn id="127" dur="500"/>
                                        <p:tgtEl>
                                          <p:spTgt spid="12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6" grpId="1" animBg="1"/>
      <p:bldP spid="57" grpId="0" animBg="1"/>
      <p:bldP spid="57" grpId="1" animBg="1"/>
      <p:bldP spid="58" grpId="0" animBg="1"/>
      <p:bldP spid="58" grpId="1" animBg="1"/>
      <p:bldP spid="59" grpId="0" animBg="1"/>
      <p:bldP spid="59" grpId="1" animBg="1"/>
      <p:bldP spid="60" grpId="0" animBg="1"/>
      <p:bldP spid="60" grpId="1" animBg="1"/>
      <p:bldP spid="62" grpId="0" animBg="1"/>
      <p:bldP spid="62" grpId="1" animBg="1"/>
      <p:bldP spid="62" grpId="2" animBg="1"/>
      <p:bldP spid="63" grpId="0" animBg="1"/>
      <p:bldP spid="63" grpId="1" animBg="1"/>
      <p:bldP spid="63" grpId="2" animBg="1"/>
      <p:bldP spid="64" grpId="0" animBg="1"/>
      <p:bldP spid="64" grpId="1" animBg="1"/>
      <p:bldP spid="64" grpId="2" animBg="1"/>
      <p:bldP spid="65" grpId="0" animBg="1"/>
      <p:bldP spid="65" grpId="1" animBg="1"/>
      <p:bldP spid="65" grpId="2" animBg="1"/>
      <p:bldP spid="66" grpId="0" animBg="1"/>
      <p:bldP spid="66" grpId="1" animBg="1"/>
      <p:bldP spid="67" grpId="0" animBg="1"/>
      <p:bldP spid="67" grpId="1" animBg="1"/>
      <p:bldP spid="69" grpId="0"/>
      <p:bldP spid="69" grpId="1"/>
      <p:bldP spid="69" grpId="2"/>
      <p:bldP spid="73" grpId="0"/>
      <p:bldP spid="97" grpId="0"/>
      <p:bldP spid="123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1" descr="Nền phối màu - Website của Thân Thị Hoàng Oa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0"/>
            <a:ext cx="91487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3697" y="1131094"/>
            <a:ext cx="8661114" cy="2755106"/>
          </a:xfrm>
        </p:spPr>
        <p:txBody>
          <a:bodyPr/>
          <a:lstStyle/>
          <a:p>
            <a:pPr marL="0" indent="0" algn="just">
              <a:buNone/>
              <a:defRPr/>
            </a:pPr>
            <a:r>
              <a:rPr lang="en-US" sz="3600" dirty="0">
                <a:latin typeface="Times New Roman" panose="02020603050405020304" pitchFamily="18" charset="0"/>
                <a:cs typeface="Times New Roman" panose="02020603050405020304" pitchFamily="18" charset="0"/>
              </a:rPr>
              <a:t>Ai </a:t>
            </a:r>
            <a:r>
              <a:rPr lang="en-US" sz="3600" dirty="0" err="1">
                <a:latin typeface="Times New Roman" panose="02020603050405020304" pitchFamily="18" charset="0"/>
                <a:cs typeface="Times New Roman" panose="02020603050405020304" pitchFamily="18" charset="0"/>
              </a:rPr>
              <a:t>nhanh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hơn</a:t>
            </a:r>
            <a:r>
              <a:rPr lang="en-US" sz="3600" dirty="0">
                <a:latin typeface="Times New Roman" panose="02020603050405020304" pitchFamily="18" charset="0"/>
                <a:cs typeface="Times New Roman" panose="02020603050405020304" pitchFamily="18" charset="0"/>
              </a:rPr>
              <a:t>: Chia </a:t>
            </a:r>
            <a:r>
              <a:rPr lang="en-US" sz="3600" dirty="0" err="1">
                <a:latin typeface="Times New Roman" panose="02020603050405020304" pitchFamily="18" charset="0"/>
                <a:cs typeface="Times New Roman" panose="02020603050405020304" pitchFamily="18" charset="0"/>
              </a:rPr>
              <a:t>lớp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thành</a:t>
            </a:r>
            <a:r>
              <a:rPr lang="en-US" sz="3600" dirty="0">
                <a:latin typeface="Times New Roman" panose="02020603050405020304" pitchFamily="18" charset="0"/>
                <a:cs typeface="Times New Roman" panose="02020603050405020304" pitchFamily="18" charset="0"/>
              </a:rPr>
              <a:t> 4 </a:t>
            </a:r>
            <a:r>
              <a:rPr lang="en-US" sz="3600" dirty="0" err="1">
                <a:latin typeface="Times New Roman" panose="02020603050405020304" pitchFamily="18" charset="0"/>
                <a:cs typeface="Times New Roman" panose="02020603050405020304" pitchFamily="18" charset="0"/>
              </a:rPr>
              <a:t>đội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mỗi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đội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hãy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lấy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ví</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dụ</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mỗi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loại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lực</a:t>
            </a:r>
            <a:r>
              <a:rPr lang="en-US" sz="3600" dirty="0">
                <a:latin typeface="Times New Roman" panose="02020603050405020304" pitchFamily="18" charset="0"/>
                <a:cs typeface="Times New Roman" panose="02020603050405020304" pitchFamily="18" charset="0"/>
              </a:rPr>
              <a:t> ma </a:t>
            </a:r>
            <a:r>
              <a:rPr lang="en-US" sz="3600" dirty="0" err="1">
                <a:latin typeface="Times New Roman" panose="02020603050405020304" pitchFamily="18" charset="0"/>
                <a:cs typeface="Times New Roman" panose="02020603050405020304" pitchFamily="18" charset="0"/>
              </a:rPr>
              <a:t>sát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ghi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vào</a:t>
            </a:r>
            <a:r>
              <a:rPr lang="en-US" sz="3600" dirty="0">
                <a:latin typeface="Times New Roman" panose="02020603050405020304" pitchFamily="18" charset="0"/>
                <a:cs typeface="Times New Roman" panose="02020603050405020304" pitchFamily="18" charset="0"/>
              </a:rPr>
              <a:t> </a:t>
            </a:r>
            <a:r>
              <a:rPr lang="en-US" sz="3600" err="1">
                <a:latin typeface="Times New Roman" panose="02020603050405020304" pitchFamily="18" charset="0"/>
                <a:cs typeface="Times New Roman" panose="02020603050405020304" pitchFamily="18" charset="0"/>
              </a:rPr>
              <a:t>bảng</a:t>
            </a:r>
            <a:r>
              <a:rPr lang="en-US" sz="3600">
                <a:latin typeface="Times New Roman" panose="02020603050405020304" pitchFamily="18" charset="0"/>
                <a:cs typeface="Times New Roman" panose="02020603050405020304" pitchFamily="18" charset="0"/>
              </a:rPr>
              <a:t> nhóm mình </a:t>
            </a:r>
            <a:r>
              <a:rPr lang="en-US" sz="3600" dirty="0" err="1">
                <a:latin typeface="Times New Roman" panose="02020603050405020304" pitchFamily="18" charset="0"/>
                <a:cs typeface="Times New Roman" panose="02020603050405020304" pitchFamily="18" charset="0"/>
              </a:rPr>
              <a:t>trong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vòng</a:t>
            </a:r>
            <a:r>
              <a:rPr lang="en-US" sz="3600" dirty="0">
                <a:latin typeface="Times New Roman" panose="02020603050405020304" pitchFamily="18" charset="0"/>
                <a:cs typeface="Times New Roman" panose="02020603050405020304" pitchFamily="18" charset="0"/>
              </a:rPr>
              <a:t> 2 </a:t>
            </a:r>
            <a:r>
              <a:rPr lang="en-US" sz="3600" dirty="0" err="1">
                <a:latin typeface="Times New Roman" panose="02020603050405020304" pitchFamily="18" charset="0"/>
                <a:cs typeface="Times New Roman" panose="02020603050405020304" pitchFamily="18" charset="0"/>
              </a:rPr>
              <a:t>phút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đội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nào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ghi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được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nhiều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đáp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án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chính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xác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nhất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đội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dành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chiến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thắng</a:t>
            </a:r>
            <a:endParaRPr lang="en-US" sz="3600" dirty="0">
              <a:latin typeface="Times New Roman" panose="02020603050405020304" pitchFamily="18" charset="0"/>
              <a:cs typeface="Times New Roman" panose="02020603050405020304" pitchFamily="18" charset="0"/>
            </a:endParaRPr>
          </a:p>
        </p:txBody>
      </p:sp>
      <p:pic>
        <p:nvPicPr>
          <p:cNvPr id="5" name="Picture 8" descr="Digit 12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629026" y="4327526"/>
            <a:ext cx="3846513"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82562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64341" y="1662111"/>
            <a:ext cx="4419600" cy="356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1141" y="1662112"/>
            <a:ext cx="4267200" cy="353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3" name="Rectangle 20"/>
          <p:cNvSpPr>
            <a:spLocks noChangeArrowheads="1"/>
          </p:cNvSpPr>
          <p:nvPr/>
        </p:nvSpPr>
        <p:spPr bwMode="auto">
          <a:xfrm>
            <a:off x="2030505" y="551812"/>
            <a:ext cx="884816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50000"/>
              </a:spcBef>
              <a:spcAft>
                <a:spcPct val="0"/>
              </a:spcAft>
              <a:buClrTx/>
              <a:buSzTx/>
              <a:buNone/>
            </a:pPr>
            <a:r>
              <a:rPr lang="en-US" altLang="en-US" sz="3600" b="1" dirty="0" err="1">
                <a:solidFill>
                  <a:srgbClr val="0070C0"/>
                </a:solidFill>
                <a:latin typeface="Times New Roman" panose="02020603050405020304" pitchFamily="18" charset="0"/>
                <a:cs typeface="Arial" panose="020B0604020202020204" pitchFamily="34" charset="0"/>
              </a:rPr>
              <a:t>Lực</a:t>
            </a:r>
            <a:r>
              <a:rPr lang="en-US" altLang="en-US" sz="3600" b="1" dirty="0">
                <a:solidFill>
                  <a:srgbClr val="0070C0"/>
                </a:solidFill>
                <a:latin typeface="Times New Roman" panose="02020603050405020304" pitchFamily="18" charset="0"/>
                <a:cs typeface="Arial" panose="020B0604020202020204" pitchFamily="34" charset="0"/>
              </a:rPr>
              <a:t> ma </a:t>
            </a:r>
            <a:r>
              <a:rPr lang="en-US" altLang="en-US" sz="3600" b="1" dirty="0" err="1">
                <a:solidFill>
                  <a:srgbClr val="0070C0"/>
                </a:solidFill>
                <a:latin typeface="Times New Roman" panose="02020603050405020304" pitchFamily="18" charset="0"/>
                <a:cs typeface="Arial" panose="020B0604020202020204" pitchFamily="34" charset="0"/>
              </a:rPr>
              <a:t>sát</a:t>
            </a:r>
            <a:r>
              <a:rPr lang="en-US" altLang="en-US" sz="3600" b="1" dirty="0">
                <a:solidFill>
                  <a:srgbClr val="0070C0"/>
                </a:solidFill>
                <a:latin typeface="Times New Roman" panose="02020603050405020304" pitchFamily="18" charset="0"/>
                <a:cs typeface="Arial" panose="020B0604020202020204" pitchFamily="34" charset="0"/>
              </a:rPr>
              <a:t> </a:t>
            </a:r>
            <a:r>
              <a:rPr lang="en-US" altLang="en-US" sz="3600" b="1" dirty="0" err="1">
                <a:solidFill>
                  <a:srgbClr val="0070C0"/>
                </a:solidFill>
                <a:latin typeface="Times New Roman" panose="02020603050405020304" pitchFamily="18" charset="0"/>
                <a:cs typeface="Arial" panose="020B0604020202020204" pitchFamily="34" charset="0"/>
              </a:rPr>
              <a:t>nghỉ</a:t>
            </a:r>
            <a:r>
              <a:rPr lang="en-US" altLang="en-US" sz="3600" b="1" dirty="0">
                <a:solidFill>
                  <a:srgbClr val="0070C0"/>
                </a:solidFill>
                <a:latin typeface="Times New Roman" panose="02020603050405020304" pitchFamily="18" charset="0"/>
                <a:cs typeface="Arial" panose="020B0604020202020204" pitchFamily="34" charset="0"/>
              </a:rPr>
              <a:t> </a:t>
            </a:r>
            <a:r>
              <a:rPr lang="en-US" altLang="en-US" sz="3600" b="1" dirty="0" err="1">
                <a:solidFill>
                  <a:srgbClr val="0070C0"/>
                </a:solidFill>
                <a:latin typeface="Times New Roman" panose="02020603050405020304" pitchFamily="18" charset="0"/>
                <a:cs typeface="Arial" panose="020B0604020202020204" pitchFamily="34" charset="0"/>
              </a:rPr>
              <a:t>trong</a:t>
            </a:r>
            <a:r>
              <a:rPr lang="en-US" altLang="en-US" sz="3600" b="1" dirty="0">
                <a:solidFill>
                  <a:srgbClr val="0070C0"/>
                </a:solidFill>
                <a:latin typeface="Times New Roman" panose="02020603050405020304" pitchFamily="18" charset="0"/>
                <a:cs typeface="Arial" panose="020B0604020202020204" pitchFamily="34" charset="0"/>
              </a:rPr>
              <a:t> </a:t>
            </a:r>
            <a:r>
              <a:rPr lang="en-US" altLang="en-US" sz="3600" b="1" dirty="0" err="1">
                <a:solidFill>
                  <a:srgbClr val="0070C0"/>
                </a:solidFill>
                <a:latin typeface="Times New Roman" panose="02020603050405020304" pitchFamily="18" charset="0"/>
                <a:cs typeface="Arial" panose="020B0604020202020204" pitchFamily="34" charset="0"/>
              </a:rPr>
              <a:t>đời</a:t>
            </a:r>
            <a:r>
              <a:rPr lang="en-US" altLang="en-US" sz="3600" b="1" dirty="0">
                <a:solidFill>
                  <a:srgbClr val="0070C0"/>
                </a:solidFill>
                <a:latin typeface="Times New Roman" panose="02020603050405020304" pitchFamily="18" charset="0"/>
                <a:cs typeface="Arial" panose="020B0604020202020204" pitchFamily="34" charset="0"/>
              </a:rPr>
              <a:t> </a:t>
            </a:r>
            <a:r>
              <a:rPr lang="en-US" altLang="en-US" sz="3600" b="1" dirty="0" err="1">
                <a:solidFill>
                  <a:srgbClr val="0070C0"/>
                </a:solidFill>
                <a:latin typeface="Times New Roman" panose="02020603050405020304" pitchFamily="18" charset="0"/>
                <a:cs typeface="Arial" panose="020B0604020202020204" pitchFamily="34" charset="0"/>
              </a:rPr>
              <a:t>sống</a:t>
            </a:r>
            <a:r>
              <a:rPr lang="en-US" altLang="en-US" sz="3600" b="1" dirty="0">
                <a:solidFill>
                  <a:srgbClr val="0070C0"/>
                </a:solidFill>
                <a:latin typeface="Times New Roman" panose="02020603050405020304" pitchFamily="18" charset="0"/>
                <a:cs typeface="Arial" panose="020B0604020202020204" pitchFamily="34" charset="0"/>
              </a:rPr>
              <a:t> </a:t>
            </a:r>
            <a:r>
              <a:rPr lang="en-US" altLang="en-US" sz="3600" b="1" dirty="0" err="1">
                <a:solidFill>
                  <a:srgbClr val="0070C0"/>
                </a:solidFill>
                <a:latin typeface="Times New Roman" panose="02020603050405020304" pitchFamily="18" charset="0"/>
                <a:cs typeface="Arial" panose="020B0604020202020204" pitchFamily="34" charset="0"/>
              </a:rPr>
              <a:t>và</a:t>
            </a:r>
            <a:r>
              <a:rPr lang="en-US" altLang="en-US" sz="3600" b="1" dirty="0">
                <a:solidFill>
                  <a:srgbClr val="0070C0"/>
                </a:solidFill>
                <a:latin typeface="Times New Roman" panose="02020603050405020304" pitchFamily="18" charset="0"/>
                <a:cs typeface="Arial" panose="020B0604020202020204" pitchFamily="34" charset="0"/>
              </a:rPr>
              <a:t> </a:t>
            </a:r>
            <a:r>
              <a:rPr lang="en-US" altLang="en-US" sz="3600" b="1" dirty="0" err="1">
                <a:solidFill>
                  <a:srgbClr val="0070C0"/>
                </a:solidFill>
                <a:latin typeface="Times New Roman" panose="02020603050405020304" pitchFamily="18" charset="0"/>
                <a:cs typeface="Arial" panose="020B0604020202020204" pitchFamily="34" charset="0"/>
              </a:rPr>
              <a:t>kĩ</a:t>
            </a:r>
            <a:r>
              <a:rPr lang="en-US" altLang="en-US" sz="3600" b="1" dirty="0">
                <a:solidFill>
                  <a:srgbClr val="0070C0"/>
                </a:solidFill>
                <a:latin typeface="Times New Roman" panose="02020603050405020304" pitchFamily="18" charset="0"/>
                <a:cs typeface="Arial" panose="020B0604020202020204" pitchFamily="34" charset="0"/>
              </a:rPr>
              <a:t> </a:t>
            </a:r>
            <a:r>
              <a:rPr lang="en-US" altLang="en-US" sz="3600" b="1" dirty="0" err="1">
                <a:solidFill>
                  <a:srgbClr val="0070C0"/>
                </a:solidFill>
                <a:latin typeface="Times New Roman" panose="02020603050405020304" pitchFamily="18" charset="0"/>
                <a:cs typeface="Arial" panose="020B0604020202020204" pitchFamily="34" charset="0"/>
              </a:rPr>
              <a:t>thuật</a:t>
            </a:r>
            <a:r>
              <a:rPr lang="en-US" altLang="en-US" sz="3600" b="1" dirty="0">
                <a:solidFill>
                  <a:srgbClr val="0070C0"/>
                </a:solidFill>
                <a:latin typeface="Times New Roman" panose="02020603050405020304" pitchFamily="18" charset="0"/>
                <a:cs typeface="Arial" panose="020B0604020202020204" pitchFamily="34" charset="0"/>
              </a:rPr>
              <a:t>:</a:t>
            </a:r>
          </a:p>
        </p:txBody>
      </p:sp>
      <p:sp>
        <p:nvSpPr>
          <p:cNvPr id="15" name="Rectangle 25"/>
          <p:cNvSpPr>
            <a:spLocks noChangeArrowheads="1"/>
          </p:cNvSpPr>
          <p:nvPr/>
        </p:nvSpPr>
        <p:spPr bwMode="auto">
          <a:xfrm>
            <a:off x="1677053" y="5500686"/>
            <a:ext cx="3741737" cy="461963"/>
          </a:xfrm>
          <a:prstGeom prst="rect">
            <a:avLst/>
          </a:prstGeom>
          <a:noFill/>
          <a:ln>
            <a:noFill/>
          </a:ln>
        </p:spPr>
        <p:style>
          <a:lnRef idx="2">
            <a:schemeClr val="dk1"/>
          </a:lnRef>
          <a:fillRef idx="1">
            <a:schemeClr val="lt1"/>
          </a:fillRef>
          <a:effectRef idx="0">
            <a:schemeClr val="dk1"/>
          </a:effectRef>
          <a:fontRef idx="minor">
            <a:schemeClr val="dk1"/>
          </a:fontRef>
        </p:style>
        <p:txBody>
          <a:bodyPr>
            <a:spAutoFit/>
          </a:bodyPr>
          <a:lstStyle/>
          <a:p>
            <a:pPr algn="ctr" fontAlgn="base">
              <a:spcBef>
                <a:spcPct val="50000"/>
              </a:spcBef>
              <a:spcAft>
                <a:spcPct val="0"/>
              </a:spcAft>
              <a:defRPr/>
            </a:pPr>
            <a:r>
              <a:rPr lang="en-US" sz="2400" b="1" dirty="0">
                <a:solidFill>
                  <a:srgbClr val="00B050"/>
                </a:solidFill>
                <a:latin typeface="Times New Roman" pitchFamily="18" charset="0"/>
                <a:cs typeface="Times New Roman" pitchFamily="18" charset="0"/>
              </a:rPr>
              <a:t> a. </a:t>
            </a:r>
            <a:r>
              <a:rPr lang="en-US" sz="2400" b="1" dirty="0" err="1">
                <a:solidFill>
                  <a:srgbClr val="00B050"/>
                </a:solidFill>
                <a:latin typeface="Times New Roman" pitchFamily="18" charset="0"/>
                <a:cs typeface="Times New Roman" pitchFamily="18" charset="0"/>
              </a:rPr>
              <a:t>Bàn</a:t>
            </a:r>
            <a:r>
              <a:rPr lang="en-US" sz="2400" b="1" dirty="0">
                <a:solidFill>
                  <a:srgbClr val="00B050"/>
                </a:solidFill>
                <a:latin typeface="Times New Roman" pitchFamily="18" charset="0"/>
                <a:cs typeface="Times New Roman" pitchFamily="18" charset="0"/>
              </a:rPr>
              <a:t> </a:t>
            </a:r>
            <a:r>
              <a:rPr lang="en-US" sz="2400" b="1" dirty="0" err="1">
                <a:solidFill>
                  <a:srgbClr val="00B050"/>
                </a:solidFill>
                <a:latin typeface="Times New Roman" pitchFamily="18" charset="0"/>
                <a:cs typeface="Times New Roman" pitchFamily="18" charset="0"/>
              </a:rPr>
              <a:t>chân</a:t>
            </a:r>
            <a:r>
              <a:rPr lang="en-US" sz="2400" b="1" dirty="0">
                <a:solidFill>
                  <a:srgbClr val="00B050"/>
                </a:solidFill>
                <a:latin typeface="Times New Roman" pitchFamily="18" charset="0"/>
                <a:cs typeface="Times New Roman" pitchFamily="18" charset="0"/>
              </a:rPr>
              <a:t> </a:t>
            </a:r>
            <a:r>
              <a:rPr lang="en-US" sz="2400" b="1" dirty="0" err="1">
                <a:solidFill>
                  <a:srgbClr val="00B050"/>
                </a:solidFill>
                <a:latin typeface="Times New Roman" pitchFamily="18" charset="0"/>
                <a:cs typeface="Times New Roman" pitchFamily="18" charset="0"/>
              </a:rPr>
              <a:t>và</a:t>
            </a:r>
            <a:r>
              <a:rPr lang="en-US" sz="2400" b="1" dirty="0">
                <a:solidFill>
                  <a:srgbClr val="00B050"/>
                </a:solidFill>
                <a:latin typeface="Times New Roman" pitchFamily="18" charset="0"/>
                <a:cs typeface="Times New Roman" pitchFamily="18" charset="0"/>
              </a:rPr>
              <a:t> </a:t>
            </a:r>
            <a:r>
              <a:rPr lang="en-US" sz="2400" b="1" dirty="0" err="1">
                <a:solidFill>
                  <a:srgbClr val="00B050"/>
                </a:solidFill>
                <a:latin typeface="Times New Roman" pitchFamily="18" charset="0"/>
                <a:cs typeface="Times New Roman" pitchFamily="18" charset="0"/>
              </a:rPr>
              <a:t>mặt</a:t>
            </a:r>
            <a:r>
              <a:rPr lang="en-US" sz="2400" b="1" dirty="0">
                <a:solidFill>
                  <a:srgbClr val="00B050"/>
                </a:solidFill>
                <a:latin typeface="Times New Roman" pitchFamily="18" charset="0"/>
                <a:cs typeface="Times New Roman" pitchFamily="18" charset="0"/>
              </a:rPr>
              <a:t> </a:t>
            </a:r>
            <a:r>
              <a:rPr lang="en-US" sz="2400" b="1" dirty="0" err="1">
                <a:solidFill>
                  <a:srgbClr val="00B050"/>
                </a:solidFill>
                <a:latin typeface="Times New Roman" pitchFamily="18" charset="0"/>
                <a:cs typeface="Times New Roman" pitchFamily="18" charset="0"/>
              </a:rPr>
              <a:t>đường</a:t>
            </a:r>
            <a:endParaRPr lang="en-US" sz="2400" b="1" dirty="0">
              <a:solidFill>
                <a:srgbClr val="00B050"/>
              </a:solidFill>
              <a:latin typeface="Times New Roman" pitchFamily="18" charset="0"/>
              <a:cs typeface="Times New Roman" pitchFamily="18" charset="0"/>
            </a:endParaRPr>
          </a:p>
        </p:txBody>
      </p:sp>
      <p:sp>
        <p:nvSpPr>
          <p:cNvPr id="16" name="Rectangle 25"/>
          <p:cNvSpPr>
            <a:spLocks noChangeArrowheads="1"/>
          </p:cNvSpPr>
          <p:nvPr/>
        </p:nvSpPr>
        <p:spPr bwMode="auto">
          <a:xfrm>
            <a:off x="6517341" y="5500687"/>
            <a:ext cx="4038600" cy="461963"/>
          </a:xfrm>
          <a:prstGeom prst="rect">
            <a:avLst/>
          </a:prstGeom>
          <a:noFill/>
          <a:ln>
            <a:noFill/>
          </a:ln>
        </p:spPr>
        <p:style>
          <a:lnRef idx="2">
            <a:schemeClr val="dk1"/>
          </a:lnRef>
          <a:fillRef idx="1">
            <a:schemeClr val="lt1"/>
          </a:fillRef>
          <a:effectRef idx="0">
            <a:schemeClr val="dk1"/>
          </a:effectRef>
          <a:fontRef idx="minor">
            <a:schemeClr val="dk1"/>
          </a:fontRef>
        </p:style>
        <p:txBody>
          <a:bodyPr>
            <a:spAutoFit/>
          </a:bodyPr>
          <a:lstStyle/>
          <a:p>
            <a:pPr algn="ctr" fontAlgn="base">
              <a:spcBef>
                <a:spcPct val="50000"/>
              </a:spcBef>
              <a:spcAft>
                <a:spcPct val="0"/>
              </a:spcAft>
              <a:defRPr/>
            </a:pPr>
            <a:r>
              <a:rPr lang="en-US" sz="2400" b="1" dirty="0">
                <a:solidFill>
                  <a:srgbClr val="00B050"/>
                </a:solidFill>
                <a:latin typeface="Times New Roman" pitchFamily="18" charset="0"/>
                <a:cs typeface="Times New Roman" pitchFamily="18" charset="0"/>
              </a:rPr>
              <a:t> b. </a:t>
            </a:r>
            <a:r>
              <a:rPr lang="en-US" sz="2400" b="1" dirty="0" err="1">
                <a:solidFill>
                  <a:srgbClr val="00B050"/>
                </a:solidFill>
                <a:latin typeface="Times New Roman" pitchFamily="18" charset="0"/>
                <a:cs typeface="Times New Roman" pitchFamily="18" charset="0"/>
              </a:rPr>
              <a:t>Hàng</a:t>
            </a:r>
            <a:r>
              <a:rPr lang="en-US" sz="2400" b="1" dirty="0">
                <a:solidFill>
                  <a:srgbClr val="00B050"/>
                </a:solidFill>
                <a:latin typeface="Times New Roman" pitchFamily="18" charset="0"/>
                <a:cs typeface="Times New Roman" pitchFamily="18" charset="0"/>
              </a:rPr>
              <a:t> </a:t>
            </a:r>
            <a:r>
              <a:rPr lang="en-US" sz="2400" b="1" dirty="0" err="1">
                <a:solidFill>
                  <a:srgbClr val="00B050"/>
                </a:solidFill>
                <a:latin typeface="Times New Roman" pitchFamily="18" charset="0"/>
                <a:cs typeface="Times New Roman" pitchFamily="18" charset="0"/>
              </a:rPr>
              <a:t>hóa</a:t>
            </a:r>
            <a:r>
              <a:rPr lang="en-US" sz="2400" b="1" dirty="0">
                <a:solidFill>
                  <a:srgbClr val="00B050"/>
                </a:solidFill>
                <a:latin typeface="Times New Roman" pitchFamily="18" charset="0"/>
                <a:cs typeface="Times New Roman" pitchFamily="18" charset="0"/>
              </a:rPr>
              <a:t> </a:t>
            </a:r>
            <a:r>
              <a:rPr lang="en-US" sz="2400" b="1" dirty="0" err="1">
                <a:solidFill>
                  <a:srgbClr val="00B050"/>
                </a:solidFill>
                <a:latin typeface="Times New Roman" pitchFamily="18" charset="0"/>
                <a:cs typeface="Times New Roman" pitchFamily="18" charset="0"/>
              </a:rPr>
              <a:t>và</a:t>
            </a:r>
            <a:r>
              <a:rPr lang="en-US" sz="2400" b="1" dirty="0">
                <a:solidFill>
                  <a:srgbClr val="00B050"/>
                </a:solidFill>
                <a:latin typeface="Times New Roman" pitchFamily="18" charset="0"/>
                <a:cs typeface="Times New Roman" pitchFamily="18" charset="0"/>
              </a:rPr>
              <a:t> </a:t>
            </a:r>
            <a:r>
              <a:rPr lang="en-US" sz="2400" b="1" dirty="0" err="1">
                <a:solidFill>
                  <a:srgbClr val="00B050"/>
                </a:solidFill>
                <a:latin typeface="Times New Roman" pitchFamily="18" charset="0"/>
                <a:cs typeface="Times New Roman" pitchFamily="18" charset="0"/>
              </a:rPr>
              <a:t>băng</a:t>
            </a:r>
            <a:r>
              <a:rPr lang="en-US" sz="2400" b="1" dirty="0">
                <a:solidFill>
                  <a:srgbClr val="00B050"/>
                </a:solidFill>
                <a:latin typeface="Times New Roman" pitchFamily="18" charset="0"/>
                <a:cs typeface="Times New Roman" pitchFamily="18" charset="0"/>
              </a:rPr>
              <a:t> </a:t>
            </a:r>
            <a:r>
              <a:rPr lang="en-US" sz="2400" b="1" dirty="0" err="1">
                <a:solidFill>
                  <a:srgbClr val="00B050"/>
                </a:solidFill>
                <a:latin typeface="Times New Roman" pitchFamily="18" charset="0"/>
                <a:cs typeface="Times New Roman" pitchFamily="18" charset="0"/>
              </a:rPr>
              <a:t>chuyền</a:t>
            </a:r>
            <a:r>
              <a:rPr lang="en-US" sz="2400" b="1" dirty="0">
                <a:solidFill>
                  <a:srgbClr val="00B050"/>
                </a:solidFill>
                <a:latin typeface="Times New Roman" pitchFamily="18" charset="0"/>
                <a:cs typeface="Times New Roman" pitchFamily="18" charset="0"/>
              </a:rPr>
              <a:t> </a:t>
            </a:r>
          </a:p>
        </p:txBody>
      </p:sp>
    </p:spTree>
    <p:extLst>
      <p:ext uri="{BB962C8B-B14F-4D97-AF65-F5344CB8AC3E}">
        <p14:creationId xmlns:p14="http://schemas.microsoft.com/office/powerpoint/2010/main" val="23475066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43"/>
                                        </p:tgtEl>
                                        <p:attrNameLst>
                                          <p:attrName>style.visibility</p:attrName>
                                        </p:attrNameLst>
                                      </p:cBhvr>
                                      <p:to>
                                        <p:strVal val="visible"/>
                                      </p:to>
                                    </p:set>
                                    <p:animEffect transition="in" filter="fade">
                                      <p:cBhvr>
                                        <p:cTn id="7" dur="500"/>
                                        <p:tgtEl>
                                          <p:spTgt spid="1434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0"/>
                                        <p:tgtEl>
                                          <p:spTgt spid="11"/>
                                        </p:tgtEl>
                                      </p:cBhvr>
                                    </p:animEffect>
                                    <p:anim calcmode="lin" valueType="num">
                                      <p:cBhvr>
                                        <p:cTn id="13" dur="3000" fill="hold"/>
                                        <p:tgtEl>
                                          <p:spTgt spid="11"/>
                                        </p:tgtEl>
                                        <p:attrNameLst>
                                          <p:attrName>ppt_x</p:attrName>
                                        </p:attrNameLst>
                                      </p:cBhvr>
                                      <p:tavLst>
                                        <p:tav tm="0">
                                          <p:val>
                                            <p:strVal val="#ppt_x"/>
                                          </p:val>
                                        </p:tav>
                                        <p:tav tm="100000">
                                          <p:val>
                                            <p:strVal val="#ppt_x"/>
                                          </p:val>
                                        </p:tav>
                                      </p:tavLst>
                                    </p:anim>
                                    <p:anim calcmode="lin" valueType="num">
                                      <p:cBhvr>
                                        <p:cTn id="14" dur="3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342"/>
                                        </p:tgtEl>
                                        <p:attrNameLst>
                                          <p:attrName>style.visibility</p:attrName>
                                        </p:attrNameLst>
                                      </p:cBhvr>
                                      <p:to>
                                        <p:strVal val="visible"/>
                                      </p:to>
                                    </p:set>
                                    <p:animEffect transition="in" filter="fade">
                                      <p:cBhvr>
                                        <p:cTn id="19" dur="500"/>
                                        <p:tgtEl>
                                          <p:spTgt spid="1434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heel(1)">
                                      <p:cBhvr>
                                        <p:cTn id="24" dur="2000"/>
                                        <p:tgtEl>
                                          <p:spTgt spid="1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heel(1)">
                                      <p:cBhvr>
                                        <p:cTn id="29"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3" grpId="0"/>
      <p:bldP spid="15"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9000" b="-39000"/>
          </a:stretch>
        </a:blipFill>
        <a:effectLst/>
      </p:bgPr>
    </p:bg>
    <p:spTree>
      <p:nvGrpSpPr>
        <p:cNvPr id="1" name="Shape 753"/>
        <p:cNvGrpSpPr/>
        <p:nvPr/>
      </p:nvGrpSpPr>
      <p:grpSpPr>
        <a:xfrm>
          <a:off x="0" y="0"/>
          <a:ext cx="0" cy="0"/>
          <a:chOff x="0" y="0"/>
          <a:chExt cx="0" cy="0"/>
        </a:xfrm>
      </p:grpSpPr>
      <p:sp>
        <p:nvSpPr>
          <p:cNvPr id="754" name="Google Shape;754;p43"/>
          <p:cNvSpPr/>
          <p:nvPr/>
        </p:nvSpPr>
        <p:spPr>
          <a:xfrm>
            <a:off x="939407" y="4254081"/>
            <a:ext cx="6250203" cy="22752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5" name="Google Shape;755;p43"/>
          <p:cNvSpPr txBox="1">
            <a:spLocks noGrp="1"/>
          </p:cNvSpPr>
          <p:nvPr>
            <p:ph type="title"/>
          </p:nvPr>
        </p:nvSpPr>
        <p:spPr>
          <a:xfrm>
            <a:off x="1140508" y="4857253"/>
            <a:ext cx="5500437" cy="1056000"/>
          </a:xfrm>
          <a:prstGeom prst="rect">
            <a:avLst/>
          </a:prstGeom>
        </p:spPr>
        <p:txBody>
          <a:bodyPr spcFirstLastPara="1" wrap="square" lIns="121900" tIns="121900" rIns="121900" bIns="121900" anchor="ctr" anchorCtr="0">
            <a:noAutofit/>
          </a:bodyPr>
          <a:lstStyle/>
          <a:p>
            <a:pPr lvl="0" algn="just">
              <a:lnSpc>
                <a:spcPct val="80000"/>
              </a:lnSpc>
            </a:pPr>
            <a:r>
              <a:rPr lang="vi-VN" b="0" dirty="0">
                <a:solidFill>
                  <a:srgbClr val="FF0000"/>
                </a:solidFill>
                <a:latin typeface="+mj-lt"/>
              </a:rPr>
              <a:t>Lực nào đã giữ quạt trần và các bức tranh không bị rơi xuống khi chịu tác dụng của trọng lực</a:t>
            </a:r>
            <a:r>
              <a:rPr lang="en-US" b="0" dirty="0">
                <a:solidFill>
                  <a:srgbClr val="FF0000"/>
                </a:solidFill>
                <a:latin typeface="+mj-lt"/>
              </a:rPr>
              <a:t>?</a:t>
            </a:r>
            <a:endParaRPr lang="vi-VN" b="0" dirty="0">
              <a:solidFill>
                <a:srgbClr val="FF0000"/>
              </a:solidFill>
              <a:latin typeface="+mj-lt"/>
            </a:endParaRPr>
          </a:p>
        </p:txBody>
      </p:sp>
      <p:sp>
        <p:nvSpPr>
          <p:cNvPr id="756" name="Google Shape;756;p43"/>
          <p:cNvSpPr/>
          <p:nvPr/>
        </p:nvSpPr>
        <p:spPr>
          <a:xfrm>
            <a:off x="512167" y="719333"/>
            <a:ext cx="877600" cy="922400"/>
          </a:xfrm>
          <a:prstGeom prst="star10">
            <a:avLst>
              <a:gd name="adj" fmla="val 18116"/>
              <a:gd name="hf" fmla="val 105146"/>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7" name="Google Shape;757;p43"/>
          <p:cNvSpPr/>
          <p:nvPr/>
        </p:nvSpPr>
        <p:spPr>
          <a:xfrm>
            <a:off x="10663500" y="3419684"/>
            <a:ext cx="877600" cy="922400"/>
          </a:xfrm>
          <a:prstGeom prst="star10">
            <a:avLst>
              <a:gd name="adj" fmla="val 18116"/>
              <a:gd name="hf" fmla="val 105146"/>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758" name="Google Shape;758;p43"/>
          <p:cNvGrpSpPr/>
          <p:nvPr/>
        </p:nvGrpSpPr>
        <p:grpSpPr>
          <a:xfrm>
            <a:off x="344965" y="4061432"/>
            <a:ext cx="521368" cy="521368"/>
            <a:chOff x="4238099" y="308824"/>
            <a:chExt cx="391026" cy="391026"/>
          </a:xfrm>
        </p:grpSpPr>
        <p:cxnSp>
          <p:nvCxnSpPr>
            <p:cNvPr id="759" name="Google Shape;759;p4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0" name="Google Shape;760;p4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1" name="Google Shape;761;p4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2" name="Google Shape;762;p4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763" name="Google Shape;763;p43"/>
          <p:cNvGrpSpPr/>
          <p:nvPr/>
        </p:nvGrpSpPr>
        <p:grpSpPr>
          <a:xfrm>
            <a:off x="5398199" y="1180532"/>
            <a:ext cx="521368" cy="521368"/>
            <a:chOff x="4238099" y="308824"/>
            <a:chExt cx="391026" cy="391026"/>
          </a:xfrm>
        </p:grpSpPr>
        <p:cxnSp>
          <p:nvCxnSpPr>
            <p:cNvPr id="764" name="Google Shape;764;p4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5" name="Google Shape;765;p4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6" name="Google Shape;766;p4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7" name="Google Shape;767;p4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2557437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6B045E7-B682-4966-B948-C1D44796CEB8}"/>
              </a:ext>
            </a:extLst>
          </p:cNvPr>
          <p:cNvSpPr/>
          <p:nvPr/>
        </p:nvSpPr>
        <p:spPr>
          <a:xfrm>
            <a:off x="0" y="1762568"/>
            <a:ext cx="12192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8" name="Picture 7">
            <a:extLst>
              <a:ext uri="{FF2B5EF4-FFF2-40B4-BE49-F238E27FC236}">
                <a16:creationId xmlns:a16="http://schemas.microsoft.com/office/drawing/2014/main" id="{94850A09-2C17-4A80-BEF8-8529519FA499}"/>
              </a:ext>
            </a:extLst>
          </p:cNvPr>
          <p:cNvPicPr>
            <a:picLocks noChangeAspect="1"/>
          </p:cNvPicPr>
          <p:nvPr/>
        </p:nvPicPr>
        <p:blipFill>
          <a:blip r:embed="rId2"/>
          <a:stretch>
            <a:fillRect/>
          </a:stretch>
        </p:blipFill>
        <p:spPr>
          <a:xfrm>
            <a:off x="-1" y="1885473"/>
            <a:ext cx="1692071" cy="1104148"/>
          </a:xfrm>
          <a:prstGeom prst="rect">
            <a:avLst/>
          </a:prstGeom>
        </p:spPr>
      </p:pic>
      <p:pic>
        <p:nvPicPr>
          <p:cNvPr id="1030" name="Picture 6" descr="Cẩn thận sàn trơn trượt - 3A Safety - Thiết kế và sản xuất biển báo an toàn">
            <a:extLst>
              <a:ext uri="{FF2B5EF4-FFF2-40B4-BE49-F238E27FC236}">
                <a16:creationId xmlns:a16="http://schemas.microsoft.com/office/drawing/2014/main" id="{0BA360A7-74A8-4009-9C35-5B4019D364F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901" b="13037"/>
          <a:stretch/>
        </p:blipFill>
        <p:spPr bwMode="auto">
          <a:xfrm>
            <a:off x="2674890" y="2159876"/>
            <a:ext cx="7315199" cy="469812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7CACF05-656C-4858-B0E7-BD9CBB718D4A}"/>
              </a:ext>
            </a:extLst>
          </p:cNvPr>
          <p:cNvSpPr txBox="1"/>
          <p:nvPr/>
        </p:nvSpPr>
        <p:spPr>
          <a:xfrm>
            <a:off x="1647825" y="469270"/>
            <a:ext cx="8958222"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V</a:t>
            </a:r>
            <a:r>
              <a:rPr kumimoji="0" lang="vi-VN" sz="40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í dụ về lực ma sát trượt trong đời sống</a:t>
            </a:r>
            <a:endParaRPr kumimoji="0" lang="en-US" sz="40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031438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Shape 753"/>
        <p:cNvGrpSpPr/>
        <p:nvPr/>
      </p:nvGrpSpPr>
      <p:grpSpPr>
        <a:xfrm>
          <a:off x="0" y="0"/>
          <a:ext cx="0" cy="0"/>
          <a:chOff x="0" y="0"/>
          <a:chExt cx="0" cy="0"/>
        </a:xfrm>
      </p:grpSpPr>
      <p:sp>
        <p:nvSpPr>
          <p:cNvPr id="754" name="Google Shape;754;p43"/>
          <p:cNvSpPr/>
          <p:nvPr/>
        </p:nvSpPr>
        <p:spPr>
          <a:xfrm>
            <a:off x="247993" y="4915417"/>
            <a:ext cx="4755200" cy="16148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5" name="Google Shape;755;p43"/>
          <p:cNvSpPr txBox="1">
            <a:spLocks noGrp="1"/>
          </p:cNvSpPr>
          <p:nvPr>
            <p:ph type="title"/>
          </p:nvPr>
        </p:nvSpPr>
        <p:spPr>
          <a:xfrm>
            <a:off x="247993" y="5194817"/>
            <a:ext cx="4765964" cy="1056000"/>
          </a:xfrm>
          <a:prstGeom prst="rect">
            <a:avLst/>
          </a:prstGeom>
        </p:spPr>
        <p:txBody>
          <a:bodyPr spcFirstLastPara="1" wrap="square" lIns="121900" tIns="121900" rIns="121900" bIns="121900" anchor="ctr" anchorCtr="0">
            <a:noAutofit/>
          </a:bodyPr>
          <a:lstStyle/>
          <a:p>
            <a:pPr lvl="0"/>
            <a:r>
              <a:rPr lang="vi-VN" sz="2400" b="0" dirty="0">
                <a:solidFill>
                  <a:srgbClr val="FF0000"/>
                </a:solidFill>
                <a:latin typeface="UTM Candombe" panose="02040603050506020204" pitchFamily="18" charset="0"/>
              </a:rPr>
              <a:t>Lực ma sát trượt xuất </a:t>
            </a:r>
            <a:r>
              <a:rPr lang="vi-VN" sz="2400" b="0" dirty="0">
                <a:solidFill>
                  <a:srgbClr val="FF0000"/>
                </a:solidFill>
                <a:latin typeface="+mj-lt"/>
              </a:rPr>
              <a:t>hiện</a:t>
            </a:r>
            <a:r>
              <a:rPr lang="vi-VN" sz="2400" b="0" dirty="0">
                <a:solidFill>
                  <a:srgbClr val="FF0000"/>
                </a:solidFill>
                <a:latin typeface="UTM Candombe" panose="02040603050506020204" pitchFamily="18" charset="0"/>
              </a:rPr>
              <a:t> khi một vật trượt trên bề mặt một vật khác</a:t>
            </a:r>
            <a:endParaRPr sz="2400" b="0" dirty="0">
              <a:solidFill>
                <a:srgbClr val="FF0000"/>
              </a:solidFill>
              <a:latin typeface="UTM Candombe" panose="02040603050506020204" pitchFamily="18" charset="0"/>
            </a:endParaRPr>
          </a:p>
        </p:txBody>
      </p:sp>
      <p:sp>
        <p:nvSpPr>
          <p:cNvPr id="756" name="Google Shape;756;p43"/>
          <p:cNvSpPr/>
          <p:nvPr/>
        </p:nvSpPr>
        <p:spPr>
          <a:xfrm>
            <a:off x="512167" y="719333"/>
            <a:ext cx="877600" cy="922400"/>
          </a:xfrm>
          <a:prstGeom prst="star10">
            <a:avLst>
              <a:gd name="adj" fmla="val 18116"/>
              <a:gd name="hf" fmla="val 105146"/>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7" name="Google Shape;757;p43"/>
          <p:cNvSpPr/>
          <p:nvPr/>
        </p:nvSpPr>
        <p:spPr>
          <a:xfrm>
            <a:off x="10663500" y="3419684"/>
            <a:ext cx="877600" cy="922400"/>
          </a:xfrm>
          <a:prstGeom prst="star10">
            <a:avLst>
              <a:gd name="adj" fmla="val 18116"/>
              <a:gd name="hf" fmla="val 105146"/>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758" name="Google Shape;758;p43"/>
          <p:cNvGrpSpPr/>
          <p:nvPr/>
        </p:nvGrpSpPr>
        <p:grpSpPr>
          <a:xfrm>
            <a:off x="344965" y="4061432"/>
            <a:ext cx="521368" cy="521368"/>
            <a:chOff x="4238099" y="308824"/>
            <a:chExt cx="391026" cy="391026"/>
          </a:xfrm>
        </p:grpSpPr>
        <p:cxnSp>
          <p:nvCxnSpPr>
            <p:cNvPr id="759" name="Google Shape;759;p4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0" name="Google Shape;760;p4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1" name="Google Shape;761;p4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2" name="Google Shape;762;p4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763" name="Google Shape;763;p43"/>
          <p:cNvGrpSpPr/>
          <p:nvPr/>
        </p:nvGrpSpPr>
        <p:grpSpPr>
          <a:xfrm>
            <a:off x="5398199" y="1180532"/>
            <a:ext cx="521368" cy="521368"/>
            <a:chOff x="4238099" y="308824"/>
            <a:chExt cx="391026" cy="391026"/>
          </a:xfrm>
        </p:grpSpPr>
        <p:cxnSp>
          <p:nvCxnSpPr>
            <p:cNvPr id="764" name="Google Shape;764;p4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5" name="Google Shape;765;p4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6" name="Google Shape;766;p4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7" name="Google Shape;767;p4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1784655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5000" b="-25000"/>
          </a:stretch>
        </a:blipFill>
        <a:effectLst/>
      </p:bgPr>
    </p:bg>
    <p:spTree>
      <p:nvGrpSpPr>
        <p:cNvPr id="1" name="Shape 753"/>
        <p:cNvGrpSpPr/>
        <p:nvPr/>
      </p:nvGrpSpPr>
      <p:grpSpPr>
        <a:xfrm>
          <a:off x="0" y="0"/>
          <a:ext cx="0" cy="0"/>
          <a:chOff x="0" y="0"/>
          <a:chExt cx="0" cy="0"/>
        </a:xfrm>
      </p:grpSpPr>
      <p:sp>
        <p:nvSpPr>
          <p:cNvPr id="756" name="Google Shape;756;p43"/>
          <p:cNvSpPr/>
          <p:nvPr/>
        </p:nvSpPr>
        <p:spPr>
          <a:xfrm>
            <a:off x="512167" y="719333"/>
            <a:ext cx="877600" cy="922400"/>
          </a:xfrm>
          <a:prstGeom prst="star10">
            <a:avLst>
              <a:gd name="adj" fmla="val 18116"/>
              <a:gd name="hf" fmla="val 105146"/>
            </a:avLst>
          </a:pr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7" name="Google Shape;757;p43"/>
          <p:cNvSpPr/>
          <p:nvPr/>
        </p:nvSpPr>
        <p:spPr>
          <a:xfrm>
            <a:off x="10663500" y="3419684"/>
            <a:ext cx="877600" cy="922400"/>
          </a:xfrm>
          <a:prstGeom prst="star10">
            <a:avLst>
              <a:gd name="adj" fmla="val 18116"/>
              <a:gd name="hf" fmla="val 105146"/>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758" name="Google Shape;758;p43"/>
          <p:cNvGrpSpPr/>
          <p:nvPr/>
        </p:nvGrpSpPr>
        <p:grpSpPr>
          <a:xfrm>
            <a:off x="344965" y="4061432"/>
            <a:ext cx="521368" cy="521368"/>
            <a:chOff x="4238099" y="308824"/>
            <a:chExt cx="391026" cy="391026"/>
          </a:xfrm>
        </p:grpSpPr>
        <p:cxnSp>
          <p:nvCxnSpPr>
            <p:cNvPr id="759" name="Google Shape;759;p4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0" name="Google Shape;760;p4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1" name="Google Shape;761;p4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2" name="Google Shape;762;p4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grpSp>
        <p:nvGrpSpPr>
          <p:cNvPr id="763" name="Google Shape;763;p43"/>
          <p:cNvGrpSpPr/>
          <p:nvPr/>
        </p:nvGrpSpPr>
        <p:grpSpPr>
          <a:xfrm>
            <a:off x="5398199" y="1180532"/>
            <a:ext cx="521368" cy="521368"/>
            <a:chOff x="4238099" y="308824"/>
            <a:chExt cx="391026" cy="391026"/>
          </a:xfrm>
        </p:grpSpPr>
        <p:cxnSp>
          <p:nvCxnSpPr>
            <p:cNvPr id="764" name="Google Shape;764;p43"/>
            <p:cNvCxnSpPr/>
            <p:nvPr/>
          </p:nvCxnSpPr>
          <p:spPr>
            <a:xfrm>
              <a:off x="4433620" y="308824"/>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5" name="Google Shape;765;p43"/>
            <p:cNvCxnSpPr/>
            <p:nvPr/>
          </p:nvCxnSpPr>
          <p:spPr>
            <a:xfrm>
              <a:off x="4433620" y="559150"/>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6" name="Google Shape;766;p43"/>
            <p:cNvCxnSpPr/>
            <p:nvPr/>
          </p:nvCxnSpPr>
          <p:spPr>
            <a:xfrm rot="10800000">
              <a:off x="4308449" y="423667"/>
              <a:ext cx="0" cy="140700"/>
            </a:xfrm>
            <a:prstGeom prst="straightConnector1">
              <a:avLst/>
            </a:prstGeom>
            <a:noFill/>
            <a:ln w="28575" cap="flat" cmpd="sng">
              <a:solidFill>
                <a:schemeClr val="dk1"/>
              </a:solidFill>
              <a:prstDash val="solid"/>
              <a:round/>
              <a:headEnd type="none" w="med" len="med"/>
              <a:tailEnd type="none" w="med" len="med"/>
            </a:ln>
          </p:spPr>
        </p:cxnSp>
        <p:cxnSp>
          <p:nvCxnSpPr>
            <p:cNvPr id="767" name="Google Shape;767;p43"/>
            <p:cNvCxnSpPr/>
            <p:nvPr/>
          </p:nvCxnSpPr>
          <p:spPr>
            <a:xfrm rot="10800000">
              <a:off x="4558775" y="423667"/>
              <a:ext cx="0" cy="140700"/>
            </a:xfrm>
            <a:prstGeom prst="straightConnector1">
              <a:avLst/>
            </a:prstGeom>
            <a:noFill/>
            <a:ln w="28575" cap="flat" cmpd="sng">
              <a:solidFill>
                <a:schemeClr val="dk1"/>
              </a:solidFill>
              <a:prstDash val="solid"/>
              <a:round/>
              <a:headEnd type="none" w="med" len="med"/>
              <a:tailEnd type="none" w="med" len="med"/>
            </a:ln>
          </p:spPr>
        </p:cxnSp>
      </p:grpSp>
      <p:sp>
        <p:nvSpPr>
          <p:cNvPr id="21" name="Google Shape;754;p43">
            <a:extLst>
              <a:ext uri="{FF2B5EF4-FFF2-40B4-BE49-F238E27FC236}">
                <a16:creationId xmlns:a16="http://schemas.microsoft.com/office/drawing/2014/main" id="{DDB591D4-1FBD-4761-9BC0-45AE1222DDCF}"/>
              </a:ext>
            </a:extLst>
          </p:cNvPr>
          <p:cNvSpPr/>
          <p:nvPr/>
        </p:nvSpPr>
        <p:spPr>
          <a:xfrm>
            <a:off x="247993" y="4915417"/>
            <a:ext cx="4755200" cy="16148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755;p43">
            <a:extLst>
              <a:ext uri="{FF2B5EF4-FFF2-40B4-BE49-F238E27FC236}">
                <a16:creationId xmlns:a16="http://schemas.microsoft.com/office/drawing/2014/main" id="{D7F0FEB0-C5E8-495C-8B79-9DC7478178E1}"/>
              </a:ext>
            </a:extLst>
          </p:cNvPr>
          <p:cNvSpPr txBox="1">
            <a:spLocks/>
          </p:cNvSpPr>
          <p:nvPr/>
        </p:nvSpPr>
        <p:spPr>
          <a:xfrm>
            <a:off x="174102" y="5194817"/>
            <a:ext cx="4755200" cy="10560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Cookie"/>
              <a:buNone/>
              <a:defRPr sz="3600" b="1" i="0" u="none" strike="noStrike" cap="none">
                <a:solidFill>
                  <a:schemeClr val="dk1"/>
                </a:solidFill>
                <a:latin typeface="Cookie"/>
                <a:ea typeface="Cookie"/>
                <a:cs typeface="Cookie"/>
                <a:sym typeface="Cookie"/>
              </a:defRPr>
            </a:lvl1pPr>
            <a:lvl2pPr marR="0" lvl="1" algn="l" rtl="0">
              <a:lnSpc>
                <a:spcPct val="100000"/>
              </a:lnSpc>
              <a:spcBef>
                <a:spcPts val="0"/>
              </a:spcBef>
              <a:spcAft>
                <a:spcPts val="0"/>
              </a:spcAft>
              <a:buClr>
                <a:schemeClr val="dk1"/>
              </a:buClr>
              <a:buSzPts val="3600"/>
              <a:buFont typeface="Cookie"/>
              <a:buNone/>
              <a:defRPr sz="3600" b="1" i="0" u="none" strike="noStrike" cap="none">
                <a:solidFill>
                  <a:schemeClr val="dk1"/>
                </a:solidFill>
                <a:latin typeface="Cookie"/>
                <a:ea typeface="Cookie"/>
                <a:cs typeface="Cookie"/>
                <a:sym typeface="Cookie"/>
              </a:defRPr>
            </a:lvl2pPr>
            <a:lvl3pPr marR="0" lvl="2" algn="l" rtl="0">
              <a:lnSpc>
                <a:spcPct val="100000"/>
              </a:lnSpc>
              <a:spcBef>
                <a:spcPts val="0"/>
              </a:spcBef>
              <a:spcAft>
                <a:spcPts val="0"/>
              </a:spcAft>
              <a:buClr>
                <a:schemeClr val="dk1"/>
              </a:buClr>
              <a:buSzPts val="3600"/>
              <a:buFont typeface="Cookie"/>
              <a:buNone/>
              <a:defRPr sz="3600" b="1" i="0" u="none" strike="noStrike" cap="none">
                <a:solidFill>
                  <a:schemeClr val="dk1"/>
                </a:solidFill>
                <a:latin typeface="Cookie"/>
                <a:ea typeface="Cookie"/>
                <a:cs typeface="Cookie"/>
                <a:sym typeface="Cookie"/>
              </a:defRPr>
            </a:lvl3pPr>
            <a:lvl4pPr marR="0" lvl="3" algn="l" rtl="0">
              <a:lnSpc>
                <a:spcPct val="100000"/>
              </a:lnSpc>
              <a:spcBef>
                <a:spcPts val="0"/>
              </a:spcBef>
              <a:spcAft>
                <a:spcPts val="0"/>
              </a:spcAft>
              <a:buClr>
                <a:schemeClr val="dk1"/>
              </a:buClr>
              <a:buSzPts val="3600"/>
              <a:buFont typeface="Cookie"/>
              <a:buNone/>
              <a:defRPr sz="3600" b="1" i="0" u="none" strike="noStrike" cap="none">
                <a:solidFill>
                  <a:schemeClr val="dk1"/>
                </a:solidFill>
                <a:latin typeface="Cookie"/>
                <a:ea typeface="Cookie"/>
                <a:cs typeface="Cookie"/>
                <a:sym typeface="Cookie"/>
              </a:defRPr>
            </a:lvl4pPr>
            <a:lvl5pPr marR="0" lvl="4" algn="l" rtl="0">
              <a:lnSpc>
                <a:spcPct val="100000"/>
              </a:lnSpc>
              <a:spcBef>
                <a:spcPts val="0"/>
              </a:spcBef>
              <a:spcAft>
                <a:spcPts val="0"/>
              </a:spcAft>
              <a:buClr>
                <a:schemeClr val="dk1"/>
              </a:buClr>
              <a:buSzPts val="3600"/>
              <a:buFont typeface="Cookie"/>
              <a:buNone/>
              <a:defRPr sz="3600" b="1" i="0" u="none" strike="noStrike" cap="none">
                <a:solidFill>
                  <a:schemeClr val="dk1"/>
                </a:solidFill>
                <a:latin typeface="Cookie"/>
                <a:ea typeface="Cookie"/>
                <a:cs typeface="Cookie"/>
                <a:sym typeface="Cookie"/>
              </a:defRPr>
            </a:lvl5pPr>
            <a:lvl6pPr marR="0" lvl="5" algn="l" rtl="0">
              <a:lnSpc>
                <a:spcPct val="100000"/>
              </a:lnSpc>
              <a:spcBef>
                <a:spcPts val="0"/>
              </a:spcBef>
              <a:spcAft>
                <a:spcPts val="0"/>
              </a:spcAft>
              <a:buClr>
                <a:schemeClr val="dk1"/>
              </a:buClr>
              <a:buSzPts val="3600"/>
              <a:buFont typeface="Cookie"/>
              <a:buNone/>
              <a:defRPr sz="3600" b="1" i="0" u="none" strike="noStrike" cap="none">
                <a:solidFill>
                  <a:schemeClr val="dk1"/>
                </a:solidFill>
                <a:latin typeface="Cookie"/>
                <a:ea typeface="Cookie"/>
                <a:cs typeface="Cookie"/>
                <a:sym typeface="Cookie"/>
              </a:defRPr>
            </a:lvl6pPr>
            <a:lvl7pPr marR="0" lvl="6" algn="l" rtl="0">
              <a:lnSpc>
                <a:spcPct val="100000"/>
              </a:lnSpc>
              <a:spcBef>
                <a:spcPts val="0"/>
              </a:spcBef>
              <a:spcAft>
                <a:spcPts val="0"/>
              </a:spcAft>
              <a:buClr>
                <a:schemeClr val="dk1"/>
              </a:buClr>
              <a:buSzPts val="3600"/>
              <a:buFont typeface="Cookie"/>
              <a:buNone/>
              <a:defRPr sz="3600" b="1" i="0" u="none" strike="noStrike" cap="none">
                <a:solidFill>
                  <a:schemeClr val="dk1"/>
                </a:solidFill>
                <a:latin typeface="Cookie"/>
                <a:ea typeface="Cookie"/>
                <a:cs typeface="Cookie"/>
                <a:sym typeface="Cookie"/>
              </a:defRPr>
            </a:lvl7pPr>
            <a:lvl8pPr marR="0" lvl="7" algn="l" rtl="0">
              <a:lnSpc>
                <a:spcPct val="100000"/>
              </a:lnSpc>
              <a:spcBef>
                <a:spcPts val="0"/>
              </a:spcBef>
              <a:spcAft>
                <a:spcPts val="0"/>
              </a:spcAft>
              <a:buClr>
                <a:schemeClr val="dk1"/>
              </a:buClr>
              <a:buSzPts val="3600"/>
              <a:buFont typeface="Cookie"/>
              <a:buNone/>
              <a:defRPr sz="3600" b="1" i="0" u="none" strike="noStrike" cap="none">
                <a:solidFill>
                  <a:schemeClr val="dk1"/>
                </a:solidFill>
                <a:latin typeface="Cookie"/>
                <a:ea typeface="Cookie"/>
                <a:cs typeface="Cookie"/>
                <a:sym typeface="Cookie"/>
              </a:defRPr>
            </a:lvl8pPr>
            <a:lvl9pPr marR="0" lvl="8" algn="l" rtl="0">
              <a:lnSpc>
                <a:spcPct val="100000"/>
              </a:lnSpc>
              <a:spcBef>
                <a:spcPts val="0"/>
              </a:spcBef>
              <a:spcAft>
                <a:spcPts val="0"/>
              </a:spcAft>
              <a:buClr>
                <a:schemeClr val="dk1"/>
              </a:buClr>
              <a:buSzPts val="3600"/>
              <a:buFont typeface="Cookie"/>
              <a:buNone/>
              <a:defRPr sz="3600" b="1" i="0" u="none" strike="noStrike" cap="none">
                <a:solidFill>
                  <a:schemeClr val="dk1"/>
                </a:solidFill>
                <a:latin typeface="Cookie"/>
                <a:ea typeface="Cookie"/>
                <a:cs typeface="Cookie"/>
                <a:sym typeface="Cookie"/>
              </a:defRPr>
            </a:lvl9pPr>
          </a:lstStyle>
          <a:p>
            <a:pPr defTabSz="1219170">
              <a:buClr>
                <a:srgbClr val="1F191B"/>
              </a:buClr>
            </a:pPr>
            <a:r>
              <a:rPr lang="vi-VN" sz="2800" b="0" kern="0" dirty="0">
                <a:solidFill>
                  <a:srgbClr val="002060"/>
                </a:solidFill>
                <a:latin typeface="+mj-lt"/>
              </a:rPr>
              <a:t>Lực ma sát trượt </a:t>
            </a:r>
            <a:r>
              <a:rPr lang="vi-VN" sz="2800" b="0" kern="0" dirty="0">
                <a:solidFill>
                  <a:srgbClr val="1F191B"/>
                </a:solidFill>
                <a:latin typeface="+mj-lt"/>
              </a:rPr>
              <a:t>xuất hiện khi một vật trượt trên bề mặt một vật khác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24" name="Picture 12" descr="Wooden-Matches-Block-of-100-Fitzs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4984" y="1752600"/>
            <a:ext cx="7936523"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4" descr="ski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527" y="1752600"/>
            <a:ext cx="6758720" cy="4403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6" descr="ImageVie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2801" y="1752600"/>
            <a:ext cx="5806830" cy="4418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7" descr="7014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5077" y="1752600"/>
            <a:ext cx="7653867" cy="4420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2" name="Picture 10" descr="NVSP08%20Viet%20bang%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6794" y="1743592"/>
            <a:ext cx="7242177" cy="4419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A7CACF05-656C-4858-B0E7-BD9CBB718D4A}"/>
              </a:ext>
            </a:extLst>
          </p:cNvPr>
          <p:cNvSpPr txBox="1"/>
          <p:nvPr/>
        </p:nvSpPr>
        <p:spPr>
          <a:xfrm>
            <a:off x="1647825" y="469270"/>
            <a:ext cx="8958222"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V</a:t>
            </a:r>
            <a:r>
              <a:rPr kumimoji="0" lang="vi-VN" sz="40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í dụ về lực ma sát trượt trong đời sống</a:t>
            </a:r>
            <a:endParaRPr kumimoji="0" lang="en-US" sz="40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8968326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fade">
                                      <p:cBhvr>
                                        <p:cTn id="7" dur="800" decel="100000"/>
                                        <p:tgtEl>
                                          <p:spTgt spid="13316"/>
                                        </p:tgtEl>
                                      </p:cBhvr>
                                    </p:animEffect>
                                    <p:anim calcmode="lin" valueType="num">
                                      <p:cBhvr>
                                        <p:cTn id="8" dur="800" decel="100000" fill="hold"/>
                                        <p:tgtEl>
                                          <p:spTgt spid="13316"/>
                                        </p:tgtEl>
                                        <p:attrNameLst>
                                          <p:attrName>style.rotation</p:attrName>
                                        </p:attrNameLst>
                                      </p:cBhvr>
                                      <p:tavLst>
                                        <p:tav tm="0">
                                          <p:val>
                                            <p:fltVal val="-90"/>
                                          </p:val>
                                        </p:tav>
                                        <p:tav tm="100000">
                                          <p:val>
                                            <p:fltVal val="0"/>
                                          </p:val>
                                        </p:tav>
                                      </p:tavLst>
                                    </p:anim>
                                    <p:anim calcmode="lin" valueType="num">
                                      <p:cBhvr>
                                        <p:cTn id="9" dur="800" decel="100000" fill="hold"/>
                                        <p:tgtEl>
                                          <p:spTgt spid="13316"/>
                                        </p:tgtEl>
                                        <p:attrNameLst>
                                          <p:attrName>ppt_x</p:attrName>
                                        </p:attrNameLst>
                                      </p:cBhvr>
                                      <p:tavLst>
                                        <p:tav tm="0">
                                          <p:val>
                                            <p:strVal val="#ppt_x+0.4"/>
                                          </p:val>
                                        </p:tav>
                                        <p:tav tm="100000">
                                          <p:val>
                                            <p:strVal val="#ppt_x-0.05"/>
                                          </p:val>
                                        </p:tav>
                                      </p:tavLst>
                                    </p:anim>
                                    <p:anim calcmode="lin" valueType="num">
                                      <p:cBhvr>
                                        <p:cTn id="10" dur="800" decel="100000" fill="hold"/>
                                        <p:tgtEl>
                                          <p:spTgt spid="1331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331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3316"/>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0"/>
                                  </p:stCondLst>
                                  <p:childTnLst>
                                    <p:set>
                                      <p:cBhvr>
                                        <p:cTn id="14" dur="1" fill="hold">
                                          <p:stCondLst>
                                            <p:cond delay="0"/>
                                          </p:stCondLst>
                                        </p:cTn>
                                        <p:tgtEl>
                                          <p:spTgt spid="13318"/>
                                        </p:tgtEl>
                                        <p:attrNameLst>
                                          <p:attrName>style.visibility</p:attrName>
                                        </p:attrNameLst>
                                      </p:cBhvr>
                                      <p:to>
                                        <p:strVal val="visible"/>
                                      </p:to>
                                    </p:set>
                                    <p:animEffect transition="in" filter="fade">
                                      <p:cBhvr>
                                        <p:cTn id="15" dur="800" decel="100000"/>
                                        <p:tgtEl>
                                          <p:spTgt spid="13318"/>
                                        </p:tgtEl>
                                      </p:cBhvr>
                                    </p:animEffect>
                                    <p:anim calcmode="lin" valueType="num">
                                      <p:cBhvr>
                                        <p:cTn id="16" dur="800" decel="100000" fill="hold"/>
                                        <p:tgtEl>
                                          <p:spTgt spid="13318"/>
                                        </p:tgtEl>
                                        <p:attrNameLst>
                                          <p:attrName>style.rotation</p:attrName>
                                        </p:attrNameLst>
                                      </p:cBhvr>
                                      <p:tavLst>
                                        <p:tav tm="0">
                                          <p:val>
                                            <p:fltVal val="-90"/>
                                          </p:val>
                                        </p:tav>
                                        <p:tav tm="100000">
                                          <p:val>
                                            <p:fltVal val="0"/>
                                          </p:val>
                                        </p:tav>
                                      </p:tavLst>
                                    </p:anim>
                                    <p:anim calcmode="lin" valueType="num">
                                      <p:cBhvr>
                                        <p:cTn id="17" dur="800" decel="100000" fill="hold"/>
                                        <p:tgtEl>
                                          <p:spTgt spid="13318"/>
                                        </p:tgtEl>
                                        <p:attrNameLst>
                                          <p:attrName>ppt_x</p:attrName>
                                        </p:attrNameLst>
                                      </p:cBhvr>
                                      <p:tavLst>
                                        <p:tav tm="0">
                                          <p:val>
                                            <p:strVal val="#ppt_x+0.4"/>
                                          </p:val>
                                        </p:tav>
                                        <p:tav tm="100000">
                                          <p:val>
                                            <p:strVal val="#ppt_x-0.05"/>
                                          </p:val>
                                        </p:tav>
                                      </p:tavLst>
                                    </p:anim>
                                    <p:anim calcmode="lin" valueType="num">
                                      <p:cBhvr>
                                        <p:cTn id="18" dur="800" decel="100000" fill="hold"/>
                                        <p:tgtEl>
                                          <p:spTgt spid="13318"/>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3318"/>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3318"/>
                                        </p:tgtEl>
                                        <p:attrNameLst>
                                          <p:attrName>ppt_y</p:attrName>
                                        </p:attrNameLst>
                                      </p:cBhvr>
                                      <p:tavLst>
                                        <p:tav tm="0">
                                          <p:val>
                                            <p:strVal val="#ppt_y+0.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xit" presetSubtype="10" fill="hold" nodeType="clickEffect">
                                  <p:stCondLst>
                                    <p:cond delay="0"/>
                                  </p:stCondLst>
                                  <p:childTnLst>
                                    <p:animEffect transition="out" filter="blinds(horizontal)">
                                      <p:cBhvr>
                                        <p:cTn id="24" dur="500"/>
                                        <p:tgtEl>
                                          <p:spTgt spid="13318"/>
                                        </p:tgtEl>
                                      </p:cBhvr>
                                    </p:animEffect>
                                    <p:set>
                                      <p:cBhvr>
                                        <p:cTn id="25" dur="1" fill="hold">
                                          <p:stCondLst>
                                            <p:cond delay="499"/>
                                          </p:stCondLst>
                                        </p:cTn>
                                        <p:tgtEl>
                                          <p:spTgt spid="13318"/>
                                        </p:tgtEl>
                                        <p:attrNameLst>
                                          <p:attrName>style.visibility</p:attrName>
                                        </p:attrNameLst>
                                      </p:cBhvr>
                                      <p:to>
                                        <p:strVal val="hidden"/>
                                      </p:to>
                                    </p:set>
                                  </p:childTnLst>
                                </p:cTn>
                              </p:par>
                              <p:par>
                                <p:cTn id="26" presetID="3" presetClass="exit" presetSubtype="10" fill="hold" nodeType="withEffect">
                                  <p:stCondLst>
                                    <p:cond delay="0"/>
                                  </p:stCondLst>
                                  <p:childTnLst>
                                    <p:animEffect transition="out" filter="blinds(horizontal)">
                                      <p:cBhvr>
                                        <p:cTn id="27" dur="500"/>
                                        <p:tgtEl>
                                          <p:spTgt spid="13316"/>
                                        </p:tgtEl>
                                      </p:cBhvr>
                                    </p:animEffect>
                                    <p:set>
                                      <p:cBhvr>
                                        <p:cTn id="28" dur="1" fill="hold">
                                          <p:stCondLst>
                                            <p:cond delay="499"/>
                                          </p:stCondLst>
                                        </p:cTn>
                                        <p:tgtEl>
                                          <p:spTgt spid="13316"/>
                                        </p:tgtEl>
                                        <p:attrNameLst>
                                          <p:attrName>style.visibility</p:attrName>
                                        </p:attrNameLst>
                                      </p:cBhvr>
                                      <p:to>
                                        <p:strVal val="hidden"/>
                                      </p:to>
                                    </p:set>
                                  </p:childTnLst>
                                </p:cTn>
                              </p:par>
                              <p:par>
                                <p:cTn id="29" presetID="20" presetClass="entr" presetSubtype="0" fill="hold" nodeType="withEffect">
                                  <p:stCondLst>
                                    <p:cond delay="0"/>
                                  </p:stCondLst>
                                  <p:childTnLst>
                                    <p:set>
                                      <p:cBhvr>
                                        <p:cTn id="30" dur="1" fill="hold">
                                          <p:stCondLst>
                                            <p:cond delay="0"/>
                                          </p:stCondLst>
                                        </p:cTn>
                                        <p:tgtEl>
                                          <p:spTgt spid="13319"/>
                                        </p:tgtEl>
                                        <p:attrNameLst>
                                          <p:attrName>style.visibility</p:attrName>
                                        </p:attrNameLst>
                                      </p:cBhvr>
                                      <p:to>
                                        <p:strVal val="visible"/>
                                      </p:to>
                                    </p:set>
                                    <p:animEffect transition="in" filter="wedge">
                                      <p:cBhvr>
                                        <p:cTn id="31" dur="2000"/>
                                        <p:tgtEl>
                                          <p:spTgt spid="13319"/>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xit" presetSubtype="10" fill="hold" nodeType="clickEffect">
                                  <p:stCondLst>
                                    <p:cond delay="0"/>
                                  </p:stCondLst>
                                  <p:childTnLst>
                                    <p:animEffect transition="out" filter="blinds(horizontal)">
                                      <p:cBhvr>
                                        <p:cTn id="35" dur="500"/>
                                        <p:tgtEl>
                                          <p:spTgt spid="13319"/>
                                        </p:tgtEl>
                                      </p:cBhvr>
                                    </p:animEffect>
                                    <p:set>
                                      <p:cBhvr>
                                        <p:cTn id="36" dur="1" fill="hold">
                                          <p:stCondLst>
                                            <p:cond delay="499"/>
                                          </p:stCondLst>
                                        </p:cTn>
                                        <p:tgtEl>
                                          <p:spTgt spid="13319"/>
                                        </p:tgtEl>
                                        <p:attrNameLst>
                                          <p:attrName>style.visibility</p:attrName>
                                        </p:attrNameLst>
                                      </p:cBhvr>
                                      <p:to>
                                        <p:strVal val="hidden"/>
                                      </p:to>
                                    </p:set>
                                  </p:childTnLst>
                                </p:cTn>
                              </p:par>
                              <p:par>
                                <p:cTn id="37" presetID="2" presetClass="entr" presetSubtype="4" fill="hold" nodeType="withEffect">
                                  <p:stCondLst>
                                    <p:cond delay="0"/>
                                  </p:stCondLst>
                                  <p:childTnLst>
                                    <p:set>
                                      <p:cBhvr>
                                        <p:cTn id="38" dur="1" fill="hold">
                                          <p:stCondLst>
                                            <p:cond delay="0"/>
                                          </p:stCondLst>
                                        </p:cTn>
                                        <p:tgtEl>
                                          <p:spTgt spid="13322"/>
                                        </p:tgtEl>
                                        <p:attrNameLst>
                                          <p:attrName>style.visibility</p:attrName>
                                        </p:attrNameLst>
                                      </p:cBhvr>
                                      <p:to>
                                        <p:strVal val="visible"/>
                                      </p:to>
                                    </p:set>
                                    <p:anim calcmode="lin" valueType="num">
                                      <p:cBhvr additive="base">
                                        <p:cTn id="39" dur="500" fill="hold"/>
                                        <p:tgtEl>
                                          <p:spTgt spid="13322"/>
                                        </p:tgtEl>
                                        <p:attrNameLst>
                                          <p:attrName>ppt_x</p:attrName>
                                        </p:attrNameLst>
                                      </p:cBhvr>
                                      <p:tavLst>
                                        <p:tav tm="0">
                                          <p:val>
                                            <p:strVal val="#ppt_x"/>
                                          </p:val>
                                        </p:tav>
                                        <p:tav tm="100000">
                                          <p:val>
                                            <p:strVal val="#ppt_x"/>
                                          </p:val>
                                        </p:tav>
                                      </p:tavLst>
                                    </p:anim>
                                    <p:anim calcmode="lin" valueType="num">
                                      <p:cBhvr additive="base">
                                        <p:cTn id="40" dur="500" fill="hold"/>
                                        <p:tgtEl>
                                          <p:spTgt spid="13322"/>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xit" presetSubtype="10" fill="hold" nodeType="clickEffect">
                                  <p:stCondLst>
                                    <p:cond delay="0"/>
                                  </p:stCondLst>
                                  <p:childTnLst>
                                    <p:animEffect transition="out" filter="blinds(horizontal)">
                                      <p:cBhvr>
                                        <p:cTn id="44" dur="500"/>
                                        <p:tgtEl>
                                          <p:spTgt spid="13322"/>
                                        </p:tgtEl>
                                      </p:cBhvr>
                                    </p:animEffect>
                                    <p:set>
                                      <p:cBhvr>
                                        <p:cTn id="45" dur="1" fill="hold">
                                          <p:stCondLst>
                                            <p:cond delay="499"/>
                                          </p:stCondLst>
                                        </p:cTn>
                                        <p:tgtEl>
                                          <p:spTgt spid="13322"/>
                                        </p:tgtEl>
                                        <p:attrNameLst>
                                          <p:attrName>style.visibility</p:attrName>
                                        </p:attrNameLst>
                                      </p:cBhvr>
                                      <p:to>
                                        <p:strVal val="hidden"/>
                                      </p:to>
                                    </p:set>
                                  </p:childTnLst>
                                </p:cTn>
                              </p:par>
                              <p:par>
                                <p:cTn id="46" presetID="29" presetClass="entr" presetSubtype="0" fill="hold" nodeType="withEffect">
                                  <p:stCondLst>
                                    <p:cond delay="0"/>
                                  </p:stCondLst>
                                  <p:childTnLst>
                                    <p:set>
                                      <p:cBhvr>
                                        <p:cTn id="47" dur="1" fill="hold">
                                          <p:stCondLst>
                                            <p:cond delay="0"/>
                                          </p:stCondLst>
                                        </p:cTn>
                                        <p:tgtEl>
                                          <p:spTgt spid="13324"/>
                                        </p:tgtEl>
                                        <p:attrNameLst>
                                          <p:attrName>style.visibility</p:attrName>
                                        </p:attrNameLst>
                                      </p:cBhvr>
                                      <p:to>
                                        <p:strVal val="visible"/>
                                      </p:to>
                                    </p:set>
                                    <p:anim calcmode="lin" valueType="num">
                                      <p:cBhvr>
                                        <p:cTn id="48" dur="1000" fill="hold"/>
                                        <p:tgtEl>
                                          <p:spTgt spid="13324"/>
                                        </p:tgtEl>
                                        <p:attrNameLst>
                                          <p:attrName>ppt_x</p:attrName>
                                        </p:attrNameLst>
                                      </p:cBhvr>
                                      <p:tavLst>
                                        <p:tav tm="0">
                                          <p:val>
                                            <p:strVal val="#ppt_x-.2"/>
                                          </p:val>
                                        </p:tav>
                                        <p:tav tm="100000">
                                          <p:val>
                                            <p:strVal val="#ppt_x"/>
                                          </p:val>
                                        </p:tav>
                                      </p:tavLst>
                                    </p:anim>
                                    <p:anim calcmode="lin" valueType="num">
                                      <p:cBhvr>
                                        <p:cTn id="49" dur="1000" fill="hold"/>
                                        <p:tgtEl>
                                          <p:spTgt spid="13324"/>
                                        </p:tgtEl>
                                        <p:attrNameLst>
                                          <p:attrName>ppt_y</p:attrName>
                                        </p:attrNameLst>
                                      </p:cBhvr>
                                      <p:tavLst>
                                        <p:tav tm="0">
                                          <p:val>
                                            <p:strVal val="#ppt_y"/>
                                          </p:val>
                                        </p:tav>
                                        <p:tav tm="100000">
                                          <p:val>
                                            <p:strVal val="#ppt_y"/>
                                          </p:val>
                                        </p:tav>
                                      </p:tavLst>
                                    </p:anim>
                                    <p:animEffect transition="in" filter="wipe(right)" prLst="gradientSize: 0.1">
                                      <p:cBhvr>
                                        <p:cTn id="50" dur="1000"/>
                                        <p:tgtEl>
                                          <p:spTgt spid="13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3124200" y="25400"/>
            <a:ext cx="5867400" cy="522288"/>
          </a:xfrm>
          <a:prstGeom prst="rect">
            <a:avLst/>
          </a:prstGeom>
        </p:spPr>
        <p:txBody>
          <a:bodyPr>
            <a:spAutoFit/>
          </a:bodyPr>
          <a:lstStyle/>
          <a:p>
            <a:pPr algn="ctr" fontAlgn="base">
              <a:spcBef>
                <a:spcPct val="0"/>
              </a:spcBef>
              <a:spcAft>
                <a:spcPct val="0"/>
              </a:spcAft>
              <a:defRPr/>
            </a:pPr>
            <a:endParaRPr lang="en-US" sz="2800" b="1" kern="10" dirty="0">
              <a:ln w="9525">
                <a:solidFill>
                  <a:srgbClr val="FF0000"/>
                </a:solidFill>
                <a:round/>
                <a:headEnd/>
                <a:tailEnd/>
              </a:ln>
              <a:solidFill>
                <a:srgbClr val="FFCC00"/>
              </a:solidFill>
              <a:effectLst>
                <a:outerShdw dist="35921" dir="2700000" algn="ctr" rotWithShape="0">
                  <a:srgbClr val="C0C0C0">
                    <a:alpha val="79999"/>
                  </a:srgbClr>
                </a:outerShdw>
              </a:effectLst>
              <a:latin typeface="Times New Roman"/>
              <a:cs typeface="Times New Roman"/>
            </a:endParaRPr>
          </a:p>
        </p:txBody>
      </p:sp>
      <p:grpSp>
        <p:nvGrpSpPr>
          <p:cNvPr id="7" name="Group 6"/>
          <p:cNvGrpSpPr/>
          <p:nvPr/>
        </p:nvGrpSpPr>
        <p:grpSpPr>
          <a:xfrm>
            <a:off x="1524000" y="3617726"/>
            <a:ext cx="4191000" cy="2525712"/>
            <a:chOff x="1524000" y="4249738"/>
            <a:chExt cx="4191000" cy="2525712"/>
          </a:xfrm>
        </p:grpSpPr>
        <p:sp>
          <p:nvSpPr>
            <p:cNvPr id="135179" name="Text Box 11"/>
            <p:cNvSpPr txBox="1">
              <a:spLocks noChangeArrowheads="1"/>
            </p:cNvSpPr>
            <p:nvPr/>
          </p:nvSpPr>
          <p:spPr bwMode="auto">
            <a:xfrm>
              <a:off x="1981200" y="6343650"/>
              <a:ext cx="3733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0" fontAlgn="base" hangingPunct="0">
                <a:spcBef>
                  <a:spcPct val="50000"/>
                </a:spcBef>
                <a:spcAft>
                  <a:spcPct val="0"/>
                </a:spcAft>
                <a:buClrTx/>
                <a:buSzTx/>
                <a:buNone/>
              </a:pPr>
              <a:r>
                <a:rPr lang="en-US" altLang="en-US" b="1" dirty="0">
                  <a:solidFill>
                    <a:srgbClr val="00B050"/>
                  </a:solidFill>
                  <a:latin typeface="Times New Roman" panose="02020603050405020304" pitchFamily="18" charset="0"/>
                  <a:cs typeface="Arial" panose="020B0604020202020204" pitchFamily="34" charset="0"/>
                </a:rPr>
                <a:t>c. </a:t>
              </a:r>
              <a:r>
                <a:rPr lang="en-US" altLang="en-US" b="1" dirty="0" err="1">
                  <a:solidFill>
                    <a:srgbClr val="00B050"/>
                  </a:solidFill>
                  <a:latin typeface="Times New Roman" panose="02020603050405020304" pitchFamily="18" charset="0"/>
                  <a:cs typeface="Arial" panose="020B0604020202020204" pitchFamily="34" charset="0"/>
                </a:rPr>
                <a:t>Thanh</a:t>
              </a:r>
              <a:r>
                <a:rPr lang="en-US" altLang="en-US" b="1" dirty="0">
                  <a:solidFill>
                    <a:srgbClr val="00B050"/>
                  </a:solidFill>
                  <a:latin typeface="Times New Roman" panose="02020603050405020304" pitchFamily="18" charset="0"/>
                  <a:cs typeface="Arial" panose="020B0604020202020204" pitchFamily="34" charset="0"/>
                </a:rPr>
                <a:t> </a:t>
              </a:r>
              <a:r>
                <a:rPr lang="en-US" altLang="en-US" b="1" dirty="0" err="1">
                  <a:solidFill>
                    <a:srgbClr val="00B050"/>
                  </a:solidFill>
                  <a:latin typeface="Times New Roman" panose="02020603050405020304" pitchFamily="18" charset="0"/>
                  <a:cs typeface="Arial" panose="020B0604020202020204" pitchFamily="34" charset="0"/>
                </a:rPr>
                <a:t>trượt</a:t>
              </a:r>
              <a:r>
                <a:rPr lang="en-US" altLang="en-US" b="1" dirty="0">
                  <a:solidFill>
                    <a:srgbClr val="00B050"/>
                  </a:solidFill>
                  <a:latin typeface="Times New Roman" panose="02020603050405020304" pitchFamily="18" charset="0"/>
                  <a:cs typeface="Arial" panose="020B0604020202020204" pitchFamily="34" charset="0"/>
                </a:rPr>
                <a:t> </a:t>
              </a:r>
              <a:r>
                <a:rPr lang="en-US" altLang="en-US" b="1" dirty="0" err="1">
                  <a:solidFill>
                    <a:srgbClr val="00B050"/>
                  </a:solidFill>
                  <a:latin typeface="Times New Roman" panose="02020603050405020304" pitchFamily="18" charset="0"/>
                  <a:cs typeface="Arial" panose="020B0604020202020204" pitchFamily="34" charset="0"/>
                </a:rPr>
                <a:t>và</a:t>
              </a:r>
              <a:r>
                <a:rPr lang="en-US" altLang="en-US" b="1" dirty="0">
                  <a:solidFill>
                    <a:srgbClr val="00B050"/>
                  </a:solidFill>
                  <a:latin typeface="Times New Roman" panose="02020603050405020304" pitchFamily="18" charset="0"/>
                  <a:cs typeface="Arial" panose="020B0604020202020204" pitchFamily="34" charset="0"/>
                </a:rPr>
                <a:t> </a:t>
              </a:r>
              <a:r>
                <a:rPr lang="en-US" altLang="en-US" b="1" dirty="0" err="1">
                  <a:solidFill>
                    <a:srgbClr val="00B050"/>
                  </a:solidFill>
                  <a:latin typeface="Times New Roman" panose="02020603050405020304" pitchFamily="18" charset="0"/>
                  <a:cs typeface="Arial" panose="020B0604020202020204" pitchFamily="34" charset="0"/>
                </a:rPr>
                <a:t>mặt</a:t>
              </a:r>
              <a:r>
                <a:rPr lang="en-US" altLang="en-US" b="1" dirty="0">
                  <a:solidFill>
                    <a:srgbClr val="00B050"/>
                  </a:solidFill>
                  <a:latin typeface="Times New Roman" panose="02020603050405020304" pitchFamily="18" charset="0"/>
                  <a:cs typeface="Arial" panose="020B0604020202020204" pitchFamily="34" charset="0"/>
                </a:rPr>
                <a:t> </a:t>
              </a:r>
              <a:r>
                <a:rPr lang="en-US" altLang="en-US" b="1" dirty="0" err="1">
                  <a:solidFill>
                    <a:srgbClr val="00B050"/>
                  </a:solidFill>
                  <a:latin typeface="Times New Roman" panose="02020603050405020304" pitchFamily="18" charset="0"/>
                  <a:cs typeface="Arial" panose="020B0604020202020204" pitchFamily="34" charset="0"/>
                </a:rPr>
                <a:t>băng</a:t>
              </a:r>
              <a:endParaRPr lang="en-US" altLang="en-US" b="1" dirty="0">
                <a:solidFill>
                  <a:srgbClr val="00B050"/>
                </a:solidFill>
                <a:latin typeface="Times New Roman" panose="02020603050405020304" pitchFamily="18" charset="0"/>
                <a:cs typeface="Arial" panose="020B0604020202020204" pitchFamily="34" charset="0"/>
              </a:endParaRPr>
            </a:p>
          </p:txBody>
        </p:sp>
        <p:pic>
          <p:nvPicPr>
            <p:cNvPr id="17" name="Picture 18" descr="CSSKI0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249738"/>
              <a:ext cx="4108450" cy="192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370" name="Rectangle 20"/>
          <p:cNvSpPr>
            <a:spLocks noChangeArrowheads="1"/>
          </p:cNvSpPr>
          <p:nvPr/>
        </p:nvSpPr>
        <p:spPr bwMode="auto">
          <a:xfrm>
            <a:off x="1676400" y="621646"/>
            <a:ext cx="882575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50000"/>
              </a:spcBef>
              <a:spcAft>
                <a:spcPct val="0"/>
              </a:spcAft>
              <a:buClrTx/>
              <a:buSzTx/>
              <a:buNone/>
            </a:pPr>
            <a:r>
              <a:rPr lang="en-US" altLang="en-US" sz="3600" b="1" dirty="0" err="1">
                <a:solidFill>
                  <a:srgbClr val="0070C0"/>
                </a:solidFill>
                <a:latin typeface="Times New Roman" panose="02020603050405020304" pitchFamily="18" charset="0"/>
                <a:cs typeface="Arial" panose="020B0604020202020204" pitchFamily="34" charset="0"/>
              </a:rPr>
              <a:t>Lực</a:t>
            </a:r>
            <a:r>
              <a:rPr lang="en-US" altLang="en-US" sz="3600" b="1" dirty="0">
                <a:solidFill>
                  <a:srgbClr val="0070C0"/>
                </a:solidFill>
                <a:latin typeface="Times New Roman" panose="02020603050405020304" pitchFamily="18" charset="0"/>
                <a:cs typeface="Arial" panose="020B0604020202020204" pitchFamily="34" charset="0"/>
              </a:rPr>
              <a:t> ma </a:t>
            </a:r>
            <a:r>
              <a:rPr lang="en-US" altLang="en-US" sz="3600" b="1" dirty="0" err="1">
                <a:solidFill>
                  <a:srgbClr val="0070C0"/>
                </a:solidFill>
                <a:latin typeface="Times New Roman" panose="02020603050405020304" pitchFamily="18" charset="0"/>
                <a:cs typeface="Arial" panose="020B0604020202020204" pitchFamily="34" charset="0"/>
              </a:rPr>
              <a:t>sát</a:t>
            </a:r>
            <a:r>
              <a:rPr lang="en-US" altLang="en-US" sz="3600" b="1" dirty="0">
                <a:solidFill>
                  <a:srgbClr val="0070C0"/>
                </a:solidFill>
                <a:latin typeface="Times New Roman" panose="02020603050405020304" pitchFamily="18" charset="0"/>
                <a:cs typeface="Arial" panose="020B0604020202020204" pitchFamily="34" charset="0"/>
              </a:rPr>
              <a:t> </a:t>
            </a:r>
            <a:r>
              <a:rPr lang="en-US" altLang="en-US" sz="3600" b="1" dirty="0" err="1">
                <a:solidFill>
                  <a:srgbClr val="0070C0"/>
                </a:solidFill>
                <a:latin typeface="Times New Roman" panose="02020603050405020304" pitchFamily="18" charset="0"/>
                <a:cs typeface="Arial" panose="020B0604020202020204" pitchFamily="34" charset="0"/>
              </a:rPr>
              <a:t>trượt</a:t>
            </a:r>
            <a:r>
              <a:rPr lang="en-US" altLang="en-US" sz="3600" b="1" dirty="0">
                <a:solidFill>
                  <a:srgbClr val="0070C0"/>
                </a:solidFill>
                <a:latin typeface="Times New Roman" panose="02020603050405020304" pitchFamily="18" charset="0"/>
                <a:cs typeface="Arial" panose="020B0604020202020204" pitchFamily="34" charset="0"/>
              </a:rPr>
              <a:t> </a:t>
            </a:r>
            <a:r>
              <a:rPr lang="en-US" altLang="en-US" sz="3600" b="1" dirty="0" err="1">
                <a:solidFill>
                  <a:srgbClr val="0070C0"/>
                </a:solidFill>
                <a:latin typeface="Times New Roman" panose="02020603050405020304" pitchFamily="18" charset="0"/>
                <a:cs typeface="Arial" panose="020B0604020202020204" pitchFamily="34" charset="0"/>
              </a:rPr>
              <a:t>trong</a:t>
            </a:r>
            <a:r>
              <a:rPr lang="en-US" altLang="en-US" sz="3600" b="1" dirty="0">
                <a:solidFill>
                  <a:srgbClr val="0070C0"/>
                </a:solidFill>
                <a:latin typeface="Times New Roman" panose="02020603050405020304" pitchFamily="18" charset="0"/>
                <a:cs typeface="Arial" panose="020B0604020202020204" pitchFamily="34" charset="0"/>
              </a:rPr>
              <a:t> </a:t>
            </a:r>
            <a:r>
              <a:rPr lang="en-US" altLang="en-US" sz="3600" b="1" dirty="0" err="1">
                <a:solidFill>
                  <a:srgbClr val="0070C0"/>
                </a:solidFill>
                <a:latin typeface="Times New Roman" panose="02020603050405020304" pitchFamily="18" charset="0"/>
                <a:cs typeface="Arial" panose="020B0604020202020204" pitchFamily="34" charset="0"/>
              </a:rPr>
              <a:t>đời</a:t>
            </a:r>
            <a:r>
              <a:rPr lang="en-US" altLang="en-US" sz="3600" b="1" dirty="0">
                <a:solidFill>
                  <a:srgbClr val="0070C0"/>
                </a:solidFill>
                <a:latin typeface="Times New Roman" panose="02020603050405020304" pitchFamily="18" charset="0"/>
                <a:cs typeface="Arial" panose="020B0604020202020204" pitchFamily="34" charset="0"/>
              </a:rPr>
              <a:t> </a:t>
            </a:r>
            <a:r>
              <a:rPr lang="en-US" altLang="en-US" sz="3600" b="1" dirty="0" err="1">
                <a:solidFill>
                  <a:srgbClr val="0070C0"/>
                </a:solidFill>
                <a:latin typeface="Times New Roman" panose="02020603050405020304" pitchFamily="18" charset="0"/>
                <a:cs typeface="Arial" panose="020B0604020202020204" pitchFamily="34" charset="0"/>
              </a:rPr>
              <a:t>sống</a:t>
            </a:r>
            <a:r>
              <a:rPr lang="en-US" altLang="en-US" sz="3600" b="1" dirty="0">
                <a:solidFill>
                  <a:srgbClr val="0070C0"/>
                </a:solidFill>
                <a:latin typeface="Times New Roman" panose="02020603050405020304" pitchFamily="18" charset="0"/>
                <a:cs typeface="Arial" panose="020B0604020202020204" pitchFamily="34" charset="0"/>
              </a:rPr>
              <a:t> </a:t>
            </a:r>
            <a:r>
              <a:rPr lang="en-US" altLang="en-US" sz="3600" b="1" dirty="0" err="1">
                <a:solidFill>
                  <a:srgbClr val="0070C0"/>
                </a:solidFill>
                <a:latin typeface="Times New Roman" panose="02020603050405020304" pitchFamily="18" charset="0"/>
                <a:cs typeface="Arial" panose="020B0604020202020204" pitchFamily="34" charset="0"/>
              </a:rPr>
              <a:t>và</a:t>
            </a:r>
            <a:r>
              <a:rPr lang="en-US" altLang="en-US" sz="3600" b="1" dirty="0">
                <a:solidFill>
                  <a:srgbClr val="0070C0"/>
                </a:solidFill>
                <a:latin typeface="Times New Roman" panose="02020603050405020304" pitchFamily="18" charset="0"/>
                <a:cs typeface="Arial" panose="020B0604020202020204" pitchFamily="34" charset="0"/>
              </a:rPr>
              <a:t> </a:t>
            </a:r>
            <a:r>
              <a:rPr lang="en-US" altLang="en-US" sz="3600" b="1" dirty="0" err="1">
                <a:solidFill>
                  <a:srgbClr val="0070C0"/>
                </a:solidFill>
                <a:latin typeface="Times New Roman" panose="02020603050405020304" pitchFamily="18" charset="0"/>
                <a:cs typeface="Arial" panose="020B0604020202020204" pitchFamily="34" charset="0"/>
              </a:rPr>
              <a:t>kĩ</a:t>
            </a:r>
            <a:r>
              <a:rPr lang="en-US" altLang="en-US" sz="3600" b="1" dirty="0">
                <a:solidFill>
                  <a:srgbClr val="0070C0"/>
                </a:solidFill>
                <a:latin typeface="Times New Roman" panose="02020603050405020304" pitchFamily="18" charset="0"/>
                <a:cs typeface="Arial" panose="020B0604020202020204" pitchFamily="34" charset="0"/>
              </a:rPr>
              <a:t> </a:t>
            </a:r>
            <a:r>
              <a:rPr lang="en-US" altLang="en-US" sz="3600" b="1" dirty="0" err="1">
                <a:solidFill>
                  <a:srgbClr val="0070C0"/>
                </a:solidFill>
                <a:latin typeface="Times New Roman" panose="02020603050405020304" pitchFamily="18" charset="0"/>
                <a:cs typeface="Arial" panose="020B0604020202020204" pitchFamily="34" charset="0"/>
              </a:rPr>
              <a:t>thuật</a:t>
            </a:r>
            <a:r>
              <a:rPr lang="en-US" altLang="en-US" sz="3600" b="1" dirty="0">
                <a:solidFill>
                  <a:srgbClr val="0070C0"/>
                </a:solidFill>
                <a:latin typeface="Times New Roman" panose="02020603050405020304" pitchFamily="18" charset="0"/>
                <a:cs typeface="Arial" panose="020B0604020202020204" pitchFamily="34" charset="0"/>
              </a:rPr>
              <a:t>:</a:t>
            </a:r>
          </a:p>
        </p:txBody>
      </p:sp>
      <p:grpSp>
        <p:nvGrpSpPr>
          <p:cNvPr id="5" name="Group 4"/>
          <p:cNvGrpSpPr/>
          <p:nvPr/>
        </p:nvGrpSpPr>
        <p:grpSpPr>
          <a:xfrm>
            <a:off x="1524000" y="1501588"/>
            <a:ext cx="4292600" cy="2135189"/>
            <a:chOff x="1524000" y="2133600"/>
            <a:chExt cx="4292600" cy="2135189"/>
          </a:xfrm>
        </p:grpSpPr>
        <p:pic>
          <p:nvPicPr>
            <p:cNvPr id="15369" name="Picture 14" descr="Kết quả hình ảnh cho đá mài da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133600"/>
              <a:ext cx="4292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25"/>
            <p:cNvSpPr>
              <a:spLocks noChangeArrowheads="1"/>
            </p:cNvSpPr>
            <p:nvPr/>
          </p:nvSpPr>
          <p:spPr bwMode="auto">
            <a:xfrm>
              <a:off x="1676400" y="3806826"/>
              <a:ext cx="3741738" cy="461963"/>
            </a:xfrm>
            <a:prstGeom prst="rect">
              <a:avLst/>
            </a:prstGeom>
            <a:noFill/>
            <a:ln>
              <a:noFill/>
            </a:ln>
          </p:spPr>
          <p:style>
            <a:lnRef idx="2">
              <a:schemeClr val="dk1"/>
            </a:lnRef>
            <a:fillRef idx="1">
              <a:schemeClr val="lt1"/>
            </a:fillRef>
            <a:effectRef idx="0">
              <a:schemeClr val="dk1"/>
            </a:effectRef>
            <a:fontRef idx="minor">
              <a:schemeClr val="dk1"/>
            </a:fontRef>
          </p:style>
          <p:txBody>
            <a:bodyPr>
              <a:spAutoFit/>
            </a:bodyPr>
            <a:lstStyle/>
            <a:p>
              <a:pPr algn="ctr" fontAlgn="base">
                <a:spcBef>
                  <a:spcPct val="50000"/>
                </a:spcBef>
                <a:spcAft>
                  <a:spcPct val="0"/>
                </a:spcAft>
                <a:defRPr/>
              </a:pPr>
              <a:r>
                <a:rPr lang="en-US" sz="2400" b="1" dirty="0">
                  <a:solidFill>
                    <a:srgbClr val="00B050"/>
                  </a:solidFill>
                  <a:latin typeface="Times New Roman" pitchFamily="18" charset="0"/>
                  <a:cs typeface="Times New Roman" pitchFamily="18" charset="0"/>
                </a:rPr>
                <a:t> a. </a:t>
              </a:r>
              <a:r>
                <a:rPr lang="en-US" sz="2400" b="1" dirty="0" err="1">
                  <a:solidFill>
                    <a:srgbClr val="00B050"/>
                  </a:solidFill>
                  <a:latin typeface="Times New Roman" pitchFamily="18" charset="0"/>
                  <a:cs typeface="Times New Roman" pitchFamily="18" charset="0"/>
                </a:rPr>
                <a:t>Lưỡi</a:t>
              </a:r>
              <a:r>
                <a:rPr lang="en-US" sz="2400" b="1" dirty="0">
                  <a:solidFill>
                    <a:srgbClr val="00B050"/>
                  </a:solidFill>
                  <a:latin typeface="Times New Roman" pitchFamily="18" charset="0"/>
                  <a:cs typeface="Times New Roman" pitchFamily="18" charset="0"/>
                </a:rPr>
                <a:t> </a:t>
              </a:r>
              <a:r>
                <a:rPr lang="en-US" sz="2400" b="1" dirty="0" err="1">
                  <a:solidFill>
                    <a:srgbClr val="00B050"/>
                  </a:solidFill>
                  <a:latin typeface="Times New Roman" pitchFamily="18" charset="0"/>
                  <a:cs typeface="Times New Roman" pitchFamily="18" charset="0"/>
                </a:rPr>
                <a:t>dao</a:t>
              </a:r>
              <a:r>
                <a:rPr lang="en-US" sz="2400" b="1" dirty="0">
                  <a:solidFill>
                    <a:srgbClr val="00B050"/>
                  </a:solidFill>
                  <a:latin typeface="Times New Roman" pitchFamily="18" charset="0"/>
                  <a:cs typeface="Times New Roman" pitchFamily="18" charset="0"/>
                </a:rPr>
                <a:t> </a:t>
              </a:r>
              <a:r>
                <a:rPr lang="en-US" sz="2400" b="1" dirty="0" err="1">
                  <a:solidFill>
                    <a:srgbClr val="00B050"/>
                  </a:solidFill>
                  <a:latin typeface="Times New Roman" pitchFamily="18" charset="0"/>
                  <a:cs typeface="Times New Roman" pitchFamily="18" charset="0"/>
                </a:rPr>
                <a:t>và</a:t>
              </a:r>
              <a:r>
                <a:rPr lang="en-US" sz="2400" b="1" dirty="0">
                  <a:solidFill>
                    <a:srgbClr val="00B050"/>
                  </a:solidFill>
                  <a:latin typeface="Times New Roman" pitchFamily="18" charset="0"/>
                  <a:cs typeface="Times New Roman" pitchFamily="18" charset="0"/>
                </a:rPr>
                <a:t> </a:t>
              </a:r>
              <a:r>
                <a:rPr lang="en-US" sz="2400" b="1" dirty="0" err="1">
                  <a:solidFill>
                    <a:srgbClr val="00B050"/>
                  </a:solidFill>
                  <a:latin typeface="Times New Roman" pitchFamily="18" charset="0"/>
                  <a:cs typeface="Times New Roman" pitchFamily="18" charset="0"/>
                </a:rPr>
                <a:t>đá</a:t>
              </a:r>
              <a:r>
                <a:rPr lang="en-US" sz="2400" b="1" dirty="0">
                  <a:solidFill>
                    <a:srgbClr val="00B050"/>
                  </a:solidFill>
                  <a:latin typeface="Times New Roman" pitchFamily="18" charset="0"/>
                  <a:cs typeface="Times New Roman" pitchFamily="18" charset="0"/>
                </a:rPr>
                <a:t> </a:t>
              </a:r>
              <a:r>
                <a:rPr lang="en-US" sz="2400" b="1" dirty="0" err="1">
                  <a:solidFill>
                    <a:srgbClr val="00B050"/>
                  </a:solidFill>
                  <a:latin typeface="Times New Roman" pitchFamily="18" charset="0"/>
                  <a:cs typeface="Times New Roman" pitchFamily="18" charset="0"/>
                </a:rPr>
                <a:t>mài</a:t>
              </a:r>
              <a:endParaRPr lang="en-US" sz="2400" b="1" dirty="0">
                <a:solidFill>
                  <a:srgbClr val="00B050"/>
                </a:solidFill>
                <a:latin typeface="Times New Roman" pitchFamily="18" charset="0"/>
                <a:cs typeface="Times New Roman" pitchFamily="18" charset="0"/>
              </a:endParaRPr>
            </a:p>
          </p:txBody>
        </p:sp>
      </p:grpSp>
      <p:cxnSp>
        <p:nvCxnSpPr>
          <p:cNvPr id="3" name="Straight Connector 2"/>
          <p:cNvCxnSpPr/>
          <p:nvPr/>
        </p:nvCxnSpPr>
        <p:spPr>
          <a:xfrm>
            <a:off x="2682875" y="3174813"/>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20" name="Rectangle 25"/>
          <p:cNvSpPr>
            <a:spLocks noChangeArrowheads="1"/>
          </p:cNvSpPr>
          <p:nvPr/>
        </p:nvSpPr>
        <p:spPr bwMode="auto">
          <a:xfrm>
            <a:off x="6629400" y="3190689"/>
            <a:ext cx="3741738" cy="461963"/>
          </a:xfrm>
          <a:prstGeom prst="rect">
            <a:avLst/>
          </a:prstGeom>
          <a:noFill/>
          <a:ln>
            <a:noFill/>
          </a:ln>
        </p:spPr>
        <p:style>
          <a:lnRef idx="2">
            <a:schemeClr val="dk1"/>
          </a:lnRef>
          <a:fillRef idx="1">
            <a:schemeClr val="lt1"/>
          </a:fillRef>
          <a:effectRef idx="0">
            <a:schemeClr val="dk1"/>
          </a:effectRef>
          <a:fontRef idx="minor">
            <a:schemeClr val="dk1"/>
          </a:fontRef>
        </p:style>
        <p:txBody>
          <a:bodyPr>
            <a:spAutoFit/>
          </a:bodyPr>
          <a:lstStyle/>
          <a:p>
            <a:pPr algn="ctr" fontAlgn="base">
              <a:spcBef>
                <a:spcPct val="50000"/>
              </a:spcBef>
              <a:spcAft>
                <a:spcPct val="0"/>
              </a:spcAft>
              <a:defRPr/>
            </a:pPr>
            <a:r>
              <a:rPr lang="en-US" sz="2400" b="1" dirty="0">
                <a:solidFill>
                  <a:prstClr val="black"/>
                </a:solidFill>
                <a:latin typeface="Trebuchet MS"/>
              </a:rPr>
              <a:t> </a:t>
            </a:r>
          </a:p>
        </p:txBody>
      </p:sp>
      <p:grpSp>
        <p:nvGrpSpPr>
          <p:cNvPr id="6" name="Group 5"/>
          <p:cNvGrpSpPr/>
          <p:nvPr/>
        </p:nvGrpSpPr>
        <p:grpSpPr>
          <a:xfrm>
            <a:off x="6477000" y="1501589"/>
            <a:ext cx="4191000" cy="2135188"/>
            <a:chOff x="6477000" y="2133601"/>
            <a:chExt cx="4191000" cy="2135188"/>
          </a:xfrm>
        </p:grpSpPr>
        <p:pic>
          <p:nvPicPr>
            <p:cNvPr id="15367" name="Picture 2" descr="http://hstatic.net/418/1000070418/10/2016/4-1/carpenter_lathe_carving_ha.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2133601"/>
              <a:ext cx="4191000"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p:nvSpPr>
          <p:spPr bwMode="auto">
            <a:xfrm>
              <a:off x="6705600" y="3806826"/>
              <a:ext cx="3665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fontAlgn="base">
                <a:spcBef>
                  <a:spcPct val="0"/>
                </a:spcBef>
                <a:spcAft>
                  <a:spcPct val="0"/>
                </a:spcAft>
                <a:buClrTx/>
                <a:buSzTx/>
                <a:buNone/>
              </a:pPr>
              <a:r>
                <a:rPr lang="en-US" altLang="en-US" sz="2400" b="1" dirty="0">
                  <a:solidFill>
                    <a:srgbClr val="00B050"/>
                  </a:solidFill>
                  <a:latin typeface="Times New Roman" panose="02020603050405020304" pitchFamily="18" charset="0"/>
                  <a:cs typeface="Arial" panose="020B0604020202020204" pitchFamily="34" charset="0"/>
                </a:rPr>
                <a:t>b. </a:t>
              </a:r>
              <a:r>
                <a:rPr lang="en-US" altLang="en-US" sz="2400" b="1" dirty="0" err="1">
                  <a:solidFill>
                    <a:srgbClr val="00B050"/>
                  </a:solidFill>
                  <a:latin typeface="Times New Roman" panose="02020603050405020304" pitchFamily="18" charset="0"/>
                  <a:cs typeface="Arial" panose="020B0604020202020204" pitchFamily="34" charset="0"/>
                </a:rPr>
                <a:t>Thanh</a:t>
              </a:r>
              <a:r>
                <a:rPr lang="en-US" altLang="en-US" sz="2400" b="1" dirty="0">
                  <a:solidFill>
                    <a:srgbClr val="00B050"/>
                  </a:solidFill>
                  <a:latin typeface="Times New Roman" panose="02020603050405020304" pitchFamily="18" charset="0"/>
                  <a:cs typeface="Arial" panose="020B0604020202020204" pitchFamily="34" charset="0"/>
                </a:rPr>
                <a:t> </a:t>
              </a:r>
              <a:r>
                <a:rPr lang="en-US" altLang="en-US" sz="2400" b="1" dirty="0" err="1">
                  <a:solidFill>
                    <a:srgbClr val="00B050"/>
                  </a:solidFill>
                  <a:latin typeface="Times New Roman" panose="02020603050405020304" pitchFamily="18" charset="0"/>
                  <a:cs typeface="Arial" panose="020B0604020202020204" pitchFamily="34" charset="0"/>
                </a:rPr>
                <a:t>gỗ</a:t>
              </a:r>
              <a:r>
                <a:rPr lang="en-US" altLang="en-US" sz="2400" b="1" dirty="0">
                  <a:solidFill>
                    <a:srgbClr val="00B050"/>
                  </a:solidFill>
                  <a:latin typeface="Times New Roman" panose="02020603050405020304" pitchFamily="18" charset="0"/>
                  <a:cs typeface="Arial" panose="020B0604020202020204" pitchFamily="34" charset="0"/>
                </a:rPr>
                <a:t> </a:t>
              </a:r>
              <a:r>
                <a:rPr lang="en-US" altLang="en-US" sz="2400" b="1" dirty="0" err="1">
                  <a:solidFill>
                    <a:srgbClr val="00B050"/>
                  </a:solidFill>
                  <a:latin typeface="Times New Roman" panose="02020603050405020304" pitchFamily="18" charset="0"/>
                  <a:cs typeface="Arial" panose="020B0604020202020204" pitchFamily="34" charset="0"/>
                </a:rPr>
                <a:t>và</a:t>
              </a:r>
              <a:r>
                <a:rPr lang="en-US" altLang="en-US" sz="2400" b="1" dirty="0">
                  <a:solidFill>
                    <a:srgbClr val="00B050"/>
                  </a:solidFill>
                  <a:latin typeface="Times New Roman" panose="02020603050405020304" pitchFamily="18" charset="0"/>
                  <a:cs typeface="Arial" panose="020B0604020202020204" pitchFamily="34" charset="0"/>
                </a:rPr>
                <a:t> </a:t>
              </a:r>
              <a:r>
                <a:rPr lang="en-US" altLang="en-US" sz="2400" b="1" dirty="0" err="1">
                  <a:solidFill>
                    <a:srgbClr val="00B050"/>
                  </a:solidFill>
                  <a:latin typeface="Times New Roman" panose="02020603050405020304" pitchFamily="18" charset="0"/>
                  <a:cs typeface="Arial" panose="020B0604020202020204" pitchFamily="34" charset="0"/>
                </a:rPr>
                <a:t>dao</a:t>
              </a:r>
              <a:r>
                <a:rPr lang="en-US" altLang="en-US" sz="2400" b="1" dirty="0">
                  <a:solidFill>
                    <a:srgbClr val="00B050"/>
                  </a:solidFill>
                  <a:latin typeface="Times New Roman" panose="02020603050405020304" pitchFamily="18" charset="0"/>
                  <a:cs typeface="Arial" panose="020B0604020202020204" pitchFamily="34" charset="0"/>
                </a:rPr>
                <a:t> </a:t>
              </a:r>
              <a:r>
                <a:rPr lang="en-US" altLang="en-US" sz="2400" b="1" dirty="0" err="1">
                  <a:solidFill>
                    <a:srgbClr val="00B050"/>
                  </a:solidFill>
                  <a:latin typeface="Times New Roman" panose="02020603050405020304" pitchFamily="18" charset="0"/>
                  <a:cs typeface="Arial" panose="020B0604020202020204" pitchFamily="34" charset="0"/>
                </a:rPr>
                <a:t>tiện</a:t>
              </a:r>
              <a:r>
                <a:rPr lang="en-US" altLang="en-US" sz="2400" b="1" dirty="0">
                  <a:solidFill>
                    <a:srgbClr val="00B050"/>
                  </a:solidFill>
                  <a:latin typeface="Times New Roman" panose="02020603050405020304" pitchFamily="18" charset="0"/>
                  <a:cs typeface="Arial" panose="020B0604020202020204" pitchFamily="34" charset="0"/>
                </a:rPr>
                <a:t> </a:t>
              </a:r>
              <a:endParaRPr lang="en-US" altLang="en-US" sz="2400" dirty="0">
                <a:solidFill>
                  <a:srgbClr val="00B050"/>
                </a:solidFill>
                <a:latin typeface="Times New Roman" panose="02020603050405020304" pitchFamily="18" charset="0"/>
                <a:cs typeface="Arial" panose="020B0604020202020204" pitchFamily="34" charset="0"/>
              </a:endParaRPr>
            </a:p>
          </p:txBody>
        </p:sp>
      </p:grpSp>
      <p:grpSp>
        <p:nvGrpSpPr>
          <p:cNvPr id="8" name="Group 7"/>
          <p:cNvGrpSpPr/>
          <p:nvPr/>
        </p:nvGrpSpPr>
        <p:grpSpPr>
          <a:xfrm>
            <a:off x="6607175" y="3746314"/>
            <a:ext cx="4060825" cy="2441574"/>
            <a:chOff x="6607175" y="4378326"/>
            <a:chExt cx="4060825" cy="2441574"/>
          </a:xfrm>
        </p:grpSpPr>
        <p:pic>
          <p:nvPicPr>
            <p:cNvPr id="15368"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400" y="4378326"/>
              <a:ext cx="4038600" cy="197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Text Box 11"/>
            <p:cNvSpPr txBox="1">
              <a:spLocks noChangeArrowheads="1"/>
            </p:cNvSpPr>
            <p:nvPr/>
          </p:nvSpPr>
          <p:spPr bwMode="auto">
            <a:xfrm>
              <a:off x="6607175" y="6388100"/>
              <a:ext cx="3733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0" fontAlgn="base" hangingPunct="0">
                <a:spcBef>
                  <a:spcPct val="50000"/>
                </a:spcBef>
                <a:spcAft>
                  <a:spcPct val="0"/>
                </a:spcAft>
                <a:buClrTx/>
                <a:buSzTx/>
                <a:buNone/>
              </a:pPr>
              <a:r>
                <a:rPr lang="en-US" altLang="en-US" b="1" dirty="0">
                  <a:solidFill>
                    <a:srgbClr val="00B050"/>
                  </a:solidFill>
                  <a:latin typeface="Times New Roman" panose="02020603050405020304" pitchFamily="18" charset="0"/>
                  <a:cs typeface="Arial" panose="020B0604020202020204" pitchFamily="34" charset="0"/>
                </a:rPr>
                <a:t>d. </a:t>
              </a:r>
              <a:r>
                <a:rPr lang="en-US" altLang="en-US" b="1" dirty="0" err="1">
                  <a:solidFill>
                    <a:srgbClr val="00B050"/>
                  </a:solidFill>
                  <a:latin typeface="Times New Roman" panose="02020603050405020304" pitchFamily="18" charset="0"/>
                  <a:cs typeface="Arial" panose="020B0604020202020204" pitchFamily="34" charset="0"/>
                </a:rPr>
                <a:t>Dây</a:t>
              </a:r>
              <a:r>
                <a:rPr lang="en-US" altLang="en-US" b="1" dirty="0">
                  <a:solidFill>
                    <a:srgbClr val="00B050"/>
                  </a:solidFill>
                  <a:latin typeface="Times New Roman" panose="02020603050405020304" pitchFamily="18" charset="0"/>
                  <a:cs typeface="Arial" panose="020B0604020202020204" pitchFamily="34" charset="0"/>
                </a:rPr>
                <a:t> </a:t>
              </a:r>
              <a:r>
                <a:rPr lang="en-US" altLang="en-US" b="1" dirty="0" err="1">
                  <a:solidFill>
                    <a:srgbClr val="00B050"/>
                  </a:solidFill>
                  <a:latin typeface="Times New Roman" panose="02020603050405020304" pitchFamily="18" charset="0"/>
                  <a:cs typeface="Arial" panose="020B0604020202020204" pitchFamily="34" charset="0"/>
                </a:rPr>
                <a:t>curoa</a:t>
              </a:r>
              <a:r>
                <a:rPr lang="en-US" altLang="en-US" b="1" dirty="0">
                  <a:solidFill>
                    <a:srgbClr val="00B050"/>
                  </a:solidFill>
                  <a:latin typeface="Times New Roman" panose="02020603050405020304" pitchFamily="18" charset="0"/>
                  <a:cs typeface="Arial" panose="020B0604020202020204" pitchFamily="34" charset="0"/>
                </a:rPr>
                <a:t> </a:t>
              </a:r>
              <a:r>
                <a:rPr lang="en-US" altLang="en-US" b="1" dirty="0" err="1">
                  <a:solidFill>
                    <a:srgbClr val="00B050"/>
                  </a:solidFill>
                  <a:latin typeface="Times New Roman" panose="02020603050405020304" pitchFamily="18" charset="0"/>
                  <a:cs typeface="Arial" panose="020B0604020202020204" pitchFamily="34" charset="0"/>
                </a:rPr>
                <a:t>và</a:t>
              </a:r>
              <a:r>
                <a:rPr lang="en-US" altLang="en-US" b="1" dirty="0">
                  <a:solidFill>
                    <a:srgbClr val="00B050"/>
                  </a:solidFill>
                  <a:latin typeface="Times New Roman" panose="02020603050405020304" pitchFamily="18" charset="0"/>
                  <a:cs typeface="Arial" panose="020B0604020202020204" pitchFamily="34" charset="0"/>
                </a:rPr>
                <a:t> </a:t>
              </a:r>
              <a:r>
                <a:rPr lang="en-US" altLang="en-US" b="1" dirty="0" err="1">
                  <a:solidFill>
                    <a:srgbClr val="00B050"/>
                  </a:solidFill>
                  <a:latin typeface="Times New Roman" panose="02020603050405020304" pitchFamily="18" charset="0"/>
                  <a:cs typeface="Arial" panose="020B0604020202020204" pitchFamily="34" charset="0"/>
                </a:rPr>
                <a:t>bánh</a:t>
              </a:r>
              <a:r>
                <a:rPr lang="en-US" altLang="en-US" b="1" dirty="0">
                  <a:solidFill>
                    <a:srgbClr val="00B050"/>
                  </a:solidFill>
                  <a:latin typeface="Times New Roman" panose="02020603050405020304" pitchFamily="18" charset="0"/>
                  <a:cs typeface="Arial" panose="020B0604020202020204" pitchFamily="34" charset="0"/>
                </a:rPr>
                <a:t> </a:t>
              </a:r>
              <a:r>
                <a:rPr lang="en-US" altLang="en-US" b="1" dirty="0" err="1">
                  <a:solidFill>
                    <a:srgbClr val="00B050"/>
                  </a:solidFill>
                  <a:latin typeface="Times New Roman" panose="02020603050405020304" pitchFamily="18" charset="0"/>
                  <a:cs typeface="Arial" panose="020B0604020202020204" pitchFamily="34" charset="0"/>
                </a:rPr>
                <a:t>truyền</a:t>
              </a:r>
              <a:endParaRPr lang="en-US" altLang="en-US" b="1" dirty="0">
                <a:solidFill>
                  <a:srgbClr val="00B050"/>
                </a:solidFill>
                <a:latin typeface="Times New Roman" panose="02020603050405020304" pitchFamily="18" charset="0"/>
                <a:cs typeface="Arial" panose="020B0604020202020204" pitchFamily="34" charset="0"/>
              </a:endParaRPr>
            </a:p>
          </p:txBody>
        </p:sp>
      </p:grpSp>
      <p:sp>
        <p:nvSpPr>
          <p:cNvPr id="2" name="Rectangle 1"/>
          <p:cNvSpPr/>
          <p:nvPr/>
        </p:nvSpPr>
        <p:spPr>
          <a:xfrm>
            <a:off x="2682875" y="4473388"/>
            <a:ext cx="46038" cy="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a:solidFill>
                <a:prstClr val="white"/>
              </a:solidFill>
              <a:latin typeface="Trebuchet MS"/>
            </a:endParaRPr>
          </a:p>
        </p:txBody>
      </p:sp>
    </p:spTree>
    <p:extLst>
      <p:ext uri="{BB962C8B-B14F-4D97-AF65-F5344CB8AC3E}">
        <p14:creationId xmlns:p14="http://schemas.microsoft.com/office/powerpoint/2010/main" val="36607227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70"/>
                                        </p:tgtEl>
                                        <p:attrNameLst>
                                          <p:attrName>style.visibility</p:attrName>
                                        </p:attrNameLst>
                                      </p:cBhvr>
                                      <p:to>
                                        <p:strVal val="visible"/>
                                      </p:to>
                                    </p:set>
                                    <p:animEffect transition="in" filter="fade">
                                      <p:cBhvr>
                                        <p:cTn id="7" dur="500"/>
                                        <p:tgtEl>
                                          <p:spTgt spid="1537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D1483AC1-3B4F-4DEE-BF3F-08484EAA49E7}"/>
              </a:ext>
            </a:extLst>
          </p:cNvPr>
          <p:cNvPicPr>
            <a:picLocks noChangeAspect="1"/>
          </p:cNvPicPr>
          <p:nvPr/>
        </p:nvPicPr>
        <p:blipFill>
          <a:blip r:embed="rId2"/>
          <a:stretch>
            <a:fillRect/>
          </a:stretch>
        </p:blipFill>
        <p:spPr>
          <a:xfrm>
            <a:off x="7857" y="0"/>
            <a:ext cx="12184143" cy="6858000"/>
          </a:xfrm>
          <a:prstGeom prst="rect">
            <a:avLst/>
          </a:prstGeom>
        </p:spPr>
      </p:pic>
      <p:sp>
        <p:nvSpPr>
          <p:cNvPr id="2" name="Title 1">
            <a:extLst>
              <a:ext uri="{FF2B5EF4-FFF2-40B4-BE49-F238E27FC236}">
                <a16:creationId xmlns:a16="http://schemas.microsoft.com/office/drawing/2014/main" id="{6105C61F-9005-4F14-AAC5-86C48AA5DAAE}"/>
              </a:ext>
            </a:extLst>
          </p:cNvPr>
          <p:cNvSpPr>
            <a:spLocks noGrp="1"/>
          </p:cNvSpPr>
          <p:nvPr>
            <p:ph type="ctrTitle"/>
          </p:nvPr>
        </p:nvSpPr>
        <p:spPr>
          <a:xfrm>
            <a:off x="2763454" y="13771"/>
            <a:ext cx="6299200" cy="1659467"/>
          </a:xfrm>
          <a:solidFill>
            <a:schemeClr val="bg2"/>
          </a:solidFill>
        </p:spPr>
        <p:txBody>
          <a:bodyPr>
            <a:normAutofit/>
          </a:bodyPr>
          <a:lstStyle/>
          <a:p>
            <a:r>
              <a:rPr lang="en-US" sz="5400" b="1" dirty="0" err="1" smtClean="0">
                <a:solidFill>
                  <a:srgbClr val="FF0000"/>
                </a:solidFill>
                <a:latin typeface="Times New Roman" pitchFamily="18" charset="0"/>
                <a:cs typeface="Times New Roman" pitchFamily="18" charset="0"/>
              </a:rPr>
              <a:t>Bài</a:t>
            </a:r>
            <a:r>
              <a:rPr lang="en-US" sz="5400" b="1" dirty="0" smtClean="0">
                <a:solidFill>
                  <a:srgbClr val="FF0000"/>
                </a:solidFill>
                <a:latin typeface="Times New Roman" pitchFamily="18" charset="0"/>
                <a:cs typeface="Times New Roman" pitchFamily="18" charset="0"/>
              </a:rPr>
              <a:t> </a:t>
            </a:r>
            <a:r>
              <a:rPr lang="en-US" sz="5400" b="1" dirty="0">
                <a:solidFill>
                  <a:srgbClr val="FF0000"/>
                </a:solidFill>
                <a:latin typeface="Times New Roman" pitchFamily="18" charset="0"/>
                <a:cs typeface="Times New Roman" pitchFamily="18" charset="0"/>
              </a:rPr>
              <a:t>44</a:t>
            </a:r>
            <a:br>
              <a:rPr lang="en-US" sz="5400" b="1" dirty="0">
                <a:solidFill>
                  <a:srgbClr val="FF0000"/>
                </a:solidFill>
                <a:latin typeface="Times New Roman" pitchFamily="18" charset="0"/>
                <a:cs typeface="Times New Roman" pitchFamily="18" charset="0"/>
              </a:rPr>
            </a:br>
            <a:r>
              <a:rPr lang="en-US" sz="5400" b="1" dirty="0">
                <a:solidFill>
                  <a:srgbClr val="FF0000"/>
                </a:solidFill>
                <a:latin typeface="Times New Roman" pitchFamily="18" charset="0"/>
                <a:cs typeface="Times New Roman" pitchFamily="18" charset="0"/>
              </a:rPr>
              <a:t> </a:t>
            </a:r>
            <a:r>
              <a:rPr lang="en-US" b="1" dirty="0">
                <a:solidFill>
                  <a:srgbClr val="0033CC"/>
                </a:solidFill>
                <a:latin typeface="Times New Roman" pitchFamily="18" charset="0"/>
                <a:cs typeface="Times New Roman" pitchFamily="18" charset="0"/>
              </a:rPr>
              <a:t>LỰC MA SÁT</a:t>
            </a:r>
            <a:endParaRPr lang="vi-VN" sz="5400" b="1" dirty="0">
              <a:solidFill>
                <a:srgbClr val="0033CC"/>
              </a:solidFill>
              <a:latin typeface="Times New Roman" pitchFamily="18" charset="0"/>
              <a:cs typeface="Times New Roman" pitchFamily="18" charset="0"/>
            </a:endParaRPr>
          </a:p>
        </p:txBody>
      </p:sp>
      <p:pic>
        <p:nvPicPr>
          <p:cNvPr id="4" name="Picture 2" descr="Káº¿t quáº£ hÃ¬nh áº£nh cho lá»p xe"/>
          <p:cNvPicPr>
            <a:picLocks noChangeAspect="1" noChangeArrowheads="1"/>
          </p:cNvPicPr>
          <p:nvPr/>
        </p:nvPicPr>
        <p:blipFill>
          <a:blip r:embed="rId3"/>
          <a:srcRect/>
          <a:stretch>
            <a:fillRect/>
          </a:stretch>
        </p:blipFill>
        <p:spPr bwMode="auto">
          <a:xfrm>
            <a:off x="3778624" y="4579004"/>
            <a:ext cx="5410372" cy="2278996"/>
          </a:xfrm>
          <a:prstGeom prst="rect">
            <a:avLst/>
          </a:prstGeom>
          <a:noFill/>
        </p:spPr>
      </p:pic>
      <p:pic>
        <p:nvPicPr>
          <p:cNvPr id="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394" y="4635099"/>
            <a:ext cx="3666230" cy="2209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Hình ảnh 5">
            <a:extLst>
              <a:ext uri="{FF2B5EF4-FFF2-40B4-BE49-F238E27FC236}">
                <a16:creationId xmlns:a16="http://schemas.microsoft.com/office/drawing/2014/main" id="{0C7BAC11-A1AB-40CD-B911-232407281D56}"/>
              </a:ext>
            </a:extLst>
          </p:cNvPr>
          <p:cNvPicPr>
            <a:picLocks noChangeAspect="1"/>
          </p:cNvPicPr>
          <p:nvPr/>
        </p:nvPicPr>
        <p:blipFill>
          <a:blip r:embed="rId5"/>
          <a:stretch>
            <a:fillRect/>
          </a:stretch>
        </p:blipFill>
        <p:spPr>
          <a:xfrm>
            <a:off x="9188996" y="4579005"/>
            <a:ext cx="2977836" cy="2278996"/>
          </a:xfrm>
          <a:prstGeom prst="rect">
            <a:avLst/>
          </a:prstGeom>
        </p:spPr>
      </p:pic>
    </p:spTree>
    <p:extLst>
      <p:ext uri="{BB962C8B-B14F-4D97-AF65-F5344CB8AC3E}">
        <p14:creationId xmlns:p14="http://schemas.microsoft.com/office/powerpoint/2010/main" val="39889449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ighting a Matchstick in Slow Stock Footage Video (100% Royalty-free)  13530596 | Shutterstock">
            <a:extLst>
              <a:ext uri="{FF2B5EF4-FFF2-40B4-BE49-F238E27FC236}">
                <a16:creationId xmlns:a16="http://schemas.microsoft.com/office/drawing/2014/main" id="{41B8056E-3F1F-45A7-8D3C-476735036C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385" r="279" b="1"/>
          <a:stretch/>
        </p:blipFill>
        <p:spPr bwMode="auto">
          <a:xfrm>
            <a:off x="2297" y="11"/>
            <a:ext cx="7493441" cy="451594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lean your teeth - fss-dental">
            <a:extLst>
              <a:ext uri="{FF2B5EF4-FFF2-40B4-BE49-F238E27FC236}">
                <a16:creationId xmlns:a16="http://schemas.microsoft.com/office/drawing/2014/main" id="{E2F920B6-1D45-4092-9F02-85DBD26B9B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5763"/>
          <a:stretch/>
        </p:blipFill>
        <p:spPr bwMode="auto">
          <a:xfrm>
            <a:off x="7581163" y="-1"/>
            <a:ext cx="4607119" cy="218305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ress To Impress: How To Iron A Shirt - Oh So Spotless">
            <a:extLst>
              <a:ext uri="{FF2B5EF4-FFF2-40B4-BE49-F238E27FC236}">
                <a16:creationId xmlns:a16="http://schemas.microsoft.com/office/drawing/2014/main" id="{C2969481-A157-41FC-B6EC-152DF4081E3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7017" r="2" b="2"/>
          <a:stretch/>
        </p:blipFill>
        <p:spPr bwMode="auto">
          <a:xfrm>
            <a:off x="7581166" y="2274493"/>
            <a:ext cx="4601105" cy="224146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Kỹ năng viết bảng phấn như thế nào - Bảng Từ Hàn Quốc Giá Rẻ | Bảng Từ Xanh  | Bảng Từ Trắng | Bảng Flipchart | Bảng Di Động">
            <a:extLst>
              <a:ext uri="{FF2B5EF4-FFF2-40B4-BE49-F238E27FC236}">
                <a16:creationId xmlns:a16="http://schemas.microsoft.com/office/drawing/2014/main" id="{1C21A28C-4F88-423E-A5B0-CD96950C490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9045" r="5" b="5"/>
          <a:stretch/>
        </p:blipFill>
        <p:spPr bwMode="auto">
          <a:xfrm>
            <a:off x="-3716" y="4607392"/>
            <a:ext cx="3707011" cy="225060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ow to Clean 7 of the Trickiest Surfaces in Your Home, According to the  Pros | Real Simple">
            <a:extLst>
              <a:ext uri="{FF2B5EF4-FFF2-40B4-BE49-F238E27FC236}">
                <a16:creationId xmlns:a16="http://schemas.microsoft.com/office/drawing/2014/main" id="{2FDDE1C3-60F6-445D-82A8-F614689E4EFF}"/>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9428" r="-5" b="-5"/>
          <a:stretch/>
        </p:blipFill>
        <p:spPr bwMode="auto">
          <a:xfrm>
            <a:off x="3794735" y="4607393"/>
            <a:ext cx="3694988" cy="225060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ow Does an Eraser Work? | Wonderopolis">
            <a:extLst>
              <a:ext uri="{FF2B5EF4-FFF2-40B4-BE49-F238E27FC236}">
                <a16:creationId xmlns:a16="http://schemas.microsoft.com/office/drawing/2014/main" id="{220601BE-8932-4EDA-9AF3-7F3BC6D28DC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4743" r="2" b="21607"/>
          <a:stretch/>
        </p:blipFill>
        <p:spPr bwMode="auto">
          <a:xfrm>
            <a:off x="7581165" y="4607392"/>
            <a:ext cx="4595097" cy="2250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807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028"/>
                                        </p:tgtEl>
                                        <p:attrNameLst>
                                          <p:attrName>style.visibility</p:attrName>
                                        </p:attrNameLst>
                                      </p:cBhvr>
                                      <p:to>
                                        <p:strVal val="visible"/>
                                      </p:to>
                                    </p:set>
                                    <p:animEffect transition="in" filter="randombar(horizontal)">
                                      <p:cBhvr>
                                        <p:cTn id="11" dur="500"/>
                                        <p:tgtEl>
                                          <p:spTgt spid="1028"/>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1032"/>
                                        </p:tgtEl>
                                        <p:attrNameLst>
                                          <p:attrName>style.visibility</p:attrName>
                                        </p:attrNameLst>
                                      </p:cBhvr>
                                      <p:to>
                                        <p:strVal val="visible"/>
                                      </p:to>
                                    </p:set>
                                    <p:animEffect transition="in" filter="randombar(horizontal)">
                                      <p:cBhvr>
                                        <p:cTn id="15" dur="500"/>
                                        <p:tgtEl>
                                          <p:spTgt spid="1032"/>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1034"/>
                                        </p:tgtEl>
                                        <p:attrNameLst>
                                          <p:attrName>style.visibility</p:attrName>
                                        </p:attrNameLst>
                                      </p:cBhvr>
                                      <p:to>
                                        <p:strVal val="visible"/>
                                      </p:to>
                                    </p:set>
                                    <p:animEffect transition="in" filter="randombar(horizontal)">
                                      <p:cBhvr>
                                        <p:cTn id="19" dur="500"/>
                                        <p:tgtEl>
                                          <p:spTgt spid="1034"/>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1030"/>
                                        </p:tgtEl>
                                        <p:attrNameLst>
                                          <p:attrName>style.visibility</p:attrName>
                                        </p:attrNameLst>
                                      </p:cBhvr>
                                      <p:to>
                                        <p:strVal val="visible"/>
                                      </p:to>
                                    </p:set>
                                    <p:animEffect transition="in" filter="randombar(horizontal)">
                                      <p:cBhvr>
                                        <p:cTn id="23" dur="500"/>
                                        <p:tgtEl>
                                          <p:spTgt spid="1030"/>
                                        </p:tgtEl>
                                      </p:cBhvr>
                                    </p:animEffect>
                                  </p:childTnLst>
                                </p:cTn>
                              </p:par>
                            </p:childTnLst>
                          </p:cTn>
                        </p:par>
                        <p:par>
                          <p:cTn id="24" fill="hold">
                            <p:stCondLst>
                              <p:cond delay="2500"/>
                            </p:stCondLst>
                            <p:childTnLst>
                              <p:par>
                                <p:cTn id="25" presetID="14" presetClass="entr" presetSubtype="10" fill="hold" nodeType="afterEffect">
                                  <p:stCondLst>
                                    <p:cond delay="0"/>
                                  </p:stCondLst>
                                  <p:childTnLst>
                                    <p:set>
                                      <p:cBhvr>
                                        <p:cTn id="26" dur="1" fill="hold">
                                          <p:stCondLst>
                                            <p:cond delay="0"/>
                                          </p:stCondLst>
                                        </p:cTn>
                                        <p:tgtEl>
                                          <p:spTgt spid="1036"/>
                                        </p:tgtEl>
                                        <p:attrNameLst>
                                          <p:attrName>style.visibility</p:attrName>
                                        </p:attrNameLst>
                                      </p:cBhvr>
                                      <p:to>
                                        <p:strVal val="visible"/>
                                      </p:to>
                                    </p:set>
                                    <p:animEffect transition="in" filter="randombar(horizontal)">
                                      <p:cBhvr>
                                        <p:cTn id="27" dur="500"/>
                                        <p:tgtEl>
                                          <p:spTgt spid="1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4928" y="132556"/>
            <a:ext cx="5781675" cy="433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29903" y="2951164"/>
            <a:ext cx="4673600" cy="357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8" name="TextBox 5"/>
          <p:cNvSpPr txBox="1">
            <a:spLocks noChangeArrowheads="1"/>
          </p:cNvSpPr>
          <p:nvPr/>
        </p:nvSpPr>
        <p:spPr bwMode="auto">
          <a:xfrm>
            <a:off x="6186184" y="157356"/>
            <a:ext cx="542192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just" fontAlgn="base">
              <a:spcBef>
                <a:spcPct val="0"/>
              </a:spcBef>
              <a:spcAft>
                <a:spcPct val="0"/>
              </a:spcAft>
              <a:buClrTx/>
              <a:buSzTx/>
              <a:buNone/>
            </a:pPr>
            <a:r>
              <a:rPr lang="en-US" altLang="en-US" sz="2400" b="1" dirty="0" err="1">
                <a:solidFill>
                  <a:srgbClr val="00B050"/>
                </a:solidFill>
                <a:latin typeface="Times New Roman" panose="02020603050405020304" pitchFamily="18" charset="0"/>
                <a:cs typeface="Times New Roman" panose="02020603050405020304" pitchFamily="18" charset="0"/>
              </a:rPr>
              <a:t>Sự</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khác</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nhau</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giữa</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trục</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bánh</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xe</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bò</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ngày</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xưa</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và</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trục</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bánh</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xe</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đạp</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xe</a:t>
            </a:r>
            <a:r>
              <a:rPr lang="en-US" altLang="en-US" sz="2400" b="1" dirty="0">
                <a:solidFill>
                  <a:srgbClr val="00B050"/>
                </a:solidFill>
                <a:latin typeface="Times New Roman" panose="02020603050405020304" pitchFamily="18" charset="0"/>
                <a:cs typeface="Times New Roman" panose="02020603050405020304" pitchFamily="18" charset="0"/>
              </a:rPr>
              <a:t> ô </a:t>
            </a:r>
            <a:r>
              <a:rPr lang="en-US" altLang="en-US" sz="2400" b="1" dirty="0" err="1">
                <a:solidFill>
                  <a:srgbClr val="00B050"/>
                </a:solidFill>
                <a:latin typeface="Times New Roman" panose="02020603050405020304" pitchFamily="18" charset="0"/>
                <a:cs typeface="Times New Roman" panose="02020603050405020304" pitchFamily="18" charset="0"/>
              </a:rPr>
              <a:t>tô</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ngày</a:t>
            </a:r>
            <a:r>
              <a:rPr lang="en-US" altLang="en-US" sz="2400" b="1" dirty="0">
                <a:solidFill>
                  <a:srgbClr val="00B050"/>
                </a:solidFill>
                <a:latin typeface="Times New Roman" panose="02020603050405020304" pitchFamily="18" charset="0"/>
                <a:cs typeface="Times New Roman" panose="02020603050405020304" pitchFamily="18" charset="0"/>
              </a:rPr>
              <a:t> nay </a:t>
            </a:r>
            <a:r>
              <a:rPr lang="en-US" altLang="en-US" sz="2400" b="1" dirty="0" err="1">
                <a:solidFill>
                  <a:srgbClr val="00B050"/>
                </a:solidFill>
                <a:latin typeface="Times New Roman" panose="02020603050405020304" pitchFamily="18" charset="0"/>
                <a:cs typeface="Times New Roman" panose="02020603050405020304" pitchFamily="18" charset="0"/>
              </a:rPr>
              <a:t>là</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trục</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bánh</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xe</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ngày</a:t>
            </a:r>
            <a:r>
              <a:rPr lang="en-US" altLang="en-US" sz="2400" b="1" dirty="0">
                <a:solidFill>
                  <a:srgbClr val="00B050"/>
                </a:solidFill>
                <a:latin typeface="Times New Roman" panose="02020603050405020304" pitchFamily="18" charset="0"/>
                <a:cs typeface="Times New Roman" panose="02020603050405020304" pitchFamily="18" charset="0"/>
              </a:rPr>
              <a:t> nay </a:t>
            </a:r>
            <a:r>
              <a:rPr lang="en-US" altLang="en-US" sz="2400" b="1" dirty="0" err="1">
                <a:solidFill>
                  <a:srgbClr val="00B050"/>
                </a:solidFill>
                <a:latin typeface="Times New Roman" panose="02020603050405020304" pitchFamily="18" charset="0"/>
                <a:cs typeface="Times New Roman" panose="02020603050405020304" pitchFamily="18" charset="0"/>
              </a:rPr>
              <a:t>có</a:t>
            </a:r>
            <a:r>
              <a:rPr lang="en-US" altLang="en-US" sz="2400" b="1" dirty="0">
                <a:solidFill>
                  <a:srgbClr val="00B050"/>
                </a:solidFill>
                <a:latin typeface="Times New Roman" panose="02020603050405020304" pitchFamily="18" charset="0"/>
                <a:cs typeface="Times New Roman" panose="02020603050405020304" pitchFamily="18" charset="0"/>
              </a:rPr>
              <a:t> ổ bi </a:t>
            </a:r>
            <a:r>
              <a:rPr lang="en-US" altLang="en-US" sz="2400" b="1" dirty="0" err="1">
                <a:solidFill>
                  <a:srgbClr val="00B050"/>
                </a:solidFill>
                <a:latin typeface="Times New Roman" panose="02020603050405020304" pitchFamily="18" charset="0"/>
                <a:cs typeface="Times New Roman" panose="02020603050405020304" pitchFamily="18" charset="0"/>
              </a:rPr>
              <a:t>còn</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trục</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bánh</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xe</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bò</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không</a:t>
            </a:r>
            <a:r>
              <a:rPr lang="en-US" altLang="en-US" sz="2400" b="1" dirty="0">
                <a:solidFill>
                  <a:srgbClr val="00B050"/>
                </a:solidFill>
                <a:latin typeface="Times New Roman" panose="02020603050405020304" pitchFamily="18" charset="0"/>
                <a:cs typeface="Times New Roman" panose="02020603050405020304" pitchFamily="18" charset="0"/>
              </a:rPr>
              <a:t> </a:t>
            </a:r>
            <a:r>
              <a:rPr lang="en-US" altLang="en-US" sz="2400" b="1" dirty="0" err="1">
                <a:solidFill>
                  <a:srgbClr val="00B050"/>
                </a:solidFill>
                <a:latin typeface="Times New Roman" panose="02020603050405020304" pitchFamily="18" charset="0"/>
                <a:cs typeface="Times New Roman" panose="02020603050405020304" pitchFamily="18" charset="0"/>
              </a:rPr>
              <a:t>có</a:t>
            </a:r>
            <a:r>
              <a:rPr lang="en-US" altLang="en-US" sz="2400" b="1" dirty="0">
                <a:solidFill>
                  <a:srgbClr val="00B050"/>
                </a:solidFill>
                <a:latin typeface="Times New Roman" panose="02020603050405020304" pitchFamily="18" charset="0"/>
                <a:cs typeface="Times New Roman" panose="02020603050405020304" pitchFamily="18" charset="0"/>
              </a:rPr>
              <a:t> ổ bi. </a:t>
            </a:r>
          </a:p>
        </p:txBody>
      </p:sp>
      <p:sp>
        <p:nvSpPr>
          <p:cNvPr id="16394" name="TextBox 6"/>
          <p:cNvSpPr txBox="1">
            <a:spLocks noChangeArrowheads="1"/>
          </p:cNvSpPr>
          <p:nvPr/>
        </p:nvSpPr>
        <p:spPr bwMode="auto">
          <a:xfrm>
            <a:off x="6353182" y="1646593"/>
            <a:ext cx="463306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just" fontAlgn="base">
              <a:spcBef>
                <a:spcPct val="0"/>
              </a:spcBef>
              <a:spcAft>
                <a:spcPct val="0"/>
              </a:spcAft>
              <a:buClrTx/>
              <a:buSzTx/>
              <a:buNone/>
            </a:pPr>
            <a:r>
              <a:rPr lang="en-US" altLang="en-US" sz="2800" b="1" dirty="0">
                <a:solidFill>
                  <a:srgbClr val="7030A0"/>
                </a:solidFill>
                <a:latin typeface="Times New Roman" panose="02020603050405020304" pitchFamily="18" charset="0"/>
                <a:cs typeface="Times New Roman" panose="02020603050405020304" pitchFamily="18" charset="0"/>
              </a:rPr>
              <a:t>Con </a:t>
            </a:r>
            <a:r>
              <a:rPr lang="en-US" altLang="en-US" sz="2800" b="1" dirty="0" err="1">
                <a:solidFill>
                  <a:srgbClr val="7030A0"/>
                </a:solidFill>
                <a:latin typeface="Times New Roman" panose="02020603050405020304" pitchFamily="18" charset="0"/>
                <a:cs typeface="Times New Roman" panose="02020603050405020304" pitchFamily="18" charset="0"/>
              </a:rPr>
              <a:t>người</a:t>
            </a:r>
            <a:r>
              <a:rPr lang="en-US" altLang="en-US" sz="2800" b="1" dirty="0">
                <a:solidFill>
                  <a:srgbClr val="7030A0"/>
                </a:solidFill>
                <a:latin typeface="Times New Roman" panose="02020603050405020304" pitchFamily="18" charset="0"/>
                <a:cs typeface="Times New Roman" panose="02020603050405020304" pitchFamily="18" charset="0"/>
              </a:rPr>
              <a:t> </a:t>
            </a:r>
            <a:r>
              <a:rPr lang="en-US" altLang="en-US" sz="2800" b="1" dirty="0" err="1">
                <a:solidFill>
                  <a:srgbClr val="7030A0"/>
                </a:solidFill>
                <a:latin typeface="Times New Roman" panose="02020603050405020304" pitchFamily="18" charset="0"/>
                <a:cs typeface="Times New Roman" panose="02020603050405020304" pitchFamily="18" charset="0"/>
              </a:rPr>
              <a:t>mất</a:t>
            </a:r>
            <a:r>
              <a:rPr lang="en-US" altLang="en-US" sz="2800" b="1" dirty="0">
                <a:solidFill>
                  <a:srgbClr val="7030A0"/>
                </a:solidFill>
                <a:latin typeface="Times New Roman" panose="02020603050405020304" pitchFamily="18" charset="0"/>
                <a:cs typeface="Times New Roman" panose="02020603050405020304" pitchFamily="18" charset="0"/>
              </a:rPr>
              <a:t> </a:t>
            </a:r>
            <a:r>
              <a:rPr lang="en-US" altLang="en-US" sz="2800" b="1" dirty="0" err="1">
                <a:solidFill>
                  <a:srgbClr val="7030A0"/>
                </a:solidFill>
                <a:latin typeface="Times New Roman" panose="02020603050405020304" pitchFamily="18" charset="0"/>
                <a:cs typeface="Times New Roman" panose="02020603050405020304" pitchFamily="18" charset="0"/>
              </a:rPr>
              <a:t>hàng</a:t>
            </a:r>
            <a:r>
              <a:rPr lang="en-US" altLang="en-US" sz="2800" b="1" dirty="0">
                <a:solidFill>
                  <a:srgbClr val="7030A0"/>
                </a:solidFill>
                <a:latin typeface="Times New Roman" panose="02020603050405020304" pitchFamily="18" charset="0"/>
                <a:cs typeface="Times New Roman" panose="02020603050405020304" pitchFamily="18" charset="0"/>
              </a:rPr>
              <a:t> </a:t>
            </a:r>
            <a:r>
              <a:rPr lang="en-US" altLang="en-US" sz="2800" b="1" dirty="0" err="1">
                <a:solidFill>
                  <a:srgbClr val="7030A0"/>
                </a:solidFill>
                <a:latin typeface="Times New Roman" panose="02020603050405020304" pitchFamily="18" charset="0"/>
                <a:cs typeface="Times New Roman" panose="02020603050405020304" pitchFamily="18" charset="0"/>
              </a:rPr>
              <a:t>chục</a:t>
            </a:r>
            <a:r>
              <a:rPr lang="en-US" altLang="en-US" sz="2800" b="1" dirty="0">
                <a:solidFill>
                  <a:srgbClr val="7030A0"/>
                </a:solidFill>
                <a:latin typeface="Times New Roman" panose="02020603050405020304" pitchFamily="18" charset="0"/>
                <a:cs typeface="Times New Roman" panose="02020603050405020304" pitchFamily="18" charset="0"/>
              </a:rPr>
              <a:t> </a:t>
            </a:r>
            <a:r>
              <a:rPr lang="en-US" altLang="en-US" sz="2800" b="1" dirty="0" err="1">
                <a:solidFill>
                  <a:srgbClr val="7030A0"/>
                </a:solidFill>
                <a:latin typeface="Times New Roman" panose="02020603050405020304" pitchFamily="18" charset="0"/>
                <a:cs typeface="Times New Roman" panose="02020603050405020304" pitchFamily="18" charset="0"/>
              </a:rPr>
              <a:t>thế</a:t>
            </a:r>
            <a:r>
              <a:rPr lang="en-US" altLang="en-US" sz="2800" b="1" dirty="0">
                <a:solidFill>
                  <a:srgbClr val="7030A0"/>
                </a:solidFill>
                <a:latin typeface="Times New Roman" panose="02020603050405020304" pitchFamily="18" charset="0"/>
                <a:cs typeface="Times New Roman" panose="02020603050405020304" pitchFamily="18" charset="0"/>
              </a:rPr>
              <a:t> </a:t>
            </a:r>
            <a:r>
              <a:rPr lang="en-US" altLang="en-US" sz="2800" b="1" dirty="0" err="1">
                <a:solidFill>
                  <a:srgbClr val="7030A0"/>
                </a:solidFill>
                <a:latin typeface="Times New Roman" panose="02020603050405020304" pitchFamily="18" charset="0"/>
                <a:cs typeface="Times New Roman" panose="02020603050405020304" pitchFamily="18" charset="0"/>
              </a:rPr>
              <a:t>kỉ</a:t>
            </a:r>
            <a:r>
              <a:rPr lang="en-US" altLang="en-US" sz="2800" b="1" dirty="0">
                <a:solidFill>
                  <a:srgbClr val="7030A0"/>
                </a:solidFill>
                <a:latin typeface="Times New Roman" panose="02020603050405020304" pitchFamily="18" charset="0"/>
                <a:cs typeface="Times New Roman" panose="02020603050405020304" pitchFamily="18" charset="0"/>
              </a:rPr>
              <a:t> </a:t>
            </a:r>
            <a:r>
              <a:rPr lang="en-US" altLang="en-US" sz="2800" b="1" dirty="0" err="1">
                <a:solidFill>
                  <a:srgbClr val="7030A0"/>
                </a:solidFill>
                <a:latin typeface="Times New Roman" panose="02020603050405020304" pitchFamily="18" charset="0"/>
                <a:cs typeface="Times New Roman" panose="02020603050405020304" pitchFamily="18" charset="0"/>
              </a:rPr>
              <a:t>để</a:t>
            </a:r>
            <a:r>
              <a:rPr lang="en-US" altLang="en-US" sz="2800" b="1" dirty="0">
                <a:solidFill>
                  <a:srgbClr val="7030A0"/>
                </a:solidFill>
                <a:latin typeface="Times New Roman" panose="02020603050405020304" pitchFamily="18" charset="0"/>
                <a:cs typeface="Times New Roman" panose="02020603050405020304" pitchFamily="18" charset="0"/>
              </a:rPr>
              <a:t> </a:t>
            </a:r>
            <a:r>
              <a:rPr lang="en-US" altLang="en-US" sz="2800" b="1" dirty="0" err="1">
                <a:solidFill>
                  <a:srgbClr val="7030A0"/>
                </a:solidFill>
                <a:latin typeface="Times New Roman" panose="02020603050405020304" pitchFamily="18" charset="0"/>
                <a:cs typeface="Times New Roman" panose="02020603050405020304" pitchFamily="18" charset="0"/>
              </a:rPr>
              <a:t>phát</a:t>
            </a:r>
            <a:r>
              <a:rPr lang="en-US" altLang="en-US" sz="2800" b="1" dirty="0">
                <a:solidFill>
                  <a:srgbClr val="7030A0"/>
                </a:solidFill>
                <a:latin typeface="Times New Roman" panose="02020603050405020304" pitchFamily="18" charset="0"/>
                <a:cs typeface="Times New Roman" panose="02020603050405020304" pitchFamily="18" charset="0"/>
              </a:rPr>
              <a:t> minh </a:t>
            </a:r>
            <a:r>
              <a:rPr lang="en-US" altLang="en-US" sz="2800" b="1" dirty="0" err="1">
                <a:solidFill>
                  <a:srgbClr val="7030A0"/>
                </a:solidFill>
                <a:latin typeface="Times New Roman" panose="02020603050405020304" pitchFamily="18" charset="0"/>
                <a:cs typeface="Times New Roman" panose="02020603050405020304" pitchFamily="18" charset="0"/>
              </a:rPr>
              <a:t>ra</a:t>
            </a:r>
            <a:r>
              <a:rPr lang="en-US" altLang="en-US" sz="2800" b="1" dirty="0">
                <a:solidFill>
                  <a:srgbClr val="7030A0"/>
                </a:solidFill>
                <a:latin typeface="Times New Roman" panose="02020603050405020304" pitchFamily="18" charset="0"/>
                <a:cs typeface="Times New Roman" panose="02020603050405020304" pitchFamily="18" charset="0"/>
              </a:rPr>
              <a:t> ổ bi </a:t>
            </a:r>
            <a:r>
              <a:rPr lang="en-US" altLang="en-US" sz="2800" b="1" dirty="0" err="1">
                <a:solidFill>
                  <a:srgbClr val="7030A0"/>
                </a:solidFill>
                <a:latin typeface="Times New Roman" panose="02020603050405020304" pitchFamily="18" charset="0"/>
                <a:cs typeface="Times New Roman" panose="02020603050405020304" pitchFamily="18" charset="0"/>
              </a:rPr>
              <a:t>tạo</a:t>
            </a:r>
            <a:r>
              <a:rPr lang="en-US" altLang="en-US" sz="2800" b="1" dirty="0">
                <a:solidFill>
                  <a:srgbClr val="7030A0"/>
                </a:solidFill>
                <a:latin typeface="Times New Roman" panose="02020603050405020304" pitchFamily="18" charset="0"/>
                <a:cs typeface="Times New Roman" panose="02020603050405020304" pitchFamily="18" charset="0"/>
              </a:rPr>
              <a:t> </a:t>
            </a:r>
            <a:r>
              <a:rPr lang="en-US" altLang="en-US" sz="2800" b="1" dirty="0" err="1">
                <a:solidFill>
                  <a:srgbClr val="7030A0"/>
                </a:solidFill>
                <a:latin typeface="Times New Roman" panose="02020603050405020304" pitchFamily="18" charset="0"/>
                <a:cs typeface="Times New Roman" panose="02020603050405020304" pitchFamily="18" charset="0"/>
              </a:rPr>
              <a:t>nên</a:t>
            </a:r>
            <a:r>
              <a:rPr lang="en-US" altLang="en-US" sz="2800" b="1" dirty="0">
                <a:solidFill>
                  <a:srgbClr val="7030A0"/>
                </a:solidFill>
                <a:latin typeface="Times New Roman" panose="02020603050405020304" pitchFamily="18" charset="0"/>
                <a:cs typeface="Times New Roman" panose="02020603050405020304" pitchFamily="18" charset="0"/>
              </a:rPr>
              <a:t> </a:t>
            </a:r>
            <a:r>
              <a:rPr lang="en-US" altLang="en-US" sz="2800" b="1" dirty="0" err="1">
                <a:solidFill>
                  <a:srgbClr val="7030A0"/>
                </a:solidFill>
                <a:latin typeface="Times New Roman" panose="02020603050405020304" pitchFamily="18" charset="0"/>
                <a:cs typeface="Times New Roman" panose="02020603050405020304" pitchFamily="18" charset="0"/>
              </a:rPr>
              <a:t>sự</a:t>
            </a:r>
            <a:r>
              <a:rPr lang="en-US" altLang="en-US" sz="2800" b="1" dirty="0">
                <a:solidFill>
                  <a:srgbClr val="7030A0"/>
                </a:solidFill>
                <a:latin typeface="Times New Roman" panose="02020603050405020304" pitchFamily="18" charset="0"/>
                <a:cs typeface="Times New Roman" panose="02020603050405020304" pitchFamily="18" charset="0"/>
              </a:rPr>
              <a:t> </a:t>
            </a:r>
            <a:r>
              <a:rPr lang="en-US" altLang="en-US" sz="2800" b="1" dirty="0" err="1">
                <a:solidFill>
                  <a:srgbClr val="7030A0"/>
                </a:solidFill>
                <a:latin typeface="Times New Roman" panose="02020603050405020304" pitchFamily="18" charset="0"/>
                <a:cs typeface="Times New Roman" panose="02020603050405020304" pitchFamily="18" charset="0"/>
              </a:rPr>
              <a:t>khác</a:t>
            </a:r>
            <a:r>
              <a:rPr lang="en-US" altLang="en-US" sz="2800" b="1" dirty="0">
                <a:solidFill>
                  <a:srgbClr val="7030A0"/>
                </a:solidFill>
                <a:latin typeface="Times New Roman" panose="02020603050405020304" pitchFamily="18" charset="0"/>
                <a:cs typeface="Times New Roman" panose="02020603050405020304" pitchFamily="18" charset="0"/>
              </a:rPr>
              <a:t> </a:t>
            </a:r>
            <a:r>
              <a:rPr lang="en-US" altLang="en-US" sz="2800" b="1" dirty="0" err="1">
                <a:solidFill>
                  <a:srgbClr val="7030A0"/>
                </a:solidFill>
                <a:latin typeface="Times New Roman" panose="02020603050405020304" pitchFamily="18" charset="0"/>
                <a:cs typeface="Times New Roman" panose="02020603050405020304" pitchFamily="18" charset="0"/>
              </a:rPr>
              <a:t>nhau</a:t>
            </a:r>
            <a:r>
              <a:rPr lang="en-US" altLang="en-US" sz="2800" b="1" dirty="0">
                <a:solidFill>
                  <a:srgbClr val="7030A0"/>
                </a:solidFill>
                <a:latin typeface="Times New Roman" panose="02020603050405020304" pitchFamily="18" charset="0"/>
                <a:cs typeface="Times New Roman" panose="02020603050405020304" pitchFamily="18" charset="0"/>
              </a:rPr>
              <a:t> </a:t>
            </a:r>
            <a:r>
              <a:rPr lang="en-US" altLang="en-US" sz="2800" b="1" dirty="0" err="1">
                <a:solidFill>
                  <a:srgbClr val="7030A0"/>
                </a:solidFill>
                <a:latin typeface="Times New Roman" panose="02020603050405020304" pitchFamily="18" charset="0"/>
                <a:cs typeface="Times New Roman" panose="02020603050405020304" pitchFamily="18" charset="0"/>
              </a:rPr>
              <a:t>đó</a:t>
            </a:r>
            <a:r>
              <a:rPr lang="en-US" altLang="en-US" sz="2800" b="1" dirty="0">
                <a:solidFill>
                  <a:srgbClr val="7030A0"/>
                </a:solidFill>
                <a:latin typeface="Times New Roman" panose="02020603050405020304" pitchFamily="18" charset="0"/>
                <a:cs typeface="Times New Roman" panose="02020603050405020304" pitchFamily="18" charset="0"/>
              </a:rPr>
              <a:t>.</a:t>
            </a:r>
          </a:p>
        </p:txBody>
      </p:sp>
      <p:sp>
        <p:nvSpPr>
          <p:cNvPr id="16392" name="TextBox 7"/>
          <p:cNvSpPr txBox="1">
            <a:spLocks noChangeArrowheads="1"/>
          </p:cNvSpPr>
          <p:nvPr/>
        </p:nvSpPr>
        <p:spPr bwMode="auto">
          <a:xfrm>
            <a:off x="581862" y="4930227"/>
            <a:ext cx="56452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just" fontAlgn="base">
              <a:spcBef>
                <a:spcPct val="0"/>
              </a:spcBef>
              <a:spcAft>
                <a:spcPct val="0"/>
              </a:spcAft>
              <a:buClrTx/>
              <a:buSzTx/>
              <a:buNone/>
            </a:pPr>
            <a:r>
              <a:rPr lang="en-US" altLang="en-US" sz="2800" b="1" dirty="0" err="1">
                <a:solidFill>
                  <a:srgbClr val="00B0F0"/>
                </a:solidFill>
                <a:latin typeface="Times New Roman" panose="02020603050405020304" pitchFamily="18" charset="0"/>
                <a:cs typeface="Times New Roman" panose="02020603050405020304" pitchFamily="18" charset="0"/>
              </a:rPr>
              <a:t>Việc</a:t>
            </a:r>
            <a:r>
              <a:rPr lang="en-US" altLang="en-US" sz="2800" b="1" dirty="0">
                <a:solidFill>
                  <a:srgbClr val="00B0F0"/>
                </a:solidFill>
                <a:latin typeface="Times New Roman" panose="02020603050405020304" pitchFamily="18" charset="0"/>
                <a:cs typeface="Times New Roman" panose="02020603050405020304" pitchFamily="18" charset="0"/>
              </a:rPr>
              <a:t> </a:t>
            </a:r>
            <a:r>
              <a:rPr lang="en-US" altLang="en-US" sz="2800" b="1" dirty="0" err="1">
                <a:solidFill>
                  <a:srgbClr val="00B0F0"/>
                </a:solidFill>
                <a:latin typeface="Times New Roman" panose="02020603050405020304" pitchFamily="18" charset="0"/>
                <a:cs typeface="Times New Roman" panose="02020603050405020304" pitchFamily="18" charset="0"/>
              </a:rPr>
              <a:t>phát</a:t>
            </a:r>
            <a:r>
              <a:rPr lang="en-US" altLang="en-US" sz="2800" b="1" dirty="0">
                <a:solidFill>
                  <a:srgbClr val="00B0F0"/>
                </a:solidFill>
                <a:latin typeface="Times New Roman" panose="02020603050405020304" pitchFamily="18" charset="0"/>
                <a:cs typeface="Times New Roman" panose="02020603050405020304" pitchFamily="18" charset="0"/>
              </a:rPr>
              <a:t> minh </a:t>
            </a:r>
            <a:r>
              <a:rPr lang="en-US" altLang="en-US" sz="2800" b="1" dirty="0" err="1">
                <a:solidFill>
                  <a:srgbClr val="00B0F0"/>
                </a:solidFill>
                <a:latin typeface="Times New Roman" panose="02020603050405020304" pitchFamily="18" charset="0"/>
                <a:cs typeface="Times New Roman" panose="02020603050405020304" pitchFamily="18" charset="0"/>
              </a:rPr>
              <a:t>ra</a:t>
            </a:r>
            <a:r>
              <a:rPr lang="en-US" altLang="en-US" sz="2800" b="1" dirty="0">
                <a:solidFill>
                  <a:srgbClr val="00B0F0"/>
                </a:solidFill>
                <a:latin typeface="Times New Roman" panose="02020603050405020304" pitchFamily="18" charset="0"/>
                <a:cs typeface="Times New Roman" panose="02020603050405020304" pitchFamily="18" charset="0"/>
              </a:rPr>
              <a:t> ổ bi </a:t>
            </a:r>
            <a:r>
              <a:rPr lang="en-US" altLang="en-US" sz="2800" b="1" dirty="0" err="1">
                <a:solidFill>
                  <a:srgbClr val="00B0F0"/>
                </a:solidFill>
                <a:latin typeface="Times New Roman" panose="02020603050405020304" pitchFamily="18" charset="0"/>
                <a:cs typeface="Times New Roman" panose="02020603050405020304" pitchFamily="18" charset="0"/>
              </a:rPr>
              <a:t>có</a:t>
            </a:r>
            <a:r>
              <a:rPr lang="en-US" altLang="en-US" sz="2800" b="1" dirty="0">
                <a:solidFill>
                  <a:srgbClr val="00B0F0"/>
                </a:solidFill>
                <a:latin typeface="Times New Roman" panose="02020603050405020304" pitchFamily="18" charset="0"/>
                <a:cs typeface="Times New Roman" panose="02020603050405020304" pitchFamily="18" charset="0"/>
              </a:rPr>
              <a:t> ý </a:t>
            </a:r>
            <a:r>
              <a:rPr lang="en-US" altLang="en-US" sz="2800" b="1" dirty="0" err="1">
                <a:solidFill>
                  <a:srgbClr val="00B0F0"/>
                </a:solidFill>
                <a:latin typeface="Times New Roman" panose="02020603050405020304" pitchFamily="18" charset="0"/>
                <a:cs typeface="Times New Roman" panose="02020603050405020304" pitchFamily="18" charset="0"/>
              </a:rPr>
              <a:t>nghĩa</a:t>
            </a:r>
            <a:r>
              <a:rPr lang="en-US" altLang="en-US" sz="2800" b="1" dirty="0">
                <a:solidFill>
                  <a:srgbClr val="00B0F0"/>
                </a:solidFill>
                <a:latin typeface="Times New Roman" panose="02020603050405020304" pitchFamily="18" charset="0"/>
                <a:cs typeface="Times New Roman" panose="02020603050405020304" pitchFamily="18" charset="0"/>
              </a:rPr>
              <a:t> </a:t>
            </a:r>
            <a:r>
              <a:rPr lang="en-US" altLang="en-US" sz="2800" b="1" dirty="0" err="1">
                <a:solidFill>
                  <a:srgbClr val="00B0F0"/>
                </a:solidFill>
                <a:latin typeface="Times New Roman" panose="02020603050405020304" pitchFamily="18" charset="0"/>
                <a:cs typeface="Times New Roman" panose="02020603050405020304" pitchFamily="18" charset="0"/>
              </a:rPr>
              <a:t>như</a:t>
            </a:r>
            <a:r>
              <a:rPr lang="en-US" altLang="en-US" sz="2800" b="1" dirty="0">
                <a:solidFill>
                  <a:srgbClr val="00B0F0"/>
                </a:solidFill>
                <a:latin typeface="Times New Roman" panose="02020603050405020304" pitchFamily="18" charset="0"/>
                <a:cs typeface="Times New Roman" panose="02020603050405020304" pitchFamily="18" charset="0"/>
              </a:rPr>
              <a:t> </a:t>
            </a:r>
            <a:r>
              <a:rPr lang="en-US" altLang="en-US" sz="2800" b="1" dirty="0" err="1">
                <a:solidFill>
                  <a:srgbClr val="00B0F0"/>
                </a:solidFill>
                <a:latin typeface="Times New Roman" panose="02020603050405020304" pitchFamily="18" charset="0"/>
                <a:cs typeface="Times New Roman" panose="02020603050405020304" pitchFamily="18" charset="0"/>
              </a:rPr>
              <a:t>thế</a:t>
            </a:r>
            <a:r>
              <a:rPr lang="en-US" altLang="en-US" sz="2800" b="1" dirty="0">
                <a:solidFill>
                  <a:srgbClr val="00B0F0"/>
                </a:solidFill>
                <a:latin typeface="Times New Roman" panose="02020603050405020304" pitchFamily="18" charset="0"/>
                <a:cs typeface="Times New Roman" panose="02020603050405020304" pitchFamily="18" charset="0"/>
              </a:rPr>
              <a:t> </a:t>
            </a:r>
            <a:r>
              <a:rPr lang="en-US" altLang="en-US" sz="2800" b="1" dirty="0" err="1">
                <a:solidFill>
                  <a:srgbClr val="00B0F0"/>
                </a:solidFill>
                <a:latin typeface="Times New Roman" panose="02020603050405020304" pitchFamily="18" charset="0"/>
                <a:cs typeface="Times New Roman" panose="02020603050405020304" pitchFamily="18" charset="0"/>
              </a:rPr>
              <a:t>nào</a:t>
            </a:r>
            <a:r>
              <a:rPr lang="en-US" altLang="en-US" sz="2800" b="1" dirty="0">
                <a:solidFill>
                  <a:srgbClr val="00B0F0"/>
                </a:solidFill>
                <a:latin typeface="Times New Roman" panose="02020603050405020304" pitchFamily="18" charset="0"/>
                <a:cs typeface="Times New Roman" panose="02020603050405020304" pitchFamily="18" charset="0"/>
              </a:rPr>
              <a:t> </a:t>
            </a:r>
            <a:r>
              <a:rPr lang="en-US" altLang="en-US" sz="2800" b="1" dirty="0" err="1">
                <a:solidFill>
                  <a:srgbClr val="00B0F0"/>
                </a:solidFill>
                <a:latin typeface="Times New Roman" panose="02020603050405020304" pitchFamily="18" charset="0"/>
                <a:cs typeface="Times New Roman" panose="02020603050405020304" pitchFamily="18" charset="0"/>
              </a:rPr>
              <a:t>đối</a:t>
            </a:r>
            <a:r>
              <a:rPr lang="en-US" altLang="en-US" sz="2800" b="1" dirty="0">
                <a:solidFill>
                  <a:srgbClr val="00B0F0"/>
                </a:solidFill>
                <a:latin typeface="Times New Roman" panose="02020603050405020304" pitchFamily="18" charset="0"/>
                <a:cs typeface="Times New Roman" panose="02020603050405020304" pitchFamily="18" charset="0"/>
              </a:rPr>
              <a:t> </a:t>
            </a:r>
            <a:r>
              <a:rPr lang="en-US" altLang="en-US" sz="2800" b="1" dirty="0" err="1">
                <a:solidFill>
                  <a:srgbClr val="00B0F0"/>
                </a:solidFill>
                <a:latin typeface="Times New Roman" panose="02020603050405020304" pitchFamily="18" charset="0"/>
                <a:cs typeface="Times New Roman" panose="02020603050405020304" pitchFamily="18" charset="0"/>
              </a:rPr>
              <a:t>với</a:t>
            </a:r>
            <a:r>
              <a:rPr lang="en-US" altLang="en-US" sz="2800" b="1" dirty="0">
                <a:solidFill>
                  <a:srgbClr val="00B0F0"/>
                </a:solidFill>
                <a:latin typeface="Times New Roman" panose="02020603050405020304" pitchFamily="18" charset="0"/>
                <a:cs typeface="Times New Roman" panose="02020603050405020304" pitchFamily="18" charset="0"/>
              </a:rPr>
              <a:t> </a:t>
            </a:r>
            <a:r>
              <a:rPr lang="en-US" altLang="en-US" sz="2800" b="1" dirty="0" err="1">
                <a:solidFill>
                  <a:srgbClr val="00B0F0"/>
                </a:solidFill>
                <a:latin typeface="Times New Roman" panose="02020603050405020304" pitchFamily="18" charset="0"/>
                <a:cs typeface="Times New Roman" panose="02020603050405020304" pitchFamily="18" charset="0"/>
              </a:rPr>
              <a:t>khoa</a:t>
            </a:r>
            <a:r>
              <a:rPr lang="en-US" altLang="en-US" sz="2800" b="1" dirty="0">
                <a:solidFill>
                  <a:srgbClr val="00B0F0"/>
                </a:solidFill>
                <a:latin typeface="Times New Roman" panose="02020603050405020304" pitchFamily="18" charset="0"/>
                <a:cs typeface="Times New Roman" panose="02020603050405020304" pitchFamily="18" charset="0"/>
              </a:rPr>
              <a:t> </a:t>
            </a:r>
            <a:r>
              <a:rPr lang="en-US" altLang="en-US" sz="2800" b="1" dirty="0" err="1">
                <a:solidFill>
                  <a:srgbClr val="00B0F0"/>
                </a:solidFill>
                <a:latin typeface="Times New Roman" panose="02020603050405020304" pitchFamily="18" charset="0"/>
                <a:cs typeface="Times New Roman" panose="02020603050405020304" pitchFamily="18" charset="0"/>
              </a:rPr>
              <a:t>học</a:t>
            </a:r>
            <a:r>
              <a:rPr lang="en-US" altLang="en-US" sz="2800" b="1" dirty="0">
                <a:solidFill>
                  <a:srgbClr val="00B0F0"/>
                </a:solidFill>
                <a:latin typeface="Times New Roman" panose="02020603050405020304" pitchFamily="18" charset="0"/>
                <a:cs typeface="Times New Roman" panose="02020603050405020304" pitchFamily="18" charset="0"/>
              </a:rPr>
              <a:t> </a:t>
            </a:r>
            <a:r>
              <a:rPr lang="en-US" altLang="en-US" sz="2800" b="1" dirty="0" err="1">
                <a:solidFill>
                  <a:srgbClr val="00B0F0"/>
                </a:solidFill>
                <a:latin typeface="Times New Roman" panose="02020603050405020304" pitchFamily="18" charset="0"/>
                <a:cs typeface="Times New Roman" panose="02020603050405020304" pitchFamily="18" charset="0"/>
              </a:rPr>
              <a:t>và</a:t>
            </a:r>
            <a:r>
              <a:rPr lang="en-US" altLang="en-US" sz="2800" b="1" dirty="0">
                <a:solidFill>
                  <a:srgbClr val="00B0F0"/>
                </a:solidFill>
                <a:latin typeface="Times New Roman" panose="02020603050405020304" pitchFamily="18" charset="0"/>
                <a:cs typeface="Times New Roman" panose="02020603050405020304" pitchFamily="18" charset="0"/>
              </a:rPr>
              <a:t> </a:t>
            </a:r>
            <a:r>
              <a:rPr lang="en-US" altLang="en-US" sz="2800" b="1" dirty="0" err="1">
                <a:solidFill>
                  <a:srgbClr val="00B0F0"/>
                </a:solidFill>
                <a:latin typeface="Times New Roman" panose="02020603050405020304" pitchFamily="18" charset="0"/>
                <a:cs typeface="Times New Roman" panose="02020603050405020304" pitchFamily="18" charset="0"/>
              </a:rPr>
              <a:t>công</a:t>
            </a:r>
            <a:r>
              <a:rPr lang="en-US" altLang="en-US" sz="2800" b="1" dirty="0">
                <a:solidFill>
                  <a:srgbClr val="00B0F0"/>
                </a:solidFill>
                <a:latin typeface="Times New Roman" panose="02020603050405020304" pitchFamily="18" charset="0"/>
                <a:cs typeface="Times New Roman" panose="02020603050405020304" pitchFamily="18" charset="0"/>
              </a:rPr>
              <a:t> </a:t>
            </a:r>
            <a:r>
              <a:rPr lang="en-US" altLang="en-US" sz="2800" b="1" dirty="0" err="1">
                <a:solidFill>
                  <a:srgbClr val="00B0F0"/>
                </a:solidFill>
                <a:latin typeface="Times New Roman" panose="02020603050405020304" pitchFamily="18" charset="0"/>
                <a:cs typeface="Times New Roman" panose="02020603050405020304" pitchFamily="18" charset="0"/>
              </a:rPr>
              <a:t>nghệ</a:t>
            </a:r>
            <a:r>
              <a:rPr lang="en-US" altLang="en-US" sz="2800" b="1" dirty="0">
                <a:solidFill>
                  <a:srgbClr val="00B0F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5205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398"/>
                                        </p:tgtEl>
                                        <p:attrNameLst>
                                          <p:attrName>style.visibility</p:attrName>
                                        </p:attrNameLst>
                                      </p:cBhvr>
                                      <p:to>
                                        <p:strVal val="visible"/>
                                      </p:to>
                                    </p:set>
                                    <p:animEffect transition="in" filter="fade">
                                      <p:cBhvr>
                                        <p:cTn id="7" dur="1000"/>
                                        <p:tgtEl>
                                          <p:spTgt spid="16398"/>
                                        </p:tgtEl>
                                      </p:cBhvr>
                                    </p:animEffect>
                                    <p:anim calcmode="lin" valueType="num">
                                      <p:cBhvr>
                                        <p:cTn id="8" dur="1000" fill="hold"/>
                                        <p:tgtEl>
                                          <p:spTgt spid="16398"/>
                                        </p:tgtEl>
                                        <p:attrNameLst>
                                          <p:attrName>ppt_x</p:attrName>
                                        </p:attrNameLst>
                                      </p:cBhvr>
                                      <p:tavLst>
                                        <p:tav tm="0">
                                          <p:val>
                                            <p:strVal val="#ppt_x"/>
                                          </p:val>
                                        </p:tav>
                                        <p:tav tm="100000">
                                          <p:val>
                                            <p:strVal val="#ppt_x"/>
                                          </p:val>
                                        </p:tav>
                                      </p:tavLst>
                                    </p:anim>
                                    <p:anim calcmode="lin" valueType="num">
                                      <p:cBhvr>
                                        <p:cTn id="9" dur="1000" fill="hold"/>
                                        <p:tgtEl>
                                          <p:spTgt spid="1639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394"/>
                                        </p:tgtEl>
                                        <p:attrNameLst>
                                          <p:attrName>style.visibility</p:attrName>
                                        </p:attrNameLst>
                                      </p:cBhvr>
                                      <p:to>
                                        <p:strVal val="visible"/>
                                      </p:to>
                                    </p:set>
                                    <p:animEffect transition="in" filter="fade">
                                      <p:cBhvr>
                                        <p:cTn id="14" dur="1000"/>
                                        <p:tgtEl>
                                          <p:spTgt spid="16394"/>
                                        </p:tgtEl>
                                      </p:cBhvr>
                                    </p:animEffect>
                                    <p:anim calcmode="lin" valueType="num">
                                      <p:cBhvr>
                                        <p:cTn id="15" dur="1000" fill="hold"/>
                                        <p:tgtEl>
                                          <p:spTgt spid="16394"/>
                                        </p:tgtEl>
                                        <p:attrNameLst>
                                          <p:attrName>ppt_x</p:attrName>
                                        </p:attrNameLst>
                                      </p:cBhvr>
                                      <p:tavLst>
                                        <p:tav tm="0">
                                          <p:val>
                                            <p:strVal val="#ppt_x"/>
                                          </p:val>
                                        </p:tav>
                                        <p:tav tm="100000">
                                          <p:val>
                                            <p:strVal val="#ppt_x"/>
                                          </p:val>
                                        </p:tav>
                                      </p:tavLst>
                                    </p:anim>
                                    <p:anim calcmode="lin" valueType="num">
                                      <p:cBhvr>
                                        <p:cTn id="16" dur="1000" fill="hold"/>
                                        <p:tgtEl>
                                          <p:spTgt spid="1639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392"/>
                                        </p:tgtEl>
                                        <p:attrNameLst>
                                          <p:attrName>style.visibility</p:attrName>
                                        </p:attrNameLst>
                                      </p:cBhvr>
                                      <p:to>
                                        <p:strVal val="visible"/>
                                      </p:to>
                                    </p:set>
                                    <p:animEffect transition="in" filter="fade">
                                      <p:cBhvr>
                                        <p:cTn id="21" dur="500"/>
                                        <p:tgtEl>
                                          <p:spTgt spid="16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8" grpId="0"/>
      <p:bldP spid="16394" grpId="0"/>
      <p:bldP spid="1639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4" descr="Roller%20Bea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634" y="0"/>
            <a:ext cx="6670766"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5" descr="bi_du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4849" y="0"/>
            <a:ext cx="4231459"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 Box 4"/>
          <p:cNvSpPr txBox="1">
            <a:spLocks noChangeArrowheads="1"/>
          </p:cNvSpPr>
          <p:nvPr/>
        </p:nvSpPr>
        <p:spPr bwMode="auto">
          <a:xfrm>
            <a:off x="339634" y="3582988"/>
            <a:ext cx="10946674"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just" fontAlgn="base">
              <a:spcBef>
                <a:spcPct val="0"/>
              </a:spcBef>
              <a:spcAft>
                <a:spcPct val="0"/>
              </a:spcAft>
              <a:buClrTx/>
              <a:buSzTx/>
              <a:buNone/>
            </a:pPr>
            <a:r>
              <a:rPr lang="en-US" altLang="en-US" sz="3200" dirty="0">
                <a:solidFill>
                  <a:srgbClr val="00CC66"/>
                </a:solidFill>
                <a:latin typeface="Times New Roman" panose="02020603050405020304" pitchFamily="18" charset="0"/>
                <a:cs typeface="Arial" panose="020B0604020202020204" pitchFamily="34" charset="0"/>
              </a:rPr>
              <a:t>-  </a:t>
            </a:r>
            <a:r>
              <a:rPr lang="vi-VN" altLang="en-US" sz="3200" dirty="0">
                <a:solidFill>
                  <a:srgbClr val="00CC66"/>
                </a:solidFill>
                <a:latin typeface="Times New Roman" panose="02020603050405020304" pitchFamily="18" charset="0"/>
                <a:cs typeface="Arial" panose="020B0604020202020204" pitchFamily="34" charset="0"/>
              </a:rPr>
              <a:t>Ổ bi có tác dụng làm giảm ma sát do thay ma sát trượt bằng ma sát lăn của các viên</a:t>
            </a:r>
            <a:r>
              <a:rPr lang="en-US" altLang="en-US" sz="3200" dirty="0">
                <a:solidFill>
                  <a:srgbClr val="00CC66"/>
                </a:solidFill>
                <a:latin typeface="Times New Roman" panose="02020603050405020304" pitchFamily="18" charset="0"/>
                <a:cs typeface="Arial" panose="020B0604020202020204" pitchFamily="34" charset="0"/>
              </a:rPr>
              <a:t> </a:t>
            </a:r>
            <a:r>
              <a:rPr lang="vi-VN" altLang="en-US" sz="3200" dirty="0">
                <a:solidFill>
                  <a:srgbClr val="00CC66"/>
                </a:solidFill>
                <a:latin typeface="Times New Roman" panose="02020603050405020304" pitchFamily="18" charset="0"/>
                <a:cs typeface="Arial" panose="020B0604020202020204" pitchFamily="34" charset="0"/>
              </a:rPr>
              <a:t>bi.</a:t>
            </a:r>
          </a:p>
          <a:p>
            <a:pPr algn="just" fontAlgn="base">
              <a:spcBef>
                <a:spcPct val="0"/>
              </a:spcBef>
              <a:spcAft>
                <a:spcPct val="0"/>
              </a:spcAft>
              <a:buClrTx/>
              <a:buSzTx/>
              <a:buNone/>
            </a:pPr>
            <a:r>
              <a:rPr lang="en-US" altLang="en-US" sz="3200" dirty="0">
                <a:solidFill>
                  <a:srgbClr val="00CC66"/>
                </a:solidFill>
                <a:latin typeface="Times New Roman" panose="02020603050405020304" pitchFamily="18" charset="0"/>
                <a:cs typeface="Arial" panose="020B0604020202020204" pitchFamily="34" charset="0"/>
              </a:rPr>
              <a:t>- </a:t>
            </a:r>
            <a:r>
              <a:rPr lang="vi-VN" altLang="en-US" sz="3200" dirty="0">
                <a:solidFill>
                  <a:srgbClr val="00CC66"/>
                </a:solidFill>
                <a:latin typeface="Times New Roman" panose="02020603050405020304" pitchFamily="18" charset="0"/>
                <a:cs typeface="Arial" panose="020B0604020202020204" pitchFamily="34" charset="0"/>
              </a:rPr>
              <a:t>Nhờ sử dụng ổ bi đã giảm lực cản lên các vật chuyển động làm cho máy móc hoạt động dể dàng, hiệu quả cao góp phần thúc đẩy sự phát triển của các ngành như động lực học,</a:t>
            </a:r>
            <a:r>
              <a:rPr lang="en-US" altLang="en-US" sz="3200" dirty="0">
                <a:solidFill>
                  <a:srgbClr val="00CC66"/>
                </a:solidFill>
                <a:latin typeface="Times New Roman" panose="02020603050405020304" pitchFamily="18" charset="0"/>
                <a:cs typeface="Arial" panose="020B0604020202020204" pitchFamily="34" charset="0"/>
              </a:rPr>
              <a:t> </a:t>
            </a:r>
            <a:r>
              <a:rPr lang="vi-VN" altLang="en-US" sz="3200" dirty="0">
                <a:solidFill>
                  <a:srgbClr val="00CC66"/>
                </a:solidFill>
                <a:latin typeface="Times New Roman" panose="02020603050405020304" pitchFamily="18" charset="0"/>
                <a:cs typeface="Arial" panose="020B0604020202020204" pitchFamily="34" charset="0"/>
              </a:rPr>
              <a:t>cơ khí,</a:t>
            </a:r>
            <a:r>
              <a:rPr lang="en-US" altLang="en-US" sz="3200" dirty="0">
                <a:solidFill>
                  <a:srgbClr val="00CC66"/>
                </a:solidFill>
                <a:latin typeface="Times New Roman" panose="02020603050405020304" pitchFamily="18" charset="0"/>
                <a:cs typeface="Arial" panose="020B0604020202020204" pitchFamily="34" charset="0"/>
              </a:rPr>
              <a:t> </a:t>
            </a:r>
            <a:r>
              <a:rPr lang="vi-VN" altLang="en-US" sz="3200" dirty="0">
                <a:solidFill>
                  <a:srgbClr val="00CC66"/>
                </a:solidFill>
                <a:latin typeface="Times New Roman" panose="02020603050405020304" pitchFamily="18" charset="0"/>
                <a:cs typeface="Arial" panose="020B0604020202020204" pitchFamily="34" charset="0"/>
              </a:rPr>
              <a:t>chế tạo máy…</a:t>
            </a:r>
          </a:p>
        </p:txBody>
      </p:sp>
    </p:spTree>
    <p:extLst>
      <p:ext uri="{BB962C8B-B14F-4D97-AF65-F5344CB8AC3E}">
        <p14:creationId xmlns:p14="http://schemas.microsoft.com/office/powerpoint/2010/main" val="6805578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30724"/>
                                        </p:tgtEl>
                                        <p:attrNameLst>
                                          <p:attrName>style.visibility</p:attrName>
                                        </p:attrNameLst>
                                      </p:cBhvr>
                                      <p:to>
                                        <p:strVal val="visible"/>
                                      </p:to>
                                    </p:set>
                                    <p:animEffect transition="in" filter="fade">
                                      <p:cBhvr>
                                        <p:cTn id="7" dur="500"/>
                                        <p:tgtEl>
                                          <p:spTgt spid="30724"/>
                                        </p:tgtEl>
                                      </p:cBhvr>
                                    </p:animEffect>
                                    <p:anim calcmode="lin" valueType="num">
                                      <p:cBhvr>
                                        <p:cTn id="8" dur="500" fill="hold"/>
                                        <p:tgtEl>
                                          <p:spTgt spid="30724"/>
                                        </p:tgtEl>
                                        <p:attrNameLst>
                                          <p:attrName>style.rotation</p:attrName>
                                        </p:attrNameLst>
                                      </p:cBhvr>
                                      <p:tavLst>
                                        <p:tav tm="0">
                                          <p:val>
                                            <p:fltVal val="720"/>
                                          </p:val>
                                        </p:tav>
                                        <p:tav tm="100000">
                                          <p:val>
                                            <p:fltVal val="0"/>
                                          </p:val>
                                        </p:tav>
                                      </p:tavLst>
                                    </p:anim>
                                    <p:anim calcmode="lin" valueType="num">
                                      <p:cBhvr>
                                        <p:cTn id="9" dur="500" fill="hold"/>
                                        <p:tgtEl>
                                          <p:spTgt spid="30724"/>
                                        </p:tgtEl>
                                        <p:attrNameLst>
                                          <p:attrName>ppt_h</p:attrName>
                                        </p:attrNameLst>
                                      </p:cBhvr>
                                      <p:tavLst>
                                        <p:tav tm="0">
                                          <p:val>
                                            <p:fltVal val="0"/>
                                          </p:val>
                                        </p:tav>
                                        <p:tav tm="100000">
                                          <p:val>
                                            <p:strVal val="#ppt_h"/>
                                          </p:val>
                                        </p:tav>
                                      </p:tavLst>
                                    </p:anim>
                                    <p:anim calcmode="lin" valueType="num">
                                      <p:cBhvr>
                                        <p:cTn id="10" dur="500" fill="hold"/>
                                        <p:tgtEl>
                                          <p:spTgt spid="30724"/>
                                        </p:tgtEl>
                                        <p:attrNameLst>
                                          <p:attrName>ppt_w</p:attrName>
                                        </p:attrNameLst>
                                      </p:cBhvr>
                                      <p:tavLst>
                                        <p:tav tm="0">
                                          <p:val>
                                            <p:fltVal val="0"/>
                                          </p:val>
                                        </p:tav>
                                        <p:tav tm="100000">
                                          <p:val>
                                            <p:strVal val="#ppt_w"/>
                                          </p:val>
                                        </p:tav>
                                      </p:tavLst>
                                    </p:anim>
                                  </p:childTnLst>
                                </p:cTn>
                              </p:par>
                              <p:par>
                                <p:cTn id="11" presetID="22" presetClass="entr" presetSubtype="4" fill="hold" nodeType="withEffect">
                                  <p:stCondLst>
                                    <p:cond delay="0"/>
                                  </p:stCondLst>
                                  <p:childTnLst>
                                    <p:set>
                                      <p:cBhvr>
                                        <p:cTn id="12" dur="1" fill="hold">
                                          <p:stCondLst>
                                            <p:cond delay="0"/>
                                          </p:stCondLst>
                                        </p:cTn>
                                        <p:tgtEl>
                                          <p:spTgt spid="28677"/>
                                        </p:tgtEl>
                                        <p:attrNameLst>
                                          <p:attrName>style.visibility</p:attrName>
                                        </p:attrNameLst>
                                      </p:cBhvr>
                                      <p:to>
                                        <p:strVal val="visible"/>
                                      </p:to>
                                    </p:set>
                                    <p:animEffect transition="in" filter="wipe(down)">
                                      <p:cBhvr>
                                        <p:cTn id="13" dur="500"/>
                                        <p:tgtEl>
                                          <p:spTgt spid="286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04800" y="740455"/>
            <a:ext cx="6172200" cy="6096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just" defTabSz="914378" rtl="0" eaLnBrk="1" fontAlgn="auto" latinLnBrk="0" hangingPunct="1">
              <a:lnSpc>
                <a:spcPct val="10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rPr>
              <a:t>I</a:t>
            </a:r>
            <a:r>
              <a:rPr kumimoji="0" lang="vi-VN"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Lực ma sát là gì?</a:t>
            </a:r>
            <a:endPar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endParaRPr>
          </a:p>
        </p:txBody>
      </p:sp>
      <p:sp>
        <p:nvSpPr>
          <p:cNvPr id="3" name="Rectangle 2"/>
          <p:cNvSpPr/>
          <p:nvPr/>
        </p:nvSpPr>
        <p:spPr>
          <a:xfrm>
            <a:off x="838200" y="1350055"/>
            <a:ext cx="10287000" cy="1478418"/>
          </a:xfrm>
          <a:prstGeom prst="rect">
            <a:avLst/>
          </a:prstGeom>
        </p:spPr>
        <p:txBody>
          <a:bodyPr wrap="square">
            <a:spAutoFit/>
          </a:bodyPr>
          <a:lstStyle/>
          <a:p>
            <a:pPr marL="342900" marR="0" lvl="0" indent="-342900" algn="just" defTabSz="914378" rtl="0" eaLnBrk="1" fontAlgn="auto" latinLnBrk="0" hangingPunct="1">
              <a:lnSpc>
                <a:spcPct val="150000"/>
              </a:lnSpc>
              <a:spcBef>
                <a:spcPts val="0"/>
              </a:spcBef>
              <a:spcAft>
                <a:spcPts val="0"/>
              </a:spcAft>
              <a:buClrTx/>
              <a:buSzTx/>
              <a:buFontTx/>
              <a:buChar char="-"/>
              <a:tabLst/>
              <a:defRPr/>
            </a:pPr>
            <a:r>
              <a:rPr kumimoji="0" lang="en-US" sz="3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Lực ma sát là lực tiếp xúc xuất hiện ở bề mặt tiếp xúc giữa hai vật.</a:t>
            </a:r>
          </a:p>
        </p:txBody>
      </p:sp>
      <p:sp>
        <p:nvSpPr>
          <p:cNvPr id="10" name="Title 1">
            <a:extLst>
              <a:ext uri="{FF2B5EF4-FFF2-40B4-BE49-F238E27FC236}">
                <a16:creationId xmlns:a16="http://schemas.microsoft.com/office/drawing/2014/main" id="{3EEC737D-7D0A-4EE6-806F-77885E8E2BDD}"/>
              </a:ext>
            </a:extLst>
          </p:cNvPr>
          <p:cNvSpPr txBox="1">
            <a:spLocks/>
          </p:cNvSpPr>
          <p:nvPr/>
        </p:nvSpPr>
        <p:spPr>
          <a:xfrm>
            <a:off x="0" y="93857"/>
            <a:ext cx="12191999" cy="6096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just" defTabSz="914378"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smtClean="0">
                <a:ln>
                  <a:noFill/>
                </a:ln>
                <a:solidFill>
                  <a:srgbClr val="FFFF00"/>
                </a:solidFill>
                <a:effectLst/>
                <a:uLnTx/>
                <a:uFillTx/>
                <a:latin typeface="Arial" panose="020B0604020202020204" pitchFamily="34" charset="0"/>
                <a:ea typeface="+mj-ea"/>
                <a:cs typeface="Arial" panose="020B0604020202020204" pitchFamily="34" charset="0"/>
              </a:rPr>
              <a:t>Bài</a:t>
            </a:r>
            <a:r>
              <a:rPr kumimoji="0" lang="en-US" sz="3600" b="1" i="0" u="none" strike="noStrike" kern="1200" cap="none" spc="0" normalizeH="0" baseline="0" noProof="0" dirty="0" smtClean="0">
                <a:ln>
                  <a:noFill/>
                </a:ln>
                <a:solidFill>
                  <a:srgbClr val="FFFF00"/>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rPr>
              <a:t>44. LỰC MA SÁT</a:t>
            </a:r>
          </a:p>
        </p:txBody>
      </p:sp>
      <p:sp>
        <p:nvSpPr>
          <p:cNvPr id="5" name="Title 1">
            <a:extLst>
              <a:ext uri="{FF2B5EF4-FFF2-40B4-BE49-F238E27FC236}">
                <a16:creationId xmlns:a16="http://schemas.microsoft.com/office/drawing/2014/main" id="{28CED7D3-F62B-4513-B925-A05B96E73D57}"/>
              </a:ext>
            </a:extLst>
          </p:cNvPr>
          <p:cNvSpPr txBox="1">
            <a:spLocks/>
          </p:cNvSpPr>
          <p:nvPr/>
        </p:nvSpPr>
        <p:spPr>
          <a:xfrm>
            <a:off x="304800" y="2988190"/>
            <a:ext cx="8848165" cy="6096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just" defTabSz="914378" rtl="0" eaLnBrk="1" fontAlgn="auto" latinLnBrk="0" hangingPunct="1">
              <a:lnSpc>
                <a:spcPct val="100000"/>
              </a:lnSpc>
              <a:spcBef>
                <a:spcPct val="0"/>
              </a:spcBef>
              <a:spcAft>
                <a:spcPts val="0"/>
              </a:spcAft>
              <a:buClrTx/>
              <a:buSzTx/>
              <a:buFontTx/>
              <a:buNone/>
              <a:tabLst/>
              <a:defRPr/>
            </a:pPr>
            <a:r>
              <a:rPr kumimoji="0" lang="vi-VN"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I</a:t>
            </a:r>
            <a:r>
              <a:rPr lang="en-US" sz="3600" b="1">
                <a:solidFill>
                  <a:srgbClr val="FFFF00"/>
                </a:solidFill>
                <a:latin typeface="Arial" panose="020B0604020202020204" pitchFamily="34" charset="0"/>
                <a:cs typeface="Arial" panose="020B0604020202020204" pitchFamily="34" charset="0"/>
              </a:rPr>
              <a:t>I</a:t>
            </a:r>
            <a:r>
              <a:rPr kumimoji="0" lang="vi-VN"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Lực ma sát nghỉ và lực ma sát trượt</a:t>
            </a:r>
            <a:endPar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endParaRPr>
          </a:p>
        </p:txBody>
      </p:sp>
      <p:sp>
        <p:nvSpPr>
          <p:cNvPr id="6" name="Rectangle 2">
            <a:extLst>
              <a:ext uri="{FF2B5EF4-FFF2-40B4-BE49-F238E27FC236}">
                <a16:creationId xmlns:a16="http://schemas.microsoft.com/office/drawing/2014/main" id="{4C677451-A409-46D6-80C7-86E220A5D69F}"/>
              </a:ext>
            </a:extLst>
          </p:cNvPr>
          <p:cNvSpPr/>
          <p:nvPr/>
        </p:nvSpPr>
        <p:spPr>
          <a:xfrm>
            <a:off x="838200" y="3591769"/>
            <a:ext cx="10287000" cy="1478418"/>
          </a:xfrm>
          <a:prstGeom prst="rect">
            <a:avLst/>
          </a:prstGeom>
        </p:spPr>
        <p:txBody>
          <a:bodyPr wrap="square">
            <a:spAutoFit/>
          </a:bodyPr>
          <a:lstStyle/>
          <a:p>
            <a:pPr marL="342900" marR="0" lvl="0" indent="-342900" algn="just" defTabSz="914378" rtl="0" eaLnBrk="1" fontAlgn="auto" latinLnBrk="0" hangingPunct="1">
              <a:lnSpc>
                <a:spcPct val="150000"/>
              </a:lnSpc>
              <a:spcBef>
                <a:spcPts val="0"/>
              </a:spcBef>
              <a:spcAft>
                <a:spcPts val="0"/>
              </a:spcAft>
              <a:buClrTx/>
              <a:buSzTx/>
              <a:buFontTx/>
              <a:buChar char="-"/>
              <a:tabLst/>
              <a:defRPr/>
            </a:pPr>
            <a:r>
              <a:rPr kumimoji="0" lang="en-US" sz="3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Hai loại</a:t>
            </a:r>
            <a:r>
              <a:rPr kumimoji="0" lang="en-US" sz="3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 lực ma sát thường gặp là lực ma sát nghỉ và lực ma sát trượt.</a:t>
            </a:r>
            <a:endParaRPr kumimoji="0" lang="en-US" sz="3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014117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3124200" y="25400"/>
            <a:ext cx="5867400" cy="522288"/>
          </a:xfrm>
          <a:prstGeom prst="rect">
            <a:avLst/>
          </a:prstGeom>
        </p:spPr>
        <p:txBody>
          <a:bodyPr>
            <a:spAutoFit/>
          </a:bodyPr>
          <a:lstStyle/>
          <a:p>
            <a:pPr algn="ctr" fontAlgn="base">
              <a:spcBef>
                <a:spcPct val="0"/>
              </a:spcBef>
              <a:spcAft>
                <a:spcPct val="0"/>
              </a:spcAft>
              <a:defRPr/>
            </a:pPr>
            <a:endParaRPr lang="en-US" sz="2800" b="1" kern="10" dirty="0">
              <a:ln w="9525">
                <a:solidFill>
                  <a:srgbClr val="FF0000"/>
                </a:solidFill>
                <a:round/>
                <a:headEnd/>
                <a:tailEnd/>
              </a:ln>
              <a:solidFill>
                <a:srgbClr val="FFCC00"/>
              </a:solidFill>
              <a:effectLst>
                <a:outerShdw dist="35921" dir="2700000" algn="ctr" rotWithShape="0">
                  <a:srgbClr val="C0C0C0">
                    <a:alpha val="79999"/>
                  </a:srgbClr>
                </a:outerShdw>
              </a:effectLst>
              <a:latin typeface="Times New Roman"/>
              <a:cs typeface="Times New Roman"/>
            </a:endParaRPr>
          </a:p>
        </p:txBody>
      </p:sp>
      <p:sp>
        <p:nvSpPr>
          <p:cNvPr id="20485" name="Rectangle 19"/>
          <p:cNvSpPr>
            <a:spLocks noChangeArrowheads="1"/>
          </p:cNvSpPr>
          <p:nvPr/>
        </p:nvSpPr>
        <p:spPr bwMode="auto">
          <a:xfrm>
            <a:off x="327228" y="178472"/>
            <a:ext cx="912374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50000"/>
              </a:spcBef>
              <a:spcAft>
                <a:spcPct val="0"/>
              </a:spcAft>
              <a:buClrTx/>
              <a:buSzTx/>
              <a:buNone/>
            </a:pPr>
            <a:r>
              <a:rPr lang="en-US" altLang="en-US" sz="3200" b="1" dirty="0">
                <a:solidFill>
                  <a:schemeClr val="tx1"/>
                </a:solidFill>
                <a:latin typeface="Times New Roman" panose="02020603050405020304" pitchFamily="18" charset="0"/>
                <a:cs typeface="Arial" panose="020B0604020202020204" pitchFamily="34" charset="0"/>
              </a:rPr>
              <a:t>III. </a:t>
            </a:r>
            <a:r>
              <a:rPr lang="en-US" altLang="en-US" sz="3200" b="1" dirty="0" err="1">
                <a:solidFill>
                  <a:schemeClr val="tx1"/>
                </a:solidFill>
                <a:latin typeface="Times New Roman" panose="02020603050405020304" pitchFamily="18" charset="0"/>
                <a:cs typeface="Arial" panose="020B0604020202020204" pitchFamily="34" charset="0"/>
              </a:rPr>
              <a:t>Tác</a:t>
            </a:r>
            <a:r>
              <a:rPr lang="en-US" altLang="en-US" sz="3200" b="1" dirty="0">
                <a:solidFill>
                  <a:schemeClr val="tx1"/>
                </a:solidFill>
                <a:latin typeface="Times New Roman" panose="02020603050405020304" pitchFamily="18" charset="0"/>
                <a:cs typeface="Arial" panose="020B0604020202020204" pitchFamily="34" charset="0"/>
              </a:rPr>
              <a:t> </a:t>
            </a:r>
            <a:r>
              <a:rPr lang="en-US" altLang="en-US" sz="3200" b="1" dirty="0" err="1">
                <a:solidFill>
                  <a:schemeClr val="tx1"/>
                </a:solidFill>
                <a:latin typeface="Times New Roman" panose="02020603050405020304" pitchFamily="18" charset="0"/>
                <a:cs typeface="Arial" panose="020B0604020202020204" pitchFamily="34" charset="0"/>
              </a:rPr>
              <a:t>dụng</a:t>
            </a:r>
            <a:r>
              <a:rPr lang="en-US" altLang="en-US" sz="3200" b="1" dirty="0">
                <a:solidFill>
                  <a:schemeClr val="tx1"/>
                </a:solidFill>
                <a:latin typeface="Times New Roman" panose="02020603050405020304" pitchFamily="18" charset="0"/>
                <a:cs typeface="Arial" panose="020B0604020202020204" pitchFamily="34" charset="0"/>
              </a:rPr>
              <a:t> </a:t>
            </a:r>
            <a:r>
              <a:rPr lang="en-US" altLang="en-US" sz="3200" b="1" dirty="0" err="1">
                <a:solidFill>
                  <a:schemeClr val="tx1"/>
                </a:solidFill>
                <a:latin typeface="Times New Roman" panose="02020603050405020304" pitchFamily="18" charset="0"/>
                <a:cs typeface="Arial" panose="020B0604020202020204" pitchFamily="34" charset="0"/>
              </a:rPr>
              <a:t>của</a:t>
            </a:r>
            <a:r>
              <a:rPr lang="en-US" altLang="en-US" sz="3200" b="1" dirty="0">
                <a:solidFill>
                  <a:schemeClr val="tx1"/>
                </a:solidFill>
                <a:latin typeface="Times New Roman" panose="02020603050405020304" pitchFamily="18" charset="0"/>
                <a:cs typeface="Arial" panose="020B0604020202020204" pitchFamily="34" charset="0"/>
              </a:rPr>
              <a:t> </a:t>
            </a:r>
            <a:r>
              <a:rPr lang="en-US" altLang="en-US" sz="3200" b="1" dirty="0" err="1">
                <a:solidFill>
                  <a:schemeClr val="tx1"/>
                </a:solidFill>
                <a:latin typeface="Times New Roman" panose="02020603050405020304" pitchFamily="18" charset="0"/>
                <a:cs typeface="Arial" panose="020B0604020202020204" pitchFamily="34" charset="0"/>
              </a:rPr>
              <a:t>lực</a:t>
            </a:r>
            <a:r>
              <a:rPr lang="en-US" altLang="en-US" sz="3200" b="1" dirty="0">
                <a:solidFill>
                  <a:schemeClr val="tx1"/>
                </a:solidFill>
                <a:latin typeface="Times New Roman" panose="02020603050405020304" pitchFamily="18" charset="0"/>
                <a:cs typeface="Arial" panose="020B0604020202020204" pitchFamily="34" charset="0"/>
              </a:rPr>
              <a:t> ma </a:t>
            </a:r>
            <a:r>
              <a:rPr lang="en-US" altLang="en-US" sz="3200" b="1" dirty="0" err="1">
                <a:solidFill>
                  <a:schemeClr val="tx1"/>
                </a:solidFill>
                <a:latin typeface="Times New Roman" panose="02020603050405020304" pitchFamily="18" charset="0"/>
                <a:cs typeface="Arial" panose="020B0604020202020204" pitchFamily="34" charset="0"/>
              </a:rPr>
              <a:t>sát</a:t>
            </a:r>
            <a:r>
              <a:rPr lang="en-US" altLang="en-US" sz="3200" b="1" dirty="0">
                <a:solidFill>
                  <a:schemeClr val="tx1"/>
                </a:solidFill>
                <a:latin typeface="Times New Roman" panose="02020603050405020304" pitchFamily="18" charset="0"/>
                <a:cs typeface="Arial" panose="020B0604020202020204" pitchFamily="34" charset="0"/>
              </a:rPr>
              <a:t> </a:t>
            </a:r>
            <a:r>
              <a:rPr lang="en-US" altLang="en-US" sz="3200" b="1" dirty="0" err="1">
                <a:solidFill>
                  <a:schemeClr val="tx1"/>
                </a:solidFill>
                <a:latin typeface="Times New Roman" panose="02020603050405020304" pitchFamily="18" charset="0"/>
                <a:cs typeface="Arial" panose="020B0604020202020204" pitchFamily="34" charset="0"/>
              </a:rPr>
              <a:t>đối</a:t>
            </a:r>
            <a:r>
              <a:rPr lang="en-US" altLang="en-US" sz="3200" b="1" dirty="0">
                <a:solidFill>
                  <a:schemeClr val="tx1"/>
                </a:solidFill>
                <a:latin typeface="Times New Roman" panose="02020603050405020304" pitchFamily="18" charset="0"/>
                <a:cs typeface="Arial" panose="020B0604020202020204" pitchFamily="34" charset="0"/>
              </a:rPr>
              <a:t> </a:t>
            </a:r>
            <a:r>
              <a:rPr lang="en-US" altLang="en-US" sz="3200" b="1" dirty="0" err="1">
                <a:solidFill>
                  <a:schemeClr val="tx1"/>
                </a:solidFill>
                <a:latin typeface="Times New Roman" panose="02020603050405020304" pitchFamily="18" charset="0"/>
                <a:cs typeface="Arial" panose="020B0604020202020204" pitchFamily="34" charset="0"/>
              </a:rPr>
              <a:t>với</a:t>
            </a:r>
            <a:r>
              <a:rPr lang="en-US" altLang="en-US" sz="3200" b="1" dirty="0">
                <a:solidFill>
                  <a:schemeClr val="tx1"/>
                </a:solidFill>
                <a:latin typeface="Times New Roman" panose="02020603050405020304" pitchFamily="18" charset="0"/>
                <a:cs typeface="Arial" panose="020B0604020202020204" pitchFamily="34" charset="0"/>
              </a:rPr>
              <a:t> </a:t>
            </a:r>
            <a:r>
              <a:rPr lang="en-US" altLang="en-US" sz="3200" b="1" dirty="0" err="1">
                <a:solidFill>
                  <a:schemeClr val="tx1"/>
                </a:solidFill>
                <a:latin typeface="Times New Roman" panose="02020603050405020304" pitchFamily="18" charset="0"/>
                <a:cs typeface="Arial" panose="020B0604020202020204" pitchFamily="34" charset="0"/>
              </a:rPr>
              <a:t>chuyển</a:t>
            </a:r>
            <a:r>
              <a:rPr lang="en-US" altLang="en-US" sz="3200" b="1" dirty="0">
                <a:solidFill>
                  <a:schemeClr val="tx1"/>
                </a:solidFill>
                <a:latin typeface="Times New Roman" panose="02020603050405020304" pitchFamily="18" charset="0"/>
                <a:cs typeface="Arial" panose="020B0604020202020204" pitchFamily="34" charset="0"/>
              </a:rPr>
              <a:t> </a:t>
            </a:r>
            <a:r>
              <a:rPr lang="en-US" altLang="en-US" sz="3200" b="1" dirty="0" err="1">
                <a:solidFill>
                  <a:schemeClr val="tx1"/>
                </a:solidFill>
                <a:latin typeface="Times New Roman" panose="02020603050405020304" pitchFamily="18" charset="0"/>
                <a:cs typeface="Arial" panose="020B0604020202020204" pitchFamily="34" charset="0"/>
              </a:rPr>
              <a:t>động</a:t>
            </a:r>
            <a:endParaRPr lang="en-US" altLang="en-US" sz="3200" b="1" dirty="0">
              <a:solidFill>
                <a:schemeClr val="tx1"/>
              </a:solidFill>
              <a:latin typeface="Times New Roman" panose="02020603050405020304" pitchFamily="18" charset="0"/>
              <a:cs typeface="Arial" panose="020B0604020202020204" pitchFamily="34" charset="0"/>
            </a:endParaRPr>
          </a:p>
        </p:txBody>
      </p:sp>
      <p:sp>
        <p:nvSpPr>
          <p:cNvPr id="15" name="Rectangle 25"/>
          <p:cNvSpPr>
            <a:spLocks noChangeArrowheads="1"/>
          </p:cNvSpPr>
          <p:nvPr/>
        </p:nvSpPr>
        <p:spPr bwMode="auto">
          <a:xfrm>
            <a:off x="1278623" y="2182069"/>
            <a:ext cx="9558553" cy="3139321"/>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fontAlgn="base">
              <a:spcBef>
                <a:spcPct val="50000"/>
              </a:spcBef>
              <a:spcAft>
                <a:spcPct val="0"/>
              </a:spcAft>
              <a:defRPr/>
            </a:pPr>
            <a:r>
              <a:rPr lang="en-US" sz="3600" b="1">
                <a:solidFill>
                  <a:prstClr val="black"/>
                </a:solidFill>
                <a:latin typeface="Times New Roman" pitchFamily="18" charset="0"/>
                <a:cs typeface="Times New Roman" pitchFamily="18" charset="0"/>
              </a:rPr>
              <a:t> </a:t>
            </a:r>
            <a:r>
              <a:rPr lang="en-US" sz="3600" b="1">
                <a:solidFill>
                  <a:srgbClr val="0000FF"/>
                </a:solidFill>
                <a:latin typeface="Times New Roman" pitchFamily="18" charset="0"/>
                <a:cs typeface="Times New Roman" pitchFamily="18" charset="0"/>
              </a:rPr>
              <a:t>- Lớp thảo luận theo tổ trong 5 phút</a:t>
            </a:r>
          </a:p>
          <a:p>
            <a:pPr algn="ctr" fontAlgn="base">
              <a:spcBef>
                <a:spcPct val="50000"/>
              </a:spcBef>
              <a:spcAft>
                <a:spcPct val="0"/>
              </a:spcAft>
              <a:defRPr/>
            </a:pPr>
            <a:r>
              <a:rPr lang="en-US" sz="3600" b="1">
                <a:solidFill>
                  <a:srgbClr val="0000FF"/>
                </a:solidFill>
                <a:latin typeface="Times New Roman" pitchFamily="18" charset="0"/>
                <a:cs typeface="Times New Roman" pitchFamily="18" charset="0"/>
              </a:rPr>
              <a:t>- Nghiên cứu Hình 44.6/Sgk- trang 158 trả lời: </a:t>
            </a:r>
          </a:p>
          <a:p>
            <a:pPr algn="ctr" fontAlgn="base">
              <a:spcBef>
                <a:spcPct val="50000"/>
              </a:spcBef>
              <a:spcAft>
                <a:spcPct val="0"/>
              </a:spcAft>
              <a:defRPr/>
            </a:pPr>
            <a:r>
              <a:rPr lang="en-US" sz="3600" b="1">
                <a:solidFill>
                  <a:prstClr val="black"/>
                </a:solidFill>
                <a:latin typeface="Times New Roman" pitchFamily="18" charset="0"/>
                <a:cs typeface="Times New Roman" pitchFamily="18" charset="0"/>
              </a:rPr>
              <a:t>Tổ </a:t>
            </a:r>
            <a:r>
              <a:rPr lang="en-US" sz="3600" b="1" dirty="0">
                <a:solidFill>
                  <a:prstClr val="black"/>
                </a:solidFill>
                <a:latin typeface="Times New Roman" pitchFamily="18" charset="0"/>
                <a:cs typeface="Times New Roman" pitchFamily="18" charset="0"/>
              </a:rPr>
              <a:t>1, 3</a:t>
            </a:r>
            <a:r>
              <a:rPr lang="en-US" sz="3600" b="1">
                <a:solidFill>
                  <a:prstClr val="black"/>
                </a:solidFill>
                <a:latin typeface="Times New Roman" pitchFamily="18" charset="0"/>
                <a:cs typeface="Times New Roman" pitchFamily="18" charset="0"/>
              </a:rPr>
              <a:t>: Câu a, b, c</a:t>
            </a:r>
            <a:endParaRPr lang="en-US" sz="3600" b="1" dirty="0">
              <a:solidFill>
                <a:prstClr val="black"/>
              </a:solidFill>
              <a:latin typeface="Times New Roman" pitchFamily="18" charset="0"/>
              <a:cs typeface="Times New Roman" pitchFamily="18" charset="0"/>
            </a:endParaRPr>
          </a:p>
          <a:p>
            <a:pPr algn="ctr" fontAlgn="base">
              <a:spcBef>
                <a:spcPct val="50000"/>
              </a:spcBef>
              <a:spcAft>
                <a:spcPct val="0"/>
              </a:spcAft>
              <a:defRPr/>
            </a:pPr>
            <a:r>
              <a:rPr lang="en-US" sz="3600" b="1">
                <a:solidFill>
                  <a:prstClr val="black"/>
                </a:solidFill>
                <a:latin typeface="Times New Roman" pitchFamily="18" charset="0"/>
                <a:cs typeface="Times New Roman" pitchFamily="18" charset="0"/>
              </a:rPr>
              <a:t>Tổ </a:t>
            </a:r>
            <a:r>
              <a:rPr lang="en-US" sz="3600" b="1" dirty="0">
                <a:solidFill>
                  <a:prstClr val="black"/>
                </a:solidFill>
                <a:latin typeface="Times New Roman" pitchFamily="18" charset="0"/>
                <a:cs typeface="Times New Roman" pitchFamily="18" charset="0"/>
              </a:rPr>
              <a:t>2, 4</a:t>
            </a:r>
            <a:r>
              <a:rPr lang="en-US" sz="3600" b="1">
                <a:solidFill>
                  <a:prstClr val="black"/>
                </a:solidFill>
                <a:latin typeface="Times New Roman" pitchFamily="18" charset="0"/>
                <a:cs typeface="Times New Roman" pitchFamily="18" charset="0"/>
              </a:rPr>
              <a:t>: Câu d, e     </a:t>
            </a:r>
            <a:endParaRPr lang="en-US" sz="3600" b="1" dirty="0">
              <a:solidFill>
                <a:prstClr val="black"/>
              </a:solidFill>
              <a:latin typeface="Times New Roman" pitchFamily="18" charset="0"/>
              <a:cs typeface="Times New Roman" pitchFamily="18" charset="0"/>
            </a:endParaRPr>
          </a:p>
        </p:txBody>
      </p:sp>
      <p:sp>
        <p:nvSpPr>
          <p:cNvPr id="9" name="Rectangle 8"/>
          <p:cNvSpPr/>
          <p:nvPr/>
        </p:nvSpPr>
        <p:spPr>
          <a:xfrm>
            <a:off x="3124199" y="1149492"/>
            <a:ext cx="5867400" cy="646331"/>
          </a:xfrm>
          <a:prstGeom prst="rect">
            <a:avLst/>
          </a:prstGeom>
        </p:spPr>
        <p:txBody>
          <a:bodyPr>
            <a:spAutoFit/>
          </a:bodyPr>
          <a:lstStyle/>
          <a:p>
            <a:pPr algn="ctr" fontAlgn="base">
              <a:spcBef>
                <a:spcPct val="0"/>
              </a:spcBef>
              <a:spcAft>
                <a:spcPct val="0"/>
              </a:spcAft>
              <a:defRPr/>
            </a:pPr>
            <a:r>
              <a:rPr lang="it-IT" sz="3600" b="1" kern="10">
                <a:ln w="9525">
                  <a:solidFill>
                    <a:srgbClr val="FF0000"/>
                  </a:solidFill>
                  <a:round/>
                  <a:headEnd/>
                  <a:tailEnd/>
                </a:ln>
                <a:solidFill>
                  <a:srgbClr val="FF0000"/>
                </a:solidFill>
                <a:effectLst>
                  <a:outerShdw dist="35921" dir="2700000" algn="ctr" rotWithShape="0">
                    <a:srgbClr val="C0C0C0">
                      <a:alpha val="79999"/>
                    </a:srgbClr>
                  </a:outerShdw>
                </a:effectLst>
                <a:latin typeface="Times New Roman"/>
                <a:cs typeface="Times New Roman"/>
              </a:rPr>
              <a:t>HOẠT ĐỘNG NHÓM</a:t>
            </a:r>
            <a:endParaRPr lang="en-US" sz="3600" b="1" kern="10" dirty="0">
              <a:ln w="9525">
                <a:solidFill>
                  <a:srgbClr val="FF0000"/>
                </a:solidFill>
                <a:round/>
                <a:headEnd/>
                <a:tailEnd/>
              </a:ln>
              <a:solidFill>
                <a:srgbClr val="FF0000"/>
              </a:solidFill>
              <a:effectLst>
                <a:outerShdw dist="35921" dir="2700000" algn="ctr" rotWithShape="0">
                  <a:srgbClr val="C0C0C0">
                    <a:alpha val="79999"/>
                  </a:srgbClr>
                </a:outerShdw>
              </a:effectLst>
              <a:latin typeface="Times New Roman"/>
              <a:cs typeface="Times New Roman"/>
            </a:endParaRPr>
          </a:p>
        </p:txBody>
      </p:sp>
    </p:spTree>
    <p:extLst>
      <p:ext uri="{BB962C8B-B14F-4D97-AF65-F5344CB8AC3E}">
        <p14:creationId xmlns:p14="http://schemas.microsoft.com/office/powerpoint/2010/main" val="36731243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AF601-9E73-44F2-856D-10836509BD5F}"/>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F97C96A-B3DE-44BA-9E0B-60BAF1C1BAE4}"/>
              </a:ext>
            </a:extLst>
          </p:cNvPr>
          <p:cNvSpPr>
            <a:spLocks noGrp="1"/>
          </p:cNvSpPr>
          <p:nvPr>
            <p:ph type="body" idx="1"/>
          </p:nvPr>
        </p:nvSpPr>
        <p:spPr/>
        <p:txBody>
          <a:bodyPr/>
          <a:lstStyle/>
          <a:p>
            <a:endParaRPr lang="en-US"/>
          </a:p>
        </p:txBody>
      </p:sp>
      <p:pic>
        <p:nvPicPr>
          <p:cNvPr id="4" name="Picture 3">
            <a:extLst>
              <a:ext uri="{FF2B5EF4-FFF2-40B4-BE49-F238E27FC236}">
                <a16:creationId xmlns:a16="http://schemas.microsoft.com/office/drawing/2014/main" id="{4EC5617F-43C4-44AB-A219-E3D2208B55E0}"/>
              </a:ext>
            </a:extLst>
          </p:cNvPr>
          <p:cNvPicPr>
            <a:picLocks noChangeAspect="1"/>
          </p:cNvPicPr>
          <p:nvPr/>
        </p:nvPicPr>
        <p:blipFill>
          <a:blip r:embed="rId2"/>
          <a:stretch>
            <a:fillRect/>
          </a:stretch>
        </p:blipFill>
        <p:spPr>
          <a:xfrm>
            <a:off x="301305" y="0"/>
            <a:ext cx="11589391" cy="6858000"/>
          </a:xfrm>
          <a:prstGeom prst="rect">
            <a:avLst/>
          </a:prstGeom>
        </p:spPr>
      </p:pic>
    </p:spTree>
    <p:extLst>
      <p:ext uri="{BB962C8B-B14F-4D97-AF65-F5344CB8AC3E}">
        <p14:creationId xmlns:p14="http://schemas.microsoft.com/office/powerpoint/2010/main" val="2785413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4014169477"/>
              </p:ext>
            </p:extLst>
          </p:nvPr>
        </p:nvGraphicFramePr>
        <p:xfrm>
          <a:off x="169817" y="780507"/>
          <a:ext cx="11756572" cy="5904411"/>
        </p:xfrm>
        <a:graphic>
          <a:graphicData uri="http://schemas.openxmlformats.org/drawingml/2006/table">
            <a:tbl>
              <a:tblPr firstRow="1" bandRow="1">
                <a:tableStyleId>{BDBED569-4797-4DF1-A0F4-6AAB3CD982D8}</a:tableStyleId>
              </a:tblPr>
              <a:tblGrid>
                <a:gridCol w="4336869">
                  <a:extLst>
                    <a:ext uri="{9D8B030D-6E8A-4147-A177-3AD203B41FA5}">
                      <a16:colId xmlns:a16="http://schemas.microsoft.com/office/drawing/2014/main" val="20000"/>
                    </a:ext>
                  </a:extLst>
                </a:gridCol>
                <a:gridCol w="3722914">
                  <a:extLst>
                    <a:ext uri="{9D8B030D-6E8A-4147-A177-3AD203B41FA5}">
                      <a16:colId xmlns:a16="http://schemas.microsoft.com/office/drawing/2014/main" val="20002"/>
                    </a:ext>
                  </a:extLst>
                </a:gridCol>
                <a:gridCol w="3696789">
                  <a:extLst>
                    <a:ext uri="{9D8B030D-6E8A-4147-A177-3AD203B41FA5}">
                      <a16:colId xmlns:a16="http://schemas.microsoft.com/office/drawing/2014/main" val="20003"/>
                    </a:ext>
                  </a:extLst>
                </a:gridCol>
              </a:tblGrid>
              <a:tr h="742934">
                <a:tc>
                  <a:txBody>
                    <a:bodyPr/>
                    <a:lstStyle/>
                    <a:p>
                      <a:pPr algn="ctr"/>
                      <a:r>
                        <a:rPr lang="en-US" sz="2400" dirty="0" err="1">
                          <a:latin typeface="Times New Roman" pitchFamily="18" charset="0"/>
                          <a:cs typeface="Times New Roman" pitchFamily="18" charset="0"/>
                        </a:rPr>
                        <a:t>Hiện</a:t>
                      </a:r>
                      <a:r>
                        <a:rPr lang="en-US" sz="2400" baseline="0" dirty="0">
                          <a:latin typeface="Times New Roman" pitchFamily="18" charset="0"/>
                          <a:cs typeface="Times New Roman" pitchFamily="18" charset="0"/>
                        </a:rPr>
                        <a:t> </a:t>
                      </a:r>
                      <a:r>
                        <a:rPr lang="en-US" sz="2400" baseline="0" dirty="0" err="1">
                          <a:latin typeface="Times New Roman" pitchFamily="18" charset="0"/>
                          <a:cs typeface="Times New Roman" pitchFamily="18" charset="0"/>
                        </a:rPr>
                        <a:t>tượng</a:t>
                      </a:r>
                      <a:r>
                        <a:rPr lang="en-US" sz="2400" baseline="0"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txBody>
                  <a:tcPr marT="45723" marB="45723">
                    <a:solidFill>
                      <a:schemeClr val="accent2">
                        <a:lumMod val="20000"/>
                        <a:lumOff val="80000"/>
                      </a:schemeClr>
                    </a:solidFill>
                  </a:tcPr>
                </a:tc>
                <a:tc>
                  <a:txBody>
                    <a:bodyPr/>
                    <a:lstStyle/>
                    <a:p>
                      <a:pPr algn="ctr"/>
                      <a:r>
                        <a:rPr lang="en-US" sz="2400" dirty="0" err="1">
                          <a:latin typeface="Times New Roman" pitchFamily="18" charset="0"/>
                          <a:cs typeface="Times New Roman" pitchFamily="18" charset="0"/>
                        </a:rPr>
                        <a:t>Lực</a:t>
                      </a:r>
                      <a:r>
                        <a:rPr lang="en-US" sz="2400" baseline="0" dirty="0">
                          <a:latin typeface="Times New Roman" pitchFamily="18" charset="0"/>
                          <a:cs typeface="Times New Roman" pitchFamily="18" charset="0"/>
                        </a:rPr>
                        <a:t> ma </a:t>
                      </a:r>
                      <a:r>
                        <a:rPr lang="en-US" sz="2400" baseline="0" dirty="0" err="1">
                          <a:latin typeface="Times New Roman" pitchFamily="18" charset="0"/>
                          <a:cs typeface="Times New Roman" pitchFamily="18" charset="0"/>
                        </a:rPr>
                        <a:t>sát</a:t>
                      </a:r>
                      <a:r>
                        <a:rPr lang="en-US" sz="2400" baseline="0" dirty="0">
                          <a:latin typeface="Times New Roman" pitchFamily="18" charset="0"/>
                          <a:cs typeface="Times New Roman" pitchFamily="18" charset="0"/>
                        </a:rPr>
                        <a:t> </a:t>
                      </a:r>
                    </a:p>
                    <a:p>
                      <a:pPr algn="ctr"/>
                      <a:r>
                        <a:rPr lang="en-US" sz="2400" baseline="0" dirty="0" err="1">
                          <a:latin typeface="Times New Roman" pitchFamily="18" charset="0"/>
                          <a:cs typeface="Times New Roman" pitchFamily="18" charset="0"/>
                        </a:rPr>
                        <a:t>xuất</a:t>
                      </a:r>
                      <a:r>
                        <a:rPr lang="en-US" sz="2400" baseline="0" dirty="0">
                          <a:latin typeface="Times New Roman" pitchFamily="18" charset="0"/>
                          <a:cs typeface="Times New Roman" pitchFamily="18" charset="0"/>
                        </a:rPr>
                        <a:t> </a:t>
                      </a:r>
                      <a:r>
                        <a:rPr lang="en-US" sz="2400" baseline="0" dirty="0" err="1">
                          <a:latin typeface="Times New Roman" pitchFamily="18" charset="0"/>
                          <a:cs typeface="Times New Roman" pitchFamily="18" charset="0"/>
                        </a:rPr>
                        <a:t>hiện</a:t>
                      </a:r>
                      <a:endParaRPr lang="en-US" sz="2400" dirty="0">
                        <a:latin typeface="Times New Roman" pitchFamily="18" charset="0"/>
                        <a:cs typeface="Times New Roman" pitchFamily="18" charset="0"/>
                      </a:endParaRPr>
                    </a:p>
                  </a:txBody>
                  <a:tcPr marT="45723" marB="45723">
                    <a:solidFill>
                      <a:schemeClr val="accent2">
                        <a:lumMod val="20000"/>
                        <a:lumOff val="80000"/>
                      </a:schemeClr>
                    </a:solidFill>
                  </a:tcPr>
                </a:tc>
                <a:tc>
                  <a:txBody>
                    <a:bodyPr/>
                    <a:lstStyle/>
                    <a:p>
                      <a:pPr algn="ctr"/>
                      <a:r>
                        <a:rPr lang="en-US" sz="2400" dirty="0" err="1">
                          <a:latin typeface="Times New Roman" pitchFamily="18" charset="0"/>
                          <a:cs typeface="Times New Roman" pitchFamily="18" charset="0"/>
                        </a:rPr>
                        <a:t>Tác</a:t>
                      </a:r>
                      <a:r>
                        <a:rPr lang="en-US" sz="2400" baseline="0" dirty="0">
                          <a:latin typeface="Times New Roman" pitchFamily="18" charset="0"/>
                          <a:cs typeface="Times New Roman" pitchFamily="18" charset="0"/>
                        </a:rPr>
                        <a:t> </a:t>
                      </a:r>
                      <a:r>
                        <a:rPr lang="en-US" sz="2400" baseline="0" dirty="0" err="1">
                          <a:latin typeface="Times New Roman" pitchFamily="18" charset="0"/>
                          <a:cs typeface="Times New Roman" pitchFamily="18" charset="0"/>
                        </a:rPr>
                        <a:t>dụng</a:t>
                      </a:r>
                      <a:r>
                        <a:rPr lang="en-US" sz="2400" baseline="0" dirty="0">
                          <a:latin typeface="Times New Roman" pitchFamily="18" charset="0"/>
                          <a:cs typeface="Times New Roman" pitchFamily="18" charset="0"/>
                        </a:rPr>
                        <a:t> </a:t>
                      </a:r>
                      <a:r>
                        <a:rPr lang="en-US" sz="2400" baseline="0" dirty="0" err="1">
                          <a:latin typeface="Times New Roman" pitchFamily="18" charset="0"/>
                          <a:cs typeface="Times New Roman" pitchFamily="18" charset="0"/>
                        </a:rPr>
                        <a:t>cản</a:t>
                      </a:r>
                      <a:r>
                        <a:rPr lang="en-US" sz="2400" baseline="0" dirty="0">
                          <a:latin typeface="Times New Roman" pitchFamily="18" charset="0"/>
                          <a:cs typeface="Times New Roman" pitchFamily="18" charset="0"/>
                        </a:rPr>
                        <a:t> </a:t>
                      </a:r>
                      <a:r>
                        <a:rPr lang="en-US" sz="2400" baseline="0" dirty="0" err="1">
                          <a:latin typeface="Times New Roman" pitchFamily="18" charset="0"/>
                          <a:cs typeface="Times New Roman" pitchFamily="18" charset="0"/>
                        </a:rPr>
                        <a:t>trở</a:t>
                      </a:r>
                      <a:r>
                        <a:rPr lang="en-US" sz="2400" baseline="0" dirty="0">
                          <a:latin typeface="Times New Roman" pitchFamily="18" charset="0"/>
                          <a:cs typeface="Times New Roman" pitchFamily="18" charset="0"/>
                        </a:rPr>
                        <a:t> hay </a:t>
                      </a:r>
                      <a:r>
                        <a:rPr lang="en-US" sz="2400" baseline="0" dirty="0" err="1">
                          <a:latin typeface="Times New Roman" pitchFamily="18" charset="0"/>
                          <a:cs typeface="Times New Roman" pitchFamily="18" charset="0"/>
                        </a:rPr>
                        <a:t>thúc</a:t>
                      </a:r>
                      <a:r>
                        <a:rPr lang="en-US" sz="2400" baseline="0" dirty="0">
                          <a:latin typeface="Times New Roman" pitchFamily="18" charset="0"/>
                          <a:cs typeface="Times New Roman" pitchFamily="18" charset="0"/>
                        </a:rPr>
                        <a:t> </a:t>
                      </a:r>
                      <a:r>
                        <a:rPr lang="en-US" sz="2400" baseline="0" dirty="0" err="1">
                          <a:latin typeface="Times New Roman" pitchFamily="18" charset="0"/>
                          <a:cs typeface="Times New Roman" pitchFamily="18" charset="0"/>
                        </a:rPr>
                        <a:t>đẩy</a:t>
                      </a:r>
                      <a:endParaRPr lang="en-US" sz="2400" dirty="0">
                        <a:latin typeface="Times New Roman" pitchFamily="18" charset="0"/>
                        <a:cs typeface="Times New Roman" pitchFamily="18" charset="0"/>
                      </a:endParaRPr>
                    </a:p>
                  </a:txBody>
                  <a:tcPr marT="45723" marB="45723">
                    <a:solidFill>
                      <a:schemeClr val="accent2">
                        <a:lumMod val="20000"/>
                        <a:lumOff val="80000"/>
                      </a:schemeClr>
                    </a:solidFill>
                  </a:tcPr>
                </a:tc>
                <a:extLst>
                  <a:ext uri="{0D108BD9-81ED-4DB2-BD59-A6C34878D82A}">
                    <a16:rowId xmlns:a16="http://schemas.microsoft.com/office/drawing/2014/main" val="10000"/>
                  </a:ext>
                </a:extLst>
              </a:tr>
              <a:tr h="1550469">
                <a:tc>
                  <a:txBody>
                    <a:bodyPr/>
                    <a:lstStyle/>
                    <a:p>
                      <a:endParaRPr lang="en-US" sz="1800" dirty="0"/>
                    </a:p>
                    <a:p>
                      <a:endParaRPr lang="en-US" sz="1800" dirty="0"/>
                    </a:p>
                    <a:p>
                      <a:endParaRPr lang="en-US" sz="1800" dirty="0"/>
                    </a:p>
                    <a:p>
                      <a:endParaRPr lang="en-US" sz="1800" dirty="0"/>
                    </a:p>
                    <a:p>
                      <a:endParaRPr lang="en-US" sz="1800" dirty="0"/>
                    </a:p>
                  </a:txBody>
                  <a:tcPr marT="45723" marB="45723"/>
                </a:tc>
                <a:tc>
                  <a:txBody>
                    <a:bodyPr/>
                    <a:lstStyle/>
                    <a:p>
                      <a:pPr marR="0" algn="l" rtl="0"/>
                      <a:endParaRPr lang="en-US" sz="900" b="0" i="0" u="none" strike="noStrike" baseline="0" dirty="0">
                        <a:solidFill>
                          <a:srgbClr val="000000"/>
                        </a:solidFill>
                        <a:latin typeface="Segoe UI" panose="020B0502040204020203" pitchFamily="34" charset="0"/>
                      </a:endParaRPr>
                    </a:p>
                    <a:p>
                      <a:endParaRPr lang="en-US" sz="1800" dirty="0"/>
                    </a:p>
                  </a:txBody>
                  <a:tcPr marT="45723" marB="45723"/>
                </a:tc>
                <a:tc>
                  <a:txBody>
                    <a:bodyPr/>
                    <a:lstStyle/>
                    <a:p>
                      <a:endParaRPr lang="en-US" sz="1800" dirty="0"/>
                    </a:p>
                  </a:txBody>
                  <a:tcPr marT="45723" marB="45723"/>
                </a:tc>
                <a:extLst>
                  <a:ext uri="{0D108BD9-81ED-4DB2-BD59-A6C34878D82A}">
                    <a16:rowId xmlns:a16="http://schemas.microsoft.com/office/drawing/2014/main" val="10001"/>
                  </a:ext>
                </a:extLst>
              </a:tr>
              <a:tr h="1745408">
                <a:tc>
                  <a:txBody>
                    <a:bodyPr/>
                    <a:lstStyle/>
                    <a:p>
                      <a:endParaRPr lang="en-US" sz="1800" dirty="0"/>
                    </a:p>
                  </a:txBody>
                  <a:tcPr marT="45723" marB="45723"/>
                </a:tc>
                <a:tc>
                  <a:txBody>
                    <a:bodyPr/>
                    <a:lstStyle/>
                    <a:p>
                      <a:endParaRPr lang="en-US" sz="1800" dirty="0"/>
                    </a:p>
                  </a:txBody>
                  <a:tcPr marT="45723" marB="45723"/>
                </a:tc>
                <a:tc>
                  <a:txBody>
                    <a:bodyPr/>
                    <a:lstStyle/>
                    <a:p>
                      <a:endParaRPr lang="en-US" sz="1800" dirty="0"/>
                    </a:p>
                  </a:txBody>
                  <a:tcPr marT="45723" marB="45723"/>
                </a:tc>
                <a:extLst>
                  <a:ext uri="{0D108BD9-81ED-4DB2-BD59-A6C34878D82A}">
                    <a16:rowId xmlns:a16="http://schemas.microsoft.com/office/drawing/2014/main" val="10002"/>
                  </a:ext>
                </a:extLst>
              </a:tr>
              <a:tr h="1785568">
                <a:tc>
                  <a:txBody>
                    <a:bodyPr/>
                    <a:lstStyle/>
                    <a:p>
                      <a:endParaRPr lang="en-US" sz="1800" dirty="0"/>
                    </a:p>
                  </a:txBody>
                  <a:tcPr marT="45723" marB="45723"/>
                </a:tc>
                <a:tc>
                  <a:txBody>
                    <a:bodyPr/>
                    <a:lstStyle/>
                    <a:p>
                      <a:endParaRPr lang="en-US" sz="1800" dirty="0"/>
                    </a:p>
                  </a:txBody>
                  <a:tcPr marT="45723" marB="45723"/>
                </a:tc>
                <a:tc>
                  <a:txBody>
                    <a:bodyPr/>
                    <a:lstStyle/>
                    <a:p>
                      <a:endParaRPr lang="en-US" sz="1800" dirty="0"/>
                    </a:p>
                  </a:txBody>
                  <a:tcPr marT="45723" marB="45723"/>
                </a:tc>
                <a:extLst>
                  <a:ext uri="{0D108BD9-81ED-4DB2-BD59-A6C34878D82A}">
                    <a16:rowId xmlns:a16="http://schemas.microsoft.com/office/drawing/2014/main" val="10003"/>
                  </a:ext>
                </a:extLst>
              </a:tr>
            </a:tbl>
          </a:graphicData>
        </a:graphic>
      </p:graphicFrame>
      <p:pic>
        <p:nvPicPr>
          <p:cNvPr id="22555"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918" y="1655808"/>
            <a:ext cx="3886200" cy="143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918" y="3195094"/>
            <a:ext cx="38862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918" y="4984435"/>
            <a:ext cx="3886200" cy="1700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567644" y="187436"/>
            <a:ext cx="3056709" cy="523220"/>
          </a:xfrm>
          <a:prstGeom prst="rect">
            <a:avLst/>
          </a:prstGeom>
          <a:noFill/>
        </p:spPr>
        <p:txBody>
          <a:bodyPr wrap="square" rtlCol="0">
            <a:spAutoFit/>
          </a:bodyPr>
          <a:lstStyle/>
          <a:p>
            <a:r>
              <a:rPr lang="en-US" sz="2800" b="1" dirty="0" err="1">
                <a:solidFill>
                  <a:srgbClr val="FF0000"/>
                </a:solidFill>
                <a:latin typeface="Times New Roman" panose="02020603050405020304" pitchFamily="18" charset="0"/>
                <a:cs typeface="Times New Roman" panose="02020603050405020304" pitchFamily="18" charset="0"/>
              </a:rPr>
              <a:t>Phiếu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học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tập</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số</a:t>
            </a:r>
            <a:r>
              <a:rPr lang="en-US" sz="2800" b="1" dirty="0">
                <a:solidFill>
                  <a:srgbClr val="FF0000"/>
                </a:solidFill>
                <a:latin typeface="Times New Roman" panose="02020603050405020304" pitchFamily="18" charset="0"/>
                <a:cs typeface="Times New Roman" panose="02020603050405020304" pitchFamily="18" charset="0"/>
              </a:rPr>
              <a:t> 1</a:t>
            </a:r>
          </a:p>
        </p:txBody>
      </p:sp>
      <p:pic>
        <p:nvPicPr>
          <p:cNvPr id="4" name="Picture 3"/>
          <p:cNvPicPr>
            <a:picLocks noChangeAspect="1"/>
          </p:cNvPicPr>
          <p:nvPr/>
        </p:nvPicPr>
        <p:blipFill>
          <a:blip r:embed="rId5"/>
          <a:stretch>
            <a:fillRect/>
          </a:stretch>
        </p:blipFill>
        <p:spPr>
          <a:xfrm>
            <a:off x="5068390" y="1953405"/>
            <a:ext cx="2555963" cy="838317"/>
          </a:xfrm>
          <a:prstGeom prst="rect">
            <a:avLst/>
          </a:prstGeom>
        </p:spPr>
      </p:pic>
      <p:pic>
        <p:nvPicPr>
          <p:cNvPr id="5" name="Picture 4"/>
          <p:cNvPicPr>
            <a:picLocks noChangeAspect="1"/>
          </p:cNvPicPr>
          <p:nvPr/>
        </p:nvPicPr>
        <p:blipFill>
          <a:blip r:embed="rId6"/>
          <a:stretch>
            <a:fillRect/>
          </a:stretch>
        </p:blipFill>
        <p:spPr>
          <a:xfrm>
            <a:off x="8612033" y="1953405"/>
            <a:ext cx="2857899" cy="838317"/>
          </a:xfrm>
          <a:prstGeom prst="rect">
            <a:avLst/>
          </a:prstGeom>
        </p:spPr>
      </p:pic>
      <p:pic>
        <p:nvPicPr>
          <p:cNvPr id="10" name="Picture 9"/>
          <p:cNvPicPr>
            <a:picLocks noChangeAspect="1"/>
          </p:cNvPicPr>
          <p:nvPr/>
        </p:nvPicPr>
        <p:blipFill>
          <a:blip r:embed="rId7"/>
          <a:stretch>
            <a:fillRect/>
          </a:stretch>
        </p:blipFill>
        <p:spPr>
          <a:xfrm>
            <a:off x="4709917" y="3768635"/>
            <a:ext cx="2772162" cy="466790"/>
          </a:xfrm>
          <a:prstGeom prst="rect">
            <a:avLst/>
          </a:prstGeom>
        </p:spPr>
      </p:pic>
      <p:pic>
        <p:nvPicPr>
          <p:cNvPr id="12" name="Picture 11"/>
          <p:cNvPicPr>
            <a:picLocks noChangeAspect="1"/>
          </p:cNvPicPr>
          <p:nvPr/>
        </p:nvPicPr>
        <p:blipFill>
          <a:blip r:embed="rId8"/>
          <a:stretch>
            <a:fillRect/>
          </a:stretch>
        </p:blipFill>
        <p:spPr>
          <a:xfrm>
            <a:off x="8612033" y="3545461"/>
            <a:ext cx="2667372" cy="838317"/>
          </a:xfrm>
          <a:prstGeom prst="rect">
            <a:avLst/>
          </a:prstGeom>
        </p:spPr>
      </p:pic>
      <p:pic>
        <p:nvPicPr>
          <p:cNvPr id="15" name="Picture 14"/>
          <p:cNvPicPr>
            <a:picLocks noChangeAspect="1"/>
          </p:cNvPicPr>
          <p:nvPr/>
        </p:nvPicPr>
        <p:blipFill>
          <a:blip r:embed="rId9"/>
          <a:stretch>
            <a:fillRect/>
          </a:stretch>
        </p:blipFill>
        <p:spPr>
          <a:xfrm>
            <a:off x="4995707" y="5546455"/>
            <a:ext cx="2486372" cy="466790"/>
          </a:xfrm>
          <a:prstGeom prst="rect">
            <a:avLst/>
          </a:prstGeom>
        </p:spPr>
      </p:pic>
      <p:pic>
        <p:nvPicPr>
          <p:cNvPr id="16" name="Picture 15"/>
          <p:cNvPicPr>
            <a:picLocks noChangeAspect="1"/>
          </p:cNvPicPr>
          <p:nvPr/>
        </p:nvPicPr>
        <p:blipFill>
          <a:blip r:embed="rId10"/>
          <a:stretch>
            <a:fillRect/>
          </a:stretch>
        </p:blipFill>
        <p:spPr>
          <a:xfrm>
            <a:off x="8702532" y="5415517"/>
            <a:ext cx="2676899" cy="838317"/>
          </a:xfrm>
          <a:prstGeom prst="rect">
            <a:avLst/>
          </a:prstGeom>
        </p:spPr>
      </p:pic>
    </p:spTree>
    <p:extLst>
      <p:ext uri="{BB962C8B-B14F-4D97-AF65-F5344CB8AC3E}">
        <p14:creationId xmlns:p14="http://schemas.microsoft.com/office/powerpoint/2010/main" val="4006441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anim calcmode="lin" valueType="num">
                                      <p:cBhvr>
                                        <p:cTn id="43" dur="1000" fill="hold"/>
                                        <p:tgtEl>
                                          <p:spTgt spid="16"/>
                                        </p:tgtEl>
                                        <p:attrNameLst>
                                          <p:attrName>ppt_x</p:attrName>
                                        </p:attrNameLst>
                                      </p:cBhvr>
                                      <p:tavLst>
                                        <p:tav tm="0">
                                          <p:val>
                                            <p:strVal val="#ppt_x"/>
                                          </p:val>
                                        </p:tav>
                                        <p:tav tm="100000">
                                          <p:val>
                                            <p:strVal val="#ppt_x"/>
                                          </p:val>
                                        </p:tav>
                                      </p:tavLst>
                                    </p:anim>
                                    <p:anim calcmode="lin" valueType="num">
                                      <p:cBhvr>
                                        <p:cTn id="4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3124200" y="25400"/>
            <a:ext cx="5867400" cy="522288"/>
          </a:xfrm>
          <a:prstGeom prst="rect">
            <a:avLst/>
          </a:prstGeom>
        </p:spPr>
        <p:txBody>
          <a:bodyPr>
            <a:spAutoFit/>
          </a:bodyPr>
          <a:lstStyle/>
          <a:p>
            <a:pPr algn="ctr" fontAlgn="base">
              <a:spcBef>
                <a:spcPct val="0"/>
              </a:spcBef>
              <a:spcAft>
                <a:spcPct val="0"/>
              </a:spcAft>
              <a:defRPr/>
            </a:pPr>
            <a:endParaRPr lang="en-US" sz="2800" b="1" kern="10" dirty="0">
              <a:ln w="9525">
                <a:solidFill>
                  <a:srgbClr val="FF0000"/>
                </a:solidFill>
                <a:round/>
                <a:headEnd/>
                <a:tailEnd/>
              </a:ln>
              <a:solidFill>
                <a:srgbClr val="FFCC00"/>
              </a:solidFill>
              <a:effectLst>
                <a:outerShdw dist="35921" dir="2700000" algn="ctr" rotWithShape="0">
                  <a:srgbClr val="C0C0C0">
                    <a:alpha val="79999"/>
                  </a:srgbClr>
                </a:outerShdw>
              </a:effectLst>
              <a:latin typeface="Times New Roman"/>
              <a:cs typeface="Times New Roman"/>
            </a:endParaRPr>
          </a:p>
        </p:txBody>
      </p:sp>
      <p:pic>
        <p:nvPicPr>
          <p:cNvPr id="11"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154" y="992778"/>
            <a:ext cx="4445725" cy="2581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255" y="3737318"/>
            <a:ext cx="4407624" cy="2585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4567644" y="187436"/>
            <a:ext cx="3056709" cy="523220"/>
          </a:xfrm>
          <a:prstGeom prst="rect">
            <a:avLst/>
          </a:prstGeom>
          <a:noFill/>
        </p:spPr>
        <p:txBody>
          <a:bodyPr wrap="square" rtlCol="0">
            <a:spAutoFit/>
          </a:bodyPr>
          <a:lstStyle/>
          <a:p>
            <a:r>
              <a:rPr lang="en-US" sz="2800" b="1" dirty="0" err="1">
                <a:solidFill>
                  <a:srgbClr val="FF0000"/>
                </a:solidFill>
                <a:latin typeface="Times New Roman" panose="02020603050405020304" pitchFamily="18" charset="0"/>
                <a:cs typeface="Times New Roman" panose="02020603050405020304" pitchFamily="18" charset="0"/>
              </a:rPr>
              <a:t>Phiếu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học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tập</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số</a:t>
            </a:r>
            <a:r>
              <a:rPr lang="en-US" sz="2800" b="1" dirty="0">
                <a:solidFill>
                  <a:srgbClr val="FF0000"/>
                </a:solidFill>
                <a:latin typeface="Times New Roman" panose="02020603050405020304" pitchFamily="18" charset="0"/>
                <a:cs typeface="Times New Roman" panose="02020603050405020304" pitchFamily="18" charset="0"/>
              </a:rPr>
              <a:t> 2</a:t>
            </a:r>
          </a:p>
        </p:txBody>
      </p:sp>
      <p:pic>
        <p:nvPicPr>
          <p:cNvPr id="2" name="Picture 1"/>
          <p:cNvPicPr>
            <a:picLocks noChangeAspect="1"/>
          </p:cNvPicPr>
          <p:nvPr/>
        </p:nvPicPr>
        <p:blipFill>
          <a:blip r:embed="rId5"/>
          <a:stretch>
            <a:fillRect/>
          </a:stretch>
        </p:blipFill>
        <p:spPr>
          <a:xfrm>
            <a:off x="5778971" y="1485834"/>
            <a:ext cx="5781658" cy="1768354"/>
          </a:xfrm>
          <a:prstGeom prst="rect">
            <a:avLst/>
          </a:prstGeom>
        </p:spPr>
      </p:pic>
      <p:pic>
        <p:nvPicPr>
          <p:cNvPr id="3" name="Picture 2"/>
          <p:cNvPicPr>
            <a:picLocks noChangeAspect="1"/>
          </p:cNvPicPr>
          <p:nvPr/>
        </p:nvPicPr>
        <p:blipFill>
          <a:blip r:embed="rId6"/>
          <a:stretch>
            <a:fillRect/>
          </a:stretch>
        </p:blipFill>
        <p:spPr>
          <a:xfrm>
            <a:off x="5778971" y="4301679"/>
            <a:ext cx="5835900" cy="1456382"/>
          </a:xfrm>
          <a:prstGeom prst="rect">
            <a:avLst/>
          </a:prstGeom>
        </p:spPr>
      </p:pic>
      <p:sp>
        <p:nvSpPr>
          <p:cNvPr id="4" name="Right Arrow 3"/>
          <p:cNvSpPr/>
          <p:nvPr/>
        </p:nvSpPr>
        <p:spPr>
          <a:xfrm>
            <a:off x="4754879" y="1985554"/>
            <a:ext cx="901338" cy="418012"/>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4754879" y="4820864"/>
            <a:ext cx="901338" cy="418012"/>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1723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30597" y="174962"/>
            <a:ext cx="4692573"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err="1">
                <a:ln>
                  <a:noFill/>
                </a:ln>
                <a:solidFill>
                  <a:srgbClr val="FF0000"/>
                </a:solidFill>
                <a:effectLst/>
                <a:uLnTx/>
                <a:uFillTx/>
                <a:latin typeface="Times New Roman" pitchFamily="18" charset="0"/>
                <a:ea typeface="+mn-ea"/>
                <a:cs typeface="Times New Roman" pitchFamily="18" charset="0"/>
              </a:rPr>
              <a:t>Ví</a:t>
            </a:r>
            <a:r>
              <a:rPr kumimoji="0" lang="en-US" sz="36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 dụ </a:t>
            </a:r>
            <a:r>
              <a:rPr kumimoji="0" lang="en-US" sz="3600" b="1"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rPr>
              <a:t>lực</a:t>
            </a:r>
            <a:r>
              <a:rPr kumimoji="0" lang="en-US"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ma sát làm </a:t>
            </a:r>
            <a:r>
              <a:rPr lang="en-US" sz="3600" b="1">
                <a:solidFill>
                  <a:srgbClr val="FF0000"/>
                </a:solidFill>
                <a:latin typeface="Times New Roman" pitchFamily="18" charset="0"/>
                <a:cs typeface="Times New Roman" pitchFamily="18" charset="0"/>
              </a:rPr>
              <a:t>giúp thúc đẩy</a:t>
            </a:r>
            <a:r>
              <a:rPr kumimoji="0" lang="en-US" sz="36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 chuyển động </a:t>
            </a:r>
            <a:endParaRPr kumimoji="0" lang="en-US"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pic>
        <p:nvPicPr>
          <p:cNvPr id="6" name="Shape 2700"/>
          <p:cNvPicPr/>
          <p:nvPr/>
        </p:nvPicPr>
        <p:blipFill rotWithShape="1">
          <a:blip r:embed="rId2"/>
          <a:srcRect r="48232" b="29803"/>
          <a:stretch/>
        </p:blipFill>
        <p:spPr>
          <a:xfrm>
            <a:off x="5023170" y="92211"/>
            <a:ext cx="4832514" cy="2590925"/>
          </a:xfrm>
          <a:prstGeom prst="rect">
            <a:avLst/>
          </a:prstGeom>
        </p:spPr>
      </p:pic>
      <p:pic>
        <p:nvPicPr>
          <p:cNvPr id="4" name="Hình ảnh 3">
            <a:extLst>
              <a:ext uri="{FF2B5EF4-FFF2-40B4-BE49-F238E27FC236}">
                <a16:creationId xmlns:a16="http://schemas.microsoft.com/office/drawing/2014/main" id="{E92802F6-D05F-4CFE-9FF4-C44966F842D0}"/>
              </a:ext>
            </a:extLst>
          </p:cNvPr>
          <p:cNvPicPr>
            <a:picLocks noChangeAspect="1"/>
          </p:cNvPicPr>
          <p:nvPr/>
        </p:nvPicPr>
        <p:blipFill>
          <a:blip r:embed="rId3"/>
          <a:stretch>
            <a:fillRect/>
          </a:stretch>
        </p:blipFill>
        <p:spPr>
          <a:xfrm>
            <a:off x="924375" y="2586832"/>
            <a:ext cx="3891946" cy="2575171"/>
          </a:xfrm>
          <a:prstGeom prst="rect">
            <a:avLst/>
          </a:prstGeom>
        </p:spPr>
      </p:pic>
      <p:pic>
        <p:nvPicPr>
          <p:cNvPr id="10" name="Hình ảnh 9">
            <a:extLst>
              <a:ext uri="{FF2B5EF4-FFF2-40B4-BE49-F238E27FC236}">
                <a16:creationId xmlns:a16="http://schemas.microsoft.com/office/drawing/2014/main" id="{A8EC0895-126C-4920-B9C1-3D6CC31C9F0E}"/>
              </a:ext>
            </a:extLst>
          </p:cNvPr>
          <p:cNvPicPr>
            <a:picLocks noChangeAspect="1"/>
          </p:cNvPicPr>
          <p:nvPr/>
        </p:nvPicPr>
        <p:blipFill>
          <a:blip r:embed="rId4"/>
          <a:stretch>
            <a:fillRect/>
          </a:stretch>
        </p:blipFill>
        <p:spPr>
          <a:xfrm>
            <a:off x="6713275" y="2879402"/>
            <a:ext cx="4554350" cy="2590925"/>
          </a:xfrm>
          <a:prstGeom prst="rect">
            <a:avLst/>
          </a:prstGeom>
        </p:spPr>
      </p:pic>
      <p:sp>
        <p:nvSpPr>
          <p:cNvPr id="11" name="Rounded Rectangle 1">
            <a:extLst>
              <a:ext uri="{FF2B5EF4-FFF2-40B4-BE49-F238E27FC236}">
                <a16:creationId xmlns:a16="http://schemas.microsoft.com/office/drawing/2014/main" id="{69ED0604-5739-4521-9AA3-9003E4CFA757}"/>
              </a:ext>
            </a:extLst>
          </p:cNvPr>
          <p:cNvSpPr/>
          <p:nvPr/>
        </p:nvSpPr>
        <p:spPr>
          <a:xfrm>
            <a:off x="9960052" y="312228"/>
            <a:ext cx="2067823" cy="178741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Lực ma sát giúp việc đi lại trên mặt đất được dễ dàng hơn</a:t>
            </a:r>
            <a:endParaRPr kumimoji="0" 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12" name="Rounded Rectangle 1">
            <a:extLst>
              <a:ext uri="{FF2B5EF4-FFF2-40B4-BE49-F238E27FC236}">
                <a16:creationId xmlns:a16="http://schemas.microsoft.com/office/drawing/2014/main" id="{1210911D-E143-4E6D-A339-D974C38DCA99}"/>
              </a:ext>
            </a:extLst>
          </p:cNvPr>
          <p:cNvSpPr/>
          <p:nvPr/>
        </p:nvSpPr>
        <p:spPr>
          <a:xfrm>
            <a:off x="6704954" y="5669116"/>
            <a:ext cx="4562671" cy="774461"/>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Lực ma sát giúp ta viết phấn lên bảng được dễ dàng hơn </a:t>
            </a:r>
            <a:endParaRPr kumimoji="0" 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13" name="Rounded Rectangle 1">
            <a:extLst>
              <a:ext uri="{FF2B5EF4-FFF2-40B4-BE49-F238E27FC236}">
                <a16:creationId xmlns:a16="http://schemas.microsoft.com/office/drawing/2014/main" id="{FE49DD00-AF36-47D9-914E-9B7C887ECDB1}"/>
              </a:ext>
            </a:extLst>
          </p:cNvPr>
          <p:cNvSpPr/>
          <p:nvPr/>
        </p:nvSpPr>
        <p:spPr>
          <a:xfrm>
            <a:off x="665010" y="5314368"/>
            <a:ext cx="4562671" cy="1144086"/>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Lực ma sát giúp hành lý nằm yên trên băng chuyền, để vận chuyển được dễ dàng hơn.</a:t>
            </a:r>
            <a:endParaRPr kumimoji="0" 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912183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ppt_x"/>
                                          </p:val>
                                        </p:tav>
                                        <p:tav tm="100000">
                                          <p:val>
                                            <p:strVal val="#ppt_x"/>
                                          </p:val>
                                        </p:tav>
                                      </p:tavLst>
                                    </p:anim>
                                    <p:anim calcmode="lin" valueType="num">
                                      <p:cBhvr additive="base">
                                        <p:cTn id="3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578739" y="-732223"/>
            <a:ext cx="4201111" cy="1124107"/>
          </a:xfrm>
          <a:prstGeom prst="rect">
            <a:avLst/>
          </a:prstGeom>
        </p:spPr>
      </p:pic>
      <p:sp>
        <p:nvSpPr>
          <p:cNvPr id="12" name="Rounded Rectangle 1">
            <a:extLst>
              <a:ext uri="{FF2B5EF4-FFF2-40B4-BE49-F238E27FC236}">
                <a16:creationId xmlns:a16="http://schemas.microsoft.com/office/drawing/2014/main" id="{96201B9B-40DA-44C7-B3A1-D8344093239F}"/>
              </a:ext>
            </a:extLst>
          </p:cNvPr>
          <p:cNvSpPr/>
          <p:nvPr/>
        </p:nvSpPr>
        <p:spPr>
          <a:xfrm>
            <a:off x="738831" y="2103210"/>
            <a:ext cx="10902595" cy="1669811"/>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Lực ma sát có tác dụng cản trở hoặc thúc đẩy chuyển động.</a:t>
            </a:r>
            <a:endParaRPr kumimoji="0" lang="en-US" sz="36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endParaRPr>
          </a:p>
        </p:txBody>
      </p:sp>
      <p:sp>
        <p:nvSpPr>
          <p:cNvPr id="11" name="Cloud 4">
            <a:extLst>
              <a:ext uri="{FF2B5EF4-FFF2-40B4-BE49-F238E27FC236}">
                <a16:creationId xmlns:a16="http://schemas.microsoft.com/office/drawing/2014/main" id="{CCF17698-93BC-4240-83E4-E29553DC1F31}"/>
              </a:ext>
            </a:extLst>
          </p:cNvPr>
          <p:cNvSpPr/>
          <p:nvPr/>
        </p:nvSpPr>
        <p:spPr>
          <a:xfrm>
            <a:off x="3218328" y="1533270"/>
            <a:ext cx="5631873" cy="2401422"/>
          </a:xfrm>
          <a:prstGeom prst="cloud">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Trebuchet MS"/>
                <a:ea typeface="+mn-ea"/>
                <a:cs typeface="+mn-cs"/>
              </a:rPr>
              <a:t>Lực ma sát có tác dụng gì?</a:t>
            </a:r>
            <a:endParaRPr kumimoji="0" lang="en-US" sz="3600" b="0" i="0" u="none" strike="noStrike" kern="1200" cap="none" spc="0" normalizeH="0" baseline="0" noProof="0" dirty="0">
              <a:ln>
                <a:noFill/>
              </a:ln>
              <a:solidFill>
                <a:prstClr val="black"/>
              </a:solidFill>
              <a:effectLst/>
              <a:uLnTx/>
              <a:uFillTx/>
              <a:latin typeface="Trebuchet MS"/>
              <a:ea typeface="+mn-ea"/>
              <a:cs typeface="+mn-cs"/>
            </a:endParaRPr>
          </a:p>
        </p:txBody>
      </p:sp>
    </p:spTree>
    <p:extLst>
      <p:ext uri="{BB962C8B-B14F-4D97-AF65-F5344CB8AC3E}">
        <p14:creationId xmlns:p14="http://schemas.microsoft.com/office/powerpoint/2010/main" val="378969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11"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Line 9"/>
          <p:cNvSpPr>
            <a:spLocks noChangeShapeType="1"/>
          </p:cNvSpPr>
          <p:nvPr/>
        </p:nvSpPr>
        <p:spPr bwMode="auto">
          <a:xfrm>
            <a:off x="3733800" y="3016404"/>
            <a:ext cx="5410200" cy="1"/>
          </a:xfrm>
          <a:prstGeom prst="line">
            <a:avLst/>
          </a:prstGeom>
          <a:ln/>
        </p:spPr>
        <p:style>
          <a:lnRef idx="3">
            <a:schemeClr val="dk1"/>
          </a:lnRef>
          <a:fillRef idx="0">
            <a:schemeClr val="dk1"/>
          </a:fillRef>
          <a:effectRef idx="2">
            <a:schemeClr val="dk1"/>
          </a:effectRef>
          <a:fontRef idx="minor">
            <a:schemeClr val="tx1"/>
          </a:fontRef>
        </p:style>
        <p:txBody>
          <a:bodyPr/>
          <a:lstStyle/>
          <a:p>
            <a:pPr fontAlgn="base">
              <a:spcBef>
                <a:spcPct val="0"/>
              </a:spcBef>
              <a:spcAft>
                <a:spcPct val="0"/>
              </a:spcAft>
              <a:defRPr/>
            </a:pPr>
            <a:endParaRPr lang="en-US">
              <a:solidFill>
                <a:prstClr val="black"/>
              </a:solidFill>
              <a:latin typeface="Trebuchet MS"/>
            </a:endParaRPr>
          </a:p>
        </p:txBody>
      </p:sp>
      <p:pic>
        <p:nvPicPr>
          <p:cNvPr id="105" name="Picture 10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3163899">
            <a:off x="1962151" y="1274763"/>
            <a:ext cx="1685925"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 name="AutoShape 13" descr="Papyrus"/>
          <p:cNvSpPr>
            <a:spLocks noChangeArrowheads="1"/>
          </p:cNvSpPr>
          <p:nvPr/>
        </p:nvSpPr>
        <p:spPr bwMode="auto">
          <a:xfrm>
            <a:off x="3962400" y="2158999"/>
            <a:ext cx="2057400" cy="838200"/>
          </a:xfrm>
          <a:prstGeom prst="cube">
            <a:avLst>
              <a:gd name="adj" fmla="val 25000"/>
            </a:avLst>
          </a:prstGeom>
          <a:blipFill dpi="0" rotWithShape="1">
            <a:blip r:embed="rId3"/>
            <a:srcRect/>
            <a:tile tx="0" ty="0" sx="100000" sy="100000" flip="none" algn="tl"/>
          </a:blipFill>
          <a:ln w="9525">
            <a:solidFill>
              <a:schemeClr val="tx1"/>
            </a:solidFill>
            <a:miter lim="800000"/>
            <a:headEnd/>
            <a:tailEnd/>
          </a:ln>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0"/>
              </a:spcBef>
              <a:spcAft>
                <a:spcPct val="0"/>
              </a:spcAft>
              <a:buClrTx/>
              <a:buSzTx/>
              <a:buNone/>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95" name="Rectangle 25"/>
          <p:cNvSpPr>
            <a:spLocks noChangeArrowheads="1"/>
          </p:cNvSpPr>
          <p:nvPr/>
        </p:nvSpPr>
        <p:spPr bwMode="auto">
          <a:xfrm>
            <a:off x="2918012" y="3449093"/>
            <a:ext cx="57306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50000"/>
              </a:spcBef>
              <a:spcAft>
                <a:spcPct val="0"/>
              </a:spcAft>
              <a:buClrTx/>
              <a:buSzTx/>
              <a:buNone/>
            </a:pPr>
            <a:r>
              <a:rPr lang="en-US" altLang="en-US" sz="2800" b="1">
                <a:solidFill>
                  <a:prstClr val="black"/>
                </a:solidFill>
                <a:latin typeface="Times New Roman" panose="02020603050405020304" pitchFamily="18" charset="0"/>
                <a:cs typeface="Arial" panose="020B0604020202020204" pitchFamily="34" charset="0"/>
              </a:rPr>
              <a:t>Hình 44.1 Thí nghiệm về lực ma sát</a:t>
            </a:r>
          </a:p>
        </p:txBody>
      </p:sp>
      <p:sp>
        <p:nvSpPr>
          <p:cNvPr id="2" name="Rounded Rectangle 1"/>
          <p:cNvSpPr/>
          <p:nvPr/>
        </p:nvSpPr>
        <p:spPr>
          <a:xfrm>
            <a:off x="940526" y="4632326"/>
            <a:ext cx="9651274" cy="138747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3200" dirty="0" err="1">
                <a:solidFill>
                  <a:srgbClr val="0000FF"/>
                </a:solidFill>
                <a:latin typeface="Times New Roman" panose="02020603050405020304" pitchFamily="18" charset="0"/>
                <a:cs typeface="Times New Roman" panose="02020603050405020304" pitchFamily="18" charset="0"/>
              </a:rPr>
              <a:t>Lực</a:t>
            </a:r>
            <a:r>
              <a:rPr lang="en-US" sz="3200" dirty="0">
                <a:solidFill>
                  <a:srgbClr val="0000FF"/>
                </a:solidFill>
                <a:latin typeface="Times New Roman" panose="02020603050405020304" pitchFamily="18" charset="0"/>
                <a:cs typeface="Times New Roman" panose="02020603050405020304" pitchFamily="18" charset="0"/>
              </a:rPr>
              <a:t> do </a:t>
            </a:r>
            <a:r>
              <a:rPr lang="en-US" sz="3200" dirty="0" err="1">
                <a:solidFill>
                  <a:srgbClr val="0000FF"/>
                </a:solidFill>
                <a:latin typeface="Times New Roman" panose="02020603050405020304" pitchFamily="18" charset="0"/>
                <a:cs typeface="Times New Roman" panose="02020603050405020304" pitchFamily="18" charset="0"/>
              </a:rPr>
              <a:t>mặt</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bàn</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tác</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dụng</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lên</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bề</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mặt</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miếng</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gỗ</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tiếp</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xúc</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với</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mặt</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bàn</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làm</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miếng</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gỗ</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thay</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đổi</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chuyển</a:t>
            </a:r>
            <a:r>
              <a:rPr lang="en-US" sz="3200" dirty="0">
                <a:solidFill>
                  <a:srgbClr val="0000FF"/>
                </a:solidFill>
                <a:latin typeface="Times New Roman" panose="02020603050405020304" pitchFamily="18" charset="0"/>
                <a:cs typeface="Times New Roman" panose="02020603050405020304" pitchFamily="18" charset="0"/>
              </a:rPr>
              <a:t> </a:t>
            </a:r>
            <a:r>
              <a:rPr lang="en-US" sz="3200" err="1">
                <a:solidFill>
                  <a:srgbClr val="0000FF"/>
                </a:solidFill>
                <a:latin typeface="Times New Roman" panose="02020603050405020304" pitchFamily="18" charset="0"/>
                <a:cs typeface="Times New Roman" panose="02020603050405020304" pitchFamily="18" charset="0"/>
              </a:rPr>
              <a:t>động</a:t>
            </a:r>
            <a:r>
              <a:rPr lang="en-US" sz="3200">
                <a:solidFill>
                  <a:srgbClr val="0000FF"/>
                </a:solidFill>
                <a:latin typeface="Times New Roman" panose="02020603050405020304" pitchFamily="18" charset="0"/>
                <a:cs typeface="Times New Roman" panose="02020603050405020304" pitchFamily="18" charset="0"/>
              </a:rPr>
              <a:t>.</a:t>
            </a:r>
          </a:p>
          <a:p>
            <a:pPr algn="ctr" eaLnBrk="0" fontAlgn="base" hangingPunct="0">
              <a:spcBef>
                <a:spcPct val="0"/>
              </a:spcBef>
              <a:spcAft>
                <a:spcPct val="0"/>
              </a:spcAft>
              <a:defRPr/>
            </a:pPr>
            <a:r>
              <a:rPr lang="en-US" sz="3200">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a:t>
            </a:r>
            <a:r>
              <a:rPr lang="en-US" sz="32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Lực</a:t>
            </a:r>
            <a:r>
              <a:rPr lang="en-US" sz="32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này</a:t>
            </a:r>
            <a:r>
              <a:rPr lang="en-US" sz="32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gọi</a:t>
            </a:r>
            <a:r>
              <a:rPr lang="en-US" sz="32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là</a:t>
            </a:r>
            <a:r>
              <a:rPr lang="en-US" sz="32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lực</a:t>
            </a:r>
            <a:r>
              <a:rPr lang="en-US" sz="32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ma </a:t>
            </a:r>
            <a:r>
              <a:rPr lang="en-US" sz="32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sát</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9" name="Rectangle 9">
            <a:extLst>
              <a:ext uri="{FF2B5EF4-FFF2-40B4-BE49-F238E27FC236}">
                <a16:creationId xmlns:a16="http://schemas.microsoft.com/office/drawing/2014/main" id="{15695803-4AEB-435B-9558-717CAFF3A382}"/>
              </a:ext>
            </a:extLst>
          </p:cNvPr>
          <p:cNvSpPr/>
          <p:nvPr/>
        </p:nvSpPr>
        <p:spPr>
          <a:xfrm>
            <a:off x="3124200" y="138722"/>
            <a:ext cx="5867400" cy="584775"/>
          </a:xfrm>
          <a:prstGeom prst="rect">
            <a:avLst/>
          </a:prstGeom>
        </p:spPr>
        <p:txBody>
          <a:bodyPr>
            <a:spAutoFit/>
          </a:bodyPr>
          <a:lstStyle/>
          <a:p>
            <a:pPr algn="ctr" fontAlgn="base">
              <a:spcBef>
                <a:spcPct val="0"/>
              </a:spcBef>
              <a:spcAft>
                <a:spcPct val="0"/>
              </a:spcAft>
              <a:defRPr/>
            </a:pPr>
            <a:r>
              <a:rPr lang="it-IT" sz="3200" b="1" kern="10">
                <a:ln w="9525">
                  <a:solidFill>
                    <a:srgbClr val="FF0000"/>
                  </a:solidFill>
                  <a:round/>
                  <a:headEnd/>
                  <a:tailEnd/>
                </a:ln>
                <a:solidFill>
                  <a:srgbClr val="FF0000"/>
                </a:solidFill>
                <a:effectLst>
                  <a:outerShdw dist="35921" dir="2700000" algn="ctr" rotWithShape="0">
                    <a:srgbClr val="C0C0C0">
                      <a:alpha val="79999"/>
                    </a:srgbClr>
                  </a:outerShdw>
                </a:effectLst>
                <a:latin typeface="Times New Roman"/>
                <a:cs typeface="Times New Roman"/>
              </a:rPr>
              <a:t>I. LỰC MA SÁT LÀ GÌ?</a:t>
            </a:r>
            <a:endParaRPr lang="en-US" sz="3200" b="1" kern="10" dirty="0">
              <a:ln w="9525">
                <a:solidFill>
                  <a:srgbClr val="FF0000"/>
                </a:solidFill>
                <a:round/>
                <a:headEnd/>
                <a:tailEnd/>
              </a:ln>
              <a:solidFill>
                <a:srgbClr val="FF0000"/>
              </a:solidFill>
              <a:effectLst>
                <a:outerShdw dist="35921" dir="2700000" algn="ctr" rotWithShape="0">
                  <a:srgbClr val="C0C0C0">
                    <a:alpha val="79999"/>
                  </a:srgbClr>
                </a:outerShdw>
              </a:effectLst>
              <a:latin typeface="Times New Roman"/>
              <a:cs typeface="Times New Roman"/>
            </a:endParaRPr>
          </a:p>
        </p:txBody>
      </p:sp>
    </p:spTree>
    <p:extLst>
      <p:ext uri="{BB962C8B-B14F-4D97-AF65-F5344CB8AC3E}">
        <p14:creationId xmlns:p14="http://schemas.microsoft.com/office/powerpoint/2010/main" val="2018691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circle(in)">
                                      <p:cBhvr>
                                        <p:cTn id="7" dur="2000"/>
                                        <p:tgtEl>
                                          <p:spTgt spid="1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5"/>
                                        </p:tgtEl>
                                        <p:attrNameLst>
                                          <p:attrName>style.visibility</p:attrName>
                                        </p:attrNameLst>
                                      </p:cBhvr>
                                      <p:to>
                                        <p:strVal val="visible"/>
                                      </p:to>
                                    </p:set>
                                    <p:animEffect transition="in" filter="fade">
                                      <p:cBhvr>
                                        <p:cTn id="12" dur="1000"/>
                                        <p:tgtEl>
                                          <p:spTgt spid="95"/>
                                        </p:tgtEl>
                                      </p:cBhvr>
                                    </p:animEffect>
                                    <p:anim calcmode="lin" valueType="num">
                                      <p:cBhvr>
                                        <p:cTn id="13" dur="1000" fill="hold"/>
                                        <p:tgtEl>
                                          <p:spTgt spid="95"/>
                                        </p:tgtEl>
                                        <p:attrNameLst>
                                          <p:attrName>ppt_x</p:attrName>
                                        </p:attrNameLst>
                                      </p:cBhvr>
                                      <p:tavLst>
                                        <p:tav tm="0">
                                          <p:val>
                                            <p:strVal val="#ppt_x"/>
                                          </p:val>
                                        </p:tav>
                                        <p:tav tm="100000">
                                          <p:val>
                                            <p:strVal val="#ppt_x"/>
                                          </p:val>
                                        </p:tav>
                                      </p:tavLst>
                                    </p:anim>
                                    <p:anim calcmode="lin" valueType="num">
                                      <p:cBhvr>
                                        <p:cTn id="14" dur="1000" fill="hold"/>
                                        <p:tgtEl>
                                          <p:spTgt spid="95"/>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path" presetSubtype="0" accel="50000" decel="50000" fill="hold" nodeType="clickEffect">
                                  <p:stCondLst>
                                    <p:cond delay="0"/>
                                  </p:stCondLst>
                                  <p:childTnLst>
                                    <p:animMotion origin="layout" path="M -4.16667E-6 -4.81481E-6 L 0.0599 0.07269 " pathEditMode="relative" rAng="0" ptsTypes="AA">
                                      <p:cBhvr>
                                        <p:cTn id="18" dur="2000" fill="hold"/>
                                        <p:tgtEl>
                                          <p:spTgt spid="105"/>
                                        </p:tgtEl>
                                        <p:attrNameLst>
                                          <p:attrName>ppt_x</p:attrName>
                                          <p:attrName>ppt_y</p:attrName>
                                        </p:attrNameLst>
                                      </p:cBhvr>
                                      <p:rCtr x="2986" y="3634"/>
                                    </p:animMotion>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path" presetSubtype="0" accel="50000" decel="50000" fill="hold" grpId="0" nodeType="clickEffect">
                                  <p:stCondLst>
                                    <p:cond delay="0"/>
                                  </p:stCondLst>
                                  <p:childTnLst>
                                    <p:animMotion origin="layout" path="M 3.33333E-6 -3.7037E-6 L 0.35416 0.00186 " pathEditMode="relative" rAng="0" ptsTypes="AA">
                                      <p:cBhvr>
                                        <p:cTn id="22" dur="2000" fill="hold"/>
                                        <p:tgtEl>
                                          <p:spTgt spid="94"/>
                                        </p:tgtEl>
                                        <p:attrNameLst>
                                          <p:attrName>ppt_x</p:attrName>
                                          <p:attrName>ppt_y</p:attrName>
                                        </p:attrNameLst>
                                      </p:cBhvr>
                                      <p:rCtr x="17708" y="93"/>
                                    </p:animMotion>
                                  </p:childTnLst>
                                </p:cTn>
                              </p:par>
                            </p:childTnLst>
                          </p:cTn>
                        </p:par>
                      </p:childTnLst>
                    </p:cTn>
                  </p:par>
                  <p:par>
                    <p:cTn id="23" fill="hold" nodeType="clickPar">
                      <p:stCondLst>
                        <p:cond delay="indefinite"/>
                      </p:stCondLst>
                      <p:childTnLst>
                        <p:par>
                          <p:cTn id="24" fill="hold" nodeType="withGroup">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randombar(horizont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P spid="95" grpId="0"/>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04800" y="740455"/>
            <a:ext cx="7588624" cy="6096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just" defTabSz="914378" rtl="0" eaLnBrk="1" fontAlgn="auto" latinLnBrk="0" hangingPunct="1">
              <a:lnSpc>
                <a:spcPct val="100000"/>
              </a:lnSpc>
              <a:spcBef>
                <a:spcPct val="0"/>
              </a:spcBef>
              <a:spcAft>
                <a:spcPts val="0"/>
              </a:spcAft>
              <a:buClrTx/>
              <a:buSzTx/>
              <a:buFontTx/>
              <a:buNone/>
              <a:tabLst/>
              <a:defRPr/>
            </a:pPr>
            <a:r>
              <a:rPr kumimoji="0" lang="vi-VN"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I. </a:t>
            </a:r>
            <a:r>
              <a:rPr kumimoji="0" lang="en-US"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Lực ma sát là gì?</a:t>
            </a:r>
            <a:endPar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endParaRPr>
          </a:p>
        </p:txBody>
      </p:sp>
      <p:sp>
        <p:nvSpPr>
          <p:cNvPr id="3" name="Rectangle 2"/>
          <p:cNvSpPr/>
          <p:nvPr/>
        </p:nvSpPr>
        <p:spPr>
          <a:xfrm>
            <a:off x="838200" y="1350055"/>
            <a:ext cx="10287000" cy="1077218"/>
          </a:xfrm>
          <a:prstGeom prst="rect">
            <a:avLst/>
          </a:prstGeom>
        </p:spPr>
        <p:txBody>
          <a:bodyPr wrap="square">
            <a:spAutoFit/>
          </a:bodyPr>
          <a:lstStyle/>
          <a:p>
            <a:pPr marL="342900" marR="0" lvl="0" indent="-342900" algn="just" defTabSz="914378" rtl="0" eaLnBrk="1" fontAlgn="auto" latinLnBrk="0" hangingPunct="1">
              <a:spcBef>
                <a:spcPts val="0"/>
              </a:spcBef>
              <a:spcAft>
                <a:spcPts val="0"/>
              </a:spcAft>
              <a:buClrTx/>
              <a:buSzTx/>
              <a:buFontTx/>
              <a:buChar char="-"/>
              <a:tabLst/>
              <a:defRPr/>
            </a:pPr>
            <a:r>
              <a:rPr kumimoji="0" lang="en-US" sz="3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Lực ma sát là lực tiếp xúc xuất hiện ở bề mặt tiếp xúc giữa hai vật.</a:t>
            </a:r>
          </a:p>
        </p:txBody>
      </p:sp>
      <p:sp>
        <p:nvSpPr>
          <p:cNvPr id="10" name="Title 1">
            <a:extLst>
              <a:ext uri="{FF2B5EF4-FFF2-40B4-BE49-F238E27FC236}">
                <a16:creationId xmlns:a16="http://schemas.microsoft.com/office/drawing/2014/main" id="{3EEC737D-7D0A-4EE6-806F-77885E8E2BDD}"/>
              </a:ext>
            </a:extLst>
          </p:cNvPr>
          <p:cNvSpPr txBox="1">
            <a:spLocks/>
          </p:cNvSpPr>
          <p:nvPr/>
        </p:nvSpPr>
        <p:spPr>
          <a:xfrm>
            <a:off x="0" y="93857"/>
            <a:ext cx="12191999" cy="6096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378"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smtClean="0">
                <a:ln>
                  <a:noFill/>
                </a:ln>
                <a:solidFill>
                  <a:srgbClr val="FFFF00"/>
                </a:solidFill>
                <a:effectLst/>
                <a:uLnTx/>
                <a:uFillTx/>
                <a:latin typeface="Arial" panose="020B0604020202020204" pitchFamily="34" charset="0"/>
                <a:ea typeface="+mj-ea"/>
                <a:cs typeface="Arial" panose="020B0604020202020204" pitchFamily="34" charset="0"/>
              </a:rPr>
              <a:t>Bài</a:t>
            </a:r>
            <a:r>
              <a:rPr kumimoji="0" lang="en-US" sz="3600" b="1" i="0" u="none" strike="noStrike" kern="1200" cap="none" spc="0" normalizeH="0" baseline="0" noProof="0" dirty="0" smtClean="0">
                <a:ln>
                  <a:noFill/>
                </a:ln>
                <a:solidFill>
                  <a:srgbClr val="FFFF00"/>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rPr>
              <a:t>44. LỰC MA SÁT</a:t>
            </a:r>
          </a:p>
        </p:txBody>
      </p:sp>
      <p:sp>
        <p:nvSpPr>
          <p:cNvPr id="5" name="Title 1">
            <a:extLst>
              <a:ext uri="{FF2B5EF4-FFF2-40B4-BE49-F238E27FC236}">
                <a16:creationId xmlns:a16="http://schemas.microsoft.com/office/drawing/2014/main" id="{28CED7D3-F62B-4513-B925-A05B96E73D57}"/>
              </a:ext>
            </a:extLst>
          </p:cNvPr>
          <p:cNvSpPr txBox="1">
            <a:spLocks/>
          </p:cNvSpPr>
          <p:nvPr/>
        </p:nvSpPr>
        <p:spPr>
          <a:xfrm>
            <a:off x="183777" y="2361834"/>
            <a:ext cx="8848165" cy="6096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just" defTabSz="914378" rtl="0" eaLnBrk="1" fontAlgn="auto" latinLnBrk="0" hangingPunct="1">
              <a:lnSpc>
                <a:spcPct val="100000"/>
              </a:lnSpc>
              <a:spcBef>
                <a:spcPct val="0"/>
              </a:spcBef>
              <a:spcAft>
                <a:spcPts val="0"/>
              </a:spcAft>
              <a:buClrTx/>
              <a:buSzTx/>
              <a:buFontTx/>
              <a:buNone/>
              <a:tabLst/>
              <a:defRPr/>
            </a:pPr>
            <a:r>
              <a:rPr kumimoji="0" lang="vi-VN"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I</a:t>
            </a:r>
            <a:r>
              <a:rPr kumimoji="0" lang="en-US"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I</a:t>
            </a:r>
            <a:r>
              <a:rPr kumimoji="0" lang="vi-VN"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Lực ma sát nghỉ và lực ma sát trượt</a:t>
            </a:r>
            <a:endPar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endParaRPr>
          </a:p>
        </p:txBody>
      </p:sp>
      <p:sp>
        <p:nvSpPr>
          <p:cNvPr id="6" name="Rectangle 2">
            <a:extLst>
              <a:ext uri="{FF2B5EF4-FFF2-40B4-BE49-F238E27FC236}">
                <a16:creationId xmlns:a16="http://schemas.microsoft.com/office/drawing/2014/main" id="{4C677451-A409-46D6-80C7-86E220A5D69F}"/>
              </a:ext>
            </a:extLst>
          </p:cNvPr>
          <p:cNvSpPr/>
          <p:nvPr/>
        </p:nvSpPr>
        <p:spPr>
          <a:xfrm>
            <a:off x="838200" y="3063308"/>
            <a:ext cx="10287000" cy="1077218"/>
          </a:xfrm>
          <a:prstGeom prst="rect">
            <a:avLst/>
          </a:prstGeom>
        </p:spPr>
        <p:txBody>
          <a:bodyPr wrap="square">
            <a:spAutoFit/>
          </a:bodyPr>
          <a:lstStyle/>
          <a:p>
            <a:pPr marL="342900" marR="0" lvl="0" indent="-342900" algn="just" defTabSz="914378" rtl="0" eaLnBrk="1" fontAlgn="auto" latinLnBrk="0" hangingPunct="1">
              <a:spcBef>
                <a:spcPts val="0"/>
              </a:spcBef>
              <a:spcAft>
                <a:spcPts val="0"/>
              </a:spcAft>
              <a:buClrTx/>
              <a:buSzTx/>
              <a:buFontTx/>
              <a:buChar char="-"/>
              <a:tabLst/>
              <a:defRPr/>
            </a:pPr>
            <a:r>
              <a:rPr kumimoji="0" lang="en-US" sz="3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Hai loại lực ma sát thường gặp là lực ma sát nghỉ và lực ma sát trượt.</a:t>
            </a:r>
          </a:p>
        </p:txBody>
      </p:sp>
      <p:sp>
        <p:nvSpPr>
          <p:cNvPr id="8" name="Rectangle 2">
            <a:extLst>
              <a:ext uri="{FF2B5EF4-FFF2-40B4-BE49-F238E27FC236}">
                <a16:creationId xmlns:a16="http://schemas.microsoft.com/office/drawing/2014/main" id="{106A0225-4EA6-47E9-95F4-112276E27288}"/>
              </a:ext>
            </a:extLst>
          </p:cNvPr>
          <p:cNvSpPr/>
          <p:nvPr/>
        </p:nvSpPr>
        <p:spPr>
          <a:xfrm>
            <a:off x="838200" y="4798106"/>
            <a:ext cx="10287000" cy="1077218"/>
          </a:xfrm>
          <a:prstGeom prst="rect">
            <a:avLst/>
          </a:prstGeom>
        </p:spPr>
        <p:txBody>
          <a:bodyPr wrap="square">
            <a:spAutoFit/>
          </a:bodyPr>
          <a:lstStyle/>
          <a:p>
            <a:pPr marL="342900" marR="0" lvl="0" indent="-342900" algn="just" defTabSz="914378" rtl="0" eaLnBrk="1" fontAlgn="auto" latinLnBrk="0" hangingPunct="1">
              <a:spcBef>
                <a:spcPts val="0"/>
              </a:spcBef>
              <a:spcAft>
                <a:spcPts val="0"/>
              </a:spcAft>
              <a:buClrTx/>
              <a:buSzTx/>
              <a:buFontTx/>
              <a:buChar char="-"/>
              <a:tabLst/>
              <a:defRPr/>
            </a:pPr>
            <a:r>
              <a:rPr kumimoji="0" lang="en-US" sz="3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Lực ma sát có tác dụng cản trở hoặc thúc đẩy chuyển động. </a:t>
            </a:r>
          </a:p>
        </p:txBody>
      </p:sp>
      <p:sp>
        <p:nvSpPr>
          <p:cNvPr id="9" name="Title 1">
            <a:extLst>
              <a:ext uri="{FF2B5EF4-FFF2-40B4-BE49-F238E27FC236}">
                <a16:creationId xmlns:a16="http://schemas.microsoft.com/office/drawing/2014/main" id="{3D0CE326-496B-4011-805E-C71FE5B5F8D5}"/>
              </a:ext>
            </a:extLst>
          </p:cNvPr>
          <p:cNvSpPr txBox="1">
            <a:spLocks/>
          </p:cNvSpPr>
          <p:nvPr/>
        </p:nvSpPr>
        <p:spPr>
          <a:xfrm>
            <a:off x="183777" y="4140526"/>
            <a:ext cx="10941423" cy="6096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just" defTabSz="914378" rtl="0" eaLnBrk="1" fontAlgn="auto" latinLnBrk="0" hangingPunct="1">
              <a:lnSpc>
                <a:spcPct val="100000"/>
              </a:lnSpc>
              <a:spcBef>
                <a:spcPct val="0"/>
              </a:spcBef>
              <a:spcAft>
                <a:spcPts val="0"/>
              </a:spcAft>
              <a:buClrTx/>
              <a:buSzTx/>
              <a:buFontTx/>
              <a:buNone/>
              <a:tabLst/>
              <a:defRPr/>
            </a:pPr>
            <a:r>
              <a:rPr kumimoji="0" lang="vi-VN"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I</a:t>
            </a:r>
            <a:r>
              <a:rPr kumimoji="0" lang="en-US"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I</a:t>
            </a:r>
            <a:r>
              <a:rPr kumimoji="0" lang="vi-VN"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Tác</a:t>
            </a:r>
            <a:r>
              <a:rPr kumimoji="0" lang="en-US" sz="3600" b="1" i="0" u="none" strike="noStrike" kern="1200" cap="none" spc="0" normalizeH="0" noProof="0">
                <a:ln>
                  <a:noFill/>
                </a:ln>
                <a:solidFill>
                  <a:srgbClr val="FFFF00"/>
                </a:solidFill>
                <a:effectLst/>
                <a:uLnTx/>
                <a:uFillTx/>
                <a:latin typeface="Arial" panose="020B0604020202020204" pitchFamily="34" charset="0"/>
                <a:ea typeface="+mj-ea"/>
                <a:cs typeface="Arial" panose="020B0604020202020204" pitchFamily="34" charset="0"/>
              </a:rPr>
              <a:t> dụng của lực ma sát đối với chuyển động </a:t>
            </a:r>
            <a:endPar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9182973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p:cNvSpPr txBox="1">
            <a:spLocks/>
          </p:cNvSpPr>
          <p:nvPr/>
        </p:nvSpPr>
        <p:spPr>
          <a:xfrm>
            <a:off x="418011" y="1254034"/>
            <a:ext cx="11234058" cy="4384766"/>
          </a:xfrm>
          <a:prstGeom prst="rect">
            <a:avLst/>
          </a:prstGeom>
          <a:effectLst/>
        </p:spPr>
        <p:txBody>
          <a:bodyPr/>
          <a:lstStyle>
            <a:lvl1pPr marL="640080" indent="-457200" algn="l" rtl="0" eaLnBrk="0" fontAlgn="base" hangingPunct="0">
              <a:spcBef>
                <a:spcPct val="0"/>
              </a:spcBef>
              <a:spcAft>
                <a:spcPct val="0"/>
              </a:spcAft>
              <a:buClr>
                <a:srgbClr val="C3260C"/>
              </a:buClr>
              <a:buSzPct val="128000"/>
              <a:buFont typeface="Georgia" panose="02040502050405020303" pitchFamily="18" charset="0"/>
              <a:buChar char="*"/>
              <a:defRPr sz="54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82880" indent="0" algn="just">
              <a:buNone/>
              <a:defRPr/>
            </a:pPr>
            <a:r>
              <a:rPr lang="en-US" sz="4400" dirty="0">
                <a:solidFill>
                  <a:srgbClr val="7030A0"/>
                </a:solidFill>
                <a:effectLst/>
                <a:latin typeface="Times New Roman" panose="02020603050405020304" pitchFamily="18" charset="0"/>
                <a:cs typeface="Times New Roman" panose="02020603050405020304" pitchFamily="18" charset="0"/>
              </a:rPr>
              <a:t>1. </a:t>
            </a:r>
            <a:r>
              <a:rPr lang="en-US" sz="4400" dirty="0" err="1">
                <a:solidFill>
                  <a:srgbClr val="7030A0"/>
                </a:solidFill>
                <a:effectLst/>
                <a:latin typeface="Times New Roman" panose="02020603050405020304" pitchFamily="18" charset="0"/>
                <a:cs typeface="Times New Roman" panose="02020603050405020304" pitchFamily="18" charset="0"/>
              </a:rPr>
              <a:t>Hãy</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cho</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biết</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các</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nguyên</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nhân</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gây</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ra</a:t>
            </a:r>
            <a:r>
              <a:rPr lang="en-US" sz="4400" dirty="0">
                <a:solidFill>
                  <a:srgbClr val="7030A0"/>
                </a:solidFill>
                <a:effectLst/>
                <a:latin typeface="Times New Roman" panose="02020603050405020304" pitchFamily="18" charset="0"/>
                <a:cs typeface="Times New Roman" panose="02020603050405020304" pitchFamily="18" charset="0"/>
              </a:rPr>
              <a:t> tai </a:t>
            </a:r>
            <a:r>
              <a:rPr lang="en-US" sz="4400" dirty="0" err="1">
                <a:solidFill>
                  <a:srgbClr val="7030A0"/>
                </a:solidFill>
                <a:effectLst/>
                <a:latin typeface="Times New Roman" panose="02020603050405020304" pitchFamily="18" charset="0"/>
                <a:cs typeface="Times New Roman" panose="02020603050405020304" pitchFamily="18" charset="0"/>
              </a:rPr>
              <a:t>nạn</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giao</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thông</a:t>
            </a:r>
            <a:r>
              <a:rPr lang="en-US" sz="4400" dirty="0">
                <a:solidFill>
                  <a:srgbClr val="7030A0"/>
                </a:solidFill>
                <a:effectLst/>
                <a:latin typeface="Times New Roman" panose="02020603050405020304" pitchFamily="18" charset="0"/>
                <a:cs typeface="Times New Roman" panose="02020603050405020304" pitchFamily="18" charset="0"/>
              </a:rPr>
              <a:t>?</a:t>
            </a:r>
          </a:p>
          <a:p>
            <a:pPr marL="182880" indent="0" algn="just">
              <a:buNone/>
              <a:defRPr/>
            </a:pPr>
            <a:endParaRPr lang="en-US" sz="4400" dirty="0">
              <a:solidFill>
                <a:srgbClr val="7030A0"/>
              </a:solidFill>
              <a:effectLst/>
              <a:latin typeface="Times New Roman" panose="02020603050405020304" pitchFamily="18" charset="0"/>
              <a:cs typeface="Times New Roman" panose="02020603050405020304" pitchFamily="18" charset="0"/>
            </a:endParaRPr>
          </a:p>
          <a:p>
            <a:pPr marL="182880" indent="0" algn="just">
              <a:buNone/>
              <a:defRPr/>
            </a:pPr>
            <a:r>
              <a:rPr lang="en-US" sz="4400" dirty="0">
                <a:solidFill>
                  <a:srgbClr val="7030A0"/>
                </a:solidFill>
                <a:effectLst/>
                <a:latin typeface="Times New Roman" panose="02020603050405020304" pitchFamily="18" charset="0"/>
                <a:cs typeface="Times New Roman" panose="02020603050405020304" pitchFamily="18" charset="0"/>
              </a:rPr>
              <a:t>2. </a:t>
            </a:r>
            <a:r>
              <a:rPr lang="en-US" sz="4400" dirty="0" err="1">
                <a:solidFill>
                  <a:srgbClr val="7030A0"/>
                </a:solidFill>
                <a:effectLst/>
                <a:latin typeface="Times New Roman" panose="02020603050405020304" pitchFamily="18" charset="0"/>
                <a:cs typeface="Times New Roman" panose="02020603050405020304" pitchFamily="18" charset="0"/>
              </a:rPr>
              <a:t>Các</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biện</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pháp</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làm</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giảm</a:t>
            </a:r>
            <a:r>
              <a:rPr lang="en-US" sz="4400" dirty="0">
                <a:solidFill>
                  <a:srgbClr val="7030A0"/>
                </a:solidFill>
                <a:effectLst/>
                <a:latin typeface="Times New Roman" panose="02020603050405020304" pitchFamily="18" charset="0"/>
                <a:cs typeface="Times New Roman" panose="02020603050405020304" pitchFamily="18" charset="0"/>
              </a:rPr>
              <a:t> tai </a:t>
            </a:r>
            <a:r>
              <a:rPr lang="en-US" sz="4400" dirty="0" err="1">
                <a:solidFill>
                  <a:srgbClr val="7030A0"/>
                </a:solidFill>
                <a:effectLst/>
                <a:latin typeface="Times New Roman" panose="02020603050405020304" pitchFamily="18" charset="0"/>
                <a:cs typeface="Times New Roman" panose="02020603050405020304" pitchFamily="18" charset="0"/>
              </a:rPr>
              <a:t>nạn</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giao</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thông</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có</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liên</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quan</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đến</a:t>
            </a:r>
            <a:r>
              <a:rPr lang="en-US" sz="4400" dirty="0">
                <a:solidFill>
                  <a:srgbClr val="7030A0"/>
                </a:solidFill>
                <a:effectLst/>
                <a:latin typeface="Times New Roman" panose="02020603050405020304" pitchFamily="18" charset="0"/>
                <a:cs typeface="Times New Roman" panose="02020603050405020304" pitchFamily="18" charset="0"/>
              </a:rPr>
              <a:t> </a:t>
            </a:r>
            <a:r>
              <a:rPr lang="en-US" sz="4400" dirty="0" err="1">
                <a:solidFill>
                  <a:srgbClr val="7030A0"/>
                </a:solidFill>
                <a:effectLst/>
                <a:latin typeface="Times New Roman" panose="02020603050405020304" pitchFamily="18" charset="0"/>
                <a:cs typeface="Times New Roman" panose="02020603050405020304" pitchFamily="18" charset="0"/>
              </a:rPr>
              <a:t>lực</a:t>
            </a:r>
            <a:r>
              <a:rPr lang="en-US" sz="4400" dirty="0">
                <a:solidFill>
                  <a:srgbClr val="7030A0"/>
                </a:solidFill>
                <a:effectLst/>
                <a:latin typeface="Times New Roman" panose="02020603050405020304" pitchFamily="18" charset="0"/>
                <a:cs typeface="Times New Roman" panose="02020603050405020304" pitchFamily="18" charset="0"/>
              </a:rPr>
              <a:t> ma </a:t>
            </a:r>
            <a:r>
              <a:rPr lang="en-US" sz="4400" dirty="0" err="1">
                <a:solidFill>
                  <a:srgbClr val="7030A0"/>
                </a:solidFill>
                <a:effectLst/>
                <a:latin typeface="Times New Roman" panose="02020603050405020304" pitchFamily="18" charset="0"/>
                <a:cs typeface="Times New Roman" panose="02020603050405020304" pitchFamily="18" charset="0"/>
              </a:rPr>
              <a:t>sát</a:t>
            </a:r>
            <a:r>
              <a:rPr lang="en-US" sz="4400" dirty="0">
                <a:solidFill>
                  <a:srgbClr val="7030A0"/>
                </a:solidFill>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59711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3124200" y="25400"/>
            <a:ext cx="5867400" cy="522288"/>
          </a:xfrm>
          <a:prstGeom prst="rect">
            <a:avLst/>
          </a:prstGeom>
        </p:spPr>
        <p:txBody>
          <a:bodyPr>
            <a:spAutoFit/>
          </a:bodyPr>
          <a:lstStyle/>
          <a:p>
            <a:pPr algn="ctr" fontAlgn="base">
              <a:spcBef>
                <a:spcPct val="0"/>
              </a:spcBef>
              <a:spcAft>
                <a:spcPct val="0"/>
              </a:spcAft>
              <a:defRPr/>
            </a:pPr>
            <a:endParaRPr lang="en-US" sz="2800" b="1" kern="10" dirty="0">
              <a:ln w="9525">
                <a:solidFill>
                  <a:srgbClr val="FF0000"/>
                </a:solidFill>
                <a:round/>
                <a:headEnd/>
                <a:tailEnd/>
              </a:ln>
              <a:solidFill>
                <a:srgbClr val="FFCC00"/>
              </a:solidFill>
              <a:effectLst>
                <a:outerShdw dist="35921" dir="2700000" algn="ctr" rotWithShape="0">
                  <a:srgbClr val="C0C0C0">
                    <a:alpha val="79999"/>
                  </a:srgbClr>
                </a:outerShdw>
              </a:effectLst>
              <a:latin typeface="Times New Roman"/>
              <a:cs typeface="Times New Roman"/>
            </a:endParaRPr>
          </a:p>
        </p:txBody>
      </p:sp>
      <p:sp>
        <p:nvSpPr>
          <p:cNvPr id="25603" name="Rectangle 19"/>
          <p:cNvSpPr>
            <a:spLocks noChangeArrowheads="1"/>
          </p:cNvSpPr>
          <p:nvPr/>
        </p:nvSpPr>
        <p:spPr bwMode="auto">
          <a:xfrm>
            <a:off x="524085" y="345521"/>
            <a:ext cx="75152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50000"/>
              </a:spcBef>
              <a:spcAft>
                <a:spcPct val="0"/>
              </a:spcAft>
              <a:buClrTx/>
              <a:buSzTx/>
              <a:buNone/>
            </a:pPr>
            <a:r>
              <a:rPr lang="en-US" altLang="en-US" sz="3200" b="1" dirty="0">
                <a:solidFill>
                  <a:schemeClr val="tx1"/>
                </a:solidFill>
                <a:latin typeface="Times New Roman" panose="02020603050405020304" pitchFamily="18" charset="0"/>
                <a:cs typeface="Arial" panose="020B0604020202020204" pitchFamily="34" charset="0"/>
              </a:rPr>
              <a:t>IV. Ma </a:t>
            </a:r>
            <a:r>
              <a:rPr lang="en-US" altLang="en-US" sz="3200" b="1" dirty="0" err="1">
                <a:solidFill>
                  <a:schemeClr val="tx1"/>
                </a:solidFill>
                <a:latin typeface="Times New Roman" panose="02020603050405020304" pitchFamily="18" charset="0"/>
                <a:cs typeface="Arial" panose="020B0604020202020204" pitchFamily="34" charset="0"/>
              </a:rPr>
              <a:t>sát</a:t>
            </a:r>
            <a:r>
              <a:rPr lang="en-US" altLang="en-US" sz="3200" b="1" dirty="0">
                <a:solidFill>
                  <a:schemeClr val="tx1"/>
                </a:solidFill>
                <a:latin typeface="Times New Roman" panose="02020603050405020304" pitchFamily="18" charset="0"/>
                <a:cs typeface="Arial" panose="020B0604020202020204" pitchFamily="34" charset="0"/>
              </a:rPr>
              <a:t> </a:t>
            </a:r>
            <a:r>
              <a:rPr lang="en-US" altLang="en-US" sz="3200" b="1" dirty="0" err="1">
                <a:solidFill>
                  <a:schemeClr val="tx1"/>
                </a:solidFill>
                <a:latin typeface="Times New Roman" panose="02020603050405020304" pitchFamily="18" charset="0"/>
                <a:cs typeface="Arial" panose="020B0604020202020204" pitchFamily="34" charset="0"/>
              </a:rPr>
              <a:t>trong</a:t>
            </a:r>
            <a:r>
              <a:rPr lang="en-US" altLang="en-US" sz="3200" b="1" dirty="0">
                <a:solidFill>
                  <a:schemeClr val="tx1"/>
                </a:solidFill>
                <a:latin typeface="Times New Roman" panose="02020603050405020304" pitchFamily="18" charset="0"/>
                <a:cs typeface="Arial" panose="020B0604020202020204" pitchFamily="34" charset="0"/>
              </a:rPr>
              <a:t> an </a:t>
            </a:r>
            <a:r>
              <a:rPr lang="en-US" altLang="en-US" sz="3200" b="1" dirty="0" err="1">
                <a:solidFill>
                  <a:schemeClr val="tx1"/>
                </a:solidFill>
                <a:latin typeface="Times New Roman" panose="02020603050405020304" pitchFamily="18" charset="0"/>
                <a:cs typeface="Arial" panose="020B0604020202020204" pitchFamily="34" charset="0"/>
              </a:rPr>
              <a:t>toàn</a:t>
            </a:r>
            <a:r>
              <a:rPr lang="en-US" altLang="en-US" sz="3200" b="1" dirty="0">
                <a:solidFill>
                  <a:schemeClr val="tx1"/>
                </a:solidFill>
                <a:latin typeface="Times New Roman" panose="02020603050405020304" pitchFamily="18" charset="0"/>
                <a:cs typeface="Arial" panose="020B0604020202020204" pitchFamily="34" charset="0"/>
              </a:rPr>
              <a:t> </a:t>
            </a:r>
            <a:r>
              <a:rPr lang="en-US" altLang="en-US" sz="3200" b="1" dirty="0" err="1">
                <a:solidFill>
                  <a:schemeClr val="tx1"/>
                </a:solidFill>
                <a:latin typeface="Times New Roman" panose="02020603050405020304" pitchFamily="18" charset="0"/>
                <a:cs typeface="Arial" panose="020B0604020202020204" pitchFamily="34" charset="0"/>
              </a:rPr>
              <a:t>giao</a:t>
            </a:r>
            <a:r>
              <a:rPr lang="en-US" altLang="en-US" sz="3200" b="1" dirty="0">
                <a:solidFill>
                  <a:schemeClr val="tx1"/>
                </a:solidFill>
                <a:latin typeface="Times New Roman" panose="02020603050405020304" pitchFamily="18" charset="0"/>
                <a:cs typeface="Arial" panose="020B0604020202020204" pitchFamily="34" charset="0"/>
              </a:rPr>
              <a:t> </a:t>
            </a:r>
            <a:r>
              <a:rPr lang="en-US" altLang="en-US" sz="3200" b="1" dirty="0" err="1">
                <a:solidFill>
                  <a:schemeClr val="tx1"/>
                </a:solidFill>
                <a:latin typeface="Times New Roman" panose="02020603050405020304" pitchFamily="18" charset="0"/>
                <a:cs typeface="Arial" panose="020B0604020202020204" pitchFamily="34" charset="0"/>
              </a:rPr>
              <a:t>thông</a:t>
            </a:r>
            <a:endParaRPr lang="en-US" altLang="en-US" sz="3200" b="1" dirty="0">
              <a:solidFill>
                <a:schemeClr val="tx1"/>
              </a:solidFill>
              <a:latin typeface="Times New Roman" panose="02020603050405020304" pitchFamily="18" charset="0"/>
              <a:cs typeface="Arial" panose="020B0604020202020204" pitchFamily="34" charset="0"/>
            </a:endParaRPr>
          </a:p>
        </p:txBody>
      </p:sp>
      <p:sp>
        <p:nvSpPr>
          <p:cNvPr id="25608" name="Rectangle 1"/>
          <p:cNvSpPr>
            <a:spLocks noChangeArrowheads="1"/>
          </p:cNvSpPr>
          <p:nvPr/>
        </p:nvSpPr>
        <p:spPr bwMode="auto">
          <a:xfrm>
            <a:off x="609600" y="1056099"/>
            <a:ext cx="861876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just" eaLnBrk="0" fontAlgn="base" hangingPunct="0">
              <a:spcBef>
                <a:spcPct val="0"/>
              </a:spcBef>
              <a:spcAft>
                <a:spcPct val="0"/>
              </a:spcAft>
            </a:pPr>
            <a:r>
              <a:rPr lang="en-US" altLang="en-US" sz="2800" dirty="0">
                <a:solidFill>
                  <a:srgbClr val="7030A0"/>
                </a:solidFill>
                <a:cs typeface="Times New Roman" panose="02020603050405020304" pitchFamily="18" charset="0"/>
              </a:rPr>
              <a:t>1. </a:t>
            </a:r>
            <a:r>
              <a:rPr lang="en-US" altLang="en-US" sz="2800" dirty="0" err="1">
                <a:solidFill>
                  <a:srgbClr val="7030A0"/>
                </a:solidFill>
                <a:cs typeface="Times New Roman" panose="02020603050405020304" pitchFamily="18" charset="0"/>
              </a:rPr>
              <a:t>Tại</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sao</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trên</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mặt</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lốp</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xe</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lại</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có</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các</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khía</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rãnh</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hình</a:t>
            </a:r>
            <a:r>
              <a:rPr lang="en-US" altLang="en-US" sz="2800" dirty="0">
                <a:solidFill>
                  <a:srgbClr val="7030A0"/>
                </a:solidFill>
                <a:cs typeface="Times New Roman" panose="02020603050405020304" pitchFamily="18" charset="0"/>
              </a:rPr>
              <a:t> 44.7)? </a:t>
            </a:r>
            <a:r>
              <a:rPr lang="en-US" altLang="en-US" sz="2800" dirty="0" err="1">
                <a:solidFill>
                  <a:srgbClr val="7030A0"/>
                </a:solidFill>
                <a:cs typeface="Times New Roman" panose="02020603050405020304" pitchFamily="18" charset="0"/>
              </a:rPr>
              <a:t>Đi</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xe</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mà</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lốp</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có</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các</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khía</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rãnh</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đã</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bị</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mòn</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thì</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có</a:t>
            </a:r>
            <a:r>
              <a:rPr lang="en-US" altLang="en-US" sz="2800" dirty="0">
                <a:solidFill>
                  <a:srgbClr val="7030A0"/>
                </a:solidFill>
                <a:cs typeface="Times New Roman" panose="02020603050405020304" pitchFamily="18" charset="0"/>
              </a:rPr>
              <a:t> an </a:t>
            </a:r>
            <a:r>
              <a:rPr lang="en-US" altLang="en-US" sz="2800" dirty="0" err="1">
                <a:solidFill>
                  <a:srgbClr val="7030A0"/>
                </a:solidFill>
                <a:cs typeface="Times New Roman" panose="02020603050405020304" pitchFamily="18" charset="0"/>
              </a:rPr>
              <a:t>toàn</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không</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Tại</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sao</a:t>
            </a:r>
            <a:r>
              <a:rPr lang="en-US" altLang="en-US" sz="2800" dirty="0">
                <a:solidFill>
                  <a:srgbClr val="7030A0"/>
                </a:solidFill>
                <a:cs typeface="Times New Roman" panose="02020603050405020304" pitchFamily="18" charset="0"/>
              </a:rPr>
              <a:t>?</a:t>
            </a:r>
          </a:p>
        </p:txBody>
      </p:sp>
      <p:sp>
        <p:nvSpPr>
          <p:cNvPr id="25609" name="AutoShape 2"/>
          <p:cNvSpPr>
            <a:spLocks noChangeAspect="1" noChangeArrowheads="1"/>
          </p:cNvSpPr>
          <p:nvPr/>
        </p:nvSpPr>
        <p:spPr bwMode="auto">
          <a:xfrm>
            <a:off x="1524000"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eaLnBrk="0" fontAlgn="base" hangingPunct="0">
              <a:spcBef>
                <a:spcPct val="0"/>
              </a:spcBef>
              <a:spcAft>
                <a:spcPct val="0"/>
              </a:spcAft>
            </a:pPr>
            <a:endParaRPr lang="en-US" altLang="en-US">
              <a:solidFill>
                <a:prstClr val="black"/>
              </a:solidFill>
            </a:endParaRPr>
          </a:p>
        </p:txBody>
      </p:sp>
      <p:sp>
        <p:nvSpPr>
          <p:cNvPr id="25610" name="AutoShape 3"/>
          <p:cNvSpPr>
            <a:spLocks noChangeAspect="1" noChangeArrowheads="1"/>
          </p:cNvSpPr>
          <p:nvPr/>
        </p:nvSpPr>
        <p:spPr bwMode="auto">
          <a:xfrm>
            <a:off x="1524000"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eaLnBrk="0" fontAlgn="base" hangingPunct="0">
              <a:spcBef>
                <a:spcPct val="0"/>
              </a:spcBef>
              <a:spcAft>
                <a:spcPct val="0"/>
              </a:spcAft>
            </a:pPr>
            <a:endParaRPr lang="en-US" altLang="en-US">
              <a:solidFill>
                <a:prstClr val="black"/>
              </a:solidFill>
            </a:endParaRPr>
          </a:p>
        </p:txBody>
      </p:sp>
      <p:sp>
        <p:nvSpPr>
          <p:cNvPr id="25611" name="AutoShape 4"/>
          <p:cNvSpPr>
            <a:spLocks noChangeAspect="1" noChangeArrowheads="1"/>
          </p:cNvSpPr>
          <p:nvPr/>
        </p:nvSpPr>
        <p:spPr bwMode="auto">
          <a:xfrm>
            <a:off x="1524000"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eaLnBrk="0" fontAlgn="base" hangingPunct="0">
              <a:spcBef>
                <a:spcPct val="0"/>
              </a:spcBef>
              <a:spcAft>
                <a:spcPct val="0"/>
              </a:spcAft>
            </a:pPr>
            <a:endParaRPr lang="en-US" altLang="en-US">
              <a:solidFill>
                <a:prstClr val="black"/>
              </a:solidFill>
            </a:endParaRPr>
          </a:p>
        </p:txBody>
      </p:sp>
      <p:pic>
        <p:nvPicPr>
          <p:cNvPr id="2" name="Picture 1"/>
          <p:cNvPicPr>
            <a:picLocks noChangeAspect="1"/>
          </p:cNvPicPr>
          <p:nvPr/>
        </p:nvPicPr>
        <p:blipFill>
          <a:blip r:embed="rId2"/>
          <a:stretch>
            <a:fillRect/>
          </a:stretch>
        </p:blipFill>
        <p:spPr>
          <a:xfrm>
            <a:off x="9439675" y="25400"/>
            <a:ext cx="2752325" cy="2481943"/>
          </a:xfrm>
          <a:prstGeom prst="rect">
            <a:avLst/>
          </a:prstGeom>
        </p:spPr>
      </p:pic>
      <p:sp>
        <p:nvSpPr>
          <p:cNvPr id="22" name="Rectangle 1"/>
          <p:cNvSpPr>
            <a:spLocks noChangeArrowheads="1"/>
          </p:cNvSpPr>
          <p:nvPr/>
        </p:nvSpPr>
        <p:spPr bwMode="auto">
          <a:xfrm>
            <a:off x="609600" y="4402250"/>
            <a:ext cx="83820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just" eaLnBrk="0" fontAlgn="base" hangingPunct="0">
              <a:spcBef>
                <a:spcPct val="0"/>
              </a:spcBef>
              <a:spcAft>
                <a:spcPct val="0"/>
              </a:spcAft>
            </a:pPr>
            <a:r>
              <a:rPr lang="en-US" altLang="en-US" sz="2800" dirty="0">
                <a:solidFill>
                  <a:srgbClr val="7030A0"/>
                </a:solidFill>
                <a:cs typeface="Times New Roman" panose="02020603050405020304" pitchFamily="18" charset="0"/>
              </a:rPr>
              <a:t>2. </a:t>
            </a:r>
            <a:r>
              <a:rPr lang="en-US" altLang="en-US" sz="2800" dirty="0" err="1">
                <a:solidFill>
                  <a:srgbClr val="7030A0"/>
                </a:solidFill>
                <a:cs typeface="Times New Roman" panose="02020603050405020304" pitchFamily="18" charset="0"/>
              </a:rPr>
              <a:t>Tại</a:t>
            </a:r>
            <a:r>
              <a:rPr lang="vi-VN" altLang="en-US" sz="2800" dirty="0">
                <a:solidFill>
                  <a:srgbClr val="7030A0"/>
                </a:solidFill>
                <a:cs typeface="Times New Roman" panose="02020603050405020304" pitchFamily="18" charset="0"/>
              </a:rPr>
              <a:t> sao khi phanh gấp, lốp xe ô tô để lại một vệt đen dài trên đường</a:t>
            </a:r>
            <a:r>
              <a:rPr lang="en-US" altLang="en-US" sz="2800" dirty="0">
                <a:solidFill>
                  <a:srgbClr val="7030A0"/>
                </a:solidFill>
                <a:cs typeface="Times New Roman" panose="02020603050405020304" pitchFamily="18" charset="0"/>
              </a:rPr>
              <a:t> </a:t>
            </a:r>
            <a:r>
              <a:rPr lang="en-US" altLang="en-US" sz="2800" dirty="0" err="1">
                <a:solidFill>
                  <a:srgbClr val="7030A0"/>
                </a:solidFill>
                <a:cs typeface="Times New Roman" panose="02020603050405020304" pitchFamily="18" charset="0"/>
              </a:rPr>
              <a:t>nhựa</a:t>
            </a:r>
            <a:r>
              <a:rPr lang="en-US" altLang="en-US" sz="2800" dirty="0">
                <a:solidFill>
                  <a:srgbClr val="7030A0"/>
                </a:solidFill>
                <a:cs typeface="Times New Roman" panose="02020603050405020304" pitchFamily="18" charset="0"/>
              </a:rPr>
              <a:t>? </a:t>
            </a:r>
          </a:p>
        </p:txBody>
      </p:sp>
      <p:pic>
        <p:nvPicPr>
          <p:cNvPr id="4" name="Picture 3"/>
          <p:cNvPicPr>
            <a:picLocks noChangeAspect="1"/>
          </p:cNvPicPr>
          <p:nvPr/>
        </p:nvPicPr>
        <p:blipFill>
          <a:blip r:embed="rId3"/>
          <a:stretch>
            <a:fillRect/>
          </a:stretch>
        </p:blipFill>
        <p:spPr>
          <a:xfrm>
            <a:off x="804904" y="2463600"/>
            <a:ext cx="9069066" cy="1819529"/>
          </a:xfrm>
          <a:prstGeom prst="rect">
            <a:avLst/>
          </a:prstGeom>
        </p:spPr>
      </p:pic>
      <p:pic>
        <p:nvPicPr>
          <p:cNvPr id="5" name="Picture 4"/>
          <p:cNvPicPr>
            <a:picLocks noChangeAspect="1"/>
          </p:cNvPicPr>
          <p:nvPr/>
        </p:nvPicPr>
        <p:blipFill>
          <a:blip r:embed="rId4"/>
          <a:stretch>
            <a:fillRect/>
          </a:stretch>
        </p:blipFill>
        <p:spPr>
          <a:xfrm>
            <a:off x="881115" y="5483179"/>
            <a:ext cx="8992855" cy="962159"/>
          </a:xfrm>
          <a:prstGeom prst="rect">
            <a:avLst/>
          </a:prstGeom>
        </p:spPr>
      </p:pic>
    </p:spTree>
    <p:extLst>
      <p:ext uri="{BB962C8B-B14F-4D97-AF65-F5344CB8AC3E}">
        <p14:creationId xmlns:p14="http://schemas.microsoft.com/office/powerpoint/2010/main" val="241998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608"/>
                                        </p:tgtEl>
                                        <p:attrNameLst>
                                          <p:attrName>style.visibility</p:attrName>
                                        </p:attrNameLst>
                                      </p:cBhvr>
                                      <p:to>
                                        <p:strVal val="visible"/>
                                      </p:to>
                                    </p:set>
                                    <p:animEffect transition="in" filter="fade">
                                      <p:cBhvr>
                                        <p:cTn id="7" dur="1000"/>
                                        <p:tgtEl>
                                          <p:spTgt spid="25608"/>
                                        </p:tgtEl>
                                      </p:cBhvr>
                                    </p:animEffect>
                                    <p:anim calcmode="lin" valueType="num">
                                      <p:cBhvr>
                                        <p:cTn id="8" dur="1000" fill="hold"/>
                                        <p:tgtEl>
                                          <p:spTgt spid="25608"/>
                                        </p:tgtEl>
                                        <p:attrNameLst>
                                          <p:attrName>ppt_x</p:attrName>
                                        </p:attrNameLst>
                                      </p:cBhvr>
                                      <p:tavLst>
                                        <p:tav tm="0">
                                          <p:val>
                                            <p:strVal val="#ppt_x"/>
                                          </p:val>
                                        </p:tav>
                                        <p:tav tm="100000">
                                          <p:val>
                                            <p:strVal val="#ppt_x"/>
                                          </p:val>
                                        </p:tav>
                                      </p:tavLst>
                                    </p:anim>
                                    <p:anim calcmode="lin" valueType="num">
                                      <p:cBhvr>
                                        <p:cTn id="9" dur="1000" fill="hold"/>
                                        <p:tgtEl>
                                          <p:spTgt spid="2560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8" grpId="0"/>
      <p:bldP spid="2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3124200" y="25400"/>
            <a:ext cx="5867400" cy="522288"/>
          </a:xfrm>
          <a:prstGeom prst="rect">
            <a:avLst/>
          </a:prstGeom>
        </p:spPr>
        <p:txBody>
          <a:bodyPr>
            <a:spAutoFit/>
          </a:bodyPr>
          <a:lstStyle/>
          <a:p>
            <a:pPr algn="ctr" fontAlgn="base">
              <a:spcBef>
                <a:spcPct val="0"/>
              </a:spcBef>
              <a:spcAft>
                <a:spcPct val="0"/>
              </a:spcAft>
              <a:defRPr/>
            </a:pPr>
            <a:endParaRPr lang="en-US" sz="2800" b="1" kern="10" dirty="0">
              <a:ln w="9525">
                <a:solidFill>
                  <a:srgbClr val="FF0000"/>
                </a:solidFill>
                <a:round/>
                <a:headEnd/>
                <a:tailEnd/>
              </a:ln>
              <a:solidFill>
                <a:srgbClr val="FFCC00"/>
              </a:solidFill>
              <a:effectLst>
                <a:outerShdw dist="35921" dir="2700000" algn="ctr" rotWithShape="0">
                  <a:srgbClr val="C0C0C0">
                    <a:alpha val="79999"/>
                  </a:srgbClr>
                </a:outerShdw>
              </a:effectLst>
              <a:latin typeface="Times New Roman"/>
              <a:cs typeface="Times New Roman"/>
            </a:endParaRPr>
          </a:p>
        </p:txBody>
      </p:sp>
      <p:pic>
        <p:nvPicPr>
          <p:cNvPr id="10"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264" y="1556067"/>
            <a:ext cx="4267200" cy="5066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3124200" y="63842"/>
            <a:ext cx="6849290" cy="584775"/>
          </a:xfrm>
          <a:prstGeom prst="rect">
            <a:avLst/>
          </a:prstGeom>
        </p:spPr>
        <p:txBody>
          <a:bodyPr wrap="square">
            <a:spAutoFit/>
          </a:bodyPr>
          <a:lstStyle/>
          <a:p>
            <a:pPr algn="ctr" fontAlgn="base">
              <a:spcBef>
                <a:spcPct val="0"/>
              </a:spcBef>
              <a:spcAft>
                <a:spcPct val="0"/>
              </a:spcAft>
              <a:defRPr/>
            </a:pPr>
            <a:r>
              <a:rPr lang="it-IT" sz="3200" b="1" kern="10" dirty="0" smtClean="0">
                <a:ln w="9525">
                  <a:solidFill>
                    <a:srgbClr val="FF0000"/>
                  </a:solidFill>
                  <a:round/>
                  <a:headEnd/>
                  <a:tailEnd/>
                </a:ln>
                <a:solidFill>
                  <a:srgbClr val="FF0000"/>
                </a:solidFill>
                <a:effectLst>
                  <a:outerShdw dist="35921" dir="2700000" algn="ctr" rotWithShape="0">
                    <a:srgbClr val="C0C0C0">
                      <a:alpha val="79999"/>
                    </a:srgbClr>
                  </a:outerShdw>
                </a:effectLst>
                <a:latin typeface="Times New Roman"/>
                <a:cs typeface="Times New Roman"/>
              </a:rPr>
              <a:t>BÀI </a:t>
            </a:r>
            <a:r>
              <a:rPr lang="it-IT" sz="3200" b="1" kern="10" dirty="0">
                <a:ln w="9525">
                  <a:solidFill>
                    <a:srgbClr val="FF0000"/>
                  </a:solidFill>
                  <a:round/>
                  <a:headEnd/>
                  <a:tailEnd/>
                </a:ln>
                <a:solidFill>
                  <a:srgbClr val="FF0000"/>
                </a:solidFill>
                <a:effectLst>
                  <a:outerShdw dist="35921" dir="2700000" algn="ctr" rotWithShape="0">
                    <a:srgbClr val="C0C0C0">
                      <a:alpha val="79999"/>
                    </a:srgbClr>
                  </a:outerShdw>
                </a:effectLst>
                <a:latin typeface="Times New Roman"/>
                <a:cs typeface="Times New Roman"/>
              </a:rPr>
              <a:t>44. LỰC MA SÁT</a:t>
            </a:r>
            <a:endParaRPr lang="en-US" sz="3200" b="1" kern="10" dirty="0">
              <a:ln w="9525">
                <a:solidFill>
                  <a:srgbClr val="FF0000"/>
                </a:solidFill>
                <a:round/>
                <a:headEnd/>
                <a:tailEnd/>
              </a:ln>
              <a:solidFill>
                <a:srgbClr val="FF0000"/>
              </a:solidFill>
              <a:effectLst>
                <a:outerShdw dist="35921" dir="2700000" algn="ctr" rotWithShape="0">
                  <a:srgbClr val="C0C0C0">
                    <a:alpha val="79999"/>
                  </a:srgbClr>
                </a:outerShdw>
              </a:effectLst>
              <a:latin typeface="Times New Roman"/>
              <a:cs typeface="Times New Roman"/>
            </a:endParaRPr>
          </a:p>
        </p:txBody>
      </p:sp>
      <p:sp>
        <p:nvSpPr>
          <p:cNvPr id="8" name="Rectangle 19"/>
          <p:cNvSpPr>
            <a:spLocks noChangeArrowheads="1"/>
          </p:cNvSpPr>
          <p:nvPr/>
        </p:nvSpPr>
        <p:spPr bwMode="auto">
          <a:xfrm>
            <a:off x="365761" y="597571"/>
            <a:ext cx="75152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fontAlgn="base">
              <a:spcBef>
                <a:spcPct val="50000"/>
              </a:spcBef>
              <a:spcAft>
                <a:spcPct val="0"/>
              </a:spcAft>
              <a:buClrTx/>
              <a:buSzTx/>
              <a:buNone/>
            </a:pPr>
            <a:r>
              <a:rPr lang="en-US" altLang="en-US" sz="2800" b="1" dirty="0">
                <a:solidFill>
                  <a:schemeClr val="tx1"/>
                </a:solidFill>
                <a:latin typeface="Times New Roman" panose="02020603050405020304" pitchFamily="18" charset="0"/>
                <a:cs typeface="Arial" panose="020B0604020202020204" pitchFamily="34" charset="0"/>
              </a:rPr>
              <a:t>IV. Ma </a:t>
            </a:r>
            <a:r>
              <a:rPr lang="en-US" altLang="en-US" sz="2800" b="1" dirty="0" err="1">
                <a:solidFill>
                  <a:schemeClr val="tx1"/>
                </a:solidFill>
                <a:latin typeface="Times New Roman" panose="02020603050405020304" pitchFamily="18" charset="0"/>
                <a:cs typeface="Arial" panose="020B0604020202020204" pitchFamily="34" charset="0"/>
              </a:rPr>
              <a:t>sát</a:t>
            </a:r>
            <a:r>
              <a:rPr lang="en-US" altLang="en-US" sz="2800" b="1" dirty="0">
                <a:solidFill>
                  <a:schemeClr val="tx1"/>
                </a:solidFill>
                <a:latin typeface="Times New Roman" panose="02020603050405020304" pitchFamily="18" charset="0"/>
                <a:cs typeface="Arial" panose="020B0604020202020204" pitchFamily="34" charset="0"/>
              </a:rPr>
              <a:t> </a:t>
            </a:r>
            <a:r>
              <a:rPr lang="en-US" altLang="en-US" sz="2800" b="1" dirty="0" err="1">
                <a:solidFill>
                  <a:schemeClr val="tx1"/>
                </a:solidFill>
                <a:latin typeface="Times New Roman" panose="02020603050405020304" pitchFamily="18" charset="0"/>
                <a:cs typeface="Arial" panose="020B0604020202020204" pitchFamily="34" charset="0"/>
              </a:rPr>
              <a:t>trong</a:t>
            </a:r>
            <a:r>
              <a:rPr lang="en-US" altLang="en-US" sz="2800" b="1" dirty="0">
                <a:solidFill>
                  <a:schemeClr val="tx1"/>
                </a:solidFill>
                <a:latin typeface="Times New Roman" panose="02020603050405020304" pitchFamily="18" charset="0"/>
                <a:cs typeface="Arial" panose="020B0604020202020204" pitchFamily="34" charset="0"/>
              </a:rPr>
              <a:t> an </a:t>
            </a:r>
            <a:r>
              <a:rPr lang="en-US" altLang="en-US" sz="2800" b="1" dirty="0" err="1">
                <a:solidFill>
                  <a:schemeClr val="tx1"/>
                </a:solidFill>
                <a:latin typeface="Times New Roman" panose="02020603050405020304" pitchFamily="18" charset="0"/>
                <a:cs typeface="Arial" panose="020B0604020202020204" pitchFamily="34" charset="0"/>
              </a:rPr>
              <a:t>toàn</a:t>
            </a:r>
            <a:r>
              <a:rPr lang="en-US" altLang="en-US" sz="2800" b="1" dirty="0">
                <a:solidFill>
                  <a:schemeClr val="tx1"/>
                </a:solidFill>
                <a:latin typeface="Times New Roman" panose="02020603050405020304" pitchFamily="18" charset="0"/>
                <a:cs typeface="Arial" panose="020B0604020202020204" pitchFamily="34" charset="0"/>
              </a:rPr>
              <a:t> </a:t>
            </a:r>
            <a:r>
              <a:rPr lang="en-US" altLang="en-US" sz="2800" b="1" dirty="0" err="1">
                <a:solidFill>
                  <a:schemeClr val="tx1"/>
                </a:solidFill>
                <a:latin typeface="Times New Roman" panose="02020603050405020304" pitchFamily="18" charset="0"/>
                <a:cs typeface="Arial" panose="020B0604020202020204" pitchFamily="34" charset="0"/>
              </a:rPr>
              <a:t>giao</a:t>
            </a:r>
            <a:r>
              <a:rPr lang="en-US" altLang="en-US" sz="2800" b="1" dirty="0">
                <a:solidFill>
                  <a:schemeClr val="tx1"/>
                </a:solidFill>
                <a:latin typeface="Times New Roman" panose="02020603050405020304" pitchFamily="18" charset="0"/>
                <a:cs typeface="Arial" panose="020B0604020202020204" pitchFamily="34" charset="0"/>
              </a:rPr>
              <a:t> </a:t>
            </a:r>
            <a:r>
              <a:rPr lang="en-US" altLang="en-US" sz="2800" b="1" dirty="0" err="1">
                <a:solidFill>
                  <a:schemeClr val="tx1"/>
                </a:solidFill>
                <a:latin typeface="Times New Roman" panose="02020603050405020304" pitchFamily="18" charset="0"/>
                <a:cs typeface="Arial" panose="020B0604020202020204" pitchFamily="34" charset="0"/>
              </a:rPr>
              <a:t>thông</a:t>
            </a:r>
            <a:endParaRPr lang="en-US" altLang="en-US" sz="2800" b="1" dirty="0">
              <a:solidFill>
                <a:schemeClr val="tx1"/>
              </a:solidFill>
              <a:latin typeface="Times New Roman" panose="02020603050405020304" pitchFamily="18" charset="0"/>
              <a:cs typeface="Arial" panose="020B0604020202020204" pitchFamily="34" charset="0"/>
            </a:endParaRPr>
          </a:p>
        </p:txBody>
      </p:sp>
      <p:sp>
        <p:nvSpPr>
          <p:cNvPr id="2" name="TextBox 1"/>
          <p:cNvSpPr txBox="1"/>
          <p:nvPr/>
        </p:nvSpPr>
        <p:spPr>
          <a:xfrm>
            <a:off x="4737464" y="1008138"/>
            <a:ext cx="6849290" cy="830997"/>
          </a:xfrm>
          <a:prstGeom prst="rect">
            <a:avLst/>
          </a:prstGeom>
          <a:noFill/>
        </p:spPr>
        <p:txBody>
          <a:bodyPr wrap="square" rtlCol="0">
            <a:spAutoFit/>
          </a:bodyPr>
          <a:lstStyle/>
          <a:p>
            <a:r>
              <a:rPr lang="en-US" sz="2400" dirty="0" err="1">
                <a:solidFill>
                  <a:srgbClr val="7030A0"/>
                </a:solidFill>
                <a:latin typeface="Times New Roman" panose="02020603050405020304" pitchFamily="18" charset="0"/>
                <a:cs typeface="Times New Roman" panose="02020603050405020304" pitchFamily="18" charset="0"/>
              </a:rPr>
              <a:t>Hãy</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giải</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thích</a:t>
            </a:r>
            <a:r>
              <a:rPr lang="en-US" sz="2400" dirty="0">
                <a:solidFill>
                  <a:srgbClr val="7030A0"/>
                </a:solidFill>
                <a:latin typeface="Times New Roman" panose="02020603050405020304" pitchFamily="18" charset="0"/>
                <a:cs typeface="Times New Roman" panose="02020603050405020304" pitchFamily="18" charset="0"/>
              </a:rPr>
              <a:t> ý </a:t>
            </a:r>
            <a:r>
              <a:rPr lang="en-US" sz="2400" dirty="0" err="1">
                <a:solidFill>
                  <a:srgbClr val="7030A0"/>
                </a:solidFill>
                <a:latin typeface="Times New Roman" panose="02020603050405020304" pitchFamily="18" charset="0"/>
                <a:cs typeface="Times New Roman" panose="02020603050405020304" pitchFamily="18" charset="0"/>
              </a:rPr>
              <a:t>nghĩa</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của</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biển</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chỉ</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dẫn</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tốc</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độ</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giới</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hạn</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chạy</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trên</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đường</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cao</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tốc</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mô</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tả</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trong</a:t>
            </a:r>
            <a:r>
              <a:rPr lang="en-US" sz="2400" dirty="0">
                <a:solidFill>
                  <a:srgbClr val="7030A0"/>
                </a:solidFill>
                <a:latin typeface="Times New Roman" panose="02020603050405020304" pitchFamily="18" charset="0"/>
                <a:cs typeface="Times New Roman" panose="02020603050405020304" pitchFamily="18" charset="0"/>
              </a:rPr>
              <a:t> </a:t>
            </a:r>
            <a:r>
              <a:rPr lang="en-US" sz="2400" dirty="0" err="1">
                <a:solidFill>
                  <a:srgbClr val="7030A0"/>
                </a:solidFill>
                <a:latin typeface="Times New Roman" panose="02020603050405020304" pitchFamily="18" charset="0"/>
                <a:cs typeface="Times New Roman" panose="02020603050405020304" pitchFamily="18" charset="0"/>
              </a:rPr>
              <a:t>hình</a:t>
            </a:r>
            <a:r>
              <a:rPr lang="en-US" sz="2400" dirty="0">
                <a:solidFill>
                  <a:srgbClr val="7030A0"/>
                </a:solidFill>
                <a:latin typeface="Times New Roman" panose="02020603050405020304" pitchFamily="18" charset="0"/>
                <a:cs typeface="Times New Roman" panose="02020603050405020304" pitchFamily="18" charset="0"/>
              </a:rPr>
              <a:t> 44.8</a:t>
            </a:r>
          </a:p>
        </p:txBody>
      </p:sp>
      <p:grpSp>
        <p:nvGrpSpPr>
          <p:cNvPr id="14" name="Group 13"/>
          <p:cNvGrpSpPr/>
          <p:nvPr/>
        </p:nvGrpSpPr>
        <p:grpSpPr>
          <a:xfrm>
            <a:off x="4937761" y="2255063"/>
            <a:ext cx="3762101" cy="663681"/>
            <a:chOff x="4937761" y="2255063"/>
            <a:chExt cx="3762101" cy="663681"/>
          </a:xfrm>
        </p:grpSpPr>
        <p:sp>
          <p:nvSpPr>
            <p:cNvPr id="3" name="Rectangle 2"/>
            <p:cNvSpPr/>
            <p:nvPr/>
          </p:nvSpPr>
          <p:spPr>
            <a:xfrm>
              <a:off x="5943600" y="2255063"/>
              <a:ext cx="2756262" cy="646331"/>
            </a:xfrm>
            <a:prstGeom prst="rect">
              <a:avLst/>
            </a:prstGeom>
          </p:spPr>
          <p:txBody>
            <a:bodyPr wrap="square">
              <a:spAutoFit/>
            </a:bodyPr>
            <a:lstStyle/>
            <a:p>
              <a:endParaRPr lang="en-US" sz="800" b="1" dirty="0">
                <a:solidFill>
                  <a:srgbClr val="000000"/>
                </a:solidFill>
                <a:latin typeface="Segoe UI" panose="020B0502040204020203" pitchFamily="34" charset="0"/>
              </a:endParaRPr>
            </a:p>
            <a:p>
              <a:pPr algn="ctr"/>
              <a:r>
                <a:rPr lang="vi-VN" sz="2800" b="1" dirty="0">
                  <a:solidFill>
                    <a:srgbClr val="0070C0"/>
                  </a:solidFill>
                  <a:latin typeface="Times New Roman" panose="02020603050405020304" pitchFamily="18" charset="0"/>
                </a:rPr>
                <a:t>Đường cao tốc</a:t>
              </a:r>
              <a:endParaRPr lang="vi-VN" sz="2800" b="1" dirty="0">
                <a:solidFill>
                  <a:srgbClr val="000000"/>
                </a:solidFill>
                <a:latin typeface="Times New Roman" panose="02020603050405020304" pitchFamily="18" charset="0"/>
              </a:endParaRPr>
            </a:p>
          </p:txBody>
        </p:sp>
        <p:sp>
          <p:nvSpPr>
            <p:cNvPr id="11" name="Right Arrow 10"/>
            <p:cNvSpPr/>
            <p:nvPr/>
          </p:nvSpPr>
          <p:spPr>
            <a:xfrm>
              <a:off x="4937761" y="2417988"/>
              <a:ext cx="1005840" cy="50075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4896396" y="3650126"/>
            <a:ext cx="6150428" cy="1092607"/>
            <a:chOff x="4896396" y="3650126"/>
            <a:chExt cx="6150428" cy="1092607"/>
          </a:xfrm>
        </p:grpSpPr>
        <p:sp>
          <p:nvSpPr>
            <p:cNvPr id="4" name="Rectangle 3"/>
            <p:cNvSpPr/>
            <p:nvPr/>
          </p:nvSpPr>
          <p:spPr>
            <a:xfrm>
              <a:off x="5943600" y="3650126"/>
              <a:ext cx="5103224" cy="1092607"/>
            </a:xfrm>
            <a:prstGeom prst="rect">
              <a:avLst/>
            </a:prstGeom>
          </p:spPr>
          <p:txBody>
            <a:bodyPr wrap="square">
              <a:spAutoFit/>
            </a:bodyPr>
            <a:lstStyle/>
            <a:p>
              <a:endParaRPr lang="en-US" sz="900" dirty="0">
                <a:solidFill>
                  <a:srgbClr val="000000"/>
                </a:solidFill>
                <a:latin typeface="Segoe UI" panose="020B0502040204020203" pitchFamily="34" charset="0"/>
              </a:endParaRPr>
            </a:p>
            <a:p>
              <a:r>
                <a:rPr lang="en-US" sz="2800" b="1" dirty="0" err="1">
                  <a:solidFill>
                    <a:srgbClr val="0070C0"/>
                  </a:solidFill>
                  <a:latin typeface="Times New Roman" panose="02020603050405020304" pitchFamily="18" charset="0"/>
                </a:rPr>
                <a:t>Tốc</a:t>
              </a:r>
              <a:r>
                <a:rPr lang="en-US" sz="2800" b="1" dirty="0">
                  <a:solidFill>
                    <a:srgbClr val="0070C0"/>
                  </a:solidFill>
                  <a:latin typeface="Times New Roman" panose="02020603050405020304" pitchFamily="18" charset="0"/>
                </a:rPr>
                <a:t> </a:t>
              </a:r>
              <a:r>
                <a:rPr lang="en-US" sz="2800" b="1" dirty="0" err="1">
                  <a:solidFill>
                    <a:srgbClr val="0070C0"/>
                  </a:solidFill>
                  <a:latin typeface="Times New Roman" panose="02020603050405020304" pitchFamily="18" charset="0"/>
                </a:rPr>
                <a:t>độ</a:t>
              </a:r>
              <a:r>
                <a:rPr lang="en-US" sz="2800" b="1" dirty="0">
                  <a:solidFill>
                    <a:srgbClr val="0070C0"/>
                  </a:solidFill>
                  <a:latin typeface="Times New Roman" panose="02020603050405020304" pitchFamily="18" charset="0"/>
                </a:rPr>
                <a:t> </a:t>
              </a:r>
              <a:r>
                <a:rPr lang="en-US" sz="2800" b="1" dirty="0" err="1">
                  <a:solidFill>
                    <a:srgbClr val="0070C0"/>
                  </a:solidFill>
                  <a:latin typeface="Times New Roman" panose="02020603050405020304" pitchFamily="18" charset="0"/>
                </a:rPr>
                <a:t>tối</a:t>
              </a:r>
              <a:r>
                <a:rPr lang="en-US" sz="2800" b="1" dirty="0">
                  <a:solidFill>
                    <a:srgbClr val="0070C0"/>
                  </a:solidFill>
                  <a:latin typeface="Times New Roman" panose="02020603050405020304" pitchFamily="18" charset="0"/>
                </a:rPr>
                <a:t> </a:t>
              </a:r>
              <a:r>
                <a:rPr lang="en-US" sz="2800" b="1" dirty="0" err="1">
                  <a:solidFill>
                    <a:srgbClr val="0070C0"/>
                  </a:solidFill>
                  <a:latin typeface="Times New Roman" panose="02020603050405020304" pitchFamily="18" charset="0"/>
                </a:rPr>
                <a:t>thiểu</a:t>
              </a:r>
              <a:r>
                <a:rPr lang="en-US" sz="2800" b="1" dirty="0">
                  <a:solidFill>
                    <a:srgbClr val="0070C0"/>
                  </a:solidFill>
                  <a:latin typeface="Times New Roman" panose="02020603050405020304" pitchFamily="18" charset="0"/>
                </a:rPr>
                <a:t> 70km/h, </a:t>
              </a:r>
              <a:r>
                <a:rPr lang="en-US" sz="2800" b="1" dirty="0" err="1">
                  <a:solidFill>
                    <a:srgbClr val="0070C0"/>
                  </a:solidFill>
                  <a:latin typeface="Times New Roman" panose="02020603050405020304" pitchFamily="18" charset="0"/>
                </a:rPr>
                <a:t>tốc</a:t>
              </a:r>
              <a:r>
                <a:rPr lang="en-US" sz="2800" b="1" dirty="0">
                  <a:solidFill>
                    <a:srgbClr val="0070C0"/>
                  </a:solidFill>
                  <a:latin typeface="Times New Roman" panose="02020603050405020304" pitchFamily="18" charset="0"/>
                </a:rPr>
                <a:t> </a:t>
              </a:r>
              <a:r>
                <a:rPr lang="en-US" sz="2800" b="1" dirty="0" err="1">
                  <a:solidFill>
                    <a:srgbClr val="0070C0"/>
                  </a:solidFill>
                  <a:latin typeface="Times New Roman" panose="02020603050405020304" pitchFamily="18" charset="0"/>
                </a:rPr>
                <a:t>độ</a:t>
              </a:r>
              <a:r>
                <a:rPr lang="en-US" sz="2800" b="1" dirty="0">
                  <a:solidFill>
                    <a:srgbClr val="0070C0"/>
                  </a:solidFill>
                  <a:latin typeface="Times New Roman" panose="02020603050405020304" pitchFamily="18" charset="0"/>
                </a:rPr>
                <a:t> </a:t>
              </a:r>
              <a:r>
                <a:rPr lang="en-US" sz="2800" b="1" dirty="0" err="1">
                  <a:solidFill>
                    <a:srgbClr val="0070C0"/>
                  </a:solidFill>
                  <a:latin typeface="Times New Roman" panose="02020603050405020304" pitchFamily="18" charset="0"/>
                </a:rPr>
                <a:t>tối</a:t>
              </a:r>
              <a:r>
                <a:rPr lang="en-US" sz="2800" b="1" dirty="0">
                  <a:solidFill>
                    <a:srgbClr val="0070C0"/>
                  </a:solidFill>
                  <a:latin typeface="Times New Roman" panose="02020603050405020304" pitchFamily="18" charset="0"/>
                </a:rPr>
                <a:t> </a:t>
              </a:r>
              <a:r>
                <a:rPr lang="en-US" sz="2800" b="1" dirty="0" err="1">
                  <a:solidFill>
                    <a:srgbClr val="0070C0"/>
                  </a:solidFill>
                  <a:latin typeface="Times New Roman" panose="02020603050405020304" pitchFamily="18" charset="0"/>
                </a:rPr>
                <a:t>đa</a:t>
              </a:r>
              <a:r>
                <a:rPr lang="en-US" sz="2800" b="1" dirty="0">
                  <a:solidFill>
                    <a:srgbClr val="0070C0"/>
                  </a:solidFill>
                  <a:latin typeface="Times New Roman" panose="02020603050405020304" pitchFamily="18" charset="0"/>
                </a:rPr>
                <a:t> 120km/h;</a:t>
              </a:r>
              <a:endParaRPr lang="en-US" sz="2800" b="1" dirty="0">
                <a:solidFill>
                  <a:srgbClr val="000000"/>
                </a:solidFill>
                <a:latin typeface="Times New Roman" panose="02020603050405020304" pitchFamily="18" charset="0"/>
              </a:endParaRPr>
            </a:p>
          </p:txBody>
        </p:sp>
        <p:sp>
          <p:nvSpPr>
            <p:cNvPr id="15" name="Right Arrow 14"/>
            <p:cNvSpPr/>
            <p:nvPr/>
          </p:nvSpPr>
          <p:spPr>
            <a:xfrm>
              <a:off x="4896396" y="4001434"/>
              <a:ext cx="1005840" cy="50075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p:cNvGrpSpPr/>
          <p:nvPr/>
        </p:nvGrpSpPr>
        <p:grpSpPr>
          <a:xfrm>
            <a:off x="4896396" y="4983193"/>
            <a:ext cx="7143204" cy="688679"/>
            <a:chOff x="4896396" y="4983193"/>
            <a:chExt cx="7143204" cy="688679"/>
          </a:xfrm>
        </p:grpSpPr>
        <p:sp>
          <p:nvSpPr>
            <p:cNvPr id="5" name="Rectangle 4"/>
            <p:cNvSpPr/>
            <p:nvPr/>
          </p:nvSpPr>
          <p:spPr>
            <a:xfrm>
              <a:off x="5943600" y="4983193"/>
              <a:ext cx="6096000" cy="661720"/>
            </a:xfrm>
            <a:prstGeom prst="rect">
              <a:avLst/>
            </a:prstGeom>
          </p:spPr>
          <p:txBody>
            <a:bodyPr>
              <a:spAutoFit/>
            </a:bodyPr>
            <a:lstStyle/>
            <a:p>
              <a:endParaRPr lang="en-US" sz="900" dirty="0">
                <a:solidFill>
                  <a:srgbClr val="000000"/>
                </a:solidFill>
                <a:latin typeface="Segoe UI" panose="020B0502040204020203" pitchFamily="34" charset="0"/>
              </a:endParaRPr>
            </a:p>
            <a:p>
              <a:r>
                <a:rPr lang="vi-VN" sz="2800" b="1" dirty="0">
                  <a:solidFill>
                    <a:srgbClr val="0070C0"/>
                  </a:solidFill>
                  <a:latin typeface="Times New Roman" panose="02020603050405020304" pitchFamily="18" charset="0"/>
                </a:rPr>
                <a:t>Tốc độ tối đa khi trời mưa 100km/h</a:t>
              </a:r>
              <a:endParaRPr lang="vi-VN" sz="2800" b="1" dirty="0">
                <a:solidFill>
                  <a:srgbClr val="000000"/>
                </a:solidFill>
                <a:latin typeface="Times New Roman" panose="02020603050405020304" pitchFamily="18" charset="0"/>
              </a:endParaRPr>
            </a:p>
          </p:txBody>
        </p:sp>
        <p:sp>
          <p:nvSpPr>
            <p:cNvPr id="16" name="Right Arrow 15"/>
            <p:cNvSpPr/>
            <p:nvPr/>
          </p:nvSpPr>
          <p:spPr>
            <a:xfrm>
              <a:off x="4896396" y="5171116"/>
              <a:ext cx="1005840" cy="50075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95953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WordArt 4"/>
          <p:cNvSpPr>
            <a:spLocks noChangeArrowheads="1" noChangeShapeType="1" noTextEdit="1"/>
          </p:cNvSpPr>
          <p:nvPr/>
        </p:nvSpPr>
        <p:spPr bwMode="auto">
          <a:xfrm>
            <a:off x="3380974" y="149637"/>
            <a:ext cx="2980633" cy="556398"/>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0" cap="none" spc="0" normalizeH="0" baseline="0" noProof="0" dirty="0" err="1">
                <a:ln w="9525">
                  <a:solidFill>
                    <a:srgbClr val="FF0000"/>
                  </a:solidFill>
                  <a:round/>
                  <a:headEnd/>
                  <a:tailEnd/>
                </a:ln>
                <a:gradFill rotWithShape="1">
                  <a:gsLst>
                    <a:gs pos="0">
                      <a:srgbClr val="FFFF00"/>
                    </a:gs>
                    <a:gs pos="100000">
                      <a:srgbClr val="FF9933"/>
                    </a:gs>
                  </a:gsLst>
                  <a:path path="rect">
                    <a:fillToRect l="50000" t="50000" r="50000" b="50000"/>
                  </a:path>
                </a:gra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Luyện</a:t>
            </a:r>
            <a:r>
              <a:rPr kumimoji="0" lang="en-US" sz="3200" b="0" i="0" u="none" strike="noStrike" kern="10" cap="none" spc="0" normalizeH="0" noProof="0" dirty="0">
                <a:ln w="9525">
                  <a:solidFill>
                    <a:srgbClr val="FF0000"/>
                  </a:solidFill>
                  <a:round/>
                  <a:headEnd/>
                  <a:tailEnd/>
                </a:ln>
                <a:gradFill rotWithShape="1">
                  <a:gsLst>
                    <a:gs pos="0">
                      <a:srgbClr val="FFFF00"/>
                    </a:gs>
                    <a:gs pos="100000">
                      <a:srgbClr val="FF9933"/>
                    </a:gs>
                  </a:gsLst>
                  <a:path path="rect">
                    <a:fillToRect l="50000" t="50000" r="50000" b="50000"/>
                  </a:path>
                </a:gra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0" cap="none" spc="0" normalizeH="0" noProof="0" dirty="0" err="1">
                <a:ln w="9525">
                  <a:solidFill>
                    <a:srgbClr val="FF0000"/>
                  </a:solidFill>
                  <a:round/>
                  <a:headEnd/>
                  <a:tailEnd/>
                </a:ln>
                <a:gradFill rotWithShape="1">
                  <a:gsLst>
                    <a:gs pos="0">
                      <a:srgbClr val="FFFF00"/>
                    </a:gs>
                    <a:gs pos="100000">
                      <a:srgbClr val="FF9933"/>
                    </a:gs>
                  </a:gsLst>
                  <a:path path="rect">
                    <a:fillToRect l="50000" t="50000" r="50000" b="50000"/>
                  </a:path>
                </a:gra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tập</a:t>
            </a:r>
            <a:endParaRPr kumimoji="0" lang="en-US" sz="3200" b="0" i="0" u="none" strike="noStrike" kern="10" cap="none" spc="0" normalizeH="0" baseline="0" noProof="0" dirty="0">
              <a:ln w="9525">
                <a:solidFill>
                  <a:srgbClr val="FF0000"/>
                </a:solidFill>
                <a:round/>
                <a:headEnd/>
                <a:tailEnd/>
              </a:ln>
              <a:gradFill rotWithShape="1">
                <a:gsLst>
                  <a:gs pos="0">
                    <a:srgbClr val="FFFF00"/>
                  </a:gs>
                  <a:gs pos="100000">
                    <a:srgbClr val="FF9933"/>
                  </a:gs>
                </a:gsLst>
                <a:path path="rect">
                  <a:fillToRect l="50000" t="50000" r="50000" b="50000"/>
                </a:path>
              </a:gra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9459" name="Text Box 5"/>
          <p:cNvSpPr txBox="1">
            <a:spLocks noChangeArrowheads="1"/>
          </p:cNvSpPr>
          <p:nvPr/>
        </p:nvSpPr>
        <p:spPr bwMode="auto">
          <a:xfrm>
            <a:off x="1121054" y="784413"/>
            <a:ext cx="987238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 typeface="Georgia" panose="02040502050405020303" pitchFamily="18" charset="0"/>
              <a:buNone/>
              <a:tabLst/>
              <a:defRPr/>
            </a:pPr>
            <a:r>
              <a:rPr kumimoji="0" lang="en-US" altLang="en-US" sz="28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Arial" panose="020B0604020202020204" pitchFamily="34" charset="0"/>
              </a:rPr>
              <a:t>Câu</a:t>
            </a:r>
            <a:r>
              <a:rPr kumimoji="0" lang="vi-VN" alt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Arial" panose="020B0604020202020204" pitchFamily="34" charset="0"/>
              </a:rPr>
              <a:t> </a:t>
            </a:r>
            <a:r>
              <a:rPr kumimoji="0" lang="en-US" alt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Arial" panose="020B0604020202020204" pitchFamily="34" charset="0"/>
              </a:rPr>
              <a:t>1:</a:t>
            </a:r>
            <a:r>
              <a:rPr kumimoji="0"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Trường</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hợp</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nào</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sau</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đây</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lực</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xuất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hiện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Arial" panose="020B0604020202020204" pitchFamily="34" charset="0"/>
              </a:rPr>
              <a:t>không</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phải</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là</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lực</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ma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sát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a:t>
            </a:r>
          </a:p>
        </p:txBody>
      </p:sp>
      <p:sp>
        <p:nvSpPr>
          <p:cNvPr id="19460" name="Text Box 6"/>
          <p:cNvSpPr txBox="1">
            <a:spLocks noChangeArrowheads="1"/>
          </p:cNvSpPr>
          <p:nvPr/>
        </p:nvSpPr>
        <p:spPr bwMode="auto">
          <a:xfrm>
            <a:off x="1100416" y="1622613"/>
            <a:ext cx="987238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 typeface="Georgia" panose="02040502050405020303" pitchFamily="18" charset="0"/>
              <a:buNone/>
              <a:tabLst/>
              <a:defRPr/>
            </a:pP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A.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Lực</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xuất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hiện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khi</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lốp</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xe</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trượt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trên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mặt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đường</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a:t>
            </a:r>
          </a:p>
        </p:txBody>
      </p:sp>
      <p:sp>
        <p:nvSpPr>
          <p:cNvPr id="19461" name="Text Box 7"/>
          <p:cNvSpPr txBox="1">
            <a:spLocks noChangeArrowheads="1"/>
          </p:cNvSpPr>
          <p:nvPr/>
        </p:nvSpPr>
        <p:spPr bwMode="auto">
          <a:xfrm>
            <a:off x="1100416" y="2106800"/>
            <a:ext cx="987238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 typeface="Georgia" panose="02040502050405020303" pitchFamily="18" charset="0"/>
              <a:buNone/>
              <a:tabLst/>
              <a:defRPr/>
            </a:pP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B.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Lực</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xuất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hiện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làm</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mòn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đế</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giầy</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a:t>
            </a:r>
          </a:p>
        </p:txBody>
      </p:sp>
      <p:sp>
        <p:nvSpPr>
          <p:cNvPr id="19462" name="Text Box 8"/>
          <p:cNvSpPr txBox="1">
            <a:spLocks noChangeArrowheads="1"/>
          </p:cNvSpPr>
          <p:nvPr/>
        </p:nvSpPr>
        <p:spPr bwMode="auto">
          <a:xfrm>
            <a:off x="1121054" y="2622738"/>
            <a:ext cx="987238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 typeface="Georgia" panose="02040502050405020303" pitchFamily="18" charset="0"/>
              <a:buNone/>
              <a:tabLst/>
              <a:defRPr/>
            </a:pP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C.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Lực</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xuất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hiện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khi</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lò</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xo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bị</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nén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hay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bị</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dãn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a:t>
            </a:r>
          </a:p>
        </p:txBody>
      </p:sp>
      <p:sp>
        <p:nvSpPr>
          <p:cNvPr id="19463" name="Text Box 9"/>
          <p:cNvSpPr txBox="1">
            <a:spLocks noChangeArrowheads="1"/>
          </p:cNvSpPr>
          <p:nvPr/>
        </p:nvSpPr>
        <p:spPr bwMode="auto">
          <a:xfrm>
            <a:off x="1100416" y="3024375"/>
            <a:ext cx="1085401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 typeface="Georgia" panose="02040502050405020303" pitchFamily="18" charset="0"/>
              <a:buNone/>
              <a:tabLst/>
              <a:defRPr/>
            </a:pP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D.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Lực</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xuất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hiện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giữa</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dây</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curoa</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với</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bánh</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xe</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truyền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chuyển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động</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a:t>
            </a:r>
          </a:p>
        </p:txBody>
      </p:sp>
      <p:sp>
        <p:nvSpPr>
          <p:cNvPr id="19464" name="Text Box 15"/>
          <p:cNvSpPr txBox="1">
            <a:spLocks noChangeArrowheads="1"/>
          </p:cNvSpPr>
          <p:nvPr/>
        </p:nvSpPr>
        <p:spPr bwMode="auto">
          <a:xfrm>
            <a:off x="1100416" y="3603813"/>
            <a:ext cx="987238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 typeface="Georgia" panose="02040502050405020303" pitchFamily="18" charset="0"/>
              <a:buNone/>
              <a:tabLst/>
              <a:defRPr/>
            </a:pPr>
            <a:r>
              <a:rPr kumimoji="0" lang="en-US" altLang="en-US" sz="28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Arial" panose="020B0604020202020204" pitchFamily="34" charset="0"/>
              </a:rPr>
              <a:t>Câu</a:t>
            </a:r>
            <a:r>
              <a:rPr kumimoji="0" lang="vi-VN" alt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Arial" panose="020B0604020202020204" pitchFamily="34" charset="0"/>
              </a:rPr>
              <a:t> </a:t>
            </a:r>
            <a:r>
              <a:rPr kumimoji="0" lang="en-US" alt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Arial" panose="020B0604020202020204" pitchFamily="34" charset="0"/>
              </a:rPr>
              <a:t>2:</a:t>
            </a:r>
            <a:r>
              <a:rPr kumimoji="0" lang="en-US" alt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Lực</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ma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sát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trượt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xuất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hiện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trong</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trường</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hợp</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nào</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sau</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đây</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a:t>
            </a:r>
          </a:p>
        </p:txBody>
      </p:sp>
      <p:sp>
        <p:nvSpPr>
          <p:cNvPr id="19465" name="Text Box 16"/>
          <p:cNvSpPr txBox="1">
            <a:spLocks noChangeArrowheads="1"/>
          </p:cNvSpPr>
          <p:nvPr/>
        </p:nvSpPr>
        <p:spPr bwMode="auto">
          <a:xfrm>
            <a:off x="1157566" y="4419788"/>
            <a:ext cx="987238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 typeface="Georgia" panose="02040502050405020303" pitchFamily="18" charset="0"/>
              <a:buNone/>
              <a:tabLst/>
              <a:defRPr/>
            </a:pP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A. Ma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sát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giữa</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các</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viên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bi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với</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ổ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trục</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xe</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đạp</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xe</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máy</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a:t>
            </a:r>
          </a:p>
        </p:txBody>
      </p:sp>
      <p:sp>
        <p:nvSpPr>
          <p:cNvPr id="19466" name="Text Box 17"/>
          <p:cNvSpPr txBox="1">
            <a:spLocks noChangeArrowheads="1"/>
          </p:cNvSpPr>
          <p:nvPr/>
        </p:nvSpPr>
        <p:spPr bwMode="auto">
          <a:xfrm>
            <a:off x="1103591" y="4864288"/>
            <a:ext cx="987238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 typeface="Georgia" panose="02040502050405020303" pitchFamily="18" charset="0"/>
              <a:buNone/>
              <a:tabLst/>
              <a:defRPr/>
            </a:pP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B. Ma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sát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giữa</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cốc</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nước</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đăt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trên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mặt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bàn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với</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mặt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bàn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a:t>
            </a:r>
          </a:p>
        </p:txBody>
      </p:sp>
      <p:sp>
        <p:nvSpPr>
          <p:cNvPr id="19467" name="Text Box 18"/>
          <p:cNvSpPr txBox="1">
            <a:spLocks noChangeArrowheads="1"/>
          </p:cNvSpPr>
          <p:nvPr/>
        </p:nvSpPr>
        <p:spPr bwMode="auto">
          <a:xfrm>
            <a:off x="1121054" y="5299263"/>
            <a:ext cx="987238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 typeface="Georgia" panose="02040502050405020303" pitchFamily="18" charset="0"/>
              <a:buNone/>
              <a:tabLst/>
              <a:defRPr/>
            </a:pP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C. Ma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sát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giữa</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lốp</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xe</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với</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mặt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đường</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khi</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xe</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chuyển</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động</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a:t>
            </a:r>
          </a:p>
        </p:txBody>
      </p:sp>
      <p:sp>
        <p:nvSpPr>
          <p:cNvPr id="19468" name="Text Box 19"/>
          <p:cNvSpPr txBox="1">
            <a:spLocks noChangeArrowheads="1"/>
          </p:cNvSpPr>
          <p:nvPr/>
        </p:nvSpPr>
        <p:spPr bwMode="auto">
          <a:xfrm>
            <a:off x="1173441" y="5761225"/>
            <a:ext cx="987238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 typeface="Georgia" panose="02040502050405020303" pitchFamily="18" charset="0"/>
              <a:buNone/>
              <a:tabLst/>
              <a:defRPr/>
            </a:pP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D. Ma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sát</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err="1">
                <a:ln>
                  <a:noFill/>
                </a:ln>
                <a:solidFill>
                  <a:srgbClr val="000066"/>
                </a:solidFill>
                <a:effectLst/>
                <a:uLnTx/>
                <a:uFillTx/>
                <a:latin typeface="Times New Roman" panose="02020603050405020304" pitchFamily="18" charset="0"/>
                <a:ea typeface="+mn-ea"/>
                <a:cs typeface="Arial" panose="020B0604020202020204" pitchFamily="34" charset="0"/>
              </a:rPr>
              <a:t>giữa</a:t>
            </a:r>
            <a:r>
              <a:rPr kumimoji="0" lang="en-US" altLang="en-US" sz="2800" b="1" i="0" u="none" strike="noStrike" kern="1200" cap="none" spc="0" normalizeH="0" baseline="0" noProof="0">
                <a:ln>
                  <a:noFill/>
                </a:ln>
                <a:solidFill>
                  <a:srgbClr val="000066"/>
                </a:solidFill>
                <a:effectLst/>
                <a:uLnTx/>
                <a:uFillTx/>
                <a:latin typeface="Times New Roman" panose="02020603050405020304" pitchFamily="18" charset="0"/>
                <a:ea typeface="+mn-ea"/>
                <a:cs typeface="Arial" panose="020B0604020202020204" pitchFamily="34" charset="0"/>
              </a:rPr>
              <a:t> má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phanh</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với</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vành</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xe</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khi</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bóp</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nhẹ</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Arial" panose="020B0604020202020204" pitchFamily="34" charset="0"/>
              </a:rPr>
              <a:t>phanh</a:t>
            </a:r>
            <a:r>
              <a:rPr kumimoji="0" lang="en-US" altLang="en-US" sz="28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Arial" panose="020B0604020202020204" pitchFamily="34" charset="0"/>
              </a:rPr>
              <a:t>.</a:t>
            </a:r>
          </a:p>
        </p:txBody>
      </p:sp>
      <p:sp>
        <p:nvSpPr>
          <p:cNvPr id="118807" name="Oval 23"/>
          <p:cNvSpPr>
            <a:spLocks noChangeArrowheads="1"/>
          </p:cNvSpPr>
          <p:nvPr/>
        </p:nvSpPr>
        <p:spPr bwMode="auto">
          <a:xfrm>
            <a:off x="1138516" y="2689413"/>
            <a:ext cx="470113" cy="417512"/>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Georgia" panose="02040502050405020303" pitchFamily="18" charset="0"/>
              <a:buNone/>
              <a:tabLst/>
              <a:defRPr/>
            </a:pPr>
            <a:endPar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8809" name="Oval 25"/>
          <p:cNvSpPr>
            <a:spLocks noChangeArrowheads="1"/>
          </p:cNvSpPr>
          <p:nvPr/>
        </p:nvSpPr>
        <p:spPr bwMode="auto">
          <a:xfrm>
            <a:off x="1157568" y="5822484"/>
            <a:ext cx="505372" cy="437218"/>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Georgia" panose="02040502050405020303" pitchFamily="18" charset="0"/>
              <a:buNone/>
              <a:tabLst/>
              <a:defRPr/>
            </a:pPr>
            <a:endPar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90898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8807"/>
                                        </p:tgtEl>
                                        <p:attrNameLst>
                                          <p:attrName>style.visibility</p:attrName>
                                        </p:attrNameLst>
                                      </p:cBhvr>
                                      <p:to>
                                        <p:strVal val="visible"/>
                                      </p:to>
                                    </p:set>
                                    <p:animEffect transition="in" filter="wipe(down)">
                                      <p:cBhvr>
                                        <p:cTn id="7" dur="580">
                                          <p:stCondLst>
                                            <p:cond delay="0"/>
                                          </p:stCondLst>
                                        </p:cTn>
                                        <p:tgtEl>
                                          <p:spTgt spid="118807"/>
                                        </p:tgtEl>
                                      </p:cBhvr>
                                    </p:animEffect>
                                    <p:anim calcmode="lin" valueType="num">
                                      <p:cBhvr>
                                        <p:cTn id="8" dur="1822" tmFilter="0,0; 0.14,0.36; 0.43,0.73; 0.71,0.91; 1.0,1.0">
                                          <p:stCondLst>
                                            <p:cond delay="0"/>
                                          </p:stCondLst>
                                        </p:cTn>
                                        <p:tgtEl>
                                          <p:spTgt spid="11880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880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880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880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8807"/>
                                        </p:tgtEl>
                                        <p:attrNameLst>
                                          <p:attrName>ppt_y</p:attrName>
                                        </p:attrNameLst>
                                      </p:cBhvr>
                                      <p:tavLst>
                                        <p:tav tm="0" fmla="#ppt_y-sin(pi*$)/81">
                                          <p:val>
                                            <p:fltVal val="0"/>
                                          </p:val>
                                        </p:tav>
                                        <p:tav tm="100000">
                                          <p:val>
                                            <p:fltVal val="1"/>
                                          </p:val>
                                        </p:tav>
                                      </p:tavLst>
                                    </p:anim>
                                    <p:animScale>
                                      <p:cBhvr>
                                        <p:cTn id="13" dur="26">
                                          <p:stCondLst>
                                            <p:cond delay="650"/>
                                          </p:stCondLst>
                                        </p:cTn>
                                        <p:tgtEl>
                                          <p:spTgt spid="118807"/>
                                        </p:tgtEl>
                                      </p:cBhvr>
                                      <p:to x="100000" y="60000"/>
                                    </p:animScale>
                                    <p:animScale>
                                      <p:cBhvr>
                                        <p:cTn id="14" dur="166" decel="50000">
                                          <p:stCondLst>
                                            <p:cond delay="676"/>
                                          </p:stCondLst>
                                        </p:cTn>
                                        <p:tgtEl>
                                          <p:spTgt spid="118807"/>
                                        </p:tgtEl>
                                      </p:cBhvr>
                                      <p:to x="100000" y="100000"/>
                                    </p:animScale>
                                    <p:animScale>
                                      <p:cBhvr>
                                        <p:cTn id="15" dur="26">
                                          <p:stCondLst>
                                            <p:cond delay="1312"/>
                                          </p:stCondLst>
                                        </p:cTn>
                                        <p:tgtEl>
                                          <p:spTgt spid="118807"/>
                                        </p:tgtEl>
                                      </p:cBhvr>
                                      <p:to x="100000" y="80000"/>
                                    </p:animScale>
                                    <p:animScale>
                                      <p:cBhvr>
                                        <p:cTn id="16" dur="166" decel="50000">
                                          <p:stCondLst>
                                            <p:cond delay="1338"/>
                                          </p:stCondLst>
                                        </p:cTn>
                                        <p:tgtEl>
                                          <p:spTgt spid="118807"/>
                                        </p:tgtEl>
                                      </p:cBhvr>
                                      <p:to x="100000" y="100000"/>
                                    </p:animScale>
                                    <p:animScale>
                                      <p:cBhvr>
                                        <p:cTn id="17" dur="26">
                                          <p:stCondLst>
                                            <p:cond delay="1642"/>
                                          </p:stCondLst>
                                        </p:cTn>
                                        <p:tgtEl>
                                          <p:spTgt spid="118807"/>
                                        </p:tgtEl>
                                      </p:cBhvr>
                                      <p:to x="100000" y="90000"/>
                                    </p:animScale>
                                    <p:animScale>
                                      <p:cBhvr>
                                        <p:cTn id="18" dur="166" decel="50000">
                                          <p:stCondLst>
                                            <p:cond delay="1668"/>
                                          </p:stCondLst>
                                        </p:cTn>
                                        <p:tgtEl>
                                          <p:spTgt spid="118807"/>
                                        </p:tgtEl>
                                      </p:cBhvr>
                                      <p:to x="100000" y="100000"/>
                                    </p:animScale>
                                    <p:animScale>
                                      <p:cBhvr>
                                        <p:cTn id="19" dur="26">
                                          <p:stCondLst>
                                            <p:cond delay="1808"/>
                                          </p:stCondLst>
                                        </p:cTn>
                                        <p:tgtEl>
                                          <p:spTgt spid="118807"/>
                                        </p:tgtEl>
                                      </p:cBhvr>
                                      <p:to x="100000" y="95000"/>
                                    </p:animScale>
                                    <p:animScale>
                                      <p:cBhvr>
                                        <p:cTn id="20" dur="166" decel="50000">
                                          <p:stCondLst>
                                            <p:cond delay="1834"/>
                                          </p:stCondLst>
                                        </p:cTn>
                                        <p:tgtEl>
                                          <p:spTgt spid="11880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46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46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46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46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46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8809"/>
                                        </p:tgtEl>
                                        <p:attrNameLst>
                                          <p:attrName>style.visibility</p:attrName>
                                        </p:attrNameLst>
                                      </p:cBhvr>
                                      <p:to>
                                        <p:strVal val="visible"/>
                                      </p:to>
                                    </p:set>
                                    <p:anim calcmode="lin" valueType="num">
                                      <p:cBhvr additive="base">
                                        <p:cTn id="37" dur="500" fill="hold"/>
                                        <p:tgtEl>
                                          <p:spTgt spid="118809"/>
                                        </p:tgtEl>
                                        <p:attrNameLst>
                                          <p:attrName>ppt_x</p:attrName>
                                        </p:attrNameLst>
                                      </p:cBhvr>
                                      <p:tavLst>
                                        <p:tav tm="0">
                                          <p:val>
                                            <p:strVal val="#ppt_x"/>
                                          </p:val>
                                        </p:tav>
                                        <p:tav tm="100000">
                                          <p:val>
                                            <p:strVal val="#ppt_x"/>
                                          </p:val>
                                        </p:tav>
                                      </p:tavLst>
                                    </p:anim>
                                    <p:anim calcmode="lin" valueType="num">
                                      <p:cBhvr additive="base">
                                        <p:cTn id="38" dur="500" fill="hold"/>
                                        <p:tgtEl>
                                          <p:spTgt spid="11880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4" grpId="0"/>
      <p:bldP spid="19465" grpId="0"/>
      <p:bldP spid="19466" grpId="0"/>
      <p:bldP spid="19467" grpId="0"/>
      <p:bldP spid="19468" grpId="0"/>
      <p:bldP spid="118807" grpId="0" animBg="1"/>
      <p:bldP spid="11880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
          <p:cNvSpPr txBox="1">
            <a:spLocks noChangeArrowheads="1"/>
          </p:cNvSpPr>
          <p:nvPr/>
        </p:nvSpPr>
        <p:spPr bwMode="auto">
          <a:xfrm>
            <a:off x="1102658" y="904221"/>
            <a:ext cx="97222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sz="3600" b="1">
                <a:solidFill>
                  <a:srgbClr val="FF0000"/>
                </a:solidFill>
                <a:latin typeface="Times New Roman" panose="02020603050405020304" pitchFamily="18" charset="0"/>
              </a:rPr>
              <a:t>    </a:t>
            </a:r>
            <a:r>
              <a:rPr lang="en-US" sz="3600" b="1" u="sng">
                <a:solidFill>
                  <a:srgbClr val="FF0000"/>
                </a:solidFill>
                <a:latin typeface="Times New Roman" panose="02020603050405020304" pitchFamily="18" charset="0"/>
              </a:rPr>
              <a:t>Câu 3:</a:t>
            </a:r>
            <a:r>
              <a:rPr lang="en-US" sz="3600" b="1">
                <a:solidFill>
                  <a:prstClr val="black"/>
                </a:solidFill>
                <a:latin typeface="Times New Roman" panose="02020603050405020304" pitchFamily="18" charset="0"/>
              </a:rPr>
              <a:t> </a:t>
            </a:r>
            <a:r>
              <a:rPr lang="en-US" sz="3600" b="1" dirty="0" err="1">
                <a:solidFill>
                  <a:srgbClr val="000066"/>
                </a:solidFill>
                <a:latin typeface="Times New Roman" panose="02020603050405020304" pitchFamily="18" charset="0"/>
              </a:rPr>
              <a:t>Cách</a:t>
            </a:r>
            <a:r>
              <a:rPr lang="en-US" sz="3600" b="1" dirty="0">
                <a:solidFill>
                  <a:srgbClr val="000066"/>
                </a:solidFill>
                <a:latin typeface="Times New Roman" panose="02020603050405020304" pitchFamily="18" charset="0"/>
              </a:rPr>
              <a:t> </a:t>
            </a:r>
            <a:r>
              <a:rPr lang="en-US" sz="3600" b="1" dirty="0" err="1">
                <a:solidFill>
                  <a:srgbClr val="000066"/>
                </a:solidFill>
                <a:latin typeface="Times New Roman" panose="02020603050405020304" pitchFamily="18" charset="0"/>
              </a:rPr>
              <a:t>nào</a:t>
            </a:r>
            <a:r>
              <a:rPr lang="en-US" sz="3600" b="1" dirty="0">
                <a:solidFill>
                  <a:srgbClr val="000066"/>
                </a:solidFill>
                <a:latin typeface="Times New Roman" panose="02020603050405020304" pitchFamily="18" charset="0"/>
              </a:rPr>
              <a:t> </a:t>
            </a:r>
            <a:r>
              <a:rPr lang="en-US" sz="3600" b="1" dirty="0" err="1">
                <a:solidFill>
                  <a:srgbClr val="000066"/>
                </a:solidFill>
                <a:latin typeface="Times New Roman" panose="02020603050405020304" pitchFamily="18" charset="0"/>
              </a:rPr>
              <a:t>sau</a:t>
            </a:r>
            <a:r>
              <a:rPr lang="en-US" sz="3600" b="1" dirty="0">
                <a:solidFill>
                  <a:srgbClr val="000066"/>
                </a:solidFill>
                <a:latin typeface="Times New Roman" panose="02020603050405020304" pitchFamily="18" charset="0"/>
              </a:rPr>
              <a:t> </a:t>
            </a:r>
            <a:r>
              <a:rPr lang="en-US" sz="3600" b="1" dirty="0" err="1">
                <a:solidFill>
                  <a:srgbClr val="000066"/>
                </a:solidFill>
                <a:latin typeface="Times New Roman" panose="02020603050405020304" pitchFamily="18" charset="0"/>
              </a:rPr>
              <a:t>đây</a:t>
            </a:r>
            <a:r>
              <a:rPr lang="en-US" sz="3600" b="1" dirty="0">
                <a:solidFill>
                  <a:srgbClr val="000066"/>
                </a:solidFill>
                <a:latin typeface="Times New Roman" panose="02020603050405020304" pitchFamily="18" charset="0"/>
              </a:rPr>
              <a:t> </a:t>
            </a:r>
            <a:r>
              <a:rPr lang="en-US" sz="3600" b="1" dirty="0" err="1">
                <a:solidFill>
                  <a:srgbClr val="000066"/>
                </a:solidFill>
                <a:latin typeface="Times New Roman" panose="02020603050405020304" pitchFamily="18" charset="0"/>
              </a:rPr>
              <a:t>giảm</a:t>
            </a:r>
            <a:r>
              <a:rPr lang="en-US" sz="3600" b="1" dirty="0">
                <a:solidFill>
                  <a:srgbClr val="000066"/>
                </a:solidFill>
                <a:latin typeface="Times New Roman" panose="02020603050405020304" pitchFamily="18" charset="0"/>
              </a:rPr>
              <a:t> </a:t>
            </a:r>
            <a:r>
              <a:rPr lang="en-US" sz="3600" b="1" dirty="0" err="1">
                <a:solidFill>
                  <a:srgbClr val="000066"/>
                </a:solidFill>
                <a:latin typeface="Times New Roman" panose="02020603050405020304" pitchFamily="18" charset="0"/>
              </a:rPr>
              <a:t>được</a:t>
            </a:r>
            <a:r>
              <a:rPr lang="en-US" sz="3600" b="1" dirty="0">
                <a:solidFill>
                  <a:srgbClr val="000066"/>
                </a:solidFill>
                <a:latin typeface="Times New Roman" panose="02020603050405020304" pitchFamily="18" charset="0"/>
              </a:rPr>
              <a:t> ma </a:t>
            </a:r>
            <a:r>
              <a:rPr lang="en-US" sz="3600" b="1" dirty="0" err="1">
                <a:solidFill>
                  <a:srgbClr val="000066"/>
                </a:solidFill>
                <a:latin typeface="Times New Roman" panose="02020603050405020304" pitchFamily="18" charset="0"/>
              </a:rPr>
              <a:t>sát</a:t>
            </a:r>
            <a:r>
              <a:rPr lang="en-US" sz="3600" b="1" dirty="0">
                <a:solidFill>
                  <a:srgbClr val="000066"/>
                </a:solidFill>
                <a:latin typeface="Times New Roman" panose="02020603050405020304" pitchFamily="18" charset="0"/>
              </a:rPr>
              <a:t>?</a:t>
            </a:r>
          </a:p>
        </p:txBody>
      </p:sp>
      <p:sp>
        <p:nvSpPr>
          <p:cNvPr id="3" name="Text Box 11"/>
          <p:cNvSpPr txBox="1">
            <a:spLocks noChangeArrowheads="1"/>
          </p:cNvSpPr>
          <p:nvPr/>
        </p:nvSpPr>
        <p:spPr bwMode="auto">
          <a:xfrm>
            <a:off x="2286000" y="1981202"/>
            <a:ext cx="76200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sz="3200" b="1" dirty="0">
                <a:solidFill>
                  <a:srgbClr val="000066"/>
                </a:solidFill>
                <a:latin typeface="Times New Roman" panose="02020603050405020304" pitchFamily="18" charset="0"/>
              </a:rPr>
              <a:t>A. </a:t>
            </a:r>
            <a:r>
              <a:rPr lang="en-US" sz="3200" b="1" dirty="0" err="1">
                <a:solidFill>
                  <a:srgbClr val="000066"/>
                </a:solidFill>
                <a:latin typeface="Times New Roman" panose="02020603050405020304" pitchFamily="18" charset="0"/>
              </a:rPr>
              <a:t>Tăng</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độ</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nhám</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của</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bề</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mặt</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tiếp</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xúc</a:t>
            </a:r>
            <a:r>
              <a:rPr lang="en-US" sz="3200" b="1" dirty="0">
                <a:solidFill>
                  <a:srgbClr val="000066"/>
                </a:solidFill>
                <a:latin typeface="Times New Roman" panose="02020603050405020304" pitchFamily="18" charset="0"/>
              </a:rPr>
              <a:t>.</a:t>
            </a:r>
          </a:p>
        </p:txBody>
      </p:sp>
      <p:sp>
        <p:nvSpPr>
          <p:cNvPr id="4" name="Text Box 12"/>
          <p:cNvSpPr txBox="1">
            <a:spLocks noChangeArrowheads="1"/>
          </p:cNvSpPr>
          <p:nvPr/>
        </p:nvSpPr>
        <p:spPr bwMode="auto">
          <a:xfrm>
            <a:off x="2286000" y="3944645"/>
            <a:ext cx="76200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sz="3200" b="1" dirty="0">
                <a:solidFill>
                  <a:srgbClr val="000066"/>
                </a:solidFill>
                <a:latin typeface="Times New Roman" panose="02020603050405020304" pitchFamily="18" charset="0"/>
              </a:rPr>
              <a:t>C. </a:t>
            </a:r>
            <a:r>
              <a:rPr lang="en-US" sz="3200" b="1" dirty="0" err="1">
                <a:solidFill>
                  <a:srgbClr val="000066"/>
                </a:solidFill>
                <a:latin typeface="Times New Roman" panose="02020603050405020304" pitchFamily="18" charset="0"/>
              </a:rPr>
              <a:t>Tăng</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lực</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ép</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lên</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mặt</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tiếp</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xúc</a:t>
            </a:r>
            <a:r>
              <a:rPr lang="en-US" sz="3200" b="1" dirty="0">
                <a:solidFill>
                  <a:srgbClr val="000066"/>
                </a:solidFill>
                <a:latin typeface="Times New Roman" panose="02020603050405020304" pitchFamily="18" charset="0"/>
              </a:rPr>
              <a:t>.</a:t>
            </a:r>
          </a:p>
        </p:txBody>
      </p:sp>
      <p:sp>
        <p:nvSpPr>
          <p:cNvPr id="5" name="Text Box 13"/>
          <p:cNvSpPr txBox="1">
            <a:spLocks noChangeArrowheads="1"/>
          </p:cNvSpPr>
          <p:nvPr/>
        </p:nvSpPr>
        <p:spPr bwMode="auto">
          <a:xfrm>
            <a:off x="2286000" y="2987664"/>
            <a:ext cx="76200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sz="3200" b="1" dirty="0">
                <a:solidFill>
                  <a:srgbClr val="000066"/>
                </a:solidFill>
                <a:latin typeface="Times New Roman" panose="02020603050405020304" pitchFamily="18" charset="0"/>
              </a:rPr>
              <a:t>B. </a:t>
            </a:r>
            <a:r>
              <a:rPr lang="en-US" sz="3200" b="1" dirty="0" err="1">
                <a:solidFill>
                  <a:srgbClr val="000066"/>
                </a:solidFill>
                <a:latin typeface="Times New Roman" panose="02020603050405020304" pitchFamily="18" charset="0"/>
              </a:rPr>
              <a:t>Tăng</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độ</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nhẵn</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giữa</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các</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mặt</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tiếp</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xúc</a:t>
            </a:r>
            <a:r>
              <a:rPr lang="en-US" sz="3200" b="1" dirty="0">
                <a:solidFill>
                  <a:srgbClr val="000066"/>
                </a:solidFill>
                <a:latin typeface="Times New Roman" panose="02020603050405020304" pitchFamily="18" charset="0"/>
              </a:rPr>
              <a:t>.</a:t>
            </a:r>
          </a:p>
        </p:txBody>
      </p:sp>
      <p:sp>
        <p:nvSpPr>
          <p:cNvPr id="6" name="Text Box 14"/>
          <p:cNvSpPr txBox="1">
            <a:spLocks noChangeArrowheads="1"/>
          </p:cNvSpPr>
          <p:nvPr/>
        </p:nvSpPr>
        <p:spPr bwMode="auto">
          <a:xfrm>
            <a:off x="2286000" y="4886113"/>
            <a:ext cx="76200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sz="3200" b="1" dirty="0">
                <a:solidFill>
                  <a:srgbClr val="000066"/>
                </a:solidFill>
                <a:latin typeface="Times New Roman" panose="02020603050405020304" pitchFamily="18" charset="0"/>
              </a:rPr>
              <a:t>D. </a:t>
            </a:r>
            <a:r>
              <a:rPr lang="en-US" sz="3200" b="1" dirty="0" err="1">
                <a:solidFill>
                  <a:srgbClr val="000066"/>
                </a:solidFill>
                <a:latin typeface="Times New Roman" panose="02020603050405020304" pitchFamily="18" charset="0"/>
              </a:rPr>
              <a:t>Tăng</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diện</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tích</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bề</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mặt</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tiếp</a:t>
            </a:r>
            <a:r>
              <a:rPr lang="en-US" sz="3200" b="1" dirty="0">
                <a:solidFill>
                  <a:srgbClr val="000066"/>
                </a:solidFill>
                <a:latin typeface="Times New Roman" panose="02020603050405020304" pitchFamily="18" charset="0"/>
              </a:rPr>
              <a:t> </a:t>
            </a:r>
            <a:r>
              <a:rPr lang="en-US" sz="3200" b="1" dirty="0" err="1">
                <a:solidFill>
                  <a:srgbClr val="000066"/>
                </a:solidFill>
                <a:latin typeface="Times New Roman" panose="02020603050405020304" pitchFamily="18" charset="0"/>
              </a:rPr>
              <a:t>xúc</a:t>
            </a:r>
            <a:r>
              <a:rPr lang="en-US" sz="3200" b="1" dirty="0">
                <a:solidFill>
                  <a:srgbClr val="000066"/>
                </a:solidFill>
                <a:latin typeface="Times New Roman" panose="02020603050405020304" pitchFamily="18" charset="0"/>
              </a:rPr>
              <a:t>.</a:t>
            </a:r>
          </a:p>
        </p:txBody>
      </p:sp>
      <p:sp>
        <p:nvSpPr>
          <p:cNvPr id="12" name="Oval 23"/>
          <p:cNvSpPr>
            <a:spLocks noChangeArrowheads="1"/>
          </p:cNvSpPr>
          <p:nvPr/>
        </p:nvSpPr>
        <p:spPr bwMode="auto">
          <a:xfrm>
            <a:off x="2209566" y="2946977"/>
            <a:ext cx="627062" cy="634425"/>
          </a:xfrm>
          <a:prstGeom prst="ellipse">
            <a:avLst/>
          </a:prstGeom>
          <a:noFill/>
          <a:ln w="28575">
            <a:solidFill>
              <a:srgbClr val="FF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latin typeface="Calibri"/>
            </a:endParaRPr>
          </a:p>
        </p:txBody>
      </p:sp>
    </p:spTree>
    <p:extLst>
      <p:ext uri="{BB962C8B-B14F-4D97-AF65-F5344CB8AC3E}">
        <p14:creationId xmlns:p14="http://schemas.microsoft.com/office/powerpoint/2010/main" val="377476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1018"/>
        <p:cNvGrpSpPr/>
        <p:nvPr/>
      </p:nvGrpSpPr>
      <p:grpSpPr>
        <a:xfrm>
          <a:off x="0" y="0"/>
          <a:ext cx="0" cy="0"/>
          <a:chOff x="0" y="0"/>
          <a:chExt cx="0" cy="0"/>
        </a:xfrm>
      </p:grpSpPr>
      <p:sp>
        <p:nvSpPr>
          <p:cNvPr id="1019" name="Google Shape;1019;p56"/>
          <p:cNvSpPr txBox="1">
            <a:spLocks noGrp="1"/>
          </p:cNvSpPr>
          <p:nvPr>
            <p:ph type="title"/>
          </p:nvPr>
        </p:nvSpPr>
        <p:spPr>
          <a:xfrm>
            <a:off x="803049" y="462901"/>
            <a:ext cx="10196645" cy="763600"/>
          </a:xfrm>
          <a:prstGeom prst="rect">
            <a:avLst/>
          </a:prstGeom>
        </p:spPr>
        <p:txBody>
          <a:bodyPr spcFirstLastPara="1" wrap="square" lIns="121900" tIns="121900" rIns="121900" bIns="121900" anchor="t" anchorCtr="0">
            <a:noAutofit/>
          </a:bodyPr>
          <a:lstStyle/>
          <a:p>
            <a:pPr lvl="0"/>
            <a:r>
              <a:rPr lang="en-US" sz="4400">
                <a:latin typeface="UTM Candombe" panose="02040603050506020204" pitchFamily="18" charset="0"/>
              </a:rPr>
              <a:t>Câu </a:t>
            </a:r>
            <a:r>
              <a:rPr lang="en-US" sz="4400" dirty="0">
                <a:latin typeface="UTM Candombe" panose="02040603050506020204" pitchFamily="18" charset="0"/>
              </a:rPr>
              <a:t>4</a:t>
            </a:r>
            <a:r>
              <a:rPr lang="vi-VN" sz="4400">
                <a:latin typeface="UTM Candombe" panose="02040603050506020204" pitchFamily="18" charset="0"/>
              </a:rPr>
              <a:t>.</a:t>
            </a:r>
            <a:r>
              <a:rPr lang="en-US" sz="4400">
                <a:latin typeface="UTM Candombe" panose="02040603050506020204" pitchFamily="18" charset="0"/>
              </a:rPr>
              <a:t> </a:t>
            </a:r>
            <a:r>
              <a:rPr lang="vi-VN" sz="4400" dirty="0">
                <a:latin typeface="UTM Candombe" panose="02040603050506020204" pitchFamily="18" charset="0"/>
              </a:rPr>
              <a:t>Lực xuất hiện trong trường hợp nào sau đây </a:t>
            </a:r>
            <a:r>
              <a:rPr lang="vi-VN" sz="4400" dirty="0">
                <a:solidFill>
                  <a:srgbClr val="002060"/>
                </a:solidFill>
                <a:latin typeface="UTM Candombe" panose="02040603050506020204" pitchFamily="18" charset="0"/>
              </a:rPr>
              <a:t>không</a:t>
            </a:r>
            <a:r>
              <a:rPr lang="vi-VN" sz="4400" dirty="0">
                <a:latin typeface="UTM Candombe" panose="02040603050506020204" pitchFamily="18" charset="0"/>
              </a:rPr>
              <a:t> phải là lực ma sát?</a:t>
            </a:r>
            <a:endParaRPr sz="4400" dirty="0"/>
          </a:p>
        </p:txBody>
      </p:sp>
      <p:sp>
        <p:nvSpPr>
          <p:cNvPr id="1020" name="Google Shape;1020;p56"/>
          <p:cNvSpPr txBox="1">
            <a:spLocks noGrp="1"/>
          </p:cNvSpPr>
          <p:nvPr>
            <p:ph type="subTitle" idx="1"/>
          </p:nvPr>
        </p:nvSpPr>
        <p:spPr>
          <a:xfrm>
            <a:off x="1087664" y="1467395"/>
            <a:ext cx="9912030" cy="3923210"/>
          </a:xfrm>
          <a:prstGeom prst="rect">
            <a:avLst/>
          </a:prstGeom>
        </p:spPr>
        <p:txBody>
          <a:bodyPr spcFirstLastPara="1" wrap="square" lIns="121900" tIns="121900" rIns="121900" bIns="121900" anchor="ctr" anchorCtr="0">
            <a:noAutofit/>
          </a:bodyPr>
          <a:lstStyle/>
          <a:p>
            <a:pPr marL="0" indent="0" algn="just">
              <a:lnSpc>
                <a:spcPct val="200000"/>
              </a:lnSpc>
            </a:pPr>
            <a:r>
              <a:rPr lang="vi-VN" sz="3200" b="1" dirty="0"/>
              <a:t>A.</a:t>
            </a:r>
            <a:r>
              <a:rPr lang="en-US" sz="3200" b="1" dirty="0"/>
              <a:t> </a:t>
            </a:r>
            <a:r>
              <a:rPr lang="vi-VN" sz="3200" dirty="0"/>
              <a:t>Lực xuất hiện khi bánh xe trượt trên mặt đường.</a:t>
            </a:r>
          </a:p>
          <a:p>
            <a:pPr marL="0" indent="0" algn="just">
              <a:lnSpc>
                <a:spcPct val="200000"/>
              </a:lnSpc>
            </a:pPr>
            <a:r>
              <a:rPr lang="vi-VN" sz="3200" b="1" dirty="0"/>
              <a:t>B.</a:t>
            </a:r>
            <a:r>
              <a:rPr lang="en-US" sz="3200" b="1" dirty="0"/>
              <a:t> </a:t>
            </a:r>
            <a:r>
              <a:rPr lang="vi-VN" sz="3200" dirty="0"/>
              <a:t>Lực xuất hiện khi lốp xe đạp lăn trên mặt đường.</a:t>
            </a:r>
          </a:p>
          <a:p>
            <a:pPr marL="0" indent="0" algn="just">
              <a:lnSpc>
                <a:spcPct val="200000"/>
              </a:lnSpc>
            </a:pPr>
            <a:r>
              <a:rPr lang="vi-VN" sz="3200" b="1" dirty="0"/>
              <a:t>C.</a:t>
            </a:r>
            <a:r>
              <a:rPr lang="en-US" sz="3200" b="1" dirty="0"/>
              <a:t> </a:t>
            </a:r>
            <a:r>
              <a:rPr lang="vi-VN" sz="3200" dirty="0"/>
              <a:t>Lực của dây cung tác dụng lên mũi tên khi bắn.</a:t>
            </a:r>
          </a:p>
          <a:p>
            <a:pPr marL="0" indent="0" algn="just">
              <a:lnSpc>
                <a:spcPct val="200000"/>
              </a:lnSpc>
            </a:pPr>
            <a:r>
              <a:rPr lang="vi-VN" sz="3200" b="1" dirty="0"/>
              <a:t>D.</a:t>
            </a:r>
            <a:r>
              <a:rPr lang="en-US" sz="3200" b="1" dirty="0"/>
              <a:t> </a:t>
            </a:r>
            <a:r>
              <a:rPr lang="vi-VN" sz="3200" dirty="0"/>
              <a:t>Lực xuất hiện khi các chi tiết máy cọ xát với nhau.</a:t>
            </a:r>
          </a:p>
        </p:txBody>
      </p:sp>
      <p:sp>
        <p:nvSpPr>
          <p:cNvPr id="2" name="Rectangle 1">
            <a:extLst>
              <a:ext uri="{FF2B5EF4-FFF2-40B4-BE49-F238E27FC236}">
                <a16:creationId xmlns:a16="http://schemas.microsoft.com/office/drawing/2014/main" id="{282FD3D4-F40A-4188-AEF5-485A75AE6182}"/>
              </a:ext>
            </a:extLst>
          </p:cNvPr>
          <p:cNvSpPr/>
          <p:nvPr/>
        </p:nvSpPr>
        <p:spPr>
          <a:xfrm>
            <a:off x="1087664" y="3577627"/>
            <a:ext cx="9051418" cy="1037431"/>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2000" kern="0">
              <a:solidFill>
                <a:srgbClr val="EAE7D7"/>
              </a:solidFill>
              <a:latin typeface="Arial"/>
              <a:sym typeface="Arial"/>
            </a:endParaRPr>
          </a:p>
        </p:txBody>
      </p:sp>
    </p:spTree>
    <p:extLst>
      <p:ext uri="{BB962C8B-B14F-4D97-AF65-F5344CB8AC3E}">
        <p14:creationId xmlns:p14="http://schemas.microsoft.com/office/powerpoint/2010/main" val="4006178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Shape 1018"/>
        <p:cNvGrpSpPr/>
        <p:nvPr/>
      </p:nvGrpSpPr>
      <p:grpSpPr>
        <a:xfrm>
          <a:off x="0" y="0"/>
          <a:ext cx="0" cy="0"/>
          <a:chOff x="0" y="0"/>
          <a:chExt cx="0" cy="0"/>
        </a:xfrm>
      </p:grpSpPr>
      <p:sp>
        <p:nvSpPr>
          <p:cNvPr id="1019" name="Google Shape;1019;p56"/>
          <p:cNvSpPr txBox="1">
            <a:spLocks noGrp="1"/>
          </p:cNvSpPr>
          <p:nvPr>
            <p:ph type="title"/>
          </p:nvPr>
        </p:nvSpPr>
        <p:spPr>
          <a:xfrm>
            <a:off x="964822" y="749131"/>
            <a:ext cx="10003626" cy="763600"/>
          </a:xfrm>
          <a:prstGeom prst="rect">
            <a:avLst/>
          </a:prstGeom>
        </p:spPr>
        <p:txBody>
          <a:bodyPr spcFirstLastPara="1" wrap="square" lIns="121900" tIns="121900" rIns="121900" bIns="121900" anchor="t" anchorCtr="0">
            <a:noAutofit/>
          </a:bodyPr>
          <a:lstStyle/>
          <a:p>
            <a:pPr lvl="0"/>
            <a:r>
              <a:rPr lang="en-US" sz="4800" spc="160">
                <a:latin typeface="UTM Candombe" panose="02040603050506020204" pitchFamily="18" charset="0"/>
              </a:rPr>
              <a:t>Câu </a:t>
            </a:r>
            <a:r>
              <a:rPr lang="en-US" sz="4800" spc="160" dirty="0">
                <a:latin typeface="UTM Candombe" panose="02040603050506020204" pitchFamily="18" charset="0"/>
              </a:rPr>
              <a:t>5</a:t>
            </a:r>
            <a:r>
              <a:rPr lang="vi-VN" sz="4800" spc="160">
                <a:latin typeface="UTM Candombe" panose="02040603050506020204" pitchFamily="18" charset="0"/>
              </a:rPr>
              <a:t>.</a:t>
            </a:r>
            <a:r>
              <a:rPr lang="en-US" sz="4800" spc="160">
                <a:latin typeface="UTM Candombe" panose="02040603050506020204" pitchFamily="18" charset="0"/>
              </a:rPr>
              <a:t> </a:t>
            </a:r>
            <a:r>
              <a:rPr lang="vi-VN" sz="4800" spc="160" dirty="0">
                <a:latin typeface="UTM Candombe" panose="02040603050506020204" pitchFamily="18" charset="0"/>
              </a:rPr>
              <a:t>Trường hợp nào sau đây xuất hiện lực ma sát trượt?</a:t>
            </a:r>
            <a:endParaRPr sz="4800" spc="160" dirty="0"/>
          </a:p>
        </p:txBody>
      </p:sp>
      <p:sp>
        <p:nvSpPr>
          <p:cNvPr id="1020" name="Google Shape;1020;p56"/>
          <p:cNvSpPr txBox="1">
            <a:spLocks noGrp="1"/>
          </p:cNvSpPr>
          <p:nvPr>
            <p:ph type="subTitle" idx="1"/>
          </p:nvPr>
        </p:nvSpPr>
        <p:spPr>
          <a:xfrm>
            <a:off x="1235580" y="2002144"/>
            <a:ext cx="10301995" cy="3227531"/>
          </a:xfrm>
          <a:prstGeom prst="rect">
            <a:avLst/>
          </a:prstGeom>
        </p:spPr>
        <p:txBody>
          <a:bodyPr spcFirstLastPara="1" wrap="square" lIns="121900" tIns="121900" rIns="121900" bIns="121900" anchor="ctr" anchorCtr="0">
            <a:noAutofit/>
          </a:bodyPr>
          <a:lstStyle/>
          <a:p>
            <a:pPr marL="0" indent="0" algn="just">
              <a:lnSpc>
                <a:spcPct val="150000"/>
              </a:lnSpc>
            </a:pPr>
            <a:r>
              <a:rPr lang="vi-VN" sz="3600" b="1" dirty="0"/>
              <a:t>A.</a:t>
            </a:r>
            <a:r>
              <a:rPr lang="en-US" sz="3600" b="1" dirty="0"/>
              <a:t> </a:t>
            </a:r>
            <a:r>
              <a:rPr lang="vi-VN" sz="3600" dirty="0"/>
              <a:t>Viên bi lăn trên mặt đất.</a:t>
            </a:r>
          </a:p>
          <a:p>
            <a:pPr marL="0" indent="0" algn="just">
              <a:lnSpc>
                <a:spcPct val="150000"/>
              </a:lnSpc>
            </a:pPr>
            <a:r>
              <a:rPr lang="vi-VN" sz="3600" b="1" dirty="0"/>
              <a:t>B.</a:t>
            </a:r>
            <a:r>
              <a:rPr lang="vi-VN" sz="3600" dirty="0"/>
              <a:t> Khi viết phấn trên bảng.</a:t>
            </a:r>
          </a:p>
          <a:p>
            <a:pPr marL="0" indent="0" algn="just">
              <a:lnSpc>
                <a:spcPct val="150000"/>
              </a:lnSpc>
            </a:pPr>
            <a:r>
              <a:rPr lang="vi-VN" sz="3600" b="1" dirty="0"/>
              <a:t>C.</a:t>
            </a:r>
            <a:r>
              <a:rPr lang="vi-VN" sz="3600" dirty="0"/>
              <a:t> Quyển sách nằm yên trên mặt bàn nằm ngang.</a:t>
            </a:r>
          </a:p>
          <a:p>
            <a:pPr marL="0" indent="0" algn="just">
              <a:lnSpc>
                <a:spcPct val="150000"/>
              </a:lnSpc>
            </a:pPr>
            <a:r>
              <a:rPr lang="vi-VN" sz="3600" b="1" dirty="0"/>
              <a:t>D.</a:t>
            </a:r>
            <a:r>
              <a:rPr lang="vi-VN" sz="3600" dirty="0"/>
              <a:t> Trục ổ bi ở quạt trần đang quay.</a:t>
            </a:r>
          </a:p>
        </p:txBody>
      </p:sp>
      <p:sp>
        <p:nvSpPr>
          <p:cNvPr id="2" name="Rectangle 1">
            <a:extLst>
              <a:ext uri="{FF2B5EF4-FFF2-40B4-BE49-F238E27FC236}">
                <a16:creationId xmlns:a16="http://schemas.microsoft.com/office/drawing/2014/main" id="{282FD3D4-F40A-4188-AEF5-485A75AE6182}"/>
              </a:ext>
            </a:extLst>
          </p:cNvPr>
          <p:cNvSpPr/>
          <p:nvPr/>
        </p:nvSpPr>
        <p:spPr>
          <a:xfrm>
            <a:off x="1235580" y="2863078"/>
            <a:ext cx="5582079" cy="752831"/>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2800" kern="0">
              <a:solidFill>
                <a:srgbClr val="EAE7D7"/>
              </a:solidFill>
              <a:latin typeface="Arial"/>
              <a:sym typeface="Arial"/>
            </a:endParaRPr>
          </a:p>
        </p:txBody>
      </p:sp>
    </p:spTree>
    <p:extLst>
      <p:ext uri="{BB962C8B-B14F-4D97-AF65-F5344CB8AC3E}">
        <p14:creationId xmlns:p14="http://schemas.microsoft.com/office/powerpoint/2010/main" val="616619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Shape 1018"/>
        <p:cNvGrpSpPr/>
        <p:nvPr/>
      </p:nvGrpSpPr>
      <p:grpSpPr>
        <a:xfrm>
          <a:off x="0" y="0"/>
          <a:ext cx="0" cy="0"/>
          <a:chOff x="0" y="0"/>
          <a:chExt cx="0" cy="0"/>
        </a:xfrm>
      </p:grpSpPr>
      <p:sp>
        <p:nvSpPr>
          <p:cNvPr id="1019" name="Google Shape;1019;p56"/>
          <p:cNvSpPr txBox="1">
            <a:spLocks noGrp="1"/>
          </p:cNvSpPr>
          <p:nvPr>
            <p:ph type="title"/>
          </p:nvPr>
        </p:nvSpPr>
        <p:spPr>
          <a:xfrm>
            <a:off x="1004288" y="592053"/>
            <a:ext cx="10290000" cy="763600"/>
          </a:xfrm>
          <a:prstGeom prst="rect">
            <a:avLst/>
          </a:prstGeom>
        </p:spPr>
        <p:txBody>
          <a:bodyPr spcFirstLastPara="1" wrap="square" lIns="121900" tIns="121900" rIns="121900" bIns="121900" anchor="t" anchorCtr="0">
            <a:noAutofit/>
          </a:bodyPr>
          <a:lstStyle/>
          <a:p>
            <a:pPr lvl="0"/>
            <a:r>
              <a:rPr lang="en-US" sz="4800" b="0" spc="160">
                <a:latin typeface="UTM Candombe" panose="02040603050506020204" pitchFamily="18" charset="0"/>
              </a:rPr>
              <a:t>Câu 6. </a:t>
            </a:r>
            <a:r>
              <a:rPr lang="vi-VN" sz="4800" b="0" spc="160">
                <a:latin typeface="UTM Candombe" panose="02040603050506020204" pitchFamily="18" charset="0"/>
              </a:rPr>
              <a:t>Quan </a:t>
            </a:r>
            <a:r>
              <a:rPr lang="vi-VN" sz="4800" b="0" spc="160" dirty="0">
                <a:latin typeface="UTM Candombe" panose="02040603050506020204" pitchFamily="18" charset="0"/>
              </a:rPr>
              <a:t>sát các đồ vật trong nhà và cho biết: </a:t>
            </a:r>
            <a:r>
              <a:rPr lang="en-US" sz="4800" spc="160" dirty="0">
                <a:latin typeface="UTM Candombe" panose="02040603050506020204" pitchFamily="18" charset="0"/>
              </a:rPr>
              <a:t/>
            </a:r>
            <a:br>
              <a:rPr lang="en-US" sz="4800" spc="160" dirty="0">
                <a:latin typeface="UTM Candombe" panose="02040603050506020204" pitchFamily="18" charset="0"/>
              </a:rPr>
            </a:br>
            <a:r>
              <a:rPr lang="vi-VN" sz="4800" spc="160" dirty="0">
                <a:solidFill>
                  <a:srgbClr val="002060"/>
                </a:solidFill>
                <a:latin typeface="UTM Candombe" panose="02040603050506020204" pitchFamily="18" charset="0"/>
              </a:rPr>
              <a:t>Tại sao cán dao, chổi không nhẵn bóng?</a:t>
            </a:r>
            <a:endParaRPr sz="4800" spc="160" dirty="0">
              <a:solidFill>
                <a:srgbClr val="002060"/>
              </a:solidFill>
            </a:endParaRPr>
          </a:p>
        </p:txBody>
      </p:sp>
      <p:pic>
        <p:nvPicPr>
          <p:cNvPr id="11" name="1 Minute Countdown Timer (High Quality)">
            <a:hlinkClick r:id="" action="ppaction://media"/>
            <a:extLst>
              <a:ext uri="{FF2B5EF4-FFF2-40B4-BE49-F238E27FC236}">
                <a16:creationId xmlns:a16="http://schemas.microsoft.com/office/drawing/2014/main" id="{223397D6-1EB5-4302-9DC9-C25EB78903D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748964" y="2654874"/>
            <a:ext cx="3379705" cy="1901084"/>
          </a:xfrm>
          <a:prstGeom prst="rect">
            <a:avLst/>
          </a:prstGeom>
        </p:spPr>
      </p:pic>
      <p:grpSp>
        <p:nvGrpSpPr>
          <p:cNvPr id="1021" name="Google Shape;1021;p56"/>
          <p:cNvGrpSpPr/>
          <p:nvPr/>
        </p:nvGrpSpPr>
        <p:grpSpPr>
          <a:xfrm>
            <a:off x="7592643" y="2499363"/>
            <a:ext cx="3701645" cy="2957132"/>
            <a:chOff x="5201375" y="3526600"/>
            <a:chExt cx="2083475" cy="1664425"/>
          </a:xfrm>
        </p:grpSpPr>
        <p:sp>
          <p:nvSpPr>
            <p:cNvPr id="1022" name="Google Shape;1022;p56"/>
            <p:cNvSpPr/>
            <p:nvPr/>
          </p:nvSpPr>
          <p:spPr>
            <a:xfrm>
              <a:off x="5930100" y="5171375"/>
              <a:ext cx="646675" cy="19650"/>
            </a:xfrm>
            <a:custGeom>
              <a:avLst/>
              <a:gdLst/>
              <a:ahLst/>
              <a:cxnLst/>
              <a:rect l="l" t="t" r="r" b="b"/>
              <a:pathLst>
                <a:path w="25867" h="786" extrusionOk="0">
                  <a:moveTo>
                    <a:pt x="0" y="1"/>
                  </a:moveTo>
                  <a:lnTo>
                    <a:pt x="0" y="83"/>
                  </a:lnTo>
                  <a:cubicBezTo>
                    <a:pt x="0" y="558"/>
                    <a:pt x="785" y="785"/>
                    <a:pt x="2849" y="785"/>
                  </a:cubicBezTo>
                  <a:lnTo>
                    <a:pt x="23101" y="785"/>
                  </a:lnTo>
                  <a:cubicBezTo>
                    <a:pt x="25144" y="785"/>
                    <a:pt x="25867" y="517"/>
                    <a:pt x="25867" y="1"/>
                  </a:cubicBez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3" name="Google Shape;1023;p56"/>
            <p:cNvSpPr/>
            <p:nvPr/>
          </p:nvSpPr>
          <p:spPr>
            <a:xfrm>
              <a:off x="5873325" y="4952050"/>
              <a:ext cx="754550" cy="232250"/>
            </a:xfrm>
            <a:custGeom>
              <a:avLst/>
              <a:gdLst/>
              <a:ahLst/>
              <a:cxnLst/>
              <a:rect l="l" t="t" r="r" b="b"/>
              <a:pathLst>
                <a:path w="30182" h="9290" extrusionOk="0">
                  <a:moveTo>
                    <a:pt x="6586" y="0"/>
                  </a:moveTo>
                  <a:cubicBezTo>
                    <a:pt x="6586" y="0"/>
                    <a:pt x="6503" y="3984"/>
                    <a:pt x="4687" y="5842"/>
                  </a:cubicBezTo>
                  <a:cubicBezTo>
                    <a:pt x="2849" y="7700"/>
                    <a:pt x="0" y="9290"/>
                    <a:pt x="4955" y="9290"/>
                  </a:cubicBezTo>
                  <a:lnTo>
                    <a:pt x="25227" y="9290"/>
                  </a:lnTo>
                  <a:cubicBezTo>
                    <a:pt x="30182" y="9290"/>
                    <a:pt x="27333" y="7721"/>
                    <a:pt x="25495" y="5842"/>
                  </a:cubicBezTo>
                  <a:cubicBezTo>
                    <a:pt x="23679" y="3984"/>
                    <a:pt x="23617" y="0"/>
                    <a:pt x="23617" y="0"/>
                  </a:cubicBezTo>
                  <a:close/>
                </a:path>
              </a:pathLst>
            </a:custGeom>
            <a:solidFill>
              <a:schemeClr val="dk2"/>
            </a:solidFill>
            <a:ln w="28575" cap="flat" cmpd="sng">
              <a:solidFill>
                <a:schemeClr val="dk1"/>
              </a:solidFill>
              <a:prstDash val="solid"/>
              <a:miter lim="20643"/>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4" name="Google Shape;1024;p56"/>
            <p:cNvSpPr/>
            <p:nvPr/>
          </p:nvSpPr>
          <p:spPr>
            <a:xfrm>
              <a:off x="5201375" y="4771400"/>
              <a:ext cx="2083475" cy="181175"/>
            </a:xfrm>
            <a:custGeom>
              <a:avLst/>
              <a:gdLst/>
              <a:ahLst/>
              <a:cxnLst/>
              <a:rect l="l" t="t" r="r" b="b"/>
              <a:pathLst>
                <a:path w="83339" h="7247" extrusionOk="0">
                  <a:moveTo>
                    <a:pt x="0" y="4790"/>
                  </a:moveTo>
                  <a:cubicBezTo>
                    <a:pt x="0" y="6153"/>
                    <a:pt x="1280" y="7226"/>
                    <a:pt x="2643" y="7226"/>
                  </a:cubicBezTo>
                  <a:lnTo>
                    <a:pt x="80882" y="7226"/>
                  </a:lnTo>
                  <a:cubicBezTo>
                    <a:pt x="82245" y="7247"/>
                    <a:pt x="83339" y="6153"/>
                    <a:pt x="83339" y="4790"/>
                  </a:cubicBezTo>
                  <a:lnTo>
                    <a:pt x="83339" y="1"/>
                  </a:lnTo>
                  <a:lnTo>
                    <a:pt x="0" y="1"/>
                  </a:lnTo>
                  <a:close/>
                </a:path>
              </a:pathLst>
            </a:custGeom>
            <a:solidFill>
              <a:schemeClr val="dk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5" name="Google Shape;1025;p56"/>
            <p:cNvSpPr/>
            <p:nvPr/>
          </p:nvSpPr>
          <p:spPr>
            <a:xfrm>
              <a:off x="5201375" y="3526600"/>
              <a:ext cx="2083475" cy="1244825"/>
            </a:xfrm>
            <a:custGeom>
              <a:avLst/>
              <a:gdLst/>
              <a:ahLst/>
              <a:cxnLst/>
              <a:rect l="l" t="t" r="r" b="b"/>
              <a:pathLst>
                <a:path w="83339" h="49793" extrusionOk="0">
                  <a:moveTo>
                    <a:pt x="79726" y="3097"/>
                  </a:moveTo>
                  <a:lnTo>
                    <a:pt x="79726" y="46180"/>
                  </a:lnTo>
                  <a:lnTo>
                    <a:pt x="3613" y="46180"/>
                  </a:lnTo>
                  <a:lnTo>
                    <a:pt x="3613" y="3097"/>
                  </a:lnTo>
                  <a:close/>
                  <a:moveTo>
                    <a:pt x="2643" y="0"/>
                  </a:moveTo>
                  <a:cubicBezTo>
                    <a:pt x="1280" y="0"/>
                    <a:pt x="0" y="971"/>
                    <a:pt x="0" y="2333"/>
                  </a:cubicBezTo>
                  <a:lnTo>
                    <a:pt x="0" y="49793"/>
                  </a:lnTo>
                  <a:lnTo>
                    <a:pt x="83339" y="49793"/>
                  </a:lnTo>
                  <a:lnTo>
                    <a:pt x="83339" y="2333"/>
                  </a:lnTo>
                  <a:cubicBezTo>
                    <a:pt x="83339" y="971"/>
                    <a:pt x="82245" y="0"/>
                    <a:pt x="80882" y="0"/>
                  </a:cubicBezTo>
                  <a:close/>
                </a:path>
              </a:pathLst>
            </a:custGeom>
            <a:solidFill>
              <a:schemeClr val="dk2"/>
            </a:solidFill>
            <a:ln w="28575" cap="flat" cmpd="sng">
              <a:solidFill>
                <a:schemeClr val="dk1"/>
              </a:solidFill>
              <a:prstDash val="solid"/>
              <a:miter lim="20643"/>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6" name="Google Shape;1026;p56"/>
            <p:cNvSpPr/>
            <p:nvPr/>
          </p:nvSpPr>
          <p:spPr>
            <a:xfrm>
              <a:off x="5201375" y="4771400"/>
              <a:ext cx="2083475" cy="180675"/>
            </a:xfrm>
            <a:custGeom>
              <a:avLst/>
              <a:gdLst/>
              <a:ahLst/>
              <a:cxnLst/>
              <a:rect l="l" t="t" r="r" b="b"/>
              <a:pathLst>
                <a:path w="83339" h="7227" extrusionOk="0">
                  <a:moveTo>
                    <a:pt x="0" y="1"/>
                  </a:moveTo>
                  <a:lnTo>
                    <a:pt x="0" y="4522"/>
                  </a:lnTo>
                  <a:cubicBezTo>
                    <a:pt x="0" y="5884"/>
                    <a:pt x="1280" y="7226"/>
                    <a:pt x="2643" y="7226"/>
                  </a:cubicBezTo>
                  <a:lnTo>
                    <a:pt x="80882" y="7226"/>
                  </a:lnTo>
                  <a:cubicBezTo>
                    <a:pt x="82245" y="7226"/>
                    <a:pt x="83339" y="5884"/>
                    <a:pt x="83339" y="4522"/>
                  </a:cubicBezTo>
                  <a:lnTo>
                    <a:pt x="83339" y="1"/>
                  </a:lnTo>
                  <a:close/>
                </a:path>
              </a:pathLst>
            </a:custGeom>
            <a:solidFill>
              <a:schemeClr val="dk2"/>
            </a:solidFill>
            <a:ln w="28575" cap="flat" cmpd="sng">
              <a:solidFill>
                <a:schemeClr val="dk1"/>
              </a:solidFill>
              <a:prstDash val="solid"/>
              <a:miter lim="20643"/>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4" name="Subtitle 3">
            <a:extLst>
              <a:ext uri="{FF2B5EF4-FFF2-40B4-BE49-F238E27FC236}">
                <a16:creationId xmlns:a16="http://schemas.microsoft.com/office/drawing/2014/main" id="{43C203BE-4B0C-4264-99E4-0489330AC2CF}"/>
              </a:ext>
            </a:extLst>
          </p:cNvPr>
          <p:cNvSpPr>
            <a:spLocks noGrp="1"/>
          </p:cNvSpPr>
          <p:nvPr>
            <p:ph type="subTitle" idx="1"/>
          </p:nvPr>
        </p:nvSpPr>
        <p:spPr/>
        <p:txBody>
          <a:bodyPr/>
          <a:lstStyle/>
          <a:p>
            <a:endParaRPr lang="en-US"/>
          </a:p>
        </p:txBody>
      </p:sp>
      <p:pic>
        <p:nvPicPr>
          <p:cNvPr id="6146" name="Picture 2" descr="Shopee Việt Nam | Mua và Bán Trên Ứng Dụng Di Động Hoặc Website">
            <a:extLst>
              <a:ext uri="{FF2B5EF4-FFF2-40B4-BE49-F238E27FC236}">
                <a16:creationId xmlns:a16="http://schemas.microsoft.com/office/drawing/2014/main" id="{C94F2B27-BC8F-4CE2-948B-2BFF87512BB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7712" y="2592766"/>
            <a:ext cx="3673181" cy="367318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hổi đót (chổi bông cỏ) cán nhựa - Chổi Hương Mộc">
            <a:extLst>
              <a:ext uri="{FF2B5EF4-FFF2-40B4-BE49-F238E27FC236}">
                <a16:creationId xmlns:a16="http://schemas.microsoft.com/office/drawing/2014/main" id="{9CA75902-0178-44F8-AECC-B32899F6087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27213" y="2592765"/>
            <a:ext cx="1841931" cy="3948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916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0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80000">
                <p:cTn id="12" fill="hold" display="0">
                  <p:stCondLst>
                    <p:cond delay="indefinite"/>
                  </p:stCondLst>
                </p:cTn>
                <p:tgtEl>
                  <p:spTgt spid="11"/>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4"/>
          <p:cNvSpPr>
            <a:spLocks noChangeArrowheads="1" noChangeShapeType="1" noTextEdit="1"/>
          </p:cNvSpPr>
          <p:nvPr/>
        </p:nvSpPr>
        <p:spPr bwMode="auto">
          <a:xfrm>
            <a:off x="3931920" y="378823"/>
            <a:ext cx="2859770" cy="1060269"/>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2800" kern="10" dirty="0" err="1">
                <a:ln w="9525">
                  <a:solidFill>
                    <a:srgbClr val="FF0000"/>
                  </a:solidFill>
                  <a:round/>
                  <a:headEnd/>
                  <a:tailEnd/>
                </a:ln>
                <a:gradFill rotWithShape="1">
                  <a:gsLst>
                    <a:gs pos="0">
                      <a:srgbClr val="FFFF00"/>
                    </a:gs>
                    <a:gs pos="100000">
                      <a:srgbClr val="FF9933"/>
                    </a:gs>
                  </a:gsLst>
                  <a:path path="rect">
                    <a:fillToRect l="50000" t="50000" r="50000" b="50000"/>
                  </a:path>
                </a:gra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Vận</a:t>
            </a:r>
            <a:r>
              <a:rPr lang="en-US" sz="2800" kern="10" dirty="0">
                <a:ln w="9525">
                  <a:solidFill>
                    <a:srgbClr val="FF0000"/>
                  </a:solidFill>
                  <a:round/>
                  <a:headEnd/>
                  <a:tailEnd/>
                </a:ln>
                <a:gradFill rotWithShape="1">
                  <a:gsLst>
                    <a:gs pos="0">
                      <a:srgbClr val="FFFF00"/>
                    </a:gs>
                    <a:gs pos="100000">
                      <a:srgbClr val="FF9933"/>
                    </a:gs>
                  </a:gsLst>
                  <a:path path="rect">
                    <a:fillToRect l="50000" t="50000" r="50000" b="50000"/>
                  </a:path>
                </a:gra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kern="10" dirty="0" err="1">
                <a:ln w="9525">
                  <a:solidFill>
                    <a:srgbClr val="FF0000"/>
                  </a:solidFill>
                  <a:round/>
                  <a:headEnd/>
                  <a:tailEnd/>
                </a:ln>
                <a:gradFill rotWithShape="1">
                  <a:gsLst>
                    <a:gs pos="0">
                      <a:srgbClr val="FFFF00"/>
                    </a:gs>
                    <a:gs pos="100000">
                      <a:srgbClr val="FF9933"/>
                    </a:gs>
                  </a:gsLst>
                  <a:path path="rect">
                    <a:fillToRect l="50000" t="50000" r="50000" b="50000"/>
                  </a:path>
                </a:gra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dụng</a:t>
            </a:r>
            <a:endParaRPr kumimoji="0" lang="en-US" sz="2800" b="0" i="0" u="none" strike="noStrike" kern="10" cap="none" spc="0" normalizeH="0" baseline="0" noProof="0" dirty="0">
              <a:ln w="9525">
                <a:solidFill>
                  <a:srgbClr val="FF0000"/>
                </a:solidFill>
                <a:round/>
                <a:headEnd/>
                <a:tailEnd/>
              </a:ln>
              <a:gradFill rotWithShape="1">
                <a:gsLst>
                  <a:gs pos="0">
                    <a:srgbClr val="FFFF00"/>
                  </a:gs>
                  <a:gs pos="100000">
                    <a:srgbClr val="FF9933"/>
                  </a:gs>
                </a:gsLst>
                <a:path path="rect">
                  <a:fillToRect l="50000" t="50000" r="50000" b="50000"/>
                </a:path>
              </a:gra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862149" y="1808677"/>
            <a:ext cx="10215154" cy="1092607"/>
          </a:xfrm>
          <a:prstGeom prst="rect">
            <a:avLst/>
          </a:prstGeom>
        </p:spPr>
        <p:txBody>
          <a:bodyPr wrap="square">
            <a:spAutoFit/>
          </a:bodyPr>
          <a:lstStyle/>
          <a:p>
            <a:endParaRPr lang="en-US" sz="900" dirty="0">
              <a:solidFill>
                <a:srgbClr val="000000"/>
              </a:solidFill>
              <a:latin typeface="Segoe UI" panose="020B0502040204020203" pitchFamily="34" charset="0"/>
            </a:endParaRPr>
          </a:p>
          <a:p>
            <a:r>
              <a:rPr lang="vi-VN" dirty="0">
                <a:solidFill>
                  <a:srgbClr val="000000"/>
                </a:solidFill>
                <a:latin typeface="Times New Roman" panose="02020603050405020304" pitchFamily="18" charset="0"/>
              </a:rPr>
              <a:t> </a:t>
            </a:r>
            <a:r>
              <a:rPr lang="vi-VN" sz="2800" b="1" dirty="0">
                <a:solidFill>
                  <a:srgbClr val="7030A0"/>
                </a:solidFill>
                <a:latin typeface="Times New Roman" panose="02020603050405020304" pitchFamily="18" charset="0"/>
              </a:rPr>
              <a:t>Hãy so sánh các khía ở đế giày dùng cho người đi bộ và dùng cho vận động viên quần vợt ở Hình 44.3. Giải thích tại sao?</a:t>
            </a:r>
          </a:p>
        </p:txBody>
      </p:sp>
      <p:pic>
        <p:nvPicPr>
          <p:cNvPr id="4" name="Picture 3"/>
          <p:cNvPicPr>
            <a:picLocks noChangeAspect="1"/>
          </p:cNvPicPr>
          <p:nvPr/>
        </p:nvPicPr>
        <p:blipFill>
          <a:blip r:embed="rId2"/>
          <a:stretch>
            <a:fillRect/>
          </a:stretch>
        </p:blipFill>
        <p:spPr>
          <a:xfrm>
            <a:off x="365760" y="2901284"/>
            <a:ext cx="5225871" cy="3305636"/>
          </a:xfrm>
          <a:prstGeom prst="rect">
            <a:avLst/>
          </a:prstGeom>
        </p:spPr>
      </p:pic>
      <p:pic>
        <p:nvPicPr>
          <p:cNvPr id="5" name="Picture 4"/>
          <p:cNvPicPr>
            <a:picLocks noChangeAspect="1"/>
          </p:cNvPicPr>
          <p:nvPr/>
        </p:nvPicPr>
        <p:blipFill>
          <a:blip r:embed="rId3"/>
          <a:stretch>
            <a:fillRect/>
          </a:stretch>
        </p:blipFill>
        <p:spPr>
          <a:xfrm>
            <a:off x="5738949" y="2901284"/>
            <a:ext cx="5338354" cy="3305636"/>
          </a:xfrm>
          <a:prstGeom prst="rect">
            <a:avLst/>
          </a:prstGeom>
        </p:spPr>
      </p:pic>
    </p:spTree>
    <p:extLst>
      <p:ext uri="{BB962C8B-B14F-4D97-AF65-F5344CB8AC3E}">
        <p14:creationId xmlns:p14="http://schemas.microsoft.com/office/powerpoint/2010/main" val="31945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Khai Thanh\Desktop\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114" y="1059874"/>
            <a:ext cx="7343775" cy="5569527"/>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11"/>
          <p:cNvSpPr txBox="1">
            <a:spLocks noChangeArrowheads="1"/>
          </p:cNvSpPr>
          <p:nvPr/>
        </p:nvSpPr>
        <p:spPr bwMode="auto">
          <a:xfrm>
            <a:off x="1640542" y="320285"/>
            <a:ext cx="926502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en-US" sz="3200" b="1">
                <a:solidFill>
                  <a:srgbClr val="0000FF"/>
                </a:solidFill>
                <a:latin typeface="Times New Roman" panose="02020603050405020304" pitchFamily="18" charset="0"/>
              </a:rPr>
              <a:t>NGUYÊN NHÂN GÂY RA LỰC MA SÁT LÀ GÌ?</a:t>
            </a:r>
            <a:endParaRPr lang="en-US" sz="3200" b="1" u="sng" dirty="0">
              <a:solidFill>
                <a:srgbClr val="0000FF"/>
              </a:solidFill>
              <a:latin typeface="Times New Roman" panose="02020603050405020304" pitchFamily="18" charset="0"/>
            </a:endParaRPr>
          </a:p>
        </p:txBody>
      </p:sp>
    </p:spTree>
    <p:extLst>
      <p:ext uri="{BB962C8B-B14F-4D97-AF65-F5344CB8AC3E}">
        <p14:creationId xmlns:p14="http://schemas.microsoft.com/office/powerpoint/2010/main" val="301373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0D5E5A-EFEF-4AB0-BE58-3140045AE8F3}"/>
              </a:ext>
            </a:extLst>
          </p:cNvPr>
          <p:cNvSpPr>
            <a:spLocks noGrp="1"/>
          </p:cNvSpPr>
          <p:nvPr>
            <p:ph type="title"/>
          </p:nvPr>
        </p:nvSpPr>
        <p:spPr>
          <a:xfrm>
            <a:off x="1950531" y="339195"/>
            <a:ext cx="3799105" cy="763600"/>
          </a:xfrm>
          <a:noFill/>
          <a:ln>
            <a:noFill/>
          </a:ln>
        </p:spPr>
        <p:txBody>
          <a:bodyPr/>
          <a:lstStyle/>
          <a:p>
            <a:r>
              <a:rPr lang="en-US" sz="5333" spc="160">
                <a:latin typeface="UTM Candombe" panose="02040603050506020204" pitchFamily="18" charset="0"/>
              </a:rPr>
              <a:t>NHIỆM VỤ VỀ NHÀ</a:t>
            </a:r>
            <a:endParaRPr lang="en-US" sz="5333" spc="160" dirty="0">
              <a:latin typeface="UTM Candombe" panose="02040603050506020204" pitchFamily="18" charset="0"/>
            </a:endParaRPr>
          </a:p>
        </p:txBody>
      </p:sp>
      <p:pic>
        <p:nvPicPr>
          <p:cNvPr id="7" name="Graphic 6" descr="Alarm clock">
            <a:extLst>
              <a:ext uri="{FF2B5EF4-FFF2-40B4-BE49-F238E27FC236}">
                <a16:creationId xmlns:a16="http://schemas.microsoft.com/office/drawing/2014/main" id="{5B4DF174-2B79-417D-93D4-D61BD59EEB8D}"/>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92751" y="388734"/>
            <a:ext cx="914399" cy="914399"/>
          </a:xfrm>
          <a:prstGeom prst="rect">
            <a:avLst/>
          </a:prstGeom>
        </p:spPr>
      </p:pic>
      <p:pic>
        <p:nvPicPr>
          <p:cNvPr id="3" name="Picture 2">
            <a:extLst>
              <a:ext uri="{FF2B5EF4-FFF2-40B4-BE49-F238E27FC236}">
                <a16:creationId xmlns:a16="http://schemas.microsoft.com/office/drawing/2014/main" id="{7B9901CE-6E34-4D8E-BF33-B28E9AC26A4C}"/>
              </a:ext>
            </a:extLst>
          </p:cNvPr>
          <p:cNvPicPr>
            <a:picLocks noChangeAspect="1"/>
          </p:cNvPicPr>
          <p:nvPr/>
        </p:nvPicPr>
        <p:blipFill>
          <a:blip r:embed="rId4"/>
          <a:stretch>
            <a:fillRect/>
          </a:stretch>
        </p:blipFill>
        <p:spPr>
          <a:xfrm>
            <a:off x="2950756" y="1738529"/>
            <a:ext cx="6623550" cy="4780276"/>
          </a:xfrm>
          <a:prstGeom prst="rect">
            <a:avLst/>
          </a:prstGeom>
        </p:spPr>
      </p:pic>
    </p:spTree>
    <p:extLst>
      <p:ext uri="{BB962C8B-B14F-4D97-AF65-F5344CB8AC3E}">
        <p14:creationId xmlns:p14="http://schemas.microsoft.com/office/powerpoint/2010/main" val="4086953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0D5E5A-EFEF-4AB0-BE58-3140045AE8F3}"/>
              </a:ext>
            </a:extLst>
          </p:cNvPr>
          <p:cNvSpPr>
            <a:spLocks noGrp="1"/>
          </p:cNvSpPr>
          <p:nvPr>
            <p:ph type="title"/>
          </p:nvPr>
        </p:nvSpPr>
        <p:spPr>
          <a:xfrm>
            <a:off x="915952" y="165848"/>
            <a:ext cx="10290000" cy="763600"/>
          </a:xfrm>
          <a:noFill/>
          <a:ln>
            <a:noFill/>
          </a:ln>
        </p:spPr>
        <p:txBody>
          <a:bodyPr/>
          <a:lstStyle/>
          <a:p>
            <a:r>
              <a:rPr lang="en-US" sz="5400" spc="160" dirty="0" err="1">
                <a:latin typeface="UTM Candombe" panose="02040603050506020204" pitchFamily="18" charset="0"/>
              </a:rPr>
              <a:t>Tìm</a:t>
            </a:r>
            <a:r>
              <a:rPr lang="en-US" sz="5400" spc="160" dirty="0">
                <a:latin typeface="UTM Candombe" panose="02040603050506020204" pitchFamily="18" charset="0"/>
              </a:rPr>
              <a:t> </a:t>
            </a:r>
            <a:r>
              <a:rPr lang="en-US" sz="5400" spc="160" dirty="0" err="1">
                <a:latin typeface="UTM Candombe" panose="02040603050506020204" pitchFamily="18" charset="0"/>
              </a:rPr>
              <a:t>hiểu</a:t>
            </a:r>
            <a:r>
              <a:rPr lang="en-US" sz="5400" spc="160" dirty="0">
                <a:latin typeface="UTM Candombe" panose="02040603050506020204" pitchFamily="18" charset="0"/>
              </a:rPr>
              <a:t> </a:t>
            </a:r>
            <a:r>
              <a:rPr lang="en-US" sz="5400" spc="160" dirty="0" err="1">
                <a:latin typeface="UTM Candombe" panose="02040603050506020204" pitchFamily="18" charset="0"/>
              </a:rPr>
              <a:t>khái</a:t>
            </a:r>
            <a:r>
              <a:rPr lang="en-US" sz="5400" spc="160" dirty="0">
                <a:latin typeface="UTM Candombe" panose="02040603050506020204" pitchFamily="18" charset="0"/>
              </a:rPr>
              <a:t> </a:t>
            </a:r>
            <a:r>
              <a:rPr lang="en-US" sz="5400" spc="160" dirty="0" err="1">
                <a:latin typeface="UTM Candombe" panose="02040603050506020204" pitchFamily="18" charset="0"/>
              </a:rPr>
              <a:t>niệm</a:t>
            </a:r>
            <a:r>
              <a:rPr lang="en-US" sz="5400" spc="160" dirty="0">
                <a:latin typeface="UTM Candombe" panose="02040603050506020204" pitchFamily="18" charset="0"/>
              </a:rPr>
              <a:t> </a:t>
            </a:r>
            <a:r>
              <a:rPr lang="en-US" sz="5400" spc="160" dirty="0" err="1">
                <a:latin typeface="UTM Candombe" panose="02040603050506020204" pitchFamily="18" charset="0"/>
              </a:rPr>
              <a:t>lực</a:t>
            </a:r>
            <a:r>
              <a:rPr lang="en-US" sz="5400" spc="160" dirty="0">
                <a:latin typeface="UTM Candombe" panose="02040603050506020204" pitchFamily="18" charset="0"/>
              </a:rPr>
              <a:t> ma </a:t>
            </a:r>
            <a:r>
              <a:rPr lang="en-US" sz="5400" spc="160" dirty="0" err="1">
                <a:latin typeface="UTM Candombe" panose="02040603050506020204" pitchFamily="18" charset="0"/>
              </a:rPr>
              <a:t>sát</a:t>
            </a:r>
            <a:endParaRPr lang="en-US" sz="5400" spc="160" dirty="0">
              <a:latin typeface="UTM Candombe" panose="02040603050506020204" pitchFamily="18" charset="0"/>
            </a:endParaRPr>
          </a:p>
        </p:txBody>
      </p:sp>
      <p:sp>
        <p:nvSpPr>
          <p:cNvPr id="6" name="Google Shape;8293;p37">
            <a:extLst>
              <a:ext uri="{FF2B5EF4-FFF2-40B4-BE49-F238E27FC236}">
                <a16:creationId xmlns:a16="http://schemas.microsoft.com/office/drawing/2014/main" id="{FCE55DE5-8421-4652-BE55-617AC62A6EA3}"/>
              </a:ext>
            </a:extLst>
          </p:cNvPr>
          <p:cNvSpPr txBox="1">
            <a:spLocks/>
          </p:cNvSpPr>
          <p:nvPr/>
        </p:nvSpPr>
        <p:spPr>
          <a:xfrm>
            <a:off x="795036" y="2107447"/>
            <a:ext cx="10594623" cy="4717571"/>
          </a:xfrm>
          <a:prstGeom prst="rect">
            <a:avLst/>
          </a:prstGeom>
          <a:solidFill>
            <a:srgbClr val="FFFFFF"/>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30200" algn="r" rtl="0">
              <a:lnSpc>
                <a:spcPct val="100000"/>
              </a:lnSpc>
              <a:spcBef>
                <a:spcPts val="0"/>
              </a:spcBef>
              <a:spcAft>
                <a:spcPts val="0"/>
              </a:spcAft>
              <a:buClr>
                <a:schemeClr val="dk1"/>
              </a:buClr>
              <a:buSzPts val="1600"/>
              <a:buFont typeface="Barlow"/>
              <a:buNone/>
              <a:defRPr sz="1600" b="0" i="0" u="none" strike="noStrike" cap="none">
                <a:solidFill>
                  <a:schemeClr val="dk1"/>
                </a:solidFill>
                <a:latin typeface="Barlow"/>
                <a:ea typeface="Barlow"/>
                <a:cs typeface="Barlow"/>
                <a:sym typeface="Barlow"/>
              </a:defRPr>
            </a:lvl1pPr>
            <a:lvl2pPr marL="914400" marR="0" lvl="1" indent="-330200" algn="ctr" rtl="0">
              <a:lnSpc>
                <a:spcPct val="100000"/>
              </a:lnSpc>
              <a:spcBef>
                <a:spcPts val="0"/>
              </a:spcBef>
              <a:spcAft>
                <a:spcPts val="0"/>
              </a:spcAft>
              <a:buClr>
                <a:schemeClr val="dk1"/>
              </a:buClr>
              <a:buSzPts val="1600"/>
              <a:buFont typeface="Barlow"/>
              <a:buNone/>
              <a:defRPr sz="1600" b="0" i="0" u="none" strike="noStrike" cap="none">
                <a:solidFill>
                  <a:schemeClr val="dk1"/>
                </a:solidFill>
                <a:latin typeface="Barlow"/>
                <a:ea typeface="Barlow"/>
                <a:cs typeface="Barlow"/>
                <a:sym typeface="Barlow"/>
              </a:defRPr>
            </a:lvl2pPr>
            <a:lvl3pPr marL="1371600" marR="0" lvl="2" indent="-330200" algn="ctr" rtl="0">
              <a:lnSpc>
                <a:spcPct val="100000"/>
              </a:lnSpc>
              <a:spcBef>
                <a:spcPts val="0"/>
              </a:spcBef>
              <a:spcAft>
                <a:spcPts val="0"/>
              </a:spcAft>
              <a:buClr>
                <a:schemeClr val="dk1"/>
              </a:buClr>
              <a:buSzPts val="1600"/>
              <a:buFont typeface="Barlow"/>
              <a:buNone/>
              <a:defRPr sz="1600" b="0" i="0" u="none" strike="noStrike" cap="none">
                <a:solidFill>
                  <a:schemeClr val="dk1"/>
                </a:solidFill>
                <a:latin typeface="Barlow"/>
                <a:ea typeface="Barlow"/>
                <a:cs typeface="Barlow"/>
                <a:sym typeface="Barlow"/>
              </a:defRPr>
            </a:lvl3pPr>
            <a:lvl4pPr marL="1828800" marR="0" lvl="3" indent="-330200" algn="ctr" rtl="0">
              <a:lnSpc>
                <a:spcPct val="100000"/>
              </a:lnSpc>
              <a:spcBef>
                <a:spcPts val="0"/>
              </a:spcBef>
              <a:spcAft>
                <a:spcPts val="0"/>
              </a:spcAft>
              <a:buClr>
                <a:schemeClr val="dk1"/>
              </a:buClr>
              <a:buSzPts val="1600"/>
              <a:buFont typeface="Barlow"/>
              <a:buNone/>
              <a:defRPr sz="1600" b="0" i="0" u="none" strike="noStrike" cap="none">
                <a:solidFill>
                  <a:schemeClr val="dk1"/>
                </a:solidFill>
                <a:latin typeface="Barlow"/>
                <a:ea typeface="Barlow"/>
                <a:cs typeface="Barlow"/>
                <a:sym typeface="Barlow"/>
              </a:defRPr>
            </a:lvl4pPr>
            <a:lvl5pPr marL="2286000" marR="0" lvl="4" indent="-330200" algn="ctr" rtl="0">
              <a:lnSpc>
                <a:spcPct val="100000"/>
              </a:lnSpc>
              <a:spcBef>
                <a:spcPts val="0"/>
              </a:spcBef>
              <a:spcAft>
                <a:spcPts val="0"/>
              </a:spcAft>
              <a:buClr>
                <a:schemeClr val="dk1"/>
              </a:buClr>
              <a:buSzPts val="1600"/>
              <a:buFont typeface="Barlow"/>
              <a:buNone/>
              <a:defRPr sz="1600" b="0" i="0" u="none" strike="noStrike" cap="none">
                <a:solidFill>
                  <a:schemeClr val="dk1"/>
                </a:solidFill>
                <a:latin typeface="Barlow"/>
                <a:ea typeface="Barlow"/>
                <a:cs typeface="Barlow"/>
                <a:sym typeface="Barlow"/>
              </a:defRPr>
            </a:lvl5pPr>
            <a:lvl6pPr marL="2743200" marR="0" lvl="5" indent="-330200" algn="ctr" rtl="0">
              <a:lnSpc>
                <a:spcPct val="100000"/>
              </a:lnSpc>
              <a:spcBef>
                <a:spcPts val="0"/>
              </a:spcBef>
              <a:spcAft>
                <a:spcPts val="0"/>
              </a:spcAft>
              <a:buClr>
                <a:schemeClr val="dk1"/>
              </a:buClr>
              <a:buSzPts val="1600"/>
              <a:buFont typeface="Barlow"/>
              <a:buNone/>
              <a:defRPr sz="1600" b="0" i="0" u="none" strike="noStrike" cap="none">
                <a:solidFill>
                  <a:schemeClr val="dk1"/>
                </a:solidFill>
                <a:latin typeface="Barlow"/>
                <a:ea typeface="Barlow"/>
                <a:cs typeface="Barlow"/>
                <a:sym typeface="Barlow"/>
              </a:defRPr>
            </a:lvl6pPr>
            <a:lvl7pPr marL="3200400" marR="0" lvl="6" indent="-330200" algn="ctr" rtl="0">
              <a:lnSpc>
                <a:spcPct val="100000"/>
              </a:lnSpc>
              <a:spcBef>
                <a:spcPts val="0"/>
              </a:spcBef>
              <a:spcAft>
                <a:spcPts val="0"/>
              </a:spcAft>
              <a:buClr>
                <a:schemeClr val="dk1"/>
              </a:buClr>
              <a:buSzPts val="1600"/>
              <a:buFont typeface="Barlow"/>
              <a:buNone/>
              <a:defRPr sz="1600" b="0" i="0" u="none" strike="noStrike" cap="none">
                <a:solidFill>
                  <a:schemeClr val="dk1"/>
                </a:solidFill>
                <a:latin typeface="Barlow"/>
                <a:ea typeface="Barlow"/>
                <a:cs typeface="Barlow"/>
                <a:sym typeface="Barlow"/>
              </a:defRPr>
            </a:lvl7pPr>
            <a:lvl8pPr marL="3657600" marR="0" lvl="7" indent="-330200" algn="ctr" rtl="0">
              <a:lnSpc>
                <a:spcPct val="100000"/>
              </a:lnSpc>
              <a:spcBef>
                <a:spcPts val="0"/>
              </a:spcBef>
              <a:spcAft>
                <a:spcPts val="0"/>
              </a:spcAft>
              <a:buClr>
                <a:schemeClr val="dk1"/>
              </a:buClr>
              <a:buSzPts val="1600"/>
              <a:buFont typeface="Barlow"/>
              <a:buNone/>
              <a:defRPr sz="1600" b="0" i="0" u="none" strike="noStrike" cap="none">
                <a:solidFill>
                  <a:schemeClr val="dk1"/>
                </a:solidFill>
                <a:latin typeface="Barlow"/>
                <a:ea typeface="Barlow"/>
                <a:cs typeface="Barlow"/>
                <a:sym typeface="Barlow"/>
              </a:defRPr>
            </a:lvl8pPr>
            <a:lvl9pPr marL="4114800" marR="0" lvl="8" indent="-330200" algn="ctr" rtl="0">
              <a:lnSpc>
                <a:spcPct val="100000"/>
              </a:lnSpc>
              <a:spcBef>
                <a:spcPts val="0"/>
              </a:spcBef>
              <a:spcAft>
                <a:spcPts val="0"/>
              </a:spcAft>
              <a:buClr>
                <a:schemeClr val="dk1"/>
              </a:buClr>
              <a:buSzPts val="1600"/>
              <a:buFont typeface="Barlow"/>
              <a:buNone/>
              <a:defRPr sz="1600" b="0" i="0" u="none" strike="noStrike" cap="none">
                <a:solidFill>
                  <a:schemeClr val="dk1"/>
                </a:solidFill>
                <a:latin typeface="Barlow"/>
                <a:ea typeface="Barlow"/>
                <a:cs typeface="Barlow"/>
                <a:sym typeface="Barlow"/>
              </a:defRPr>
            </a:lvl9pPr>
          </a:lstStyle>
          <a:p>
            <a:pPr marL="0" indent="0" algn="just" defTabSz="1219170">
              <a:lnSpc>
                <a:spcPct val="125000"/>
              </a:lnSpc>
              <a:spcAft>
                <a:spcPts val="800"/>
              </a:spcAft>
              <a:buClr>
                <a:srgbClr val="1F191B"/>
              </a:buClr>
            </a:pPr>
            <a:r>
              <a:rPr lang="en-US" sz="3200" b="1" kern="0" dirty="0" err="1">
                <a:solidFill>
                  <a:srgbClr val="1F191B"/>
                </a:solidFill>
                <a:latin typeface="Times New Roman" panose="02020603050405020304" pitchFamily="18" charset="0"/>
                <a:cs typeface="Times New Roman" panose="02020603050405020304" pitchFamily="18" charset="0"/>
              </a:rPr>
              <a:t>Hãy</a:t>
            </a:r>
            <a:r>
              <a:rPr lang="en-US" sz="3200" b="1" kern="0" dirty="0">
                <a:solidFill>
                  <a:srgbClr val="1F191B"/>
                </a:solidFill>
                <a:latin typeface="Times New Roman" panose="02020603050405020304" pitchFamily="18" charset="0"/>
                <a:cs typeface="Times New Roman" panose="02020603050405020304" pitchFamily="18" charset="0"/>
              </a:rPr>
              <a:t> </a:t>
            </a:r>
            <a:r>
              <a:rPr lang="en-US" sz="3200" b="1" kern="0" dirty="0" err="1">
                <a:solidFill>
                  <a:srgbClr val="1F191B"/>
                </a:solidFill>
                <a:latin typeface="Times New Roman" panose="02020603050405020304" pitchFamily="18" charset="0"/>
                <a:cs typeface="Times New Roman" panose="02020603050405020304" pitchFamily="18" charset="0"/>
              </a:rPr>
              <a:t>đọc</a:t>
            </a:r>
            <a:r>
              <a:rPr lang="en-US" sz="3200" b="1" kern="0" dirty="0">
                <a:solidFill>
                  <a:srgbClr val="1F191B"/>
                </a:solidFill>
                <a:latin typeface="Times New Roman" panose="02020603050405020304" pitchFamily="18" charset="0"/>
                <a:cs typeface="Times New Roman" panose="02020603050405020304" pitchFamily="18" charset="0"/>
              </a:rPr>
              <a:t> </a:t>
            </a:r>
            <a:r>
              <a:rPr lang="en-US" sz="3200" b="1" kern="0" dirty="0" err="1">
                <a:solidFill>
                  <a:srgbClr val="1F191B"/>
                </a:solidFill>
                <a:latin typeface="Times New Roman" panose="02020603050405020304" pitchFamily="18" charset="0"/>
                <a:cs typeface="Times New Roman" panose="02020603050405020304" pitchFamily="18" charset="0"/>
              </a:rPr>
              <a:t>sách</a:t>
            </a:r>
            <a:r>
              <a:rPr lang="en-US" sz="3200" b="1" kern="0" dirty="0">
                <a:solidFill>
                  <a:srgbClr val="1F191B"/>
                </a:solidFill>
                <a:latin typeface="Times New Roman" panose="02020603050405020304" pitchFamily="18" charset="0"/>
                <a:cs typeface="Times New Roman" panose="02020603050405020304" pitchFamily="18" charset="0"/>
              </a:rPr>
              <a:t> </a:t>
            </a:r>
            <a:r>
              <a:rPr lang="en-US" sz="3200" b="1" kern="0" dirty="0" err="1">
                <a:solidFill>
                  <a:srgbClr val="1F191B"/>
                </a:solidFill>
                <a:latin typeface="Times New Roman" panose="02020603050405020304" pitchFamily="18" charset="0"/>
                <a:cs typeface="Times New Roman" panose="02020603050405020304" pitchFamily="18" charset="0"/>
              </a:rPr>
              <a:t>mục</a:t>
            </a:r>
            <a:r>
              <a:rPr lang="en-US" sz="3200" b="1" kern="0" dirty="0">
                <a:solidFill>
                  <a:srgbClr val="1F191B"/>
                </a:solidFill>
                <a:latin typeface="Times New Roman" panose="02020603050405020304" pitchFamily="18" charset="0"/>
                <a:cs typeface="Times New Roman" panose="02020603050405020304" pitchFamily="18" charset="0"/>
              </a:rPr>
              <a:t> I </a:t>
            </a:r>
            <a:r>
              <a:rPr lang="en-US" sz="3200" b="1" kern="0" dirty="0" err="1">
                <a:solidFill>
                  <a:srgbClr val="1F191B"/>
                </a:solidFill>
                <a:latin typeface="Times New Roman" panose="02020603050405020304" pitchFamily="18" charset="0"/>
                <a:cs typeface="Times New Roman" panose="02020603050405020304" pitchFamily="18" charset="0"/>
              </a:rPr>
              <a:t>trang</a:t>
            </a:r>
            <a:r>
              <a:rPr lang="en-US" sz="3200" b="1" kern="0" dirty="0">
                <a:solidFill>
                  <a:srgbClr val="1F191B"/>
                </a:solidFill>
                <a:latin typeface="Times New Roman" panose="02020603050405020304" pitchFamily="18" charset="0"/>
                <a:cs typeface="Times New Roman" panose="02020603050405020304" pitchFamily="18" charset="0"/>
              </a:rPr>
              <a:t> 157 và </a:t>
            </a:r>
            <a:r>
              <a:rPr lang="en-US" sz="3200" b="1" kern="0" dirty="0" err="1">
                <a:solidFill>
                  <a:srgbClr val="1F191B"/>
                </a:solidFill>
                <a:latin typeface="Times New Roman" panose="02020603050405020304" pitchFamily="18" charset="0"/>
                <a:cs typeface="Times New Roman" panose="02020603050405020304" pitchFamily="18" charset="0"/>
              </a:rPr>
              <a:t>trả</a:t>
            </a:r>
            <a:r>
              <a:rPr lang="en-US" sz="3200" b="1" kern="0" dirty="0">
                <a:solidFill>
                  <a:srgbClr val="1F191B"/>
                </a:solidFill>
                <a:latin typeface="Times New Roman" panose="02020603050405020304" pitchFamily="18" charset="0"/>
                <a:cs typeface="Times New Roman" panose="02020603050405020304" pitchFamily="18" charset="0"/>
              </a:rPr>
              <a:t> </a:t>
            </a:r>
            <a:r>
              <a:rPr lang="en-US" sz="3200" b="1" kern="0" dirty="0" err="1">
                <a:solidFill>
                  <a:srgbClr val="1F191B"/>
                </a:solidFill>
                <a:latin typeface="Times New Roman" panose="02020603050405020304" pitchFamily="18" charset="0"/>
                <a:cs typeface="Times New Roman" panose="02020603050405020304" pitchFamily="18" charset="0"/>
              </a:rPr>
              <a:t>lời</a:t>
            </a:r>
            <a:r>
              <a:rPr lang="en-US" sz="3200" b="1" kern="0" dirty="0">
                <a:solidFill>
                  <a:srgbClr val="1F191B"/>
                </a:solidFill>
                <a:latin typeface="Times New Roman" panose="02020603050405020304" pitchFamily="18" charset="0"/>
                <a:cs typeface="Times New Roman" panose="02020603050405020304" pitchFamily="18" charset="0"/>
              </a:rPr>
              <a:t> </a:t>
            </a:r>
            <a:r>
              <a:rPr lang="en-US" sz="3200" b="1" kern="0" dirty="0" err="1">
                <a:solidFill>
                  <a:srgbClr val="1F191B"/>
                </a:solidFill>
                <a:latin typeface="Times New Roman" panose="02020603050405020304" pitchFamily="18" charset="0"/>
                <a:cs typeface="Times New Roman" panose="02020603050405020304" pitchFamily="18" charset="0"/>
              </a:rPr>
              <a:t>các</a:t>
            </a:r>
            <a:r>
              <a:rPr lang="en-US" sz="3200" b="1" kern="0" dirty="0">
                <a:solidFill>
                  <a:srgbClr val="1F191B"/>
                </a:solidFill>
                <a:latin typeface="Times New Roman" panose="02020603050405020304" pitchFamily="18" charset="0"/>
                <a:cs typeface="Times New Roman" panose="02020603050405020304" pitchFamily="18" charset="0"/>
              </a:rPr>
              <a:t> </a:t>
            </a:r>
            <a:r>
              <a:rPr lang="en-US" sz="3200" b="1" kern="0" dirty="0" err="1">
                <a:solidFill>
                  <a:srgbClr val="1F191B"/>
                </a:solidFill>
                <a:latin typeface="Times New Roman" panose="02020603050405020304" pitchFamily="18" charset="0"/>
                <a:cs typeface="Times New Roman" panose="02020603050405020304" pitchFamily="18" charset="0"/>
              </a:rPr>
              <a:t>câu</a:t>
            </a:r>
            <a:r>
              <a:rPr lang="en-US" sz="3200" b="1" kern="0" dirty="0">
                <a:solidFill>
                  <a:srgbClr val="1F191B"/>
                </a:solidFill>
                <a:latin typeface="Times New Roman" panose="02020603050405020304" pitchFamily="18" charset="0"/>
                <a:cs typeface="Times New Roman" panose="02020603050405020304" pitchFamily="18" charset="0"/>
              </a:rPr>
              <a:t> </a:t>
            </a:r>
            <a:r>
              <a:rPr lang="en-US" sz="3200" b="1" kern="0" dirty="0" err="1">
                <a:solidFill>
                  <a:srgbClr val="1F191B"/>
                </a:solidFill>
                <a:latin typeface="Times New Roman" panose="02020603050405020304" pitchFamily="18" charset="0"/>
                <a:cs typeface="Times New Roman" panose="02020603050405020304" pitchFamily="18" charset="0"/>
              </a:rPr>
              <a:t>hỏi</a:t>
            </a:r>
            <a:r>
              <a:rPr lang="en-US" sz="3200" b="1" kern="0" dirty="0">
                <a:solidFill>
                  <a:srgbClr val="1F191B"/>
                </a:solidFill>
                <a:latin typeface="Times New Roman" panose="02020603050405020304" pitchFamily="18" charset="0"/>
                <a:cs typeface="Times New Roman" panose="02020603050405020304" pitchFamily="18" charset="0"/>
              </a:rPr>
              <a:t> </a:t>
            </a:r>
            <a:r>
              <a:rPr lang="en-US" sz="3200" b="1" kern="0" dirty="0" err="1">
                <a:solidFill>
                  <a:srgbClr val="1F191B"/>
                </a:solidFill>
                <a:latin typeface="Times New Roman" panose="02020603050405020304" pitchFamily="18" charset="0"/>
                <a:cs typeface="Times New Roman" panose="02020603050405020304" pitchFamily="18" charset="0"/>
              </a:rPr>
              <a:t>sau</a:t>
            </a:r>
            <a:r>
              <a:rPr lang="en-US" sz="3200" b="1" kern="0" dirty="0">
                <a:solidFill>
                  <a:srgbClr val="1F191B"/>
                </a:solidFill>
                <a:latin typeface="Times New Roman" panose="02020603050405020304" pitchFamily="18" charset="0"/>
                <a:cs typeface="Times New Roman" panose="02020603050405020304" pitchFamily="18" charset="0"/>
              </a:rPr>
              <a:t>:</a:t>
            </a:r>
          </a:p>
          <a:p>
            <a:pPr marL="0" indent="0" algn="just" defTabSz="1219170">
              <a:lnSpc>
                <a:spcPct val="125000"/>
              </a:lnSpc>
              <a:spcAft>
                <a:spcPts val="800"/>
              </a:spcAft>
              <a:buClr>
                <a:srgbClr val="1F191B"/>
              </a:buClr>
            </a:pPr>
            <a:r>
              <a:rPr lang="en-US" sz="3200" b="1" kern="0" dirty="0">
                <a:solidFill>
                  <a:srgbClr val="1F191B"/>
                </a:solidFill>
                <a:latin typeface="Times New Roman" panose="02020603050405020304" pitchFamily="18" charset="0"/>
                <a:cs typeface="Times New Roman" panose="02020603050405020304" pitchFamily="18" charset="0"/>
              </a:rPr>
              <a:t>1.</a:t>
            </a:r>
            <a:r>
              <a:rPr lang="en-US" sz="3200" kern="0" dirty="0">
                <a:solidFill>
                  <a:srgbClr val="1F191B"/>
                </a:solidFill>
                <a:latin typeface="Times New Roman" panose="02020603050405020304" pitchFamily="18" charset="0"/>
                <a:cs typeface="Times New Roman" panose="02020603050405020304" pitchFamily="18" charset="0"/>
              </a:rPr>
              <a:t> </a:t>
            </a:r>
            <a:r>
              <a:rPr lang="vi-VN" sz="3200" kern="0" dirty="0">
                <a:solidFill>
                  <a:srgbClr val="1F191B"/>
                </a:solidFill>
                <a:latin typeface="Times New Roman" panose="02020603050405020304" pitchFamily="18" charset="0"/>
                <a:cs typeface="Times New Roman" panose="02020603050405020304" pitchFamily="18" charset="0"/>
              </a:rPr>
              <a:t>Lực cản trở khối gỗ chuyển động trong hình </a:t>
            </a:r>
            <a:r>
              <a:rPr lang="en-US" sz="3200" kern="0" dirty="0">
                <a:solidFill>
                  <a:srgbClr val="1F191B"/>
                </a:solidFill>
                <a:latin typeface="Times New Roman" panose="02020603050405020304" pitchFamily="18" charset="0"/>
                <a:cs typeface="Times New Roman" panose="02020603050405020304" pitchFamily="18" charset="0"/>
              </a:rPr>
              <a:t>44</a:t>
            </a:r>
            <a:r>
              <a:rPr lang="vi-VN" sz="3200" kern="0" dirty="0">
                <a:solidFill>
                  <a:srgbClr val="1F191B"/>
                </a:solidFill>
                <a:latin typeface="Times New Roman" panose="02020603050405020304" pitchFamily="18" charset="0"/>
                <a:cs typeface="Times New Roman" panose="02020603050405020304" pitchFamily="18" charset="0"/>
              </a:rPr>
              <a:t>.1 là lực tiếp xúc </a:t>
            </a:r>
            <a:r>
              <a:rPr lang="en-US" sz="3200" kern="0" dirty="0">
                <a:solidFill>
                  <a:srgbClr val="1F191B"/>
                </a:solidFill>
                <a:latin typeface="Times New Roman" panose="02020603050405020304" pitchFamily="18" charset="0"/>
                <a:cs typeface="Times New Roman" panose="02020603050405020304" pitchFamily="18" charset="0"/>
              </a:rPr>
              <a:t>h</a:t>
            </a:r>
            <a:r>
              <a:rPr lang="vi-VN" sz="3200" kern="0" dirty="0">
                <a:solidFill>
                  <a:srgbClr val="1F191B"/>
                </a:solidFill>
                <a:latin typeface="Times New Roman" panose="02020603050405020304" pitchFamily="18" charset="0"/>
                <a:cs typeface="Times New Roman" panose="02020603050405020304" pitchFamily="18" charset="0"/>
              </a:rPr>
              <a:t>ay không tiếp xúc? </a:t>
            </a:r>
            <a:endParaRPr lang="en-US" sz="3200" kern="0" dirty="0">
              <a:solidFill>
                <a:srgbClr val="1F191B"/>
              </a:solidFill>
              <a:latin typeface="Times New Roman" panose="02020603050405020304" pitchFamily="18" charset="0"/>
              <a:cs typeface="Times New Roman" panose="02020603050405020304" pitchFamily="18" charset="0"/>
            </a:endParaRPr>
          </a:p>
          <a:p>
            <a:pPr marL="0" indent="0" algn="just" defTabSz="1219170">
              <a:lnSpc>
                <a:spcPct val="125000"/>
              </a:lnSpc>
              <a:spcAft>
                <a:spcPts val="800"/>
              </a:spcAft>
              <a:buClr>
                <a:srgbClr val="1F191B"/>
              </a:buClr>
            </a:pPr>
            <a:r>
              <a:rPr lang="vi-VN" sz="3200" b="1" kern="0" dirty="0">
                <a:solidFill>
                  <a:srgbClr val="1F191B"/>
                </a:solidFill>
                <a:latin typeface="Times New Roman" panose="02020603050405020304" pitchFamily="18" charset="0"/>
                <a:cs typeface="Times New Roman" panose="02020603050405020304" pitchFamily="18" charset="0"/>
              </a:rPr>
              <a:t>2.</a:t>
            </a:r>
            <a:r>
              <a:rPr lang="en-US" sz="3200" b="1" kern="0" dirty="0">
                <a:solidFill>
                  <a:srgbClr val="1F191B"/>
                </a:solidFill>
                <a:latin typeface="Times New Roman" panose="02020603050405020304" pitchFamily="18" charset="0"/>
                <a:cs typeface="Times New Roman" panose="02020603050405020304" pitchFamily="18" charset="0"/>
              </a:rPr>
              <a:t> </a:t>
            </a:r>
            <a:r>
              <a:rPr lang="vi-VN" sz="3200" kern="0" dirty="0">
                <a:solidFill>
                  <a:srgbClr val="1F191B"/>
                </a:solidFill>
                <a:latin typeface="Times New Roman" panose="02020603050405020304" pitchFamily="18" charset="0"/>
                <a:cs typeface="Times New Roman" panose="02020603050405020304" pitchFamily="18" charset="0"/>
              </a:rPr>
              <a:t>Xác định phương và chiều của lực ma sát trong các hình </a:t>
            </a:r>
            <a:r>
              <a:rPr lang="en-US" sz="3200" kern="0" dirty="0">
                <a:solidFill>
                  <a:srgbClr val="1F191B"/>
                </a:solidFill>
                <a:latin typeface="Times New Roman" panose="02020603050405020304" pitchFamily="18" charset="0"/>
                <a:cs typeface="Times New Roman" panose="02020603050405020304" pitchFamily="18" charset="0"/>
              </a:rPr>
              <a:t>44</a:t>
            </a:r>
            <a:r>
              <a:rPr lang="vi-VN" sz="3200" kern="0" dirty="0">
                <a:solidFill>
                  <a:srgbClr val="1F191B"/>
                </a:solidFill>
                <a:latin typeface="Times New Roman" panose="02020603050405020304" pitchFamily="18" charset="0"/>
                <a:cs typeface="Times New Roman" panose="02020603050405020304" pitchFamily="18" charset="0"/>
              </a:rPr>
              <a:t>.2.</a:t>
            </a:r>
          </a:p>
        </p:txBody>
      </p:sp>
      <p:pic>
        <p:nvPicPr>
          <p:cNvPr id="7" name="Graphic 6" descr="Alarm clock">
            <a:extLst>
              <a:ext uri="{FF2B5EF4-FFF2-40B4-BE49-F238E27FC236}">
                <a16:creationId xmlns:a16="http://schemas.microsoft.com/office/drawing/2014/main" id="{5B4DF174-2B79-417D-93D4-D61BD59EEB8D}"/>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795036" y="1109469"/>
            <a:ext cx="914399" cy="914399"/>
          </a:xfrm>
          <a:prstGeom prst="rect">
            <a:avLst/>
          </a:prstGeom>
        </p:spPr>
      </p:pic>
      <p:sp>
        <p:nvSpPr>
          <p:cNvPr id="13" name="Google Shape;8293;p37">
            <a:extLst>
              <a:ext uri="{FF2B5EF4-FFF2-40B4-BE49-F238E27FC236}">
                <a16:creationId xmlns:a16="http://schemas.microsoft.com/office/drawing/2014/main" id="{9EAD041A-96EC-49A0-9139-461C4819A57B}"/>
              </a:ext>
            </a:extLst>
          </p:cNvPr>
          <p:cNvSpPr txBox="1">
            <a:spLocks/>
          </p:cNvSpPr>
          <p:nvPr/>
        </p:nvSpPr>
        <p:spPr>
          <a:xfrm>
            <a:off x="1539529" y="1202042"/>
            <a:ext cx="5143659" cy="90540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23850" algn="l" rtl="0">
              <a:lnSpc>
                <a:spcPct val="115000"/>
              </a:lnSpc>
              <a:spcBef>
                <a:spcPts val="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1pPr>
            <a:lvl2pPr marL="914400" marR="0" lvl="1"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2pPr>
            <a:lvl3pPr marL="1371600" marR="0" lvl="2"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3pPr>
            <a:lvl4pPr marL="1828800" marR="0" lvl="3"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4pPr>
            <a:lvl5pPr marL="2286000" marR="0" lvl="4"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5pPr>
            <a:lvl6pPr marL="2743200" marR="0" lvl="5"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6pPr>
            <a:lvl7pPr marL="3200400" marR="0" lvl="6"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7pPr>
            <a:lvl8pPr marL="3657600" marR="0" lvl="7"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8pPr>
            <a:lvl9pPr marL="4114800" marR="0" lvl="8" indent="-323850" algn="l" rtl="0">
              <a:lnSpc>
                <a:spcPct val="115000"/>
              </a:lnSpc>
              <a:spcBef>
                <a:spcPts val="1600"/>
              </a:spcBef>
              <a:spcAft>
                <a:spcPts val="1600"/>
              </a:spcAft>
              <a:buClr>
                <a:srgbClr val="000000"/>
              </a:buClr>
              <a:buSzPts val="1500"/>
              <a:buFont typeface="Nunito"/>
              <a:buChar char="■"/>
              <a:defRPr sz="1500" b="0" i="0" u="none" strike="noStrike" cap="none">
                <a:solidFill>
                  <a:srgbClr val="000000"/>
                </a:solidFill>
                <a:latin typeface="Nunito"/>
                <a:ea typeface="Nunito"/>
                <a:cs typeface="Nunito"/>
                <a:sym typeface="Nunito"/>
              </a:defRPr>
            </a:lvl9pPr>
          </a:lstStyle>
          <a:p>
            <a:pPr marL="0" indent="0" defTabSz="1219170">
              <a:spcAft>
                <a:spcPts val="2133"/>
              </a:spcAft>
              <a:buNone/>
            </a:pPr>
            <a:r>
              <a:rPr lang="en-US" sz="3200" kern="0" dirty="0">
                <a:solidFill>
                  <a:srgbClr val="002060"/>
                </a:solidFill>
                <a:latin typeface="Times New Roman" panose="02020603050405020304" pitchFamily="18" charset="0"/>
                <a:cs typeface="Times New Roman" panose="02020603050405020304" pitchFamily="18" charset="0"/>
              </a:rPr>
              <a:t>02 </a:t>
            </a:r>
            <a:r>
              <a:rPr lang="en-US" sz="3200" kern="0" dirty="0" err="1">
                <a:solidFill>
                  <a:srgbClr val="002060"/>
                </a:solidFill>
                <a:latin typeface="Times New Roman" panose="02020603050405020304" pitchFamily="18" charset="0"/>
                <a:cs typeface="Times New Roman" panose="02020603050405020304" pitchFamily="18" charset="0"/>
              </a:rPr>
              <a:t>phút</a:t>
            </a:r>
            <a:r>
              <a:rPr lang="en-US" sz="3200" kern="0" dirty="0">
                <a:solidFill>
                  <a:srgbClr val="002060"/>
                </a:solidFill>
                <a:latin typeface="Times New Roman" panose="02020603050405020304" pitchFamily="18" charset="0"/>
                <a:cs typeface="Times New Roman" panose="02020603050405020304" pitchFamily="18" charset="0"/>
              </a:rPr>
              <a:t> (</a:t>
            </a:r>
            <a:r>
              <a:rPr lang="en-US" sz="3200" kern="0" dirty="0" err="1">
                <a:solidFill>
                  <a:srgbClr val="002060"/>
                </a:solidFill>
                <a:latin typeface="Times New Roman" panose="02020603050405020304" pitchFamily="18" charset="0"/>
                <a:cs typeface="Times New Roman" panose="02020603050405020304" pitchFamily="18" charset="0"/>
              </a:rPr>
              <a:t>thảo</a:t>
            </a:r>
            <a:r>
              <a:rPr lang="en-US" sz="3200" kern="0" dirty="0">
                <a:solidFill>
                  <a:srgbClr val="002060"/>
                </a:solidFill>
                <a:latin typeface="Times New Roman" panose="02020603050405020304" pitchFamily="18" charset="0"/>
                <a:cs typeface="Times New Roman" panose="02020603050405020304" pitchFamily="18" charset="0"/>
              </a:rPr>
              <a:t> </a:t>
            </a:r>
            <a:r>
              <a:rPr lang="en-US" sz="3200" kern="0" dirty="0" err="1">
                <a:solidFill>
                  <a:srgbClr val="002060"/>
                </a:solidFill>
                <a:latin typeface="Times New Roman" panose="02020603050405020304" pitchFamily="18" charset="0"/>
                <a:cs typeface="Times New Roman" panose="02020603050405020304" pitchFamily="18" charset="0"/>
              </a:rPr>
              <a:t>luận</a:t>
            </a:r>
            <a:r>
              <a:rPr lang="en-US" sz="3200" kern="0" dirty="0">
                <a:solidFill>
                  <a:srgbClr val="002060"/>
                </a:solidFill>
                <a:latin typeface="Times New Roman" panose="02020603050405020304" pitchFamily="18" charset="0"/>
                <a:cs typeface="Times New Roman" panose="02020603050405020304" pitchFamily="18" charset="0"/>
              </a:rPr>
              <a:t> </a:t>
            </a:r>
            <a:r>
              <a:rPr lang="en-US" sz="3200" kern="0" dirty="0" err="1">
                <a:solidFill>
                  <a:srgbClr val="002060"/>
                </a:solidFill>
                <a:latin typeface="Times New Roman" panose="02020603050405020304" pitchFamily="18" charset="0"/>
                <a:cs typeface="Times New Roman" panose="02020603050405020304" pitchFamily="18" charset="0"/>
              </a:rPr>
              <a:t>nhóm</a:t>
            </a:r>
            <a:r>
              <a:rPr lang="en-US" sz="3200" kern="0" dirty="0">
                <a:solidFill>
                  <a:srgbClr val="00206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7614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3396" y="1084562"/>
            <a:ext cx="4535595" cy="2246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4367" y="3365577"/>
            <a:ext cx="4688604" cy="25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ight Arrow 11"/>
          <p:cNvSpPr/>
          <p:nvPr/>
        </p:nvSpPr>
        <p:spPr>
          <a:xfrm>
            <a:off x="280401" y="753832"/>
            <a:ext cx="6126481" cy="1489210"/>
          </a:xfrm>
          <a:prstGeom prst="rightArrow">
            <a:avLst/>
          </a:prstGeom>
          <a:solidFill>
            <a:srgbClr val="A7D97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2400" dirty="0">
                <a:solidFill>
                  <a:prstClr val="black"/>
                </a:solidFill>
                <a:latin typeface="Times New Roman" panose="02020603050405020304" pitchFamily="18" charset="0"/>
                <a:cs typeface="Times New Roman" panose="02020603050405020304" pitchFamily="18" charset="0"/>
              </a:rPr>
              <a:t>1. </a:t>
            </a:r>
            <a:r>
              <a:rPr lang="en-US" sz="2400" dirty="0" err="1">
                <a:solidFill>
                  <a:prstClr val="black"/>
                </a:solidFill>
                <a:latin typeface="Times New Roman" panose="02020603050405020304" pitchFamily="18" charset="0"/>
                <a:cs typeface="Times New Roman" panose="02020603050405020304" pitchFamily="18" charset="0"/>
              </a:rPr>
              <a:t>Lực</a:t>
            </a:r>
            <a:r>
              <a:rPr lang="en-US" sz="2400" dirty="0">
                <a:solidFill>
                  <a:prstClr val="black"/>
                </a:solidFill>
                <a:latin typeface="Times New Roman" panose="02020603050405020304" pitchFamily="18" charset="0"/>
                <a:cs typeface="Times New Roman" panose="02020603050405020304" pitchFamily="18" charset="0"/>
              </a:rPr>
              <a:t> ma </a:t>
            </a:r>
            <a:r>
              <a:rPr lang="en-US" sz="2400" dirty="0" err="1">
                <a:solidFill>
                  <a:prstClr val="black"/>
                </a:solidFill>
                <a:latin typeface="Times New Roman" panose="02020603050405020304" pitchFamily="18" charset="0"/>
                <a:cs typeface="Times New Roman" panose="02020603050405020304" pitchFamily="18" charset="0"/>
              </a:rPr>
              <a:t>sát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là</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lực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tiếp</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xúc</a:t>
            </a:r>
            <a:r>
              <a:rPr lang="en-US" sz="2400" dirty="0">
                <a:solidFill>
                  <a:prstClr val="black"/>
                </a:solidFill>
                <a:latin typeface="Times New Roman" panose="02020603050405020304" pitchFamily="18" charset="0"/>
                <a:cs typeface="Times New Roman" panose="02020603050405020304" pitchFamily="18" charset="0"/>
              </a:rPr>
              <a:t> hay </a:t>
            </a:r>
            <a:r>
              <a:rPr lang="en-US" sz="2400" dirty="0" err="1">
                <a:solidFill>
                  <a:prstClr val="black"/>
                </a:solidFill>
                <a:latin typeface="Times New Roman" panose="02020603050405020304" pitchFamily="18" charset="0"/>
                <a:cs typeface="Times New Roman" panose="02020603050405020304" pitchFamily="18" charset="0"/>
              </a:rPr>
              <a:t>lực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không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tiếp</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xúc</a:t>
            </a:r>
            <a:r>
              <a:rPr lang="en-US" sz="2400" dirty="0">
                <a:solidFill>
                  <a:prstClr val="black"/>
                </a:solidFill>
                <a:latin typeface="Times New Roman" panose="02020603050405020304" pitchFamily="18" charset="0"/>
                <a:cs typeface="Times New Roman" panose="02020603050405020304" pitchFamily="18" charset="0"/>
              </a:rPr>
              <a:t>? </a:t>
            </a:r>
          </a:p>
        </p:txBody>
      </p:sp>
      <p:sp>
        <p:nvSpPr>
          <p:cNvPr id="13" name="Right Arrow 12"/>
          <p:cNvSpPr/>
          <p:nvPr/>
        </p:nvSpPr>
        <p:spPr>
          <a:xfrm>
            <a:off x="280402" y="3692126"/>
            <a:ext cx="6126480" cy="1535763"/>
          </a:xfrm>
          <a:prstGeom prst="rightArrow">
            <a:avLst/>
          </a:prstGeom>
          <a:solidFill>
            <a:srgbClr val="A7D97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2400" dirty="0">
                <a:solidFill>
                  <a:prstClr val="black"/>
                </a:solidFill>
                <a:latin typeface="Times New Roman" panose="02020603050405020304" pitchFamily="18" charset="0"/>
                <a:cs typeface="Times New Roman" panose="02020603050405020304" pitchFamily="18" charset="0"/>
              </a:rPr>
              <a:t>2. </a:t>
            </a:r>
            <a:r>
              <a:rPr lang="en-US" sz="2400" dirty="0" err="1">
                <a:solidFill>
                  <a:prstClr val="black"/>
                </a:solidFill>
                <a:latin typeface="Times New Roman" panose="02020603050405020304" pitchFamily="18" charset="0"/>
                <a:cs typeface="Times New Roman" panose="02020603050405020304" pitchFamily="18" charset="0"/>
              </a:rPr>
              <a:t>Xác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định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phương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chiều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của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lực</a:t>
            </a:r>
            <a:r>
              <a:rPr lang="en-US" sz="2400" dirty="0">
                <a:solidFill>
                  <a:prstClr val="black"/>
                </a:solidFill>
                <a:latin typeface="Times New Roman" panose="02020603050405020304" pitchFamily="18" charset="0"/>
                <a:cs typeface="Times New Roman" panose="02020603050405020304" pitchFamily="18" charset="0"/>
              </a:rPr>
              <a:t> ma </a:t>
            </a:r>
            <a:r>
              <a:rPr lang="en-US" sz="2400" dirty="0" err="1">
                <a:solidFill>
                  <a:prstClr val="black"/>
                </a:solidFill>
                <a:latin typeface="Times New Roman" panose="02020603050405020304" pitchFamily="18" charset="0"/>
                <a:cs typeface="Times New Roman" panose="02020603050405020304" pitchFamily="18" charset="0"/>
              </a:rPr>
              <a:t>sát</a:t>
            </a:r>
            <a:r>
              <a:rPr lang="en-US" sz="2400" dirty="0">
                <a:solidFill>
                  <a:prstClr val="black"/>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4"/>
          <a:stretch>
            <a:fillRect/>
          </a:stretch>
        </p:blipFill>
        <p:spPr>
          <a:xfrm>
            <a:off x="300037" y="2529678"/>
            <a:ext cx="5485081" cy="835899"/>
          </a:xfrm>
          <a:prstGeom prst="rect">
            <a:avLst/>
          </a:prstGeom>
        </p:spPr>
      </p:pic>
      <p:sp>
        <p:nvSpPr>
          <p:cNvPr id="9" name="Rectangle 9">
            <a:extLst>
              <a:ext uri="{FF2B5EF4-FFF2-40B4-BE49-F238E27FC236}">
                <a16:creationId xmlns:a16="http://schemas.microsoft.com/office/drawing/2014/main" id="{F7936404-EB7A-4015-920A-2C1D1281D6AB}"/>
              </a:ext>
            </a:extLst>
          </p:cNvPr>
          <p:cNvSpPr/>
          <p:nvPr/>
        </p:nvSpPr>
        <p:spPr>
          <a:xfrm>
            <a:off x="3124200" y="138722"/>
            <a:ext cx="5867400" cy="584775"/>
          </a:xfrm>
          <a:prstGeom prst="rect">
            <a:avLst/>
          </a:prstGeom>
        </p:spPr>
        <p:txBody>
          <a:bodyPr>
            <a:spAutoFit/>
          </a:bodyPr>
          <a:lstStyle/>
          <a:p>
            <a:pPr algn="ctr" fontAlgn="base">
              <a:spcBef>
                <a:spcPct val="0"/>
              </a:spcBef>
              <a:spcAft>
                <a:spcPct val="0"/>
              </a:spcAft>
              <a:defRPr/>
            </a:pPr>
            <a:r>
              <a:rPr lang="it-IT" sz="3200" b="1" kern="10">
                <a:ln w="9525">
                  <a:solidFill>
                    <a:srgbClr val="FF0000"/>
                  </a:solidFill>
                  <a:round/>
                  <a:headEnd/>
                  <a:tailEnd/>
                </a:ln>
                <a:solidFill>
                  <a:srgbClr val="FF0000"/>
                </a:solidFill>
                <a:effectLst>
                  <a:outerShdw dist="35921" dir="2700000" algn="ctr" rotWithShape="0">
                    <a:srgbClr val="C0C0C0">
                      <a:alpha val="79999"/>
                    </a:srgbClr>
                  </a:outerShdw>
                </a:effectLst>
                <a:latin typeface="Times New Roman"/>
                <a:cs typeface="Times New Roman"/>
              </a:rPr>
              <a:t>I. LỰC MA SÁT LÀ GÌ?</a:t>
            </a:r>
            <a:endParaRPr lang="en-US" sz="3200" b="1" kern="10" dirty="0">
              <a:ln w="9525">
                <a:solidFill>
                  <a:srgbClr val="FF0000"/>
                </a:solidFill>
                <a:round/>
                <a:headEnd/>
                <a:tailEnd/>
              </a:ln>
              <a:solidFill>
                <a:srgbClr val="FF0000"/>
              </a:solidFill>
              <a:effectLst>
                <a:outerShdw dist="35921" dir="2700000" algn="ctr" rotWithShape="0">
                  <a:srgbClr val="C0C0C0">
                    <a:alpha val="79999"/>
                  </a:srgbClr>
                </a:outerShdw>
              </a:effectLst>
              <a:latin typeface="Times New Roman"/>
              <a:cs typeface="Times New Roman"/>
            </a:endParaRPr>
          </a:p>
        </p:txBody>
      </p:sp>
      <p:sp>
        <p:nvSpPr>
          <p:cNvPr id="10" name="Rounded Rectangle 1">
            <a:extLst>
              <a:ext uri="{FF2B5EF4-FFF2-40B4-BE49-F238E27FC236}">
                <a16:creationId xmlns:a16="http://schemas.microsoft.com/office/drawing/2014/main" id="{6DCBA82D-2205-48B3-B4AD-4AECBC98B84A}"/>
              </a:ext>
            </a:extLst>
          </p:cNvPr>
          <p:cNvSpPr/>
          <p:nvPr/>
        </p:nvSpPr>
        <p:spPr>
          <a:xfrm>
            <a:off x="300036" y="5554438"/>
            <a:ext cx="5485081" cy="874071"/>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2400" b="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Lực ma sát có phương nằm ngang, </a:t>
            </a:r>
          </a:p>
          <a:p>
            <a:pPr algn="ctr" eaLnBrk="0" fontAlgn="base" hangingPunct="0">
              <a:spcBef>
                <a:spcPct val="0"/>
              </a:spcBef>
              <a:spcAft>
                <a:spcPct val="0"/>
              </a:spcAft>
              <a:defRPr/>
            </a:pPr>
            <a:r>
              <a:rPr lang="en-US" sz="2400" b="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chiều từ phải sang trái</a:t>
            </a:r>
            <a:endParaRPr lang="en-US" sz="2400" b="1" dirty="0">
              <a:solidFill>
                <a:srgbClr val="0070C0"/>
              </a:solidFill>
              <a:latin typeface="Times New Roman" panose="02020603050405020304" pitchFamily="18" charset="0"/>
              <a:cs typeface="Times New Roman" panose="02020603050405020304" pitchFamily="18" charset="0"/>
            </a:endParaRPr>
          </a:p>
        </p:txBody>
      </p:sp>
      <p:sp>
        <p:nvSpPr>
          <p:cNvPr id="14" name="Rounded Rectangle 1">
            <a:extLst>
              <a:ext uri="{FF2B5EF4-FFF2-40B4-BE49-F238E27FC236}">
                <a16:creationId xmlns:a16="http://schemas.microsoft.com/office/drawing/2014/main" id="{F1D33FAD-DA31-4CB3-A839-899F00CBDFBC}"/>
              </a:ext>
            </a:extLst>
          </p:cNvPr>
          <p:cNvSpPr/>
          <p:nvPr/>
        </p:nvSpPr>
        <p:spPr>
          <a:xfrm>
            <a:off x="8473410" y="5944067"/>
            <a:ext cx="2485535" cy="49766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2400" b="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Hình 44.2 SGK</a:t>
            </a:r>
            <a:endParaRPr lang="en-US" sz="24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81512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484610" y="1325177"/>
            <a:ext cx="4201111" cy="1124107"/>
          </a:xfrm>
          <a:prstGeom prst="rect">
            <a:avLst/>
          </a:prstGeom>
        </p:spPr>
      </p:pic>
      <p:sp>
        <p:nvSpPr>
          <p:cNvPr id="7" name="Rectangle 9">
            <a:extLst>
              <a:ext uri="{FF2B5EF4-FFF2-40B4-BE49-F238E27FC236}">
                <a16:creationId xmlns:a16="http://schemas.microsoft.com/office/drawing/2014/main" id="{BDB86A7A-1D3E-471A-8AFE-38C63453E9CA}"/>
              </a:ext>
            </a:extLst>
          </p:cNvPr>
          <p:cNvSpPr/>
          <p:nvPr/>
        </p:nvSpPr>
        <p:spPr>
          <a:xfrm>
            <a:off x="3124200" y="138722"/>
            <a:ext cx="5867400" cy="584775"/>
          </a:xfrm>
          <a:prstGeom prst="rect">
            <a:avLst/>
          </a:prstGeom>
        </p:spPr>
        <p:txBody>
          <a:bodyPr>
            <a:spAutoFit/>
          </a:bodyPr>
          <a:lstStyle/>
          <a:p>
            <a:pPr algn="ctr" fontAlgn="base">
              <a:spcBef>
                <a:spcPct val="0"/>
              </a:spcBef>
              <a:spcAft>
                <a:spcPct val="0"/>
              </a:spcAft>
              <a:defRPr/>
            </a:pPr>
            <a:r>
              <a:rPr lang="it-IT" sz="3200" b="1" kern="10">
                <a:ln w="9525">
                  <a:solidFill>
                    <a:srgbClr val="FF0000"/>
                  </a:solidFill>
                  <a:round/>
                  <a:headEnd/>
                  <a:tailEnd/>
                </a:ln>
                <a:solidFill>
                  <a:srgbClr val="FF0000"/>
                </a:solidFill>
                <a:effectLst>
                  <a:outerShdw dist="35921" dir="2700000" algn="ctr" rotWithShape="0">
                    <a:srgbClr val="C0C0C0">
                      <a:alpha val="79999"/>
                    </a:srgbClr>
                  </a:outerShdw>
                </a:effectLst>
                <a:latin typeface="Times New Roman"/>
                <a:cs typeface="Times New Roman"/>
              </a:rPr>
              <a:t>I. LỰC MA SÁT LÀ GÌ?</a:t>
            </a:r>
            <a:endParaRPr lang="en-US" sz="3200" b="1" kern="10" dirty="0">
              <a:ln w="9525">
                <a:solidFill>
                  <a:srgbClr val="FF0000"/>
                </a:solidFill>
                <a:round/>
                <a:headEnd/>
                <a:tailEnd/>
              </a:ln>
              <a:solidFill>
                <a:srgbClr val="FF0000"/>
              </a:solidFill>
              <a:effectLst>
                <a:outerShdw dist="35921" dir="2700000" algn="ctr" rotWithShape="0">
                  <a:srgbClr val="C0C0C0">
                    <a:alpha val="79999"/>
                  </a:srgbClr>
                </a:outerShdw>
              </a:effectLst>
              <a:latin typeface="Times New Roman"/>
              <a:cs typeface="Times New Roman"/>
            </a:endParaRPr>
          </a:p>
        </p:txBody>
      </p:sp>
      <p:sp>
        <p:nvSpPr>
          <p:cNvPr id="8" name="Rounded Rectangle 1">
            <a:extLst>
              <a:ext uri="{FF2B5EF4-FFF2-40B4-BE49-F238E27FC236}">
                <a16:creationId xmlns:a16="http://schemas.microsoft.com/office/drawing/2014/main" id="{705ED192-BA00-477F-983E-2F54D26E0209}"/>
              </a:ext>
            </a:extLst>
          </p:cNvPr>
          <p:cNvSpPr/>
          <p:nvPr/>
        </p:nvSpPr>
        <p:spPr>
          <a:xfrm>
            <a:off x="644702" y="1381153"/>
            <a:ext cx="10902595" cy="1669811"/>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3600" b="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Lực ma sát là lực tiếp xúc xuất hiện ở bề mặt tiếp xúc giữa 2 vật.</a:t>
            </a:r>
            <a:endParaRPr lang="en-US" sz="3600" b="1" dirty="0">
              <a:solidFill>
                <a:srgbClr val="0070C0"/>
              </a:solidFill>
              <a:latin typeface="Times New Roman" panose="02020603050405020304" pitchFamily="18" charset="0"/>
              <a:cs typeface="Times New Roman" panose="02020603050405020304" pitchFamily="18" charset="0"/>
            </a:endParaRPr>
          </a:p>
        </p:txBody>
      </p:sp>
      <p:sp>
        <p:nvSpPr>
          <p:cNvPr id="5" name="Cloud 4"/>
          <p:cNvSpPr/>
          <p:nvPr/>
        </p:nvSpPr>
        <p:spPr>
          <a:xfrm>
            <a:off x="3124200" y="1027579"/>
            <a:ext cx="5631873" cy="2401422"/>
          </a:xfrm>
          <a:prstGeom prst="cloud">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rPr>
              <a:t>Lực</a:t>
            </a:r>
            <a:r>
              <a:rPr lang="en-US" sz="3600" dirty="0">
                <a:solidFill>
                  <a:schemeClr val="tx1"/>
                </a:solidFill>
              </a:rPr>
              <a:t> ma </a:t>
            </a:r>
            <a:r>
              <a:rPr lang="en-US" sz="3600" dirty="0" err="1">
                <a:solidFill>
                  <a:schemeClr val="tx1"/>
                </a:solidFill>
              </a:rPr>
              <a:t>sát</a:t>
            </a:r>
            <a:r>
              <a:rPr lang="en-US" sz="3600" dirty="0">
                <a:solidFill>
                  <a:schemeClr val="tx1"/>
                </a:solidFill>
              </a:rPr>
              <a:t> </a:t>
            </a:r>
            <a:r>
              <a:rPr lang="en-US" sz="3600" dirty="0" err="1">
                <a:solidFill>
                  <a:schemeClr val="tx1"/>
                </a:solidFill>
              </a:rPr>
              <a:t>là</a:t>
            </a:r>
            <a:r>
              <a:rPr lang="en-US" sz="3600" dirty="0">
                <a:solidFill>
                  <a:schemeClr val="tx1"/>
                </a:solidFill>
              </a:rPr>
              <a:t> </a:t>
            </a:r>
            <a:r>
              <a:rPr lang="en-US" sz="3600" dirty="0" err="1">
                <a:solidFill>
                  <a:schemeClr val="tx1"/>
                </a:solidFill>
              </a:rPr>
              <a:t>gì</a:t>
            </a:r>
            <a:r>
              <a:rPr lang="en-US" sz="3600" dirty="0">
                <a:solidFill>
                  <a:schemeClr val="tx1"/>
                </a:solidFill>
              </a:rPr>
              <a:t>?</a:t>
            </a:r>
          </a:p>
        </p:txBody>
      </p:sp>
      <p:sp>
        <p:nvSpPr>
          <p:cNvPr id="12" name="Rounded Rectangle 1">
            <a:extLst>
              <a:ext uri="{FF2B5EF4-FFF2-40B4-BE49-F238E27FC236}">
                <a16:creationId xmlns:a16="http://schemas.microsoft.com/office/drawing/2014/main" id="{96201B9B-40DA-44C7-B3A1-D8344093239F}"/>
              </a:ext>
            </a:extLst>
          </p:cNvPr>
          <p:cNvSpPr/>
          <p:nvPr/>
        </p:nvSpPr>
        <p:spPr>
          <a:xfrm>
            <a:off x="644702" y="4160610"/>
            <a:ext cx="10902595" cy="1669811"/>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3600" b="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Lực ma sát có tác dụng cản trở hoặc thúc đẩy chuyển động.</a:t>
            </a:r>
            <a:endParaRPr lang="en-US" sz="3600" b="1" dirty="0">
              <a:solidFill>
                <a:srgbClr val="0070C0"/>
              </a:solidFill>
              <a:latin typeface="Times New Roman" panose="02020603050405020304" pitchFamily="18" charset="0"/>
              <a:cs typeface="Times New Roman" panose="02020603050405020304" pitchFamily="18" charset="0"/>
            </a:endParaRPr>
          </a:p>
        </p:txBody>
      </p:sp>
      <p:sp>
        <p:nvSpPr>
          <p:cNvPr id="11" name="Cloud 4">
            <a:extLst>
              <a:ext uri="{FF2B5EF4-FFF2-40B4-BE49-F238E27FC236}">
                <a16:creationId xmlns:a16="http://schemas.microsoft.com/office/drawing/2014/main" id="{CCF17698-93BC-4240-83E4-E29553DC1F31}"/>
              </a:ext>
            </a:extLst>
          </p:cNvPr>
          <p:cNvSpPr/>
          <p:nvPr/>
        </p:nvSpPr>
        <p:spPr>
          <a:xfrm>
            <a:off x="3124199" y="3590670"/>
            <a:ext cx="5631873" cy="2401422"/>
          </a:xfrm>
          <a:prstGeom prst="cloud">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rPr>
              <a:t>Lực ma sát có tác dụng gì?</a:t>
            </a:r>
            <a:endParaRPr lang="en-US" sz="3600" dirty="0">
              <a:solidFill>
                <a:schemeClr val="tx1"/>
              </a:solidFill>
            </a:endParaRPr>
          </a:p>
        </p:txBody>
      </p:sp>
    </p:spTree>
    <p:extLst>
      <p:ext uri="{BB962C8B-B14F-4D97-AF65-F5344CB8AC3E}">
        <p14:creationId xmlns:p14="http://schemas.microsoft.com/office/powerpoint/2010/main" val="415064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xit" presetSubtype="10" fill="hold" grpId="1" nodeType="clickEffect">
                                  <p:stCondLst>
                                    <p:cond delay="0"/>
                                  </p:stCondLst>
                                  <p:childTnLst>
                                    <p:animEffect transition="out" filter="blinds(horizontal)">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P spid="5" grpId="1" animBg="1"/>
      <p:bldP spid="12" grpId="0" animBg="1"/>
      <p:bldP spid="11" grpId="0" animBg="1"/>
      <p:bldP spid="11"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04800" y="740455"/>
            <a:ext cx="6172200" cy="6096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just" defTabSz="914378" rtl="0" eaLnBrk="1" fontAlgn="auto" latinLnBrk="0" hangingPunct="1">
              <a:lnSpc>
                <a:spcPct val="10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rPr>
              <a:t>I</a:t>
            </a:r>
            <a:r>
              <a:rPr kumimoji="0" lang="vi-VN"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a:ln>
                  <a:noFill/>
                </a:ln>
                <a:solidFill>
                  <a:srgbClr val="FFFF00"/>
                </a:solidFill>
                <a:effectLst/>
                <a:uLnTx/>
                <a:uFillTx/>
                <a:latin typeface="Arial" panose="020B0604020202020204" pitchFamily="34" charset="0"/>
                <a:ea typeface="+mj-ea"/>
                <a:cs typeface="Arial" panose="020B0604020202020204" pitchFamily="34" charset="0"/>
              </a:rPr>
              <a:t>Lực ma sát là gì?</a:t>
            </a:r>
            <a:endPar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endParaRPr>
          </a:p>
        </p:txBody>
      </p:sp>
      <p:sp>
        <p:nvSpPr>
          <p:cNvPr id="3" name="Rectangle 2"/>
          <p:cNvSpPr/>
          <p:nvPr/>
        </p:nvSpPr>
        <p:spPr>
          <a:xfrm>
            <a:off x="838200" y="1350055"/>
            <a:ext cx="10287000" cy="1478418"/>
          </a:xfrm>
          <a:prstGeom prst="rect">
            <a:avLst/>
          </a:prstGeom>
        </p:spPr>
        <p:txBody>
          <a:bodyPr wrap="square">
            <a:spAutoFit/>
          </a:bodyPr>
          <a:lstStyle/>
          <a:p>
            <a:pPr marL="342900" marR="0" lvl="0" indent="-342900" algn="just" defTabSz="914378" rtl="0" eaLnBrk="1" fontAlgn="auto" latinLnBrk="0" hangingPunct="1">
              <a:lnSpc>
                <a:spcPct val="150000"/>
              </a:lnSpc>
              <a:spcBef>
                <a:spcPts val="0"/>
              </a:spcBef>
              <a:spcAft>
                <a:spcPts val="0"/>
              </a:spcAft>
              <a:buClrTx/>
              <a:buSzTx/>
              <a:buFontTx/>
              <a:buChar char="-"/>
              <a:tabLst/>
              <a:defRPr/>
            </a:pPr>
            <a:r>
              <a:rPr kumimoji="0" lang="en-US" sz="3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Lực</a:t>
            </a:r>
            <a:r>
              <a:rPr kumimoji="0" lang="en-US" sz="3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 ma sát là lực tiếp xúc xuất hiện ở bề mặt tiếp xúc giữa hai vật</a:t>
            </a:r>
            <a:r>
              <a:rPr lang="en-US" sz="3200" b="1">
                <a:solidFill>
                  <a:prstClr val="white"/>
                </a:solidFill>
                <a:latin typeface="Arial" panose="020B0604020202020204" pitchFamily="34" charset="0"/>
                <a:cs typeface="Arial" panose="020B0604020202020204" pitchFamily="34" charset="0"/>
              </a:rPr>
              <a:t>.</a:t>
            </a:r>
            <a:endParaRPr kumimoji="0" lang="en-US" sz="3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 name="Title 1">
            <a:extLst>
              <a:ext uri="{FF2B5EF4-FFF2-40B4-BE49-F238E27FC236}">
                <a16:creationId xmlns:a16="http://schemas.microsoft.com/office/drawing/2014/main" id="{3EEC737D-7D0A-4EE6-806F-77885E8E2BDD}"/>
              </a:ext>
            </a:extLst>
          </p:cNvPr>
          <p:cNvSpPr txBox="1">
            <a:spLocks/>
          </p:cNvSpPr>
          <p:nvPr/>
        </p:nvSpPr>
        <p:spPr>
          <a:xfrm>
            <a:off x="0" y="93857"/>
            <a:ext cx="12191999" cy="6096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378"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smtClean="0">
                <a:ln>
                  <a:noFill/>
                </a:ln>
                <a:solidFill>
                  <a:srgbClr val="FFFF00"/>
                </a:solidFill>
                <a:effectLst/>
                <a:uLnTx/>
                <a:uFillTx/>
                <a:latin typeface="Arial" panose="020B0604020202020204" pitchFamily="34" charset="0"/>
                <a:ea typeface="+mj-ea"/>
                <a:cs typeface="Arial" panose="020B0604020202020204" pitchFamily="34" charset="0"/>
              </a:rPr>
              <a:t>Bài</a:t>
            </a:r>
            <a:r>
              <a:rPr kumimoji="0" lang="en-US" sz="3600" b="1" i="0" u="none" strike="noStrike" kern="1200" cap="none" spc="0" normalizeH="0" baseline="0" noProof="0" dirty="0" smtClean="0">
                <a:ln>
                  <a:noFill/>
                </a:ln>
                <a:solidFill>
                  <a:srgbClr val="FFFF00"/>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a:ln>
                  <a:noFill/>
                </a:ln>
                <a:solidFill>
                  <a:srgbClr val="FFFF00"/>
                </a:solidFill>
                <a:effectLst/>
                <a:uLnTx/>
                <a:uFillTx/>
                <a:latin typeface="Arial" panose="020B0604020202020204" pitchFamily="34" charset="0"/>
                <a:ea typeface="+mj-ea"/>
                <a:cs typeface="Arial" panose="020B0604020202020204" pitchFamily="34" charset="0"/>
              </a:rPr>
              <a:t>44. LỰC MA SÁT</a:t>
            </a:r>
          </a:p>
        </p:txBody>
      </p:sp>
    </p:spTree>
    <p:extLst>
      <p:ext uri="{BB962C8B-B14F-4D97-AF65-F5344CB8AC3E}">
        <p14:creationId xmlns:p14="http://schemas.microsoft.com/office/powerpoint/2010/main" val="16460617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9" name="Text Box 11"/>
          <p:cNvSpPr txBox="1">
            <a:spLocks noChangeArrowheads="1"/>
          </p:cNvSpPr>
          <p:nvPr/>
        </p:nvSpPr>
        <p:spPr bwMode="auto">
          <a:xfrm>
            <a:off x="1552576" y="6402388"/>
            <a:ext cx="9167813" cy="40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fontAlgn="base">
              <a:spcBef>
                <a:spcPct val="50000"/>
              </a:spcBef>
              <a:spcAft>
                <a:spcPct val="0"/>
              </a:spcAft>
              <a:buClrTx/>
              <a:buSzTx/>
              <a:buNone/>
            </a:pPr>
            <a:endParaRPr lang="en-US" altLang="en-US" sz="2000" b="1">
              <a:solidFill>
                <a:prstClr val="black"/>
              </a:solidFill>
              <a:latin typeface="Times New Roman" panose="02020603050405020304" pitchFamily="18" charset="0"/>
              <a:cs typeface="Arial" panose="020B0604020202020204" pitchFamily="34" charset="0"/>
            </a:endParaRPr>
          </a:p>
        </p:txBody>
      </p:sp>
      <p:sp>
        <p:nvSpPr>
          <p:cNvPr id="19" name="Rectangle 18"/>
          <p:cNvSpPr/>
          <p:nvPr/>
        </p:nvSpPr>
        <p:spPr>
          <a:xfrm>
            <a:off x="3124200" y="25400"/>
            <a:ext cx="5867400" cy="522288"/>
          </a:xfrm>
          <a:prstGeom prst="rect">
            <a:avLst/>
          </a:prstGeom>
        </p:spPr>
        <p:txBody>
          <a:bodyPr>
            <a:spAutoFit/>
          </a:bodyPr>
          <a:lstStyle/>
          <a:p>
            <a:pPr algn="ctr" fontAlgn="base">
              <a:spcBef>
                <a:spcPct val="0"/>
              </a:spcBef>
              <a:spcAft>
                <a:spcPct val="0"/>
              </a:spcAft>
              <a:defRPr/>
            </a:pPr>
            <a:endParaRPr lang="en-US" sz="2800" b="1" kern="10" dirty="0">
              <a:ln w="9525">
                <a:solidFill>
                  <a:srgbClr val="FF0000"/>
                </a:solidFill>
                <a:round/>
                <a:headEnd/>
                <a:tailEnd/>
              </a:ln>
              <a:solidFill>
                <a:srgbClr val="FFCC00"/>
              </a:solidFill>
              <a:effectLst>
                <a:outerShdw dist="35921" dir="2700000" algn="ctr" rotWithShape="0">
                  <a:srgbClr val="C0C0C0">
                    <a:alpha val="79999"/>
                  </a:srgbClr>
                </a:outerShdw>
              </a:effectLst>
              <a:latin typeface="Times New Roman"/>
              <a:cs typeface="Times New Roman"/>
            </a:endParaRPr>
          </a:p>
        </p:txBody>
      </p:sp>
      <p:pic>
        <p:nvPicPr>
          <p:cNvPr id="12296" name="Picture 12" descr="https://static.danhgiaxe.com/data/201550/do-bam-duong_258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660" y="547688"/>
            <a:ext cx="5403080" cy="3905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loud Callout 14"/>
          <p:cNvSpPr/>
          <p:nvPr/>
        </p:nvSpPr>
        <p:spPr>
          <a:xfrm>
            <a:off x="5995851" y="287338"/>
            <a:ext cx="5499463" cy="3275012"/>
          </a:xfrm>
          <a:prstGeom prst="cloudCallout">
            <a:avLst/>
          </a:prstGeom>
          <a:solidFill>
            <a:schemeClr val="accent6">
              <a:lumMod val="40000"/>
              <a:lumOff val="60000"/>
            </a:schemeClr>
          </a:solidFill>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en-US" sz="2800" b="1" dirty="0" err="1">
                <a:solidFill>
                  <a:prstClr val="black"/>
                </a:solidFill>
                <a:latin typeface="Times New Roman" pitchFamily="18" charset="0"/>
                <a:cs typeface="Times New Roman" pitchFamily="18" charset="0"/>
              </a:rPr>
              <a:t>Khi</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bóp</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phanh</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mạnh</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bánh</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xe</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ngừng</a:t>
            </a:r>
            <a:r>
              <a:rPr lang="en-US" sz="2800" b="1" dirty="0">
                <a:solidFill>
                  <a:prstClr val="black"/>
                </a:solidFill>
                <a:latin typeface="Times New Roman" pitchFamily="18" charset="0"/>
                <a:cs typeface="Times New Roman" pitchFamily="18" charset="0"/>
              </a:rPr>
              <a:t> quay </a:t>
            </a:r>
            <a:r>
              <a:rPr lang="en-US" sz="2800" b="1" dirty="0" err="1">
                <a:solidFill>
                  <a:prstClr val="black"/>
                </a:solidFill>
                <a:latin typeface="Times New Roman" pitchFamily="18" charset="0"/>
                <a:cs typeface="Times New Roman" pitchFamily="18" charset="0"/>
              </a:rPr>
              <a:t>và</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trượt</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trên</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mặt</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đường</a:t>
            </a:r>
            <a:r>
              <a:rPr lang="en-US" sz="2800" b="1" dirty="0">
                <a:solidFill>
                  <a:prstClr val="black"/>
                </a:solidFill>
                <a:latin typeface="Times New Roman" pitchFamily="18" charset="0"/>
                <a:cs typeface="Times New Roman" pitchFamily="18" charset="0"/>
              </a:rPr>
              <a:t>.</a:t>
            </a:r>
          </a:p>
        </p:txBody>
      </p:sp>
      <p:sp>
        <p:nvSpPr>
          <p:cNvPr id="13" name="Right Arrow 12"/>
          <p:cNvSpPr/>
          <p:nvPr/>
        </p:nvSpPr>
        <p:spPr>
          <a:xfrm>
            <a:off x="653143" y="3980158"/>
            <a:ext cx="9144000" cy="2635250"/>
          </a:xfrm>
          <a:prstGeom prst="rightArrow">
            <a:avLst/>
          </a:prstGeom>
          <a:solidFill>
            <a:srgbClr val="A7D97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2800" dirty="0" err="1">
                <a:solidFill>
                  <a:prstClr val="black"/>
                </a:solidFill>
                <a:latin typeface="Times New Roman" panose="02020603050405020304" pitchFamily="18" charset="0"/>
                <a:cs typeface="Times New Roman" panose="02020603050405020304" pitchFamily="18" charset="0"/>
              </a:rPr>
              <a:t>Giữa</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mặt</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đường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và</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bánh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xe</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có</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xuất</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hiện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lực</a:t>
            </a:r>
            <a:r>
              <a:rPr lang="en-US" sz="2800" dirty="0">
                <a:solidFill>
                  <a:prstClr val="black"/>
                </a:solidFill>
                <a:latin typeface="Times New Roman" panose="02020603050405020304" pitchFamily="18" charset="0"/>
                <a:cs typeface="Times New Roman" panose="02020603050405020304" pitchFamily="18" charset="0"/>
              </a:rPr>
              <a:t> ma </a:t>
            </a:r>
            <a:r>
              <a:rPr lang="en-US" sz="2800" dirty="0" err="1">
                <a:solidFill>
                  <a:prstClr val="black"/>
                </a:solidFill>
                <a:latin typeface="Times New Roman" panose="02020603050405020304" pitchFamily="18" charset="0"/>
                <a:cs typeface="Times New Roman" panose="02020603050405020304" pitchFamily="18" charset="0"/>
              </a:rPr>
              <a:t>sát</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không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Nếu</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có</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theo</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em</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đây</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là</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lực</a:t>
            </a:r>
            <a:r>
              <a:rPr lang="en-US" sz="2800" dirty="0">
                <a:solidFill>
                  <a:prstClr val="black"/>
                </a:solidFill>
                <a:latin typeface="Times New Roman" panose="02020603050405020304" pitchFamily="18" charset="0"/>
                <a:cs typeface="Times New Roman" panose="02020603050405020304" pitchFamily="18" charset="0"/>
              </a:rPr>
              <a:t> ma </a:t>
            </a:r>
            <a:r>
              <a:rPr lang="en-US" sz="2800" dirty="0" err="1">
                <a:solidFill>
                  <a:prstClr val="black"/>
                </a:solidFill>
                <a:latin typeface="Times New Roman" panose="02020603050405020304" pitchFamily="18" charset="0"/>
                <a:cs typeface="Times New Roman" panose="02020603050405020304" pitchFamily="18" charset="0"/>
              </a:rPr>
              <a:t>sát</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gì</a:t>
            </a:r>
            <a:r>
              <a:rPr lang="en-US" sz="2800" dirty="0">
                <a:solidFill>
                  <a:prstClr val="black"/>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971658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randombar(horizont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992363520"/>
</p:tagLst>
</file>

<file path=ppt/theme/theme1.xml><?xml version="1.0" encoding="utf-8"?>
<a:theme xmlns:a="http://schemas.openxmlformats.org/drawingml/2006/main" name="Slipstream">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Meteorology School Center by Slidesgo">
  <a:themeElements>
    <a:clrScheme name="Simple Light">
      <a:dk1>
        <a:srgbClr val="1F191B"/>
      </a:dk1>
      <a:lt1>
        <a:srgbClr val="EAE7D7"/>
      </a:lt1>
      <a:dk2>
        <a:srgbClr val="40A0B7"/>
      </a:dk2>
      <a:lt2>
        <a:srgbClr val="275DA0"/>
      </a:lt2>
      <a:accent1>
        <a:srgbClr val="217D5B"/>
      </a:accent1>
      <a:accent2>
        <a:srgbClr val="DF583F"/>
      </a:accent2>
      <a:accent3>
        <a:srgbClr val="DF92B9"/>
      </a:accent3>
      <a:accent4>
        <a:srgbClr val="F1B538"/>
      </a:accent4>
      <a:accent5>
        <a:srgbClr val="1F191B"/>
      </a:accent5>
      <a:accent6>
        <a:srgbClr val="EAE7D7"/>
      </a:accent6>
      <a:hlink>
        <a:srgbClr val="1F191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351</TotalTime>
  <Words>1613</Words>
  <Application>Microsoft Office PowerPoint</Application>
  <PresentationFormat>Widescreen</PresentationFormat>
  <Paragraphs>143</Paragraphs>
  <Slides>40</Slides>
  <Notes>7</Notes>
  <HiddenSlides>0</HiddenSlides>
  <MMClips>1</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40</vt:i4>
      </vt:variant>
    </vt:vector>
  </HeadingPairs>
  <TitlesOfParts>
    <vt:vector size="58" baseType="lpstr">
      <vt:lpstr>Arial</vt:lpstr>
      <vt:lpstr>Barlow</vt:lpstr>
      <vt:lpstr>Calibri</vt:lpstr>
      <vt:lpstr>Calibri Light</vt:lpstr>
      <vt:lpstr>Cookie</vt:lpstr>
      <vt:lpstr>Georgia</vt:lpstr>
      <vt:lpstr>Nunito</vt:lpstr>
      <vt:lpstr>Segoe UI</vt:lpstr>
      <vt:lpstr>Tahoma</vt:lpstr>
      <vt:lpstr>Times New Roman</vt:lpstr>
      <vt:lpstr>Trebuchet MS</vt:lpstr>
      <vt:lpstr>UTM Candombe</vt:lpstr>
      <vt:lpstr>Wingdings</vt:lpstr>
      <vt:lpstr>Slipstream</vt:lpstr>
      <vt:lpstr>Office Theme</vt:lpstr>
      <vt:lpstr>1_Meteorology School Center by Slidesgo</vt:lpstr>
      <vt:lpstr>1_Office Theme</vt:lpstr>
      <vt:lpstr>2_Office Theme</vt:lpstr>
      <vt:lpstr>PowerPoint Presentation</vt:lpstr>
      <vt:lpstr>Bài 44  LỰC MA SÁT</vt:lpstr>
      <vt:lpstr>PowerPoint Presentation</vt:lpstr>
      <vt:lpstr>PowerPoint Presentation</vt:lpstr>
      <vt:lpstr>Tìm hiểu khái niệm lực ma sát</vt:lpstr>
      <vt:lpstr>PowerPoint Presentation</vt:lpstr>
      <vt:lpstr>PowerPoint Presentation</vt:lpstr>
      <vt:lpstr>PowerPoint Presentation</vt:lpstr>
      <vt:lpstr>PowerPoint Presentation</vt:lpstr>
      <vt:lpstr>PowerPoint Presentation</vt:lpstr>
      <vt:lpstr>PowerPoint Presentation</vt:lpstr>
      <vt:lpstr>Ai nhanh hơn: Chia lớp thành 4 đội, mỗi đội hãy lấy ví dụ cho mỗi loại lực ma sát ghi vào bảng nhóm mình trong vòng 2 phút, đội nào ghi được nhiều đáp án chính xác nhất đội đó dành chiến thắng</vt:lpstr>
      <vt:lpstr>PowerPoint Presentation</vt:lpstr>
      <vt:lpstr>Lực nào đã giữ quạt trần và các bức tranh không bị rơi xuống khi chịu tác dụng của trọng lực?</vt:lpstr>
      <vt:lpstr>PowerPoint Presentation</vt:lpstr>
      <vt:lpstr>Lực ma sát trượt xuất hiện khi một vật trượt trên bề mặt một vật khác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Câu 4. Lực xuất hiện trong trường hợp nào sau đây không phải là lực ma sát?</vt:lpstr>
      <vt:lpstr>Câu 5. Trường hợp nào sau đây xuất hiện lực ma sát trượt?</vt:lpstr>
      <vt:lpstr>Câu 6. Quan sát các đồ vật trong nhà và cho biết:  Tại sao cán dao, chổi không nhẵn bóng?</vt:lpstr>
      <vt:lpstr>PowerPoint Presentation</vt:lpstr>
      <vt:lpstr>NHIỆM VỤ VỀ NHÀ</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93</cp:revision>
  <dcterms:created xsi:type="dcterms:W3CDTF">2021-10-20T08:28:11Z</dcterms:created>
  <dcterms:modified xsi:type="dcterms:W3CDTF">2024-02-21T08:50:54Z</dcterms:modified>
</cp:coreProperties>
</file>