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1" r:id="rId2"/>
    <p:sldMasterId id="2147483694" r:id="rId3"/>
    <p:sldMasterId id="2147483735" r:id="rId4"/>
    <p:sldMasterId id="2147483755" r:id="rId5"/>
    <p:sldMasterId id="2147483775" r:id="rId6"/>
    <p:sldMasterId id="2147483795" r:id="rId7"/>
    <p:sldMasterId id="2147483807" r:id="rId8"/>
  </p:sldMasterIdLst>
  <p:notesMasterIdLst>
    <p:notesMasterId r:id="rId43"/>
  </p:notesMasterIdLst>
  <p:sldIdLst>
    <p:sldId id="276" r:id="rId9"/>
    <p:sldId id="277" r:id="rId10"/>
    <p:sldId id="275" r:id="rId11"/>
    <p:sldId id="278" r:id="rId12"/>
    <p:sldId id="314" r:id="rId13"/>
    <p:sldId id="279" r:id="rId14"/>
    <p:sldId id="282" r:id="rId15"/>
    <p:sldId id="285" r:id="rId16"/>
    <p:sldId id="283" r:id="rId17"/>
    <p:sldId id="284" r:id="rId18"/>
    <p:sldId id="287" r:id="rId19"/>
    <p:sldId id="293" r:id="rId20"/>
    <p:sldId id="299" r:id="rId21"/>
    <p:sldId id="294" r:id="rId22"/>
    <p:sldId id="280" r:id="rId23"/>
    <p:sldId id="288" r:id="rId24"/>
    <p:sldId id="289" r:id="rId25"/>
    <p:sldId id="290" r:id="rId26"/>
    <p:sldId id="291" r:id="rId27"/>
    <p:sldId id="295" r:id="rId28"/>
    <p:sldId id="308" r:id="rId29"/>
    <p:sldId id="300" r:id="rId30"/>
    <p:sldId id="301" r:id="rId31"/>
    <p:sldId id="302" r:id="rId32"/>
    <p:sldId id="304" r:id="rId33"/>
    <p:sldId id="306" r:id="rId34"/>
    <p:sldId id="305" r:id="rId35"/>
    <p:sldId id="310" r:id="rId36"/>
    <p:sldId id="311" r:id="rId37"/>
    <p:sldId id="307" r:id="rId38"/>
    <p:sldId id="312" r:id="rId39"/>
    <p:sldId id="313" r:id="rId40"/>
    <p:sldId id="315" r:id="rId41"/>
    <p:sldId id="316" r:id="rId42"/>
  </p:sldIdLst>
  <p:sldSz cx="12192000" cy="6858000"/>
  <p:notesSz cx="6858000" cy="9144000"/>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5" autoAdjust="0"/>
    <p:restoredTop sz="94364" autoAdjust="0"/>
  </p:normalViewPr>
  <p:slideViewPr>
    <p:cSldViewPr snapToGrid="0">
      <p:cViewPr varScale="1">
        <p:scale>
          <a:sx n="65" d="100"/>
          <a:sy n="65" d="100"/>
        </p:scale>
        <p:origin x="56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C04BE-D8E8-400C-8656-1E95B0987C65}"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29DBC3-B7AB-47B4-9277-2D4DC2098FA5}" type="slidenum">
              <a:rPr lang="en-US" smtClean="0"/>
              <a:t>‹#›</a:t>
            </a:fld>
            <a:endParaRPr lang="en-US"/>
          </a:p>
        </p:txBody>
      </p:sp>
    </p:spTree>
    <p:extLst>
      <p:ext uri="{BB962C8B-B14F-4D97-AF65-F5344CB8AC3E}">
        <p14:creationId xmlns:p14="http://schemas.microsoft.com/office/powerpoint/2010/main" val="2861724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29DBC3-B7AB-47B4-9277-2D4DC2098FA5}" type="slidenum">
              <a:rPr lang="en-US" smtClean="0"/>
              <a:t>17</a:t>
            </a:fld>
            <a:endParaRPr lang="en-US"/>
          </a:p>
        </p:txBody>
      </p:sp>
    </p:spTree>
    <p:extLst>
      <p:ext uri="{BB962C8B-B14F-4D97-AF65-F5344CB8AC3E}">
        <p14:creationId xmlns:p14="http://schemas.microsoft.com/office/powerpoint/2010/main" val="334585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EBB9E1F-9F7A-4A68-9C29-5DF5B72C9D6E}"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98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9B5F3A7-4D76-4532-A571-B4B2F70A0FA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2637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0F21F3A6-8024-40D3-93AE-50D1B761271E}"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661287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353" b="1"/>
            </a:lvl1pPr>
          </a:lstStyle>
          <a:p>
            <a:r>
              <a:rPr lang="en-US"/>
              <a:t>Click to edit Master title style</a:t>
            </a:r>
          </a:p>
        </p:txBody>
      </p:sp>
      <p:sp>
        <p:nvSpPr>
          <p:cNvPr id="3" name="Content Placeholder 2"/>
          <p:cNvSpPr>
            <a:spLocks noGrp="1"/>
          </p:cNvSpPr>
          <p:nvPr>
            <p:ph idx="1"/>
          </p:nvPr>
        </p:nvSpPr>
        <p:spPr>
          <a:xfrm>
            <a:off x="4766734" y="273050"/>
            <a:ext cx="6815667" cy="5853113"/>
          </a:xfrm>
        </p:spPr>
        <p:txBody>
          <a:bodyPr/>
          <a:lstStyle>
            <a:lvl1pPr>
              <a:defRPr sz="3765"/>
            </a:lvl1pPr>
            <a:lvl2pPr>
              <a:defRPr sz="3294"/>
            </a:lvl2pPr>
            <a:lvl3pPr>
              <a:defRPr sz="2823"/>
            </a:lvl3pPr>
            <a:lvl4pPr>
              <a:defRPr sz="2353"/>
            </a:lvl4pPr>
            <a:lvl5pPr>
              <a:defRPr sz="2353"/>
            </a:lvl5pPr>
            <a:lvl6pPr>
              <a:defRPr sz="2353"/>
            </a:lvl6pPr>
            <a:lvl7pPr>
              <a:defRPr sz="2353"/>
            </a:lvl7pPr>
            <a:lvl8pPr>
              <a:defRPr sz="2353"/>
            </a:lvl8pPr>
            <a:lvl9pPr>
              <a:defRPr sz="23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647"/>
            </a:lvl1pPr>
            <a:lvl2pPr marL="532745" indent="0">
              <a:buNone/>
              <a:defRPr sz="1412"/>
            </a:lvl2pPr>
            <a:lvl3pPr marL="1065490" indent="0">
              <a:buNone/>
              <a:defRPr sz="1176"/>
            </a:lvl3pPr>
            <a:lvl4pPr marL="1598236" indent="0">
              <a:buNone/>
              <a:defRPr sz="1020"/>
            </a:lvl4pPr>
            <a:lvl5pPr marL="2130981" indent="0">
              <a:buNone/>
              <a:defRPr sz="1020"/>
            </a:lvl5pPr>
            <a:lvl6pPr marL="2663726" indent="0">
              <a:buNone/>
              <a:defRPr sz="1020"/>
            </a:lvl6pPr>
            <a:lvl7pPr marL="3196471" indent="0">
              <a:buNone/>
              <a:defRPr sz="1020"/>
            </a:lvl7pPr>
            <a:lvl8pPr marL="3729216" indent="0">
              <a:buNone/>
              <a:defRPr sz="1020"/>
            </a:lvl8pPr>
            <a:lvl9pPr marL="4261961" indent="0">
              <a:buNone/>
              <a:defRPr sz="102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DDAAF729-4D83-4DA3-A0AB-B15EA88B5013}"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6045044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353"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765"/>
            </a:lvl1pPr>
            <a:lvl2pPr marL="532745" indent="0">
              <a:buNone/>
              <a:defRPr sz="3294"/>
            </a:lvl2pPr>
            <a:lvl3pPr marL="1065490" indent="0">
              <a:buNone/>
              <a:defRPr sz="2823"/>
            </a:lvl3pPr>
            <a:lvl4pPr marL="1598236" indent="0">
              <a:buNone/>
              <a:defRPr sz="2353"/>
            </a:lvl4pPr>
            <a:lvl5pPr marL="2130981" indent="0">
              <a:buNone/>
              <a:defRPr sz="2353"/>
            </a:lvl5pPr>
            <a:lvl6pPr marL="2663726" indent="0">
              <a:buNone/>
              <a:defRPr sz="2353"/>
            </a:lvl6pPr>
            <a:lvl7pPr marL="3196471" indent="0">
              <a:buNone/>
              <a:defRPr sz="2353"/>
            </a:lvl7pPr>
            <a:lvl8pPr marL="3729216" indent="0">
              <a:buNone/>
              <a:defRPr sz="2353"/>
            </a:lvl8pPr>
            <a:lvl9pPr marL="4261961" indent="0">
              <a:buNone/>
              <a:defRPr sz="2353"/>
            </a:lvl9pPr>
          </a:lstStyle>
          <a:p>
            <a:pPr lvl="0"/>
            <a:endParaRPr lang="en-US" noProof="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647"/>
            </a:lvl1pPr>
            <a:lvl2pPr marL="532745" indent="0">
              <a:buNone/>
              <a:defRPr sz="1412"/>
            </a:lvl2pPr>
            <a:lvl3pPr marL="1065490" indent="0">
              <a:buNone/>
              <a:defRPr sz="1176"/>
            </a:lvl3pPr>
            <a:lvl4pPr marL="1598236" indent="0">
              <a:buNone/>
              <a:defRPr sz="1020"/>
            </a:lvl4pPr>
            <a:lvl5pPr marL="2130981" indent="0">
              <a:buNone/>
              <a:defRPr sz="1020"/>
            </a:lvl5pPr>
            <a:lvl6pPr marL="2663726" indent="0">
              <a:buNone/>
              <a:defRPr sz="1020"/>
            </a:lvl6pPr>
            <a:lvl7pPr marL="3196471" indent="0">
              <a:buNone/>
              <a:defRPr sz="1020"/>
            </a:lvl7pPr>
            <a:lvl8pPr marL="3729216" indent="0">
              <a:buNone/>
              <a:defRPr sz="1020"/>
            </a:lvl8pPr>
            <a:lvl9pPr marL="4261961" indent="0">
              <a:buNone/>
              <a:defRPr sz="102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A014922B-CB1D-41EA-986C-00576FDE23F2}"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2426869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942358CD-569A-4728-96B5-DD62C244FA85}"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20584897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18C7F8CB-CE71-4C7E-B8BB-38298B19066F}"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3387959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FE41E137-F77E-4248-B09F-C5A7FC881A44}"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124100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B5474C4-E5BB-4718-B2E8-07BC1417A1E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109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532745" indent="0" algn="ctr">
              <a:buNone/>
              <a:defRPr/>
            </a:lvl2pPr>
            <a:lvl3pPr marL="1065490" indent="0" algn="ctr">
              <a:buNone/>
              <a:defRPr/>
            </a:lvl3pPr>
            <a:lvl4pPr marL="1598236" indent="0" algn="ctr">
              <a:buNone/>
              <a:defRPr/>
            </a:lvl4pPr>
            <a:lvl5pPr marL="2130981" indent="0" algn="ctr">
              <a:buNone/>
              <a:defRPr/>
            </a:lvl5pPr>
            <a:lvl6pPr marL="2663726" indent="0" algn="ctr">
              <a:buNone/>
              <a:defRPr/>
            </a:lvl6pPr>
            <a:lvl7pPr marL="3196471" indent="0" algn="ctr">
              <a:buNone/>
              <a:defRPr/>
            </a:lvl7pPr>
            <a:lvl8pPr marL="3729216" indent="0" algn="ctr">
              <a:buNone/>
              <a:defRPr/>
            </a:lvl8pPr>
            <a:lvl9pPr marL="4261961"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A246F815-A8EE-4F08-8992-0BC4A9C270DA}"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980564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7EF35E0A-EECD-486B-B417-87F58744D276}"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645231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627"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353"/>
            </a:lvl1pPr>
            <a:lvl2pPr marL="532745" indent="0">
              <a:buNone/>
              <a:defRPr sz="2118"/>
            </a:lvl2pPr>
            <a:lvl3pPr marL="1065490" indent="0">
              <a:buNone/>
              <a:defRPr sz="1882"/>
            </a:lvl3pPr>
            <a:lvl4pPr marL="1598236" indent="0">
              <a:buNone/>
              <a:defRPr sz="1647"/>
            </a:lvl4pPr>
            <a:lvl5pPr marL="2130981" indent="0">
              <a:buNone/>
              <a:defRPr sz="1647"/>
            </a:lvl5pPr>
            <a:lvl6pPr marL="2663726" indent="0">
              <a:buNone/>
              <a:defRPr sz="1647"/>
            </a:lvl6pPr>
            <a:lvl7pPr marL="3196471" indent="0">
              <a:buNone/>
              <a:defRPr sz="1647"/>
            </a:lvl7pPr>
            <a:lvl8pPr marL="3729216" indent="0">
              <a:buNone/>
              <a:defRPr sz="1647"/>
            </a:lvl8pPr>
            <a:lvl9pPr marL="4261961" indent="0">
              <a:buNone/>
              <a:defRPr sz="164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5310DFE5-39CF-4E3D-BA4E-2D8FCFB768D7}"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214359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3294"/>
            </a:lvl1pPr>
            <a:lvl2pPr>
              <a:defRPr sz="2823"/>
            </a:lvl2pPr>
            <a:lvl3pPr>
              <a:defRPr sz="2353"/>
            </a:lvl3pPr>
            <a:lvl4pPr>
              <a:defRPr sz="2118"/>
            </a:lvl4pPr>
            <a:lvl5pPr>
              <a:defRPr sz="2118"/>
            </a:lvl5pPr>
            <a:lvl6pPr>
              <a:defRPr sz="2118"/>
            </a:lvl6pPr>
            <a:lvl7pPr>
              <a:defRPr sz="2118"/>
            </a:lvl7pPr>
            <a:lvl8pPr>
              <a:defRPr sz="2118"/>
            </a:lvl8pPr>
            <a:lvl9pPr>
              <a:defRPr sz="2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3294"/>
            </a:lvl1pPr>
            <a:lvl2pPr>
              <a:defRPr sz="2823"/>
            </a:lvl2pPr>
            <a:lvl3pPr>
              <a:defRPr sz="2353"/>
            </a:lvl3pPr>
            <a:lvl4pPr>
              <a:defRPr sz="2118"/>
            </a:lvl4pPr>
            <a:lvl5pPr>
              <a:defRPr sz="2118"/>
            </a:lvl5pPr>
            <a:lvl6pPr>
              <a:defRPr sz="2118"/>
            </a:lvl6pPr>
            <a:lvl7pPr>
              <a:defRPr sz="2118"/>
            </a:lvl7pPr>
            <a:lvl8pPr>
              <a:defRPr sz="2118"/>
            </a:lvl8pPr>
            <a:lvl9pPr>
              <a:defRPr sz="2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8CD19C81-06BC-4EAF-AE3C-0F82FE7CAC14}"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524310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823" b="1"/>
            </a:lvl1pPr>
            <a:lvl2pPr marL="532745" indent="0">
              <a:buNone/>
              <a:defRPr sz="2353" b="1"/>
            </a:lvl2pPr>
            <a:lvl3pPr marL="1065490" indent="0">
              <a:buNone/>
              <a:defRPr sz="2118" b="1"/>
            </a:lvl3pPr>
            <a:lvl4pPr marL="1598236" indent="0">
              <a:buNone/>
              <a:defRPr sz="1882" b="1"/>
            </a:lvl4pPr>
            <a:lvl5pPr marL="2130981" indent="0">
              <a:buNone/>
              <a:defRPr sz="1882" b="1"/>
            </a:lvl5pPr>
            <a:lvl6pPr marL="2663726" indent="0">
              <a:buNone/>
              <a:defRPr sz="1882" b="1"/>
            </a:lvl6pPr>
            <a:lvl7pPr marL="3196471" indent="0">
              <a:buNone/>
              <a:defRPr sz="1882" b="1"/>
            </a:lvl7pPr>
            <a:lvl8pPr marL="3729216" indent="0">
              <a:buNone/>
              <a:defRPr sz="1882" b="1"/>
            </a:lvl8pPr>
            <a:lvl9pPr marL="4261961" indent="0">
              <a:buNone/>
              <a:defRPr sz="1882"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823"/>
            </a:lvl1pPr>
            <a:lvl2pPr>
              <a:defRPr sz="2353"/>
            </a:lvl2pPr>
            <a:lvl3pPr>
              <a:defRPr sz="2118"/>
            </a:lvl3pPr>
            <a:lvl4pPr>
              <a:defRPr sz="1882"/>
            </a:lvl4pPr>
            <a:lvl5pPr>
              <a:defRPr sz="1882"/>
            </a:lvl5pPr>
            <a:lvl6pPr>
              <a:defRPr sz="1882"/>
            </a:lvl6pPr>
            <a:lvl7pPr>
              <a:defRPr sz="1882"/>
            </a:lvl7pPr>
            <a:lvl8pPr>
              <a:defRPr sz="1882"/>
            </a:lvl8pPr>
            <a:lvl9pPr>
              <a:defRPr sz="1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823" b="1"/>
            </a:lvl1pPr>
            <a:lvl2pPr marL="532745" indent="0">
              <a:buNone/>
              <a:defRPr sz="2353" b="1"/>
            </a:lvl2pPr>
            <a:lvl3pPr marL="1065490" indent="0">
              <a:buNone/>
              <a:defRPr sz="2118" b="1"/>
            </a:lvl3pPr>
            <a:lvl4pPr marL="1598236" indent="0">
              <a:buNone/>
              <a:defRPr sz="1882" b="1"/>
            </a:lvl4pPr>
            <a:lvl5pPr marL="2130981" indent="0">
              <a:buNone/>
              <a:defRPr sz="1882" b="1"/>
            </a:lvl5pPr>
            <a:lvl6pPr marL="2663726" indent="0">
              <a:buNone/>
              <a:defRPr sz="1882" b="1"/>
            </a:lvl6pPr>
            <a:lvl7pPr marL="3196471" indent="0">
              <a:buNone/>
              <a:defRPr sz="1882" b="1"/>
            </a:lvl7pPr>
            <a:lvl8pPr marL="3729216" indent="0">
              <a:buNone/>
              <a:defRPr sz="1882" b="1"/>
            </a:lvl8pPr>
            <a:lvl9pPr marL="4261961" indent="0">
              <a:buNone/>
              <a:defRPr sz="1882" b="1"/>
            </a:lvl9pPr>
          </a:lstStyle>
          <a:p>
            <a:pPr lvl="0"/>
            <a:r>
              <a:rPr lang="en-US"/>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2823"/>
            </a:lvl1pPr>
            <a:lvl2pPr>
              <a:defRPr sz="2353"/>
            </a:lvl2pPr>
            <a:lvl3pPr>
              <a:defRPr sz="2118"/>
            </a:lvl3pPr>
            <a:lvl4pPr>
              <a:defRPr sz="1882"/>
            </a:lvl4pPr>
            <a:lvl5pPr>
              <a:defRPr sz="1882"/>
            </a:lvl5pPr>
            <a:lvl6pPr>
              <a:defRPr sz="1882"/>
            </a:lvl6pPr>
            <a:lvl7pPr>
              <a:defRPr sz="1882"/>
            </a:lvl7pPr>
            <a:lvl8pPr>
              <a:defRPr sz="1882"/>
            </a:lvl8pPr>
            <a:lvl9pPr>
              <a:defRPr sz="1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1F029005-D347-4E5E-9FD3-ED25B630C000}"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226230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ADBF1021-FEEE-41B1-811F-0A0852245552}"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98013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C73DC0D7-3A6D-46B6-8023-0D53ACB1F9B7}"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482932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353" b="1"/>
            </a:lvl1pPr>
          </a:lstStyle>
          <a:p>
            <a:r>
              <a:rPr lang="en-US"/>
              <a:t>Click to edit Master title style</a:t>
            </a:r>
          </a:p>
        </p:txBody>
      </p:sp>
      <p:sp>
        <p:nvSpPr>
          <p:cNvPr id="3" name="Content Placeholder 2"/>
          <p:cNvSpPr>
            <a:spLocks noGrp="1"/>
          </p:cNvSpPr>
          <p:nvPr>
            <p:ph idx="1"/>
          </p:nvPr>
        </p:nvSpPr>
        <p:spPr>
          <a:xfrm>
            <a:off x="4766734" y="273050"/>
            <a:ext cx="6815667" cy="5853113"/>
          </a:xfrm>
        </p:spPr>
        <p:txBody>
          <a:bodyPr/>
          <a:lstStyle>
            <a:lvl1pPr>
              <a:defRPr sz="3765"/>
            </a:lvl1pPr>
            <a:lvl2pPr>
              <a:defRPr sz="3294"/>
            </a:lvl2pPr>
            <a:lvl3pPr>
              <a:defRPr sz="2823"/>
            </a:lvl3pPr>
            <a:lvl4pPr>
              <a:defRPr sz="2353"/>
            </a:lvl4pPr>
            <a:lvl5pPr>
              <a:defRPr sz="2353"/>
            </a:lvl5pPr>
            <a:lvl6pPr>
              <a:defRPr sz="2353"/>
            </a:lvl6pPr>
            <a:lvl7pPr>
              <a:defRPr sz="2353"/>
            </a:lvl7pPr>
            <a:lvl8pPr>
              <a:defRPr sz="2353"/>
            </a:lvl8pPr>
            <a:lvl9pPr>
              <a:defRPr sz="23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647"/>
            </a:lvl1pPr>
            <a:lvl2pPr marL="532745" indent="0">
              <a:buNone/>
              <a:defRPr sz="1412"/>
            </a:lvl2pPr>
            <a:lvl3pPr marL="1065490" indent="0">
              <a:buNone/>
              <a:defRPr sz="1176"/>
            </a:lvl3pPr>
            <a:lvl4pPr marL="1598236" indent="0">
              <a:buNone/>
              <a:defRPr sz="1020"/>
            </a:lvl4pPr>
            <a:lvl5pPr marL="2130981" indent="0">
              <a:buNone/>
              <a:defRPr sz="1020"/>
            </a:lvl5pPr>
            <a:lvl6pPr marL="2663726" indent="0">
              <a:buNone/>
              <a:defRPr sz="1020"/>
            </a:lvl6pPr>
            <a:lvl7pPr marL="3196471" indent="0">
              <a:buNone/>
              <a:defRPr sz="1020"/>
            </a:lvl7pPr>
            <a:lvl8pPr marL="3729216" indent="0">
              <a:buNone/>
              <a:defRPr sz="1020"/>
            </a:lvl8pPr>
            <a:lvl9pPr marL="4261961" indent="0">
              <a:buNone/>
              <a:defRPr sz="102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DB009AB7-1417-41C4-AD83-F7C7543214F0}"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760849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D8A6BA6-3FE5-4DAC-A26F-4AC50A9364B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060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353"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765"/>
            </a:lvl1pPr>
            <a:lvl2pPr marL="532745" indent="0">
              <a:buNone/>
              <a:defRPr sz="3294"/>
            </a:lvl2pPr>
            <a:lvl3pPr marL="1065490" indent="0">
              <a:buNone/>
              <a:defRPr sz="2823"/>
            </a:lvl3pPr>
            <a:lvl4pPr marL="1598236" indent="0">
              <a:buNone/>
              <a:defRPr sz="2353"/>
            </a:lvl4pPr>
            <a:lvl5pPr marL="2130981" indent="0">
              <a:buNone/>
              <a:defRPr sz="2353"/>
            </a:lvl5pPr>
            <a:lvl6pPr marL="2663726" indent="0">
              <a:buNone/>
              <a:defRPr sz="2353"/>
            </a:lvl6pPr>
            <a:lvl7pPr marL="3196471" indent="0">
              <a:buNone/>
              <a:defRPr sz="2353"/>
            </a:lvl7pPr>
            <a:lvl8pPr marL="3729216" indent="0">
              <a:buNone/>
              <a:defRPr sz="2353"/>
            </a:lvl8pPr>
            <a:lvl9pPr marL="4261961" indent="0">
              <a:buNone/>
              <a:defRPr sz="2353"/>
            </a:lvl9pPr>
          </a:lstStyle>
          <a:p>
            <a:pPr lvl="0"/>
            <a:endParaRPr lang="en-US" noProof="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647"/>
            </a:lvl1pPr>
            <a:lvl2pPr marL="532745" indent="0">
              <a:buNone/>
              <a:defRPr sz="1412"/>
            </a:lvl2pPr>
            <a:lvl3pPr marL="1065490" indent="0">
              <a:buNone/>
              <a:defRPr sz="1176"/>
            </a:lvl3pPr>
            <a:lvl4pPr marL="1598236" indent="0">
              <a:buNone/>
              <a:defRPr sz="1020"/>
            </a:lvl4pPr>
            <a:lvl5pPr marL="2130981" indent="0">
              <a:buNone/>
              <a:defRPr sz="1020"/>
            </a:lvl5pPr>
            <a:lvl6pPr marL="2663726" indent="0">
              <a:buNone/>
              <a:defRPr sz="1020"/>
            </a:lvl6pPr>
            <a:lvl7pPr marL="3196471" indent="0">
              <a:buNone/>
              <a:defRPr sz="1020"/>
            </a:lvl7pPr>
            <a:lvl8pPr marL="3729216" indent="0">
              <a:buNone/>
              <a:defRPr sz="1020"/>
            </a:lvl8pPr>
            <a:lvl9pPr marL="4261961" indent="0">
              <a:buNone/>
              <a:defRPr sz="102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1F6F7D75-75A5-49A4-A970-00FE8670BCF8}"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3349605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C28ADB04-DE31-405E-AB50-8EDC6DF4E31C}"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775658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8DD8A05B-A709-4432-BA01-5F3B8D614290}"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956712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74487A40-B45C-4D39-B04E-D16E82A19861}"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840971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07C172A-BF95-4FF1-950B-C1363AD55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7AE4507-A502-468C-8355-269FBD35CDF2}"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780447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5B00AB6-5BA2-466C-9AFB-443C32EAC51A}"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1B5E7F8-4E21-4960-8C49-D0E62145B2F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012107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369BC3E-A3BB-4975-B541-8950FACA8AD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B075164-CE6C-4444-8F34-7B9C760019BE}"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48008123"/>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FEE817C-B0E9-44DD-A444-74A1EEC5BC5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462ADED-2B5D-4968-9669-A7A71D42E0EF}"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51588656"/>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2425C7E-7E65-4180-81F4-6663865F1CFB}"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622D007-EDA2-466D-B743-308545B2864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05323884"/>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A36BE0F-BCE0-43F7-974F-F139C9DCF65F}"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1A5D66-6C6A-4836-9A32-868806D7A55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16700812"/>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B93252F-8F8D-458A-9D5A-F089BAAA950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17339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705945"/>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A562AF1-5F9A-4E06-9B34-7B84BFDC734C}"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4F341A6-BB32-4215-8643-CD2043F28AFA}"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0758604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E7DE756-8AE7-42CA-BEA2-FB37E50647B6}"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7E2EFB5-0328-4A15-9BAE-DE0998F99031}"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6485115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B953A0E-1B5D-4905-BD0E-B0DEEC705838}"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E94614B-C2E4-4493-BA55-1C6CFD5AC39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0334428"/>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487E1F9-37E1-43B5-9DF8-2DA7B3CFAB7D}"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4439824-C2D5-43F3-AF6E-7C5AB92CF4A5}"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5082468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4556879-2F9A-49B5-815C-4231F46AFDD5}"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10C9550-AD2B-45D2-8280-4F1B6934D9B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7776181"/>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BEF95E6B-B437-49A7-93C4-EFDA349ACED1}"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ABAD6B5-BE60-4E69-8149-A3A1ADD7DE04}"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9172075"/>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A244E5F-D4B6-4E7A-BEE5-F42C583FE9F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7AD246-821F-4FEF-8D69-02E8C2B92A69}"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3862578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308BF4D7-E771-4761-A24F-9C97D08F8AEE}"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666C0B1-7DD4-42B6-9428-92199C7A630C}"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38242299"/>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287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F00C96B-5380-4A66-A8BB-690D0805E7D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6910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796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9121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385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4924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5271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2962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8203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1090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80106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624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275B528-CC35-46FD-B8CD-FE8BD9A1B123}"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5035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29437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8246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987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68807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5840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9391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2316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293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3942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14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7F2A4F-DE68-415A-BD22-7AA29F4EB15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4248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7308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9260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3547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468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1567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6159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212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7459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4091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813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4F0E873-7582-4913-90C0-232F405C7646}"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5315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8130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430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1829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0681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1862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7773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1992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71558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529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456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D44A54-76C5-4C9A-B8BC-64D712630B0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7449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858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994822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EBB9E1F-9F7A-4A68-9C29-5DF5B72C9D6E}"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82295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D8A6BA6-3FE5-4DAC-A26F-4AC50A9364B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7140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B93252F-8F8D-458A-9D5A-F089BAAA950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95477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F00C96B-5380-4A66-A8BB-690D0805E7D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05653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275B528-CC35-46FD-B8CD-FE8BD9A1B123}"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38732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7F2A4F-DE68-415A-BD22-7AA29F4EB15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8656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4F0E873-7582-4913-90C0-232F405C7646}"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04386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3D44A54-76C5-4C9A-B8BC-64D712630B0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21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49D3386-871B-4E96-B530-CD58259A96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7874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49D3386-871B-4E96-B530-CD58259A96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6524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9B5F3A7-4D76-4532-A571-B4B2F70A0FA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9255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B5474C4-E5BB-4718-B2E8-07BC1417A1E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9227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532745" indent="0" algn="ctr">
              <a:buNone/>
              <a:defRPr/>
            </a:lvl2pPr>
            <a:lvl3pPr marL="1065490" indent="0" algn="ctr">
              <a:buNone/>
              <a:defRPr/>
            </a:lvl3pPr>
            <a:lvl4pPr marL="1598236" indent="0" algn="ctr">
              <a:buNone/>
              <a:defRPr/>
            </a:lvl4pPr>
            <a:lvl5pPr marL="2130981" indent="0" algn="ctr">
              <a:buNone/>
              <a:defRPr/>
            </a:lvl5pPr>
            <a:lvl6pPr marL="2663726" indent="0" algn="ctr">
              <a:buNone/>
              <a:defRPr/>
            </a:lvl6pPr>
            <a:lvl7pPr marL="3196471" indent="0" algn="ctr">
              <a:buNone/>
              <a:defRPr/>
            </a:lvl7pPr>
            <a:lvl8pPr marL="3729216" indent="0" algn="ctr">
              <a:buNone/>
              <a:defRPr/>
            </a:lvl8pPr>
            <a:lvl9pPr marL="4261961"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E2ED1E74-415A-45FD-91BE-5F64C0850AFD}"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1197617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BBD04027-4865-4E17-9DEC-C478C37F8697}"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9453508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BBD04027-4865-4E17-9DEC-C478C37F8697}"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2080003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627"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353"/>
            </a:lvl1pPr>
            <a:lvl2pPr marL="532745" indent="0">
              <a:buNone/>
              <a:defRPr sz="2118"/>
            </a:lvl2pPr>
            <a:lvl3pPr marL="1065490" indent="0">
              <a:buNone/>
              <a:defRPr sz="1882"/>
            </a:lvl3pPr>
            <a:lvl4pPr marL="1598236" indent="0">
              <a:buNone/>
              <a:defRPr sz="1647"/>
            </a:lvl4pPr>
            <a:lvl5pPr marL="2130981" indent="0">
              <a:buNone/>
              <a:defRPr sz="1647"/>
            </a:lvl5pPr>
            <a:lvl6pPr marL="2663726" indent="0">
              <a:buNone/>
              <a:defRPr sz="1647"/>
            </a:lvl6pPr>
            <a:lvl7pPr marL="3196471" indent="0">
              <a:buNone/>
              <a:defRPr sz="1647"/>
            </a:lvl7pPr>
            <a:lvl8pPr marL="3729216" indent="0">
              <a:buNone/>
              <a:defRPr sz="1647"/>
            </a:lvl8pPr>
            <a:lvl9pPr marL="4261961" indent="0">
              <a:buNone/>
              <a:defRPr sz="164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147E9185-1803-4F6F-9EF7-EC8F2DD779AC}"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3993791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3294"/>
            </a:lvl1pPr>
            <a:lvl2pPr>
              <a:defRPr sz="2823"/>
            </a:lvl2pPr>
            <a:lvl3pPr>
              <a:defRPr sz="2353"/>
            </a:lvl3pPr>
            <a:lvl4pPr>
              <a:defRPr sz="2118"/>
            </a:lvl4pPr>
            <a:lvl5pPr>
              <a:defRPr sz="2118"/>
            </a:lvl5pPr>
            <a:lvl6pPr>
              <a:defRPr sz="2118"/>
            </a:lvl6pPr>
            <a:lvl7pPr>
              <a:defRPr sz="2118"/>
            </a:lvl7pPr>
            <a:lvl8pPr>
              <a:defRPr sz="2118"/>
            </a:lvl8pPr>
            <a:lvl9pPr>
              <a:defRPr sz="2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3294"/>
            </a:lvl1pPr>
            <a:lvl2pPr>
              <a:defRPr sz="2823"/>
            </a:lvl2pPr>
            <a:lvl3pPr>
              <a:defRPr sz="2353"/>
            </a:lvl3pPr>
            <a:lvl4pPr>
              <a:defRPr sz="2118"/>
            </a:lvl4pPr>
            <a:lvl5pPr>
              <a:defRPr sz="2118"/>
            </a:lvl5pPr>
            <a:lvl6pPr>
              <a:defRPr sz="2118"/>
            </a:lvl6pPr>
            <a:lvl7pPr>
              <a:defRPr sz="2118"/>
            </a:lvl7pPr>
            <a:lvl8pPr>
              <a:defRPr sz="2118"/>
            </a:lvl8pPr>
            <a:lvl9pPr>
              <a:defRPr sz="2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147A299B-3511-44FA-BADA-4C03E82E8E0D}"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6708045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823" b="1"/>
            </a:lvl1pPr>
            <a:lvl2pPr marL="532745" indent="0">
              <a:buNone/>
              <a:defRPr sz="2353" b="1"/>
            </a:lvl2pPr>
            <a:lvl3pPr marL="1065490" indent="0">
              <a:buNone/>
              <a:defRPr sz="2118" b="1"/>
            </a:lvl3pPr>
            <a:lvl4pPr marL="1598236" indent="0">
              <a:buNone/>
              <a:defRPr sz="1882" b="1"/>
            </a:lvl4pPr>
            <a:lvl5pPr marL="2130981" indent="0">
              <a:buNone/>
              <a:defRPr sz="1882" b="1"/>
            </a:lvl5pPr>
            <a:lvl6pPr marL="2663726" indent="0">
              <a:buNone/>
              <a:defRPr sz="1882" b="1"/>
            </a:lvl6pPr>
            <a:lvl7pPr marL="3196471" indent="0">
              <a:buNone/>
              <a:defRPr sz="1882" b="1"/>
            </a:lvl7pPr>
            <a:lvl8pPr marL="3729216" indent="0">
              <a:buNone/>
              <a:defRPr sz="1882" b="1"/>
            </a:lvl8pPr>
            <a:lvl9pPr marL="4261961" indent="0">
              <a:buNone/>
              <a:defRPr sz="1882"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823"/>
            </a:lvl1pPr>
            <a:lvl2pPr>
              <a:defRPr sz="2353"/>
            </a:lvl2pPr>
            <a:lvl3pPr>
              <a:defRPr sz="2118"/>
            </a:lvl3pPr>
            <a:lvl4pPr>
              <a:defRPr sz="1882"/>
            </a:lvl4pPr>
            <a:lvl5pPr>
              <a:defRPr sz="1882"/>
            </a:lvl5pPr>
            <a:lvl6pPr>
              <a:defRPr sz="1882"/>
            </a:lvl6pPr>
            <a:lvl7pPr>
              <a:defRPr sz="1882"/>
            </a:lvl7pPr>
            <a:lvl8pPr>
              <a:defRPr sz="1882"/>
            </a:lvl8pPr>
            <a:lvl9pPr>
              <a:defRPr sz="1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823" b="1"/>
            </a:lvl1pPr>
            <a:lvl2pPr marL="532745" indent="0">
              <a:buNone/>
              <a:defRPr sz="2353" b="1"/>
            </a:lvl2pPr>
            <a:lvl3pPr marL="1065490" indent="0">
              <a:buNone/>
              <a:defRPr sz="2118" b="1"/>
            </a:lvl3pPr>
            <a:lvl4pPr marL="1598236" indent="0">
              <a:buNone/>
              <a:defRPr sz="1882" b="1"/>
            </a:lvl4pPr>
            <a:lvl5pPr marL="2130981" indent="0">
              <a:buNone/>
              <a:defRPr sz="1882" b="1"/>
            </a:lvl5pPr>
            <a:lvl6pPr marL="2663726" indent="0">
              <a:buNone/>
              <a:defRPr sz="1882" b="1"/>
            </a:lvl6pPr>
            <a:lvl7pPr marL="3196471" indent="0">
              <a:buNone/>
              <a:defRPr sz="1882" b="1"/>
            </a:lvl7pPr>
            <a:lvl8pPr marL="3729216" indent="0">
              <a:buNone/>
              <a:defRPr sz="1882" b="1"/>
            </a:lvl8pPr>
            <a:lvl9pPr marL="4261961" indent="0">
              <a:buNone/>
              <a:defRPr sz="1882" b="1"/>
            </a:lvl9pPr>
          </a:lstStyle>
          <a:p>
            <a:pPr lvl="0"/>
            <a:r>
              <a:rPr lang="en-US"/>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2823"/>
            </a:lvl1pPr>
            <a:lvl2pPr>
              <a:defRPr sz="2353"/>
            </a:lvl2pPr>
            <a:lvl3pPr>
              <a:defRPr sz="2118"/>
            </a:lvl3pPr>
            <a:lvl4pPr>
              <a:defRPr sz="1882"/>
            </a:lvl4pPr>
            <a:lvl5pPr>
              <a:defRPr sz="1882"/>
            </a:lvl5pPr>
            <a:lvl6pPr>
              <a:defRPr sz="1882"/>
            </a:lvl6pPr>
            <a:lvl7pPr>
              <a:defRPr sz="1882"/>
            </a:lvl7pPr>
            <a:lvl8pPr>
              <a:defRPr sz="1882"/>
            </a:lvl8pPr>
            <a:lvl9pPr>
              <a:defRPr sz="18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05A2E587-306B-4D3A-8BC8-DAF9CDDC132C}"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1992620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717164" fontAlgn="base">
              <a:spcBef>
                <a:spcPct val="0"/>
              </a:spcBef>
              <a:spcAft>
                <a:spcPct val="0"/>
              </a:spcAft>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717164" fontAlgn="base">
              <a:spcBef>
                <a:spcPct val="0"/>
              </a:spcBef>
              <a:spcAft>
                <a:spcPct val="0"/>
              </a:spcAft>
            </a:pPr>
            <a:fld id="{B0CF9F9F-68A4-4C05-88F4-8A752C69220E}"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3698658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7.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DAD4732C-4258-4EA3-A892-3540C7D3BC3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23419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10098" y="275167"/>
            <a:ext cx="1097180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5852" tIns="67926" rIns="135852" bIns="67926" numCol="1" anchor="ctr" anchorCtr="0" compatLnSpc="1">
            <a:prstTxWarp prst="textNoShape">
              <a:avLst/>
            </a:prstTxWarp>
          </a:bodyPr>
          <a:lstStyle/>
          <a:p>
            <a:pPr lvl="0"/>
            <a:r>
              <a:rPr lang="vi-VN" altLang="vi-VN"/>
              <a:t>Click to edit Master title style</a:t>
            </a:r>
          </a:p>
        </p:txBody>
      </p:sp>
      <p:sp>
        <p:nvSpPr>
          <p:cNvPr id="1027" name="Rectangle 3"/>
          <p:cNvSpPr>
            <a:spLocks noGrp="1" noChangeArrowheads="1"/>
          </p:cNvSpPr>
          <p:nvPr>
            <p:ph type="body" idx="1"/>
          </p:nvPr>
        </p:nvSpPr>
        <p:spPr bwMode="auto">
          <a:xfrm>
            <a:off x="610098" y="1600729"/>
            <a:ext cx="10971804" cy="452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5852" tIns="67926" rIns="135852" bIns="67926" numCol="1" anchor="t" anchorCtr="0" compatLnSpc="1">
            <a:prstTxWarp prst="textNoShape">
              <a:avLst/>
            </a:prstTxWarp>
          </a:bodyPr>
          <a:lstStyle/>
          <a:p>
            <a:pPr lvl="0"/>
            <a:r>
              <a:rPr lang="vi-VN" altLang="vi-VN"/>
              <a:t>Click to edit Master text styles</a:t>
            </a:r>
          </a:p>
          <a:p>
            <a:pPr lvl="1"/>
            <a:r>
              <a:rPr lang="vi-VN" altLang="vi-VN"/>
              <a:t>Second level</a:t>
            </a:r>
          </a:p>
          <a:p>
            <a:pPr lvl="2"/>
            <a:r>
              <a:rPr lang="vi-VN" altLang="vi-VN"/>
              <a:t>Third level</a:t>
            </a:r>
          </a:p>
          <a:p>
            <a:pPr lvl="3"/>
            <a:r>
              <a:rPr lang="vi-VN" altLang="vi-VN"/>
              <a:t>Fourth level</a:t>
            </a:r>
          </a:p>
          <a:p>
            <a:pPr lvl="4"/>
            <a:r>
              <a:rPr lang="vi-VN" altLang="vi-VN"/>
              <a:t>Fifth level</a:t>
            </a:r>
          </a:p>
        </p:txBody>
      </p:sp>
      <p:sp>
        <p:nvSpPr>
          <p:cNvPr id="1028" name="Rectangle 4"/>
          <p:cNvSpPr>
            <a:spLocks noGrp="1" noChangeArrowheads="1"/>
          </p:cNvSpPr>
          <p:nvPr>
            <p:ph type="dt" sz="half" idx="2"/>
          </p:nvPr>
        </p:nvSpPr>
        <p:spPr bwMode="auto">
          <a:xfrm>
            <a:off x="610098" y="6245490"/>
            <a:ext cx="2843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eaLnBrk="1" hangingPunct="1">
              <a:defRPr sz="1647">
                <a:latin typeface="Arial" charset="0"/>
                <a:cs typeface="Arial" charset="0"/>
              </a:defRPr>
            </a:lvl1pPr>
          </a:lstStyle>
          <a:p>
            <a:pPr defTabSz="717164" fontAlgn="base">
              <a:spcBef>
                <a:spcPct val="0"/>
              </a:spcBef>
              <a:spcAft>
                <a:spcPct val="0"/>
              </a:spcAft>
              <a:defRPr/>
            </a:pPr>
            <a:endParaRPr lang="vi-VN">
              <a:solidFill>
                <a:srgbClr val="000000"/>
              </a:solidFill>
            </a:endParaRPr>
          </a:p>
        </p:txBody>
      </p:sp>
      <p:sp>
        <p:nvSpPr>
          <p:cNvPr id="1029" name="Rectangle 5"/>
          <p:cNvSpPr>
            <a:spLocks noGrp="1" noChangeArrowheads="1"/>
          </p:cNvSpPr>
          <p:nvPr>
            <p:ph type="ftr" sz="quarter" idx="3"/>
          </p:nvPr>
        </p:nvSpPr>
        <p:spPr bwMode="auto">
          <a:xfrm>
            <a:off x="4166098" y="6245490"/>
            <a:ext cx="3859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algn="ctr" eaLnBrk="1" hangingPunct="1">
              <a:defRPr sz="1647">
                <a:latin typeface="Arial" charset="0"/>
                <a:cs typeface="Arial" charset="0"/>
              </a:defRPr>
            </a:lvl1pPr>
          </a:lstStyle>
          <a:p>
            <a:pPr defTabSz="717164" fontAlgn="base">
              <a:spcBef>
                <a:spcPct val="0"/>
              </a:spcBef>
              <a:spcAft>
                <a:spcPct val="0"/>
              </a:spcAft>
              <a:defRPr/>
            </a:pPr>
            <a:endParaRPr lang="vi-VN">
              <a:solidFill>
                <a:srgbClr val="000000"/>
              </a:solidFill>
            </a:endParaRPr>
          </a:p>
        </p:txBody>
      </p:sp>
      <p:sp>
        <p:nvSpPr>
          <p:cNvPr id="1030" name="Rectangle 6"/>
          <p:cNvSpPr>
            <a:spLocks noGrp="1" noChangeArrowheads="1"/>
          </p:cNvSpPr>
          <p:nvPr>
            <p:ph type="sldNum" sz="quarter" idx="4"/>
          </p:nvPr>
        </p:nvSpPr>
        <p:spPr bwMode="auto">
          <a:xfrm>
            <a:off x="8738098" y="6245490"/>
            <a:ext cx="2843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algn="r" eaLnBrk="1" hangingPunct="1">
              <a:defRPr sz="1647"/>
            </a:lvl1pPr>
          </a:lstStyle>
          <a:p>
            <a:pPr defTabSz="717164" fontAlgn="base">
              <a:spcBef>
                <a:spcPct val="0"/>
              </a:spcBef>
              <a:spcAft>
                <a:spcPct val="0"/>
              </a:spcAft>
            </a:pPr>
            <a:fld id="{AB4D7A96-8439-444B-8FDE-417709A661A2}"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255144677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txStyles>
    <p:titleStyle>
      <a:lvl1pPr algn="ctr" rtl="0" eaLnBrk="0" fontAlgn="base" hangingPunct="0">
        <a:spcBef>
          <a:spcPct val="0"/>
        </a:spcBef>
        <a:spcAft>
          <a:spcPct val="0"/>
        </a:spcAft>
        <a:defRPr sz="5098">
          <a:solidFill>
            <a:schemeClr val="tx2"/>
          </a:solidFill>
          <a:latin typeface="+mj-lt"/>
          <a:ea typeface="+mj-ea"/>
          <a:cs typeface="+mj-cs"/>
        </a:defRPr>
      </a:lvl1pPr>
      <a:lvl2pPr algn="ctr" rtl="0" eaLnBrk="0" fontAlgn="base" hangingPunct="0">
        <a:spcBef>
          <a:spcPct val="0"/>
        </a:spcBef>
        <a:spcAft>
          <a:spcPct val="0"/>
        </a:spcAft>
        <a:defRPr sz="5098">
          <a:solidFill>
            <a:schemeClr val="tx2"/>
          </a:solidFill>
          <a:latin typeface="Arial" charset="0"/>
          <a:cs typeface="Arial" charset="0"/>
        </a:defRPr>
      </a:lvl2pPr>
      <a:lvl3pPr algn="ctr" rtl="0" eaLnBrk="0" fontAlgn="base" hangingPunct="0">
        <a:spcBef>
          <a:spcPct val="0"/>
        </a:spcBef>
        <a:spcAft>
          <a:spcPct val="0"/>
        </a:spcAft>
        <a:defRPr sz="5098">
          <a:solidFill>
            <a:schemeClr val="tx2"/>
          </a:solidFill>
          <a:latin typeface="Arial" charset="0"/>
          <a:cs typeface="Arial" charset="0"/>
        </a:defRPr>
      </a:lvl3pPr>
      <a:lvl4pPr algn="ctr" rtl="0" eaLnBrk="0" fontAlgn="base" hangingPunct="0">
        <a:spcBef>
          <a:spcPct val="0"/>
        </a:spcBef>
        <a:spcAft>
          <a:spcPct val="0"/>
        </a:spcAft>
        <a:defRPr sz="5098">
          <a:solidFill>
            <a:schemeClr val="tx2"/>
          </a:solidFill>
          <a:latin typeface="Arial" charset="0"/>
          <a:cs typeface="Arial" charset="0"/>
        </a:defRPr>
      </a:lvl4pPr>
      <a:lvl5pPr algn="ctr" rtl="0" eaLnBrk="0" fontAlgn="base" hangingPunct="0">
        <a:spcBef>
          <a:spcPct val="0"/>
        </a:spcBef>
        <a:spcAft>
          <a:spcPct val="0"/>
        </a:spcAft>
        <a:defRPr sz="5098">
          <a:solidFill>
            <a:schemeClr val="tx2"/>
          </a:solidFill>
          <a:latin typeface="Arial" charset="0"/>
          <a:cs typeface="Arial" charset="0"/>
        </a:defRPr>
      </a:lvl5pPr>
      <a:lvl6pPr marL="532745" algn="ctr" rtl="0" fontAlgn="base">
        <a:spcBef>
          <a:spcPct val="0"/>
        </a:spcBef>
        <a:spcAft>
          <a:spcPct val="0"/>
        </a:spcAft>
        <a:defRPr sz="5098">
          <a:solidFill>
            <a:schemeClr val="tx2"/>
          </a:solidFill>
          <a:latin typeface="Arial" charset="0"/>
          <a:cs typeface="Arial" charset="0"/>
        </a:defRPr>
      </a:lvl6pPr>
      <a:lvl7pPr marL="1065490" algn="ctr" rtl="0" fontAlgn="base">
        <a:spcBef>
          <a:spcPct val="0"/>
        </a:spcBef>
        <a:spcAft>
          <a:spcPct val="0"/>
        </a:spcAft>
        <a:defRPr sz="5098">
          <a:solidFill>
            <a:schemeClr val="tx2"/>
          </a:solidFill>
          <a:latin typeface="Arial" charset="0"/>
          <a:cs typeface="Arial" charset="0"/>
        </a:defRPr>
      </a:lvl7pPr>
      <a:lvl8pPr marL="1598236" algn="ctr" rtl="0" fontAlgn="base">
        <a:spcBef>
          <a:spcPct val="0"/>
        </a:spcBef>
        <a:spcAft>
          <a:spcPct val="0"/>
        </a:spcAft>
        <a:defRPr sz="5098">
          <a:solidFill>
            <a:schemeClr val="tx2"/>
          </a:solidFill>
          <a:latin typeface="Arial" charset="0"/>
          <a:cs typeface="Arial" charset="0"/>
        </a:defRPr>
      </a:lvl8pPr>
      <a:lvl9pPr marL="2130981" algn="ctr" rtl="0" fontAlgn="base">
        <a:spcBef>
          <a:spcPct val="0"/>
        </a:spcBef>
        <a:spcAft>
          <a:spcPct val="0"/>
        </a:spcAft>
        <a:defRPr sz="5098">
          <a:solidFill>
            <a:schemeClr val="tx2"/>
          </a:solidFill>
          <a:latin typeface="Arial" charset="0"/>
          <a:cs typeface="Arial" charset="0"/>
        </a:defRPr>
      </a:lvl9pPr>
    </p:titleStyle>
    <p:bodyStyle>
      <a:lvl1pPr marL="398424" indent="-398424" algn="l" rtl="0" eaLnBrk="0" fontAlgn="base" hangingPunct="0">
        <a:spcBef>
          <a:spcPct val="20000"/>
        </a:spcBef>
        <a:spcAft>
          <a:spcPct val="0"/>
        </a:spcAft>
        <a:buChar char="•"/>
        <a:defRPr sz="3765">
          <a:solidFill>
            <a:schemeClr val="tx1"/>
          </a:solidFill>
          <a:latin typeface="+mn-lt"/>
          <a:ea typeface="+mn-ea"/>
          <a:cs typeface="+mn-cs"/>
        </a:defRPr>
      </a:lvl1pPr>
      <a:lvl2pPr marL="865328" indent="-332436" algn="l" rtl="0" eaLnBrk="0" fontAlgn="base" hangingPunct="0">
        <a:spcBef>
          <a:spcPct val="20000"/>
        </a:spcBef>
        <a:spcAft>
          <a:spcPct val="0"/>
        </a:spcAft>
        <a:buChar char="–"/>
        <a:defRPr sz="3294">
          <a:solidFill>
            <a:schemeClr val="tx1"/>
          </a:solidFill>
          <a:latin typeface="+mn-lt"/>
          <a:cs typeface="+mn-cs"/>
        </a:defRPr>
      </a:lvl2pPr>
      <a:lvl3pPr marL="1330987" indent="-265202" algn="l" rtl="0" eaLnBrk="0" fontAlgn="base" hangingPunct="0">
        <a:spcBef>
          <a:spcPct val="20000"/>
        </a:spcBef>
        <a:spcAft>
          <a:spcPct val="0"/>
        </a:spcAft>
        <a:buChar char="•"/>
        <a:defRPr sz="2823">
          <a:solidFill>
            <a:schemeClr val="tx1"/>
          </a:solidFill>
          <a:latin typeface="+mn-lt"/>
          <a:cs typeface="+mn-cs"/>
        </a:defRPr>
      </a:lvl3pPr>
      <a:lvl4pPr marL="1863880" indent="-265202" algn="l" rtl="0" eaLnBrk="0" fontAlgn="base" hangingPunct="0">
        <a:spcBef>
          <a:spcPct val="20000"/>
        </a:spcBef>
        <a:spcAft>
          <a:spcPct val="0"/>
        </a:spcAft>
        <a:buChar char="–"/>
        <a:defRPr sz="2353">
          <a:solidFill>
            <a:schemeClr val="tx1"/>
          </a:solidFill>
          <a:latin typeface="+mn-lt"/>
          <a:cs typeface="+mn-cs"/>
        </a:defRPr>
      </a:lvl4pPr>
      <a:lvl5pPr marL="2396772" indent="-265202" algn="l" rtl="0" eaLnBrk="0" fontAlgn="base" hangingPunct="0">
        <a:spcBef>
          <a:spcPct val="20000"/>
        </a:spcBef>
        <a:spcAft>
          <a:spcPct val="0"/>
        </a:spcAft>
        <a:buChar char="»"/>
        <a:defRPr sz="2353">
          <a:solidFill>
            <a:schemeClr val="tx1"/>
          </a:solidFill>
          <a:latin typeface="+mn-lt"/>
          <a:cs typeface="+mn-cs"/>
        </a:defRPr>
      </a:lvl5pPr>
      <a:lvl6pPr marL="2930099" indent="-266373" algn="l" rtl="0" fontAlgn="base">
        <a:spcBef>
          <a:spcPct val="20000"/>
        </a:spcBef>
        <a:spcAft>
          <a:spcPct val="0"/>
        </a:spcAft>
        <a:buChar char="»"/>
        <a:defRPr sz="2353">
          <a:solidFill>
            <a:schemeClr val="tx1"/>
          </a:solidFill>
          <a:latin typeface="+mn-lt"/>
          <a:cs typeface="+mn-cs"/>
        </a:defRPr>
      </a:lvl6pPr>
      <a:lvl7pPr marL="3462844" indent="-266373" algn="l" rtl="0" fontAlgn="base">
        <a:spcBef>
          <a:spcPct val="20000"/>
        </a:spcBef>
        <a:spcAft>
          <a:spcPct val="0"/>
        </a:spcAft>
        <a:buChar char="»"/>
        <a:defRPr sz="2353">
          <a:solidFill>
            <a:schemeClr val="tx1"/>
          </a:solidFill>
          <a:latin typeface="+mn-lt"/>
          <a:cs typeface="+mn-cs"/>
        </a:defRPr>
      </a:lvl7pPr>
      <a:lvl8pPr marL="3995589" indent="-266373" algn="l" rtl="0" fontAlgn="base">
        <a:spcBef>
          <a:spcPct val="20000"/>
        </a:spcBef>
        <a:spcAft>
          <a:spcPct val="0"/>
        </a:spcAft>
        <a:buChar char="»"/>
        <a:defRPr sz="2353">
          <a:solidFill>
            <a:schemeClr val="tx1"/>
          </a:solidFill>
          <a:latin typeface="+mn-lt"/>
          <a:cs typeface="+mn-cs"/>
        </a:defRPr>
      </a:lvl8pPr>
      <a:lvl9pPr marL="4528334" indent="-266373" algn="l" rtl="0" fontAlgn="base">
        <a:spcBef>
          <a:spcPct val="20000"/>
        </a:spcBef>
        <a:spcAft>
          <a:spcPct val="0"/>
        </a:spcAft>
        <a:buChar char="»"/>
        <a:defRPr sz="2353">
          <a:solidFill>
            <a:schemeClr val="tx1"/>
          </a:solidFill>
          <a:latin typeface="+mn-lt"/>
          <a:cs typeface="+mn-cs"/>
        </a:defRPr>
      </a:lvl9pPr>
    </p:bodyStyle>
    <p:otherStyle>
      <a:defPPr>
        <a:defRPr lang="en-US"/>
      </a:defPPr>
      <a:lvl1pPr marL="0" algn="l" defTabSz="1065490" rtl="0" eaLnBrk="1" latinLnBrk="0" hangingPunct="1">
        <a:defRPr sz="2118" kern="1200">
          <a:solidFill>
            <a:schemeClr val="tx1"/>
          </a:solidFill>
          <a:latin typeface="+mn-lt"/>
          <a:ea typeface="+mn-ea"/>
          <a:cs typeface="+mn-cs"/>
        </a:defRPr>
      </a:lvl1pPr>
      <a:lvl2pPr marL="532745" algn="l" defTabSz="1065490" rtl="0" eaLnBrk="1" latinLnBrk="0" hangingPunct="1">
        <a:defRPr sz="2118" kern="1200">
          <a:solidFill>
            <a:schemeClr val="tx1"/>
          </a:solidFill>
          <a:latin typeface="+mn-lt"/>
          <a:ea typeface="+mn-ea"/>
          <a:cs typeface="+mn-cs"/>
        </a:defRPr>
      </a:lvl2pPr>
      <a:lvl3pPr marL="1065490" algn="l" defTabSz="1065490" rtl="0" eaLnBrk="1" latinLnBrk="0" hangingPunct="1">
        <a:defRPr sz="2118" kern="1200">
          <a:solidFill>
            <a:schemeClr val="tx1"/>
          </a:solidFill>
          <a:latin typeface="+mn-lt"/>
          <a:ea typeface="+mn-ea"/>
          <a:cs typeface="+mn-cs"/>
        </a:defRPr>
      </a:lvl3pPr>
      <a:lvl4pPr marL="1598236" algn="l" defTabSz="1065490" rtl="0" eaLnBrk="1" latinLnBrk="0" hangingPunct="1">
        <a:defRPr sz="2118" kern="1200">
          <a:solidFill>
            <a:schemeClr val="tx1"/>
          </a:solidFill>
          <a:latin typeface="+mn-lt"/>
          <a:ea typeface="+mn-ea"/>
          <a:cs typeface="+mn-cs"/>
        </a:defRPr>
      </a:lvl4pPr>
      <a:lvl5pPr marL="2130981" algn="l" defTabSz="1065490" rtl="0" eaLnBrk="1" latinLnBrk="0" hangingPunct="1">
        <a:defRPr sz="2118" kern="1200">
          <a:solidFill>
            <a:schemeClr val="tx1"/>
          </a:solidFill>
          <a:latin typeface="+mn-lt"/>
          <a:ea typeface="+mn-ea"/>
          <a:cs typeface="+mn-cs"/>
        </a:defRPr>
      </a:lvl5pPr>
      <a:lvl6pPr marL="2663726" algn="l" defTabSz="1065490" rtl="0" eaLnBrk="1" latinLnBrk="0" hangingPunct="1">
        <a:defRPr sz="2118" kern="1200">
          <a:solidFill>
            <a:schemeClr val="tx1"/>
          </a:solidFill>
          <a:latin typeface="+mn-lt"/>
          <a:ea typeface="+mn-ea"/>
          <a:cs typeface="+mn-cs"/>
        </a:defRPr>
      </a:lvl6pPr>
      <a:lvl7pPr marL="3196471" algn="l" defTabSz="1065490" rtl="0" eaLnBrk="1" latinLnBrk="0" hangingPunct="1">
        <a:defRPr sz="2118" kern="1200">
          <a:solidFill>
            <a:schemeClr val="tx1"/>
          </a:solidFill>
          <a:latin typeface="+mn-lt"/>
          <a:ea typeface="+mn-ea"/>
          <a:cs typeface="+mn-cs"/>
        </a:defRPr>
      </a:lvl7pPr>
      <a:lvl8pPr marL="3729216" algn="l" defTabSz="1065490" rtl="0" eaLnBrk="1" latinLnBrk="0" hangingPunct="1">
        <a:defRPr sz="2118" kern="1200">
          <a:solidFill>
            <a:schemeClr val="tx1"/>
          </a:solidFill>
          <a:latin typeface="+mn-lt"/>
          <a:ea typeface="+mn-ea"/>
          <a:cs typeface="+mn-cs"/>
        </a:defRPr>
      </a:lvl8pPr>
      <a:lvl9pPr marL="4261961" algn="l" defTabSz="1065490" rtl="0" eaLnBrk="1" latinLnBrk="0" hangingPunct="1">
        <a:defRPr sz="211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98FD6FC-C1BD-4C5D-AB3C-74EC80029E44}" type="datetimeFigureOut">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B725DC8-4860-4448-B727-6A38480ACCCD}" type="slidenum">
              <a:rPr kumimoji="0" lang="en-US" sz="9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2542868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825" r:id="rId8"/>
    <p:sldLayoutId id="2147483728" r:id="rId9"/>
    <p:sldLayoutId id="2147483729" r:id="rId10"/>
    <p:sldLayoutId id="2147483730" r:id="rId11"/>
    <p:sldLayoutId id="2147483731" r:id="rId12"/>
    <p:sldLayoutId id="2147483732" r:id="rId13"/>
    <p:sldLayoutId id="2147483733" r:id="rId14"/>
    <p:sldLayoutId id="2147483734" r:id="rId15"/>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190599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831" r:id="rId8"/>
    <p:sldLayoutId id="2147483830" r:id="rId9"/>
    <p:sldLayoutId id="2147483829" r:id="rId10"/>
    <p:sldLayoutId id="2147483828" r:id="rId11"/>
    <p:sldLayoutId id="2147483827" r:id="rId12"/>
    <p:sldLayoutId id="2147483826" r:id="rId13"/>
    <p:sldLayoutId id="2147483751" r:id="rId14"/>
    <p:sldLayoutId id="2147483752" r:id="rId15"/>
    <p:sldLayoutId id="2147483753" r:id="rId16"/>
    <p:sldLayoutId id="2147483754"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97221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824" r:id="rId8"/>
    <p:sldLayoutId id="2147483823" r:id="rId9"/>
    <p:sldLayoutId id="2147483822" r:id="rId10"/>
    <p:sldLayoutId id="2147483821" r:id="rId11"/>
    <p:sldLayoutId id="2147483771" r:id="rId12"/>
    <p:sldLayoutId id="2147483772" r:id="rId13"/>
    <p:sldLayoutId id="2147483773" r:id="rId14"/>
    <p:sldLayoutId id="214748377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02B56D9-F95A-4D25-8D69-F6A189C9BB8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A51166-9652-4A1F-B1CF-9B5ABAF9008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05818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91" r:id="rId8"/>
    <p:sldLayoutId id="2147483792" r:id="rId9"/>
    <p:sldLayoutId id="2147483793" r:id="rId10"/>
    <p:sldLayoutId id="21474837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DAD4732C-4258-4EA3-A892-3540C7D3BC3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2/21/2024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Designed by PoweredTemplate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DB0F1F6-DF4A-4C07-AEF8-94A35E9DFA4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330473"/>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10098" y="275167"/>
            <a:ext cx="1097180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5852" tIns="67926" rIns="135852" bIns="67926" numCol="1" anchor="ctr" anchorCtr="0" compatLnSpc="1">
            <a:prstTxWarp prst="textNoShape">
              <a:avLst/>
            </a:prstTxWarp>
          </a:bodyPr>
          <a:lstStyle/>
          <a:p>
            <a:pPr lvl="0"/>
            <a:r>
              <a:rPr lang="vi-VN" altLang="vi-VN"/>
              <a:t>Click to edit Master title style</a:t>
            </a:r>
          </a:p>
        </p:txBody>
      </p:sp>
      <p:sp>
        <p:nvSpPr>
          <p:cNvPr id="1027" name="Rectangle 3"/>
          <p:cNvSpPr>
            <a:spLocks noGrp="1" noChangeArrowheads="1"/>
          </p:cNvSpPr>
          <p:nvPr>
            <p:ph type="body" idx="1"/>
          </p:nvPr>
        </p:nvSpPr>
        <p:spPr bwMode="auto">
          <a:xfrm>
            <a:off x="610098" y="1600729"/>
            <a:ext cx="10971804" cy="452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5852" tIns="67926" rIns="135852" bIns="67926" numCol="1" anchor="t" anchorCtr="0" compatLnSpc="1">
            <a:prstTxWarp prst="textNoShape">
              <a:avLst/>
            </a:prstTxWarp>
          </a:bodyPr>
          <a:lstStyle/>
          <a:p>
            <a:pPr lvl="0"/>
            <a:r>
              <a:rPr lang="vi-VN" altLang="vi-VN"/>
              <a:t>Click to edit Master text styles</a:t>
            </a:r>
          </a:p>
          <a:p>
            <a:pPr lvl="1"/>
            <a:r>
              <a:rPr lang="vi-VN" altLang="vi-VN"/>
              <a:t>Second level</a:t>
            </a:r>
          </a:p>
          <a:p>
            <a:pPr lvl="2"/>
            <a:r>
              <a:rPr lang="vi-VN" altLang="vi-VN"/>
              <a:t>Third level</a:t>
            </a:r>
          </a:p>
          <a:p>
            <a:pPr lvl="3"/>
            <a:r>
              <a:rPr lang="vi-VN" altLang="vi-VN"/>
              <a:t>Fourth level</a:t>
            </a:r>
          </a:p>
          <a:p>
            <a:pPr lvl="4"/>
            <a:r>
              <a:rPr lang="vi-VN" altLang="vi-VN"/>
              <a:t>Fifth level</a:t>
            </a:r>
          </a:p>
        </p:txBody>
      </p:sp>
      <p:sp>
        <p:nvSpPr>
          <p:cNvPr id="1028" name="Rectangle 4"/>
          <p:cNvSpPr>
            <a:spLocks noGrp="1" noChangeArrowheads="1"/>
          </p:cNvSpPr>
          <p:nvPr>
            <p:ph type="dt" sz="half" idx="2"/>
          </p:nvPr>
        </p:nvSpPr>
        <p:spPr bwMode="auto">
          <a:xfrm>
            <a:off x="610098" y="6245490"/>
            <a:ext cx="2843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eaLnBrk="1" hangingPunct="1">
              <a:defRPr sz="1647">
                <a:latin typeface="Arial" charset="0"/>
                <a:cs typeface="Arial" charset="0"/>
              </a:defRPr>
            </a:lvl1pPr>
          </a:lstStyle>
          <a:p>
            <a:pPr defTabSz="717164" fontAlgn="base">
              <a:spcBef>
                <a:spcPct val="0"/>
              </a:spcBef>
              <a:spcAft>
                <a:spcPct val="0"/>
              </a:spcAft>
              <a:defRPr/>
            </a:pPr>
            <a:endParaRPr lang="vi-VN">
              <a:solidFill>
                <a:srgbClr val="000000"/>
              </a:solidFill>
            </a:endParaRPr>
          </a:p>
        </p:txBody>
      </p:sp>
      <p:sp>
        <p:nvSpPr>
          <p:cNvPr id="1029" name="Rectangle 5"/>
          <p:cNvSpPr>
            <a:spLocks noGrp="1" noChangeArrowheads="1"/>
          </p:cNvSpPr>
          <p:nvPr>
            <p:ph type="ftr" sz="quarter" idx="3"/>
          </p:nvPr>
        </p:nvSpPr>
        <p:spPr bwMode="auto">
          <a:xfrm>
            <a:off x="4166098" y="6245490"/>
            <a:ext cx="3859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algn="ctr" eaLnBrk="1" hangingPunct="1">
              <a:defRPr sz="1647">
                <a:latin typeface="Arial" charset="0"/>
                <a:cs typeface="Arial" charset="0"/>
              </a:defRPr>
            </a:lvl1pPr>
          </a:lstStyle>
          <a:p>
            <a:pPr defTabSz="717164" fontAlgn="base">
              <a:spcBef>
                <a:spcPct val="0"/>
              </a:spcBef>
              <a:spcAft>
                <a:spcPct val="0"/>
              </a:spcAft>
              <a:defRPr/>
            </a:pPr>
            <a:endParaRPr lang="vi-VN">
              <a:solidFill>
                <a:srgbClr val="000000"/>
              </a:solidFill>
            </a:endParaRPr>
          </a:p>
        </p:txBody>
      </p:sp>
      <p:sp>
        <p:nvSpPr>
          <p:cNvPr id="1030" name="Rectangle 6"/>
          <p:cNvSpPr>
            <a:spLocks noGrp="1" noChangeArrowheads="1"/>
          </p:cNvSpPr>
          <p:nvPr>
            <p:ph type="sldNum" sz="quarter" idx="4"/>
          </p:nvPr>
        </p:nvSpPr>
        <p:spPr bwMode="auto">
          <a:xfrm>
            <a:off x="8738098" y="6245490"/>
            <a:ext cx="2843804" cy="476250"/>
          </a:xfrm>
          <a:prstGeom prst="rect">
            <a:avLst/>
          </a:prstGeom>
          <a:noFill/>
          <a:ln w="9525">
            <a:noFill/>
            <a:miter lim="800000"/>
            <a:headEnd/>
            <a:tailEnd/>
          </a:ln>
          <a:effectLst/>
        </p:spPr>
        <p:txBody>
          <a:bodyPr vert="horz" wrap="square" lIns="135852" tIns="67926" rIns="135852" bIns="67926" numCol="1" anchor="t" anchorCtr="0" compatLnSpc="1">
            <a:prstTxWarp prst="textNoShape">
              <a:avLst/>
            </a:prstTxWarp>
          </a:bodyPr>
          <a:lstStyle>
            <a:lvl1pPr algn="r" eaLnBrk="1" hangingPunct="1">
              <a:defRPr sz="1647"/>
            </a:lvl1pPr>
          </a:lstStyle>
          <a:p>
            <a:pPr defTabSz="717164" fontAlgn="base">
              <a:spcBef>
                <a:spcPct val="0"/>
              </a:spcBef>
              <a:spcAft>
                <a:spcPct val="0"/>
              </a:spcAft>
            </a:pPr>
            <a:fld id="{CF1FB745-DD0D-40EE-9623-759B4D039D80}" type="slidenum">
              <a:rPr lang="vi-VN" altLang="vi-VN" smtClean="0">
                <a:solidFill>
                  <a:srgbClr val="000000"/>
                </a:solidFill>
              </a:rPr>
              <a:pPr defTabSz="717164" fontAlgn="base">
                <a:spcBef>
                  <a:spcPct val="0"/>
                </a:spcBef>
                <a:spcAft>
                  <a:spcPct val="0"/>
                </a:spcAft>
              </a:pPr>
              <a:t>‹#›</a:t>
            </a:fld>
            <a:endParaRPr lang="vi-VN" altLang="vi-VN">
              <a:solidFill>
                <a:srgbClr val="000000"/>
              </a:solidFill>
            </a:endParaRPr>
          </a:p>
        </p:txBody>
      </p:sp>
    </p:spTree>
    <p:extLst>
      <p:ext uri="{BB962C8B-B14F-4D97-AF65-F5344CB8AC3E}">
        <p14:creationId xmlns:p14="http://schemas.microsoft.com/office/powerpoint/2010/main" val="99694347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20"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Lst>
  <p:txStyles>
    <p:titleStyle>
      <a:lvl1pPr algn="ctr" rtl="0" eaLnBrk="0" fontAlgn="base" hangingPunct="0">
        <a:spcBef>
          <a:spcPct val="0"/>
        </a:spcBef>
        <a:spcAft>
          <a:spcPct val="0"/>
        </a:spcAft>
        <a:defRPr sz="5098">
          <a:solidFill>
            <a:schemeClr val="tx2"/>
          </a:solidFill>
          <a:latin typeface="+mj-lt"/>
          <a:ea typeface="+mj-ea"/>
          <a:cs typeface="+mj-cs"/>
        </a:defRPr>
      </a:lvl1pPr>
      <a:lvl2pPr algn="ctr" rtl="0" eaLnBrk="0" fontAlgn="base" hangingPunct="0">
        <a:spcBef>
          <a:spcPct val="0"/>
        </a:spcBef>
        <a:spcAft>
          <a:spcPct val="0"/>
        </a:spcAft>
        <a:defRPr sz="5098">
          <a:solidFill>
            <a:schemeClr val="tx2"/>
          </a:solidFill>
          <a:latin typeface="Arial" charset="0"/>
          <a:cs typeface="Arial" charset="0"/>
        </a:defRPr>
      </a:lvl2pPr>
      <a:lvl3pPr algn="ctr" rtl="0" eaLnBrk="0" fontAlgn="base" hangingPunct="0">
        <a:spcBef>
          <a:spcPct val="0"/>
        </a:spcBef>
        <a:spcAft>
          <a:spcPct val="0"/>
        </a:spcAft>
        <a:defRPr sz="5098">
          <a:solidFill>
            <a:schemeClr val="tx2"/>
          </a:solidFill>
          <a:latin typeface="Arial" charset="0"/>
          <a:cs typeface="Arial" charset="0"/>
        </a:defRPr>
      </a:lvl3pPr>
      <a:lvl4pPr algn="ctr" rtl="0" eaLnBrk="0" fontAlgn="base" hangingPunct="0">
        <a:spcBef>
          <a:spcPct val="0"/>
        </a:spcBef>
        <a:spcAft>
          <a:spcPct val="0"/>
        </a:spcAft>
        <a:defRPr sz="5098">
          <a:solidFill>
            <a:schemeClr val="tx2"/>
          </a:solidFill>
          <a:latin typeface="Arial" charset="0"/>
          <a:cs typeface="Arial" charset="0"/>
        </a:defRPr>
      </a:lvl4pPr>
      <a:lvl5pPr algn="ctr" rtl="0" eaLnBrk="0" fontAlgn="base" hangingPunct="0">
        <a:spcBef>
          <a:spcPct val="0"/>
        </a:spcBef>
        <a:spcAft>
          <a:spcPct val="0"/>
        </a:spcAft>
        <a:defRPr sz="5098">
          <a:solidFill>
            <a:schemeClr val="tx2"/>
          </a:solidFill>
          <a:latin typeface="Arial" charset="0"/>
          <a:cs typeface="Arial" charset="0"/>
        </a:defRPr>
      </a:lvl5pPr>
      <a:lvl6pPr marL="532745" algn="ctr" rtl="0" fontAlgn="base">
        <a:spcBef>
          <a:spcPct val="0"/>
        </a:spcBef>
        <a:spcAft>
          <a:spcPct val="0"/>
        </a:spcAft>
        <a:defRPr sz="5098">
          <a:solidFill>
            <a:schemeClr val="tx2"/>
          </a:solidFill>
          <a:latin typeface="Arial" charset="0"/>
          <a:cs typeface="Arial" charset="0"/>
        </a:defRPr>
      </a:lvl6pPr>
      <a:lvl7pPr marL="1065490" algn="ctr" rtl="0" fontAlgn="base">
        <a:spcBef>
          <a:spcPct val="0"/>
        </a:spcBef>
        <a:spcAft>
          <a:spcPct val="0"/>
        </a:spcAft>
        <a:defRPr sz="5098">
          <a:solidFill>
            <a:schemeClr val="tx2"/>
          </a:solidFill>
          <a:latin typeface="Arial" charset="0"/>
          <a:cs typeface="Arial" charset="0"/>
        </a:defRPr>
      </a:lvl7pPr>
      <a:lvl8pPr marL="1598236" algn="ctr" rtl="0" fontAlgn="base">
        <a:spcBef>
          <a:spcPct val="0"/>
        </a:spcBef>
        <a:spcAft>
          <a:spcPct val="0"/>
        </a:spcAft>
        <a:defRPr sz="5098">
          <a:solidFill>
            <a:schemeClr val="tx2"/>
          </a:solidFill>
          <a:latin typeface="Arial" charset="0"/>
          <a:cs typeface="Arial" charset="0"/>
        </a:defRPr>
      </a:lvl8pPr>
      <a:lvl9pPr marL="2130981" algn="ctr" rtl="0" fontAlgn="base">
        <a:spcBef>
          <a:spcPct val="0"/>
        </a:spcBef>
        <a:spcAft>
          <a:spcPct val="0"/>
        </a:spcAft>
        <a:defRPr sz="5098">
          <a:solidFill>
            <a:schemeClr val="tx2"/>
          </a:solidFill>
          <a:latin typeface="Arial" charset="0"/>
          <a:cs typeface="Arial" charset="0"/>
        </a:defRPr>
      </a:lvl9pPr>
    </p:titleStyle>
    <p:bodyStyle>
      <a:lvl1pPr marL="398424" indent="-398424" algn="l" rtl="0" eaLnBrk="0" fontAlgn="base" hangingPunct="0">
        <a:spcBef>
          <a:spcPct val="20000"/>
        </a:spcBef>
        <a:spcAft>
          <a:spcPct val="0"/>
        </a:spcAft>
        <a:buChar char="•"/>
        <a:defRPr sz="3765">
          <a:solidFill>
            <a:schemeClr val="tx1"/>
          </a:solidFill>
          <a:latin typeface="+mn-lt"/>
          <a:ea typeface="+mn-ea"/>
          <a:cs typeface="+mn-cs"/>
        </a:defRPr>
      </a:lvl1pPr>
      <a:lvl2pPr marL="865328" indent="-332436" algn="l" rtl="0" eaLnBrk="0" fontAlgn="base" hangingPunct="0">
        <a:spcBef>
          <a:spcPct val="20000"/>
        </a:spcBef>
        <a:spcAft>
          <a:spcPct val="0"/>
        </a:spcAft>
        <a:buChar char="–"/>
        <a:defRPr sz="3294">
          <a:solidFill>
            <a:schemeClr val="tx1"/>
          </a:solidFill>
          <a:latin typeface="+mn-lt"/>
          <a:cs typeface="+mn-cs"/>
        </a:defRPr>
      </a:lvl2pPr>
      <a:lvl3pPr marL="1330987" indent="-265202" algn="l" rtl="0" eaLnBrk="0" fontAlgn="base" hangingPunct="0">
        <a:spcBef>
          <a:spcPct val="20000"/>
        </a:spcBef>
        <a:spcAft>
          <a:spcPct val="0"/>
        </a:spcAft>
        <a:buChar char="•"/>
        <a:defRPr sz="2823">
          <a:solidFill>
            <a:schemeClr val="tx1"/>
          </a:solidFill>
          <a:latin typeface="+mn-lt"/>
          <a:cs typeface="+mn-cs"/>
        </a:defRPr>
      </a:lvl3pPr>
      <a:lvl4pPr marL="1863880" indent="-265202" algn="l" rtl="0" eaLnBrk="0" fontAlgn="base" hangingPunct="0">
        <a:spcBef>
          <a:spcPct val="20000"/>
        </a:spcBef>
        <a:spcAft>
          <a:spcPct val="0"/>
        </a:spcAft>
        <a:buChar char="–"/>
        <a:defRPr sz="2353">
          <a:solidFill>
            <a:schemeClr val="tx1"/>
          </a:solidFill>
          <a:latin typeface="+mn-lt"/>
          <a:cs typeface="+mn-cs"/>
        </a:defRPr>
      </a:lvl4pPr>
      <a:lvl5pPr marL="2396772" indent="-265202" algn="l" rtl="0" eaLnBrk="0" fontAlgn="base" hangingPunct="0">
        <a:spcBef>
          <a:spcPct val="20000"/>
        </a:spcBef>
        <a:spcAft>
          <a:spcPct val="0"/>
        </a:spcAft>
        <a:buChar char="»"/>
        <a:defRPr sz="2353">
          <a:solidFill>
            <a:schemeClr val="tx1"/>
          </a:solidFill>
          <a:latin typeface="+mn-lt"/>
          <a:cs typeface="+mn-cs"/>
        </a:defRPr>
      </a:lvl5pPr>
      <a:lvl6pPr marL="2930099" indent="-266373" algn="l" rtl="0" fontAlgn="base">
        <a:spcBef>
          <a:spcPct val="20000"/>
        </a:spcBef>
        <a:spcAft>
          <a:spcPct val="0"/>
        </a:spcAft>
        <a:buChar char="»"/>
        <a:defRPr sz="2353">
          <a:solidFill>
            <a:schemeClr val="tx1"/>
          </a:solidFill>
          <a:latin typeface="+mn-lt"/>
          <a:cs typeface="+mn-cs"/>
        </a:defRPr>
      </a:lvl6pPr>
      <a:lvl7pPr marL="3462844" indent="-266373" algn="l" rtl="0" fontAlgn="base">
        <a:spcBef>
          <a:spcPct val="20000"/>
        </a:spcBef>
        <a:spcAft>
          <a:spcPct val="0"/>
        </a:spcAft>
        <a:buChar char="»"/>
        <a:defRPr sz="2353">
          <a:solidFill>
            <a:schemeClr val="tx1"/>
          </a:solidFill>
          <a:latin typeface="+mn-lt"/>
          <a:cs typeface="+mn-cs"/>
        </a:defRPr>
      </a:lvl7pPr>
      <a:lvl8pPr marL="3995589" indent="-266373" algn="l" rtl="0" fontAlgn="base">
        <a:spcBef>
          <a:spcPct val="20000"/>
        </a:spcBef>
        <a:spcAft>
          <a:spcPct val="0"/>
        </a:spcAft>
        <a:buChar char="»"/>
        <a:defRPr sz="2353">
          <a:solidFill>
            <a:schemeClr val="tx1"/>
          </a:solidFill>
          <a:latin typeface="+mn-lt"/>
          <a:cs typeface="+mn-cs"/>
        </a:defRPr>
      </a:lvl8pPr>
      <a:lvl9pPr marL="4528334" indent="-266373" algn="l" rtl="0" fontAlgn="base">
        <a:spcBef>
          <a:spcPct val="20000"/>
        </a:spcBef>
        <a:spcAft>
          <a:spcPct val="0"/>
        </a:spcAft>
        <a:buChar char="»"/>
        <a:defRPr sz="2353">
          <a:solidFill>
            <a:schemeClr val="tx1"/>
          </a:solidFill>
          <a:latin typeface="+mn-lt"/>
          <a:cs typeface="+mn-cs"/>
        </a:defRPr>
      </a:lvl9pPr>
    </p:bodyStyle>
    <p:otherStyle>
      <a:defPPr>
        <a:defRPr lang="en-US"/>
      </a:defPPr>
      <a:lvl1pPr marL="0" algn="l" defTabSz="1065490" rtl="0" eaLnBrk="1" latinLnBrk="0" hangingPunct="1">
        <a:defRPr sz="2118" kern="1200">
          <a:solidFill>
            <a:schemeClr val="tx1"/>
          </a:solidFill>
          <a:latin typeface="+mn-lt"/>
          <a:ea typeface="+mn-ea"/>
          <a:cs typeface="+mn-cs"/>
        </a:defRPr>
      </a:lvl1pPr>
      <a:lvl2pPr marL="532745" algn="l" defTabSz="1065490" rtl="0" eaLnBrk="1" latinLnBrk="0" hangingPunct="1">
        <a:defRPr sz="2118" kern="1200">
          <a:solidFill>
            <a:schemeClr val="tx1"/>
          </a:solidFill>
          <a:latin typeface="+mn-lt"/>
          <a:ea typeface="+mn-ea"/>
          <a:cs typeface="+mn-cs"/>
        </a:defRPr>
      </a:lvl2pPr>
      <a:lvl3pPr marL="1065490" algn="l" defTabSz="1065490" rtl="0" eaLnBrk="1" latinLnBrk="0" hangingPunct="1">
        <a:defRPr sz="2118" kern="1200">
          <a:solidFill>
            <a:schemeClr val="tx1"/>
          </a:solidFill>
          <a:latin typeface="+mn-lt"/>
          <a:ea typeface="+mn-ea"/>
          <a:cs typeface="+mn-cs"/>
        </a:defRPr>
      </a:lvl3pPr>
      <a:lvl4pPr marL="1598236" algn="l" defTabSz="1065490" rtl="0" eaLnBrk="1" latinLnBrk="0" hangingPunct="1">
        <a:defRPr sz="2118" kern="1200">
          <a:solidFill>
            <a:schemeClr val="tx1"/>
          </a:solidFill>
          <a:latin typeface="+mn-lt"/>
          <a:ea typeface="+mn-ea"/>
          <a:cs typeface="+mn-cs"/>
        </a:defRPr>
      </a:lvl4pPr>
      <a:lvl5pPr marL="2130981" algn="l" defTabSz="1065490" rtl="0" eaLnBrk="1" latinLnBrk="0" hangingPunct="1">
        <a:defRPr sz="2118" kern="1200">
          <a:solidFill>
            <a:schemeClr val="tx1"/>
          </a:solidFill>
          <a:latin typeface="+mn-lt"/>
          <a:ea typeface="+mn-ea"/>
          <a:cs typeface="+mn-cs"/>
        </a:defRPr>
      </a:lvl5pPr>
      <a:lvl6pPr marL="2663726" algn="l" defTabSz="1065490" rtl="0" eaLnBrk="1" latinLnBrk="0" hangingPunct="1">
        <a:defRPr sz="2118" kern="1200">
          <a:solidFill>
            <a:schemeClr val="tx1"/>
          </a:solidFill>
          <a:latin typeface="+mn-lt"/>
          <a:ea typeface="+mn-ea"/>
          <a:cs typeface="+mn-cs"/>
        </a:defRPr>
      </a:lvl6pPr>
      <a:lvl7pPr marL="3196471" algn="l" defTabSz="1065490" rtl="0" eaLnBrk="1" latinLnBrk="0" hangingPunct="1">
        <a:defRPr sz="2118" kern="1200">
          <a:solidFill>
            <a:schemeClr val="tx1"/>
          </a:solidFill>
          <a:latin typeface="+mn-lt"/>
          <a:ea typeface="+mn-ea"/>
          <a:cs typeface="+mn-cs"/>
        </a:defRPr>
      </a:lvl7pPr>
      <a:lvl8pPr marL="3729216" algn="l" defTabSz="1065490" rtl="0" eaLnBrk="1" latinLnBrk="0" hangingPunct="1">
        <a:defRPr sz="2118" kern="1200">
          <a:solidFill>
            <a:schemeClr val="tx1"/>
          </a:solidFill>
          <a:latin typeface="+mn-lt"/>
          <a:ea typeface="+mn-ea"/>
          <a:cs typeface="+mn-cs"/>
        </a:defRPr>
      </a:lvl8pPr>
      <a:lvl9pPr marL="4261961" algn="l" defTabSz="1065490" rtl="0" eaLnBrk="1" latinLnBrk="0" hangingPunct="1">
        <a:defRPr sz="211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Layout" Target="../slideLayouts/slideLayout9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7.xml"/></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83.xml"/><Relationship Id="rId6" Type="http://schemas.openxmlformats.org/officeDocument/2006/relationships/image" Target="../media/image11.jp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txBox="1">
            <a:spLocks/>
          </p:cNvSpPr>
          <p:nvPr/>
        </p:nvSpPr>
        <p:spPr bwMode="auto">
          <a:xfrm>
            <a:off x="1478828" y="581712"/>
            <a:ext cx="8405656" cy="620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504" tIns="44752" rIns="89504" bIns="4475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717164" fontAlgn="base">
              <a:lnSpc>
                <a:spcPct val="90000"/>
              </a:lnSpc>
              <a:spcBef>
                <a:spcPct val="0"/>
              </a:spcBef>
              <a:spcAft>
                <a:spcPct val="0"/>
              </a:spcAft>
            </a:pPr>
            <a:r>
              <a:rPr lang="en-US" altLang="en-US" sz="3600" b="1" dirty="0" smtClean="0">
                <a:solidFill>
                  <a:srgbClr val="FF0000"/>
                </a:solidFill>
              </a:rPr>
              <a:t>KHỞI ĐỘNG</a:t>
            </a:r>
          </a:p>
        </p:txBody>
      </p:sp>
      <p:sp>
        <p:nvSpPr>
          <p:cNvPr id="4102" name="TextBox 8"/>
          <p:cNvSpPr txBox="1">
            <a:spLocks noChangeArrowheads="1"/>
          </p:cNvSpPr>
          <p:nvPr/>
        </p:nvSpPr>
        <p:spPr bwMode="auto">
          <a:xfrm>
            <a:off x="816067" y="1487081"/>
            <a:ext cx="10770685" cy="101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504" tIns="44752" rIns="89504" bIns="44752">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vi-VN" sz="3000" b="1" u="sng" dirty="0">
                <a:solidFill>
                  <a:srgbClr val="000099"/>
                </a:solidFill>
              </a:rPr>
              <a:t>Câu hỏi</a:t>
            </a:r>
            <a:r>
              <a:rPr lang="vi-VN" sz="3000" b="1" dirty="0">
                <a:solidFill>
                  <a:srgbClr val="000099"/>
                </a:solidFill>
              </a:rPr>
              <a:t>: Ngôi sao là gì? Hành tinh là gì? Mặt Trời, Trái Đất, Mặt Trăng là sao hay hành tinh?</a:t>
            </a:r>
            <a:endParaRPr lang="en-US" sz="3000" b="1" dirty="0">
              <a:solidFill>
                <a:srgbClr val="000099"/>
              </a:solidFill>
            </a:endParaRPr>
          </a:p>
        </p:txBody>
      </p:sp>
      <p:sp>
        <p:nvSpPr>
          <p:cNvPr id="3" name="Rectangle 2"/>
          <p:cNvSpPr/>
          <p:nvPr/>
        </p:nvSpPr>
        <p:spPr>
          <a:xfrm>
            <a:off x="816067" y="2785605"/>
            <a:ext cx="10770685" cy="2862322"/>
          </a:xfrm>
          <a:prstGeom prst="rect">
            <a:avLst/>
          </a:prstGeom>
        </p:spPr>
        <p:txBody>
          <a:bodyPr wrap="square">
            <a:spAutoFit/>
          </a:bodyPr>
          <a:lstStyle/>
          <a:p>
            <a:pPr algn="just"/>
            <a:r>
              <a:rPr lang="vi-VN" sz="3000" b="1" u="sng" dirty="0">
                <a:latin typeface="Arial" panose="020B0604020202020204" pitchFamily="34" charset="0"/>
                <a:cs typeface="Arial" panose="020B0604020202020204" pitchFamily="34" charset="0"/>
              </a:rPr>
              <a:t>Trả lời</a:t>
            </a:r>
            <a:r>
              <a:rPr lang="vi-VN" sz="3000" b="1" dirty="0">
                <a:latin typeface="Arial" panose="020B0604020202020204" pitchFamily="34" charset="0"/>
                <a:cs typeface="Arial" panose="020B0604020202020204" pitchFamily="34" charset="0"/>
              </a:rPr>
              <a:t>:</a:t>
            </a:r>
          </a:p>
          <a:p>
            <a:pPr algn="just"/>
            <a:r>
              <a:rPr lang="en-US" sz="3000" b="1" dirty="0">
                <a:latin typeface="Arial" panose="020B0604020202020204" pitchFamily="34" charset="0"/>
                <a:cs typeface="Arial" panose="020B0604020202020204" pitchFamily="34" charset="0"/>
              </a:rPr>
              <a:t>- Sao </a:t>
            </a:r>
            <a:r>
              <a:rPr lang="en-US" sz="3000" b="1" dirty="0" err="1">
                <a:latin typeface="Arial" panose="020B0604020202020204" pitchFamily="34" charset="0"/>
                <a:cs typeface="Arial" panose="020B0604020202020204" pitchFamily="34" charset="0"/>
              </a:rPr>
              <a:t>là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thiên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thể</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tự</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phát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sáng</a:t>
            </a:r>
            <a:r>
              <a:rPr lang="en-US" sz="3000" b="1" dirty="0">
                <a:latin typeface="Arial" panose="020B0604020202020204" pitchFamily="34" charset="0"/>
                <a:cs typeface="Arial" panose="020B0604020202020204" pitchFamily="34" charset="0"/>
              </a:rPr>
              <a:t>.</a:t>
            </a:r>
          </a:p>
          <a:p>
            <a:pPr algn="just"/>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Hành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tinh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là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thiên</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thể</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không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tự</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phát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sáng</a:t>
            </a:r>
            <a:r>
              <a:rPr lang="en-US" sz="3000" b="1" dirty="0">
                <a:latin typeface="Arial" panose="020B0604020202020204" pitchFamily="34" charset="0"/>
                <a:cs typeface="Arial" panose="020B0604020202020204" pitchFamily="34" charset="0"/>
              </a:rPr>
              <a:t>, quay </a:t>
            </a:r>
            <a:r>
              <a:rPr lang="en-US" sz="3000" b="1" dirty="0" err="1">
                <a:latin typeface="Arial" panose="020B0604020202020204" pitchFamily="34" charset="0"/>
                <a:cs typeface="Arial" panose="020B0604020202020204" pitchFamily="34" charset="0"/>
              </a:rPr>
              <a:t>quanh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sao</a:t>
            </a:r>
            <a:r>
              <a:rPr lang="en-US" sz="3000" b="1" dirty="0">
                <a:latin typeface="Arial" panose="020B0604020202020204" pitchFamily="34" charset="0"/>
                <a:cs typeface="Arial" panose="020B0604020202020204" pitchFamily="34" charset="0"/>
              </a:rPr>
              <a:t>.</a:t>
            </a:r>
          </a:p>
          <a:p>
            <a:pPr algn="just"/>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Mặt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Trời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là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sao</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Đất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là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hành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tinh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Mặt</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Trăng</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là</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vệ</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tinh</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của</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Trái</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Đất</a:t>
            </a:r>
            <a:r>
              <a:rPr lang="en-US" sz="30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274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239691"/>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54: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648450" y="1881052"/>
            <a:ext cx="10841421" cy="3453253"/>
          </a:xfrm>
          <a:prstGeom prst="rect">
            <a:avLst/>
          </a:prstGeom>
        </p:spPr>
        <p:txBody>
          <a:bodyPr wrap="square">
            <a:spAutoFit/>
          </a:bodyPr>
          <a:lstStyle/>
          <a:p>
            <a:pPr marL="0" marR="0" lvl="0" indent="0" algn="just" defTabSz="914400" rtl="0" eaLnBrk="1" fontAlgn="auto" latinLnBrk="0" hangingPunct="1">
              <a:lnSpc>
                <a:spcPct val="130000"/>
              </a:lnSpc>
              <a:buClrTx/>
              <a:buSzTx/>
              <a:buFontTx/>
              <a:buNone/>
              <a:tabLst/>
              <a:defRPr/>
            </a:pPr>
            <a:r>
              <a:rPr kumimoji="0" lang="vi-VN" sz="2800" b="1"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Hệ</a:t>
            </a:r>
            <a:r>
              <a:rPr kumimoji="0" lang="vi-VN" sz="2800" b="1"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Mặt Trời (Thái Dương hệ), gồm Mặt Trời và các thiên thể chuyển động xung quanh Mặt Trời.</a:t>
            </a:r>
          </a:p>
          <a:p>
            <a:pPr marL="0" marR="0" lvl="0" indent="0" algn="just" defTabSz="914400" rtl="0" eaLnBrk="1" fontAlgn="auto" latinLnBrk="0" hangingPunct="1">
              <a:lnSpc>
                <a:spcPct val="130000"/>
              </a:lnSpc>
              <a:buClrTx/>
              <a:buSzTx/>
              <a:buFontTx/>
              <a:buNone/>
              <a:tabLst/>
              <a:defRPr/>
            </a:pPr>
            <a:r>
              <a:rPr lang="vi-VN" sz="2800" b="1" dirty="0">
                <a:solidFill>
                  <a:schemeClr val="bg1"/>
                </a:solidFill>
                <a:latin typeface="Arial" panose="020B0604020202020204" pitchFamily="34" charset="0"/>
                <a:cs typeface="Arial" panose="020B0604020202020204" pitchFamily="34" charset="0"/>
              </a:rPr>
              <a:t>- Hệ Mặt Trời gồm: Mặt Trời, hơn 1 trăm vệ tinh, các sao chổi, các tiểu hành tinh, các thiên thạch khác và bụi vũ trụ.</a:t>
            </a:r>
          </a:p>
          <a:p>
            <a:pPr marL="0" marR="0" lvl="0" indent="0" algn="just" defTabSz="914400" rtl="0" eaLnBrk="1" fontAlgn="auto" latinLnBrk="0" hangingPunct="1">
              <a:lnSpc>
                <a:spcPct val="130000"/>
              </a:lnSpc>
              <a:buClrTx/>
              <a:buSzTx/>
              <a:buFontTx/>
              <a:buNone/>
              <a:tabLst/>
              <a:defRPr/>
            </a:pPr>
            <a:r>
              <a:rPr lang="vi-VN" sz="2800" b="1" dirty="0">
                <a:solidFill>
                  <a:schemeClr val="bg1"/>
                </a:solidFill>
                <a:latin typeface="Arial" panose="020B0604020202020204" pitchFamily="34" charset="0"/>
                <a:cs typeface="Arial" panose="020B0604020202020204" pitchFamily="34" charset="0"/>
              </a:rPr>
              <a:t>- Các hành tinh vừa chuyển động quanh Mặt Trời vừa tự quay quanh trục của nó.</a:t>
            </a:r>
          </a:p>
        </p:txBody>
      </p:sp>
    </p:spTree>
    <p:extLst>
      <p:ext uri="{BB962C8B-B14F-4D97-AF65-F5344CB8AC3E}">
        <p14:creationId xmlns:p14="http://schemas.microsoft.com/office/powerpoint/2010/main" val="40861961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Các</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hành tinh của </a:t>
            </a:r>
            <a:r>
              <a:rPr lang="vi-VN" altLang="vi-VN" sz="3200" b="1" dirty="0">
                <a:solidFill>
                  <a:srgbClr val="FFFF00"/>
                </a:solidFill>
                <a:latin typeface="Arial" panose="020B0604020202020204" pitchFamily="34" charset="0"/>
                <a:cs typeface="Arial" panose="020B0604020202020204" pitchFamily="34" charset="0"/>
              </a:rPr>
              <a:t>h</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54: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190871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txBox="1">
            <a:spLocks/>
          </p:cNvSpPr>
          <p:nvPr/>
        </p:nvSpPr>
        <p:spPr>
          <a:xfrm>
            <a:off x="603216" y="454379"/>
            <a:ext cx="10643903" cy="535531"/>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3200" b="1" dirty="0">
                <a:solidFill>
                  <a:srgbClr val="FF0000"/>
                </a:solidFill>
                <a:latin typeface="Arial" panose="020B0604020202020204" pitchFamily="34" charset="0"/>
                <a:cs typeface="Arial" panose="020B0604020202020204" pitchFamily="34" charset="0"/>
              </a:rPr>
              <a:t>CÁC HÀNH TINH CỦA HỆ MẶT TRỜI</a:t>
            </a:r>
            <a:endParaRPr lang="en-US" sz="3200" b="1" dirty="0">
              <a:solidFill>
                <a:srgbClr val="FF0000"/>
              </a:solidFill>
              <a:latin typeface="Arial" panose="020B0604020202020204" pitchFamily="34" charset="0"/>
              <a:cs typeface="Arial" panose="020B0604020202020204" pitchFamily="34" charset="0"/>
            </a:endParaRPr>
          </a:p>
        </p:txBody>
      </p:sp>
      <p:sp>
        <p:nvSpPr>
          <p:cNvPr id="6" name="Rectangle 5"/>
          <p:cNvSpPr/>
          <p:nvPr/>
        </p:nvSpPr>
        <p:spPr>
          <a:xfrm>
            <a:off x="291736" y="1576998"/>
            <a:ext cx="4598919" cy="2092881"/>
          </a:xfrm>
          <a:prstGeom prst="rect">
            <a:avLst/>
          </a:prstGeom>
        </p:spPr>
        <p:txBody>
          <a:bodyPr wrap="square">
            <a:spAutoFit/>
          </a:bodyPr>
          <a:lstStyle/>
          <a:p>
            <a:pPr algn="just"/>
            <a:r>
              <a:rPr lang="vi-VN" altLang="en-US" sz="2600" b="1" dirty="0">
                <a:solidFill>
                  <a:srgbClr val="000099"/>
                </a:solidFill>
                <a:latin typeface="Arial" panose="020B0604020202020204" pitchFamily="34" charset="0"/>
                <a:cs typeface="Arial" panose="020B0604020202020204" pitchFamily="34" charset="0"/>
              </a:rPr>
              <a:t>Hệ Mặt Trời có </a:t>
            </a:r>
            <a:r>
              <a:rPr lang="en-US" altLang="en-US" sz="2600" b="1" dirty="0">
                <a:solidFill>
                  <a:srgbClr val="000099"/>
                </a:solidFill>
                <a:latin typeface="Arial" panose="020B0604020202020204" pitchFamily="34" charset="0"/>
                <a:cs typeface="Arial" panose="020B0604020202020204" pitchFamily="34" charset="0"/>
              </a:rPr>
              <a:t>8 </a:t>
            </a:r>
            <a:r>
              <a:rPr lang="en-US" altLang="en-US" sz="2600" b="1" dirty="0" err="1">
                <a:solidFill>
                  <a:srgbClr val="000099"/>
                </a:solidFill>
                <a:latin typeface="Arial" panose="020B0604020202020204" pitchFamily="34" charset="0"/>
                <a:cs typeface="Arial" panose="020B0604020202020204" pitchFamily="34" charset="0"/>
              </a:rPr>
              <a:t>hành</a:t>
            </a:r>
            <a:r>
              <a:rPr lang="en-US" altLang="en-US" sz="2600" b="1" dirty="0">
                <a:solidFill>
                  <a:srgbClr val="000099"/>
                </a:solidFill>
                <a:latin typeface="Arial" panose="020B0604020202020204" pitchFamily="34" charset="0"/>
                <a:cs typeface="Arial" panose="020B0604020202020204" pitchFamily="34" charset="0"/>
              </a:rPr>
              <a:t> </a:t>
            </a:r>
            <a:r>
              <a:rPr lang="en-US" altLang="en-US" sz="2600" b="1" dirty="0" err="1">
                <a:solidFill>
                  <a:srgbClr val="000099"/>
                </a:solidFill>
                <a:latin typeface="Arial" panose="020B0604020202020204" pitchFamily="34" charset="0"/>
                <a:cs typeface="Arial" panose="020B0604020202020204" pitchFamily="34" charset="0"/>
              </a:rPr>
              <a:t>tinh</a:t>
            </a:r>
            <a:r>
              <a:rPr lang="en-US" altLang="en-US" sz="2600" b="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Thủy</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Kim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Trái</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Đất</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Hỏa</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Mộc</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Thổ</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Thiên</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Vương</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Hải</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Vương</a:t>
            </a:r>
            <a:r>
              <a:rPr lang="en-US" altLang="en-US" sz="2600" b="1" i="1" dirty="0">
                <a:solidFill>
                  <a:srgbClr val="000099"/>
                </a:solidFill>
                <a:latin typeface="Arial" panose="020B0604020202020204" pitchFamily="34" charset="0"/>
                <a:cs typeface="Arial" panose="020B0604020202020204" pitchFamily="34" charset="0"/>
              </a:rPr>
              <a:t> </a:t>
            </a:r>
            <a:r>
              <a:rPr lang="en-US" altLang="en-US" sz="2600" b="1" i="1" dirty="0" err="1">
                <a:solidFill>
                  <a:srgbClr val="000099"/>
                </a:solidFill>
                <a:latin typeface="Arial" panose="020B0604020202020204" pitchFamily="34" charset="0"/>
                <a:cs typeface="Arial" panose="020B0604020202020204" pitchFamily="34" charset="0"/>
              </a:rPr>
              <a:t>tinh</a:t>
            </a:r>
            <a:r>
              <a:rPr lang="en-US" altLang="en-US" sz="2600" b="1" i="1" dirty="0">
                <a:solidFill>
                  <a:srgbClr val="000099"/>
                </a:solidFill>
                <a:latin typeface="Arial" panose="020B0604020202020204" pitchFamily="34" charset="0"/>
                <a:cs typeface="Arial" panose="020B0604020202020204" pitchFamily="34" charset="0"/>
              </a:rPr>
              <a:t>.</a:t>
            </a:r>
          </a:p>
        </p:txBody>
      </p:sp>
      <p:sp>
        <p:nvSpPr>
          <p:cNvPr id="9" name="Rounded Rectangular Callout 8"/>
          <p:cNvSpPr/>
          <p:nvPr/>
        </p:nvSpPr>
        <p:spPr>
          <a:xfrm>
            <a:off x="975359" y="4107506"/>
            <a:ext cx="3463833" cy="2130768"/>
          </a:xfrm>
          <a:prstGeom prst="wedgeRoundRectCallout">
            <a:avLst>
              <a:gd name="adj1" fmla="val 71187"/>
              <a:gd name="adj2" fmla="val -52723"/>
              <a:gd name="adj3" fmla="val 16667"/>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sz="2600" b="1" dirty="0">
              <a:latin typeface="Arial" panose="020B0604020202020204" pitchFamily="34" charset="0"/>
              <a:cs typeface="Arial" panose="020B0604020202020204" pitchFamily="34" charset="0"/>
            </a:endParaRPr>
          </a:p>
        </p:txBody>
      </p:sp>
      <p:sp>
        <p:nvSpPr>
          <p:cNvPr id="10" name="TextBox 9"/>
          <p:cNvSpPr txBox="1"/>
          <p:nvPr/>
        </p:nvSpPr>
        <p:spPr>
          <a:xfrm>
            <a:off x="975359" y="4326505"/>
            <a:ext cx="3383280" cy="1692771"/>
          </a:xfrm>
          <a:prstGeom prst="rect">
            <a:avLst/>
          </a:prstGeom>
          <a:noFill/>
        </p:spPr>
        <p:txBody>
          <a:bodyPr wrap="square" rtlCol="0">
            <a:spAutoFit/>
          </a:bodyPr>
          <a:lstStyle/>
          <a:p>
            <a:pPr algn="ctr"/>
            <a:r>
              <a:rPr lang="en-US" altLang="en-US" sz="2600" b="1" dirty="0" err="1">
                <a:solidFill>
                  <a:srgbClr val="000000"/>
                </a:solidFill>
                <a:latin typeface="Arial" panose="020B0604020202020204" pitchFamily="34" charset="0"/>
                <a:cs typeface="Arial" panose="020B0604020202020204" pitchFamily="34" charset="0"/>
              </a:rPr>
              <a:t>Hành</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tinh</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nào</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gần</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Mặt</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Trời</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nhất</a:t>
            </a:r>
            <a:r>
              <a:rPr lang="en-US" altLang="en-US" sz="2600" b="1" dirty="0">
                <a:solidFill>
                  <a:srgbClr val="000000"/>
                </a:solidFill>
                <a:latin typeface="Arial" panose="020B0604020202020204" pitchFamily="34" charset="0"/>
                <a:cs typeface="Arial" panose="020B0604020202020204" pitchFamily="34" charset="0"/>
              </a:rPr>
              <a:t> ? </a:t>
            </a:r>
            <a:r>
              <a:rPr lang="en-US" altLang="en-US" sz="2600" b="1" dirty="0" err="1">
                <a:solidFill>
                  <a:srgbClr val="000000"/>
                </a:solidFill>
                <a:latin typeface="Arial" panose="020B0604020202020204" pitchFamily="34" charset="0"/>
                <a:cs typeface="Arial" panose="020B0604020202020204" pitchFamily="34" charset="0"/>
              </a:rPr>
              <a:t>Hành</a:t>
            </a:r>
            <a:r>
              <a:rPr lang="en-US" altLang="en-US" sz="2600" b="1" dirty="0">
                <a:solidFill>
                  <a:srgbClr val="000000"/>
                </a:solidFill>
                <a:latin typeface="Arial" panose="020B0604020202020204" pitchFamily="34" charset="0"/>
                <a:cs typeface="Arial" panose="020B0604020202020204" pitchFamily="34" charset="0"/>
              </a:rPr>
              <a:t> </a:t>
            </a:r>
            <a:r>
              <a:rPr lang="vi-VN" altLang="en-US" sz="2600" b="1" dirty="0" err="1">
                <a:solidFill>
                  <a:srgbClr val="000000"/>
                </a:solidFill>
                <a:latin typeface="Arial" panose="020B0604020202020204" pitchFamily="34" charset="0"/>
                <a:cs typeface="Arial" panose="020B0604020202020204" pitchFamily="34" charset="0"/>
              </a:rPr>
              <a:t>t</a:t>
            </a:r>
            <a:r>
              <a:rPr lang="en-US" altLang="en-US" sz="2600" b="1" dirty="0" err="1">
                <a:solidFill>
                  <a:srgbClr val="000000"/>
                </a:solidFill>
                <a:latin typeface="Arial" panose="020B0604020202020204" pitchFamily="34" charset="0"/>
                <a:cs typeface="Arial" panose="020B0604020202020204" pitchFamily="34" charset="0"/>
              </a:rPr>
              <a:t>inh</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nào</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xa</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Mặt</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Trời</a:t>
            </a:r>
            <a:r>
              <a:rPr lang="en-US" altLang="en-US" sz="2600" b="1" dirty="0">
                <a:solidFill>
                  <a:srgbClr val="000000"/>
                </a:solidFill>
                <a:latin typeface="Arial" panose="020B0604020202020204" pitchFamily="34" charset="0"/>
                <a:cs typeface="Arial" panose="020B0604020202020204" pitchFamily="34" charset="0"/>
              </a:rPr>
              <a:t> </a:t>
            </a:r>
            <a:r>
              <a:rPr lang="en-US" altLang="en-US" sz="2600" b="1" dirty="0" err="1">
                <a:solidFill>
                  <a:srgbClr val="000000"/>
                </a:solidFill>
                <a:latin typeface="Arial" panose="020B0604020202020204" pitchFamily="34" charset="0"/>
                <a:cs typeface="Arial" panose="020B0604020202020204" pitchFamily="34" charset="0"/>
              </a:rPr>
              <a:t>nhất</a:t>
            </a:r>
            <a:r>
              <a:rPr lang="en-US" altLang="en-US" sz="2600" b="1" dirty="0">
                <a:solidFill>
                  <a:srgbClr val="000000"/>
                </a:solidFill>
                <a:latin typeface="Arial" panose="020B0604020202020204" pitchFamily="34" charset="0"/>
                <a:cs typeface="Arial" panose="020B0604020202020204" pitchFamily="34" charset="0"/>
              </a:rPr>
              <a:t> ? </a:t>
            </a:r>
          </a:p>
        </p:txBody>
      </p:sp>
      <p:sp>
        <p:nvSpPr>
          <p:cNvPr id="11" name="TextBox 10"/>
          <p:cNvSpPr txBox="1">
            <a:spLocks noChangeArrowheads="1"/>
          </p:cNvSpPr>
          <p:nvPr/>
        </p:nvSpPr>
        <p:spPr bwMode="auto">
          <a:xfrm>
            <a:off x="5263935" y="5172890"/>
            <a:ext cx="5706264" cy="8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504" tIns="44752" rIns="89504" bIns="44752">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717164" eaLnBrk="0" fontAlgn="base" hangingPunct="0">
              <a:spcBef>
                <a:spcPct val="0"/>
              </a:spcBef>
              <a:spcAft>
                <a:spcPct val="0"/>
              </a:spcAft>
            </a:pPr>
            <a:r>
              <a:rPr lang="vi-VN" altLang="en-US" sz="2600" b="1" dirty="0">
                <a:solidFill>
                  <a:srgbClr val="FF0000"/>
                </a:solidFill>
              </a:rPr>
              <a:t>- </a:t>
            </a:r>
            <a:r>
              <a:rPr lang="en-US" altLang="en-US" sz="2600" b="1" dirty="0" err="1">
                <a:solidFill>
                  <a:srgbClr val="FF0000"/>
                </a:solidFill>
              </a:rPr>
              <a:t>Thủy</a:t>
            </a:r>
            <a:r>
              <a:rPr lang="en-US" altLang="en-US" sz="2600" b="1" dirty="0">
                <a:solidFill>
                  <a:srgbClr val="FF0000"/>
                </a:solidFill>
              </a:rPr>
              <a:t> </a:t>
            </a:r>
            <a:r>
              <a:rPr lang="en-US" altLang="en-US" sz="2600" b="1" dirty="0" err="1">
                <a:solidFill>
                  <a:srgbClr val="FF0000"/>
                </a:solidFill>
              </a:rPr>
              <a:t>tinh</a:t>
            </a:r>
            <a:r>
              <a:rPr lang="en-US" altLang="en-US" sz="2600" b="1" dirty="0">
                <a:solidFill>
                  <a:srgbClr val="FF0000"/>
                </a:solidFill>
              </a:rPr>
              <a:t> </a:t>
            </a:r>
            <a:r>
              <a:rPr lang="en-US" altLang="en-US" sz="2600" b="1" dirty="0" err="1">
                <a:solidFill>
                  <a:srgbClr val="FF0000"/>
                </a:solidFill>
              </a:rPr>
              <a:t>gần</a:t>
            </a:r>
            <a:r>
              <a:rPr lang="en-US" altLang="en-US" sz="2600" b="1" dirty="0">
                <a:solidFill>
                  <a:srgbClr val="FF0000"/>
                </a:solidFill>
              </a:rPr>
              <a:t> </a:t>
            </a:r>
            <a:r>
              <a:rPr lang="en-US" altLang="en-US" sz="2600" b="1" dirty="0" err="1">
                <a:solidFill>
                  <a:srgbClr val="FF0000"/>
                </a:solidFill>
              </a:rPr>
              <a:t>Mặt</a:t>
            </a:r>
            <a:r>
              <a:rPr lang="en-US" altLang="en-US" sz="2600" b="1" dirty="0">
                <a:solidFill>
                  <a:srgbClr val="FF0000"/>
                </a:solidFill>
              </a:rPr>
              <a:t> </a:t>
            </a:r>
            <a:r>
              <a:rPr lang="en-US" altLang="en-US" sz="2600" b="1" dirty="0" err="1">
                <a:solidFill>
                  <a:srgbClr val="FF0000"/>
                </a:solidFill>
              </a:rPr>
              <a:t>Trời</a:t>
            </a:r>
            <a:r>
              <a:rPr lang="en-US" altLang="en-US" sz="2600" b="1" dirty="0">
                <a:solidFill>
                  <a:srgbClr val="FF0000"/>
                </a:solidFill>
              </a:rPr>
              <a:t> </a:t>
            </a:r>
            <a:r>
              <a:rPr lang="en-US" altLang="en-US" sz="2600" b="1" dirty="0" err="1">
                <a:solidFill>
                  <a:srgbClr val="FF0000"/>
                </a:solidFill>
              </a:rPr>
              <a:t>nhất</a:t>
            </a:r>
            <a:endParaRPr lang="vi-VN" altLang="en-US" sz="2600" b="1" dirty="0">
              <a:solidFill>
                <a:srgbClr val="FF0000"/>
              </a:solidFill>
            </a:endParaRPr>
          </a:p>
          <a:p>
            <a:pPr algn="just" defTabSz="717164" eaLnBrk="0" fontAlgn="base" hangingPunct="0">
              <a:spcBef>
                <a:spcPct val="0"/>
              </a:spcBef>
              <a:spcAft>
                <a:spcPct val="0"/>
              </a:spcAft>
            </a:pPr>
            <a:r>
              <a:rPr lang="vi-VN" altLang="en-US" sz="2600" b="1" dirty="0">
                <a:solidFill>
                  <a:srgbClr val="FF0000"/>
                </a:solidFill>
              </a:rPr>
              <a:t>- </a:t>
            </a:r>
            <a:r>
              <a:rPr lang="en-US" altLang="en-US" sz="2600" b="1" dirty="0" err="1">
                <a:solidFill>
                  <a:srgbClr val="FF0000"/>
                </a:solidFill>
              </a:rPr>
              <a:t>Hải</a:t>
            </a:r>
            <a:r>
              <a:rPr lang="en-US" altLang="en-US" sz="2600" b="1" dirty="0">
                <a:solidFill>
                  <a:srgbClr val="FF0000"/>
                </a:solidFill>
              </a:rPr>
              <a:t> </a:t>
            </a:r>
            <a:r>
              <a:rPr lang="en-US" altLang="en-US" sz="2600" b="1" dirty="0" err="1">
                <a:solidFill>
                  <a:srgbClr val="FF0000"/>
                </a:solidFill>
              </a:rPr>
              <a:t>Vương</a:t>
            </a:r>
            <a:r>
              <a:rPr lang="en-US" altLang="en-US" sz="2600" b="1" dirty="0">
                <a:solidFill>
                  <a:srgbClr val="FF0000"/>
                </a:solidFill>
              </a:rPr>
              <a:t> </a:t>
            </a:r>
            <a:r>
              <a:rPr lang="en-US" altLang="en-US" sz="2600" b="1" dirty="0" err="1">
                <a:solidFill>
                  <a:srgbClr val="FF0000"/>
                </a:solidFill>
              </a:rPr>
              <a:t>Tinh</a:t>
            </a:r>
            <a:r>
              <a:rPr lang="en-US" altLang="en-US" sz="2600" b="1" dirty="0">
                <a:solidFill>
                  <a:srgbClr val="FF0000"/>
                </a:solidFill>
              </a:rPr>
              <a:t> </a:t>
            </a:r>
            <a:r>
              <a:rPr lang="en-US" altLang="en-US" sz="2600" b="1" dirty="0" err="1">
                <a:solidFill>
                  <a:srgbClr val="FF0000"/>
                </a:solidFill>
              </a:rPr>
              <a:t>xa</a:t>
            </a:r>
            <a:r>
              <a:rPr lang="en-US" altLang="en-US" sz="2600" b="1" dirty="0">
                <a:solidFill>
                  <a:srgbClr val="FF0000"/>
                </a:solidFill>
              </a:rPr>
              <a:t> </a:t>
            </a:r>
            <a:r>
              <a:rPr lang="en-US" altLang="en-US" sz="2600" b="1" dirty="0" err="1">
                <a:solidFill>
                  <a:srgbClr val="FF0000"/>
                </a:solidFill>
              </a:rPr>
              <a:t>Mặt</a:t>
            </a:r>
            <a:r>
              <a:rPr lang="en-US" altLang="en-US" sz="2600" b="1" dirty="0">
                <a:solidFill>
                  <a:srgbClr val="FF0000"/>
                </a:solidFill>
              </a:rPr>
              <a:t> </a:t>
            </a:r>
            <a:r>
              <a:rPr lang="en-US" altLang="en-US" sz="2600" b="1" dirty="0" err="1">
                <a:solidFill>
                  <a:srgbClr val="FF0000"/>
                </a:solidFill>
              </a:rPr>
              <a:t>Trời</a:t>
            </a:r>
            <a:r>
              <a:rPr lang="en-US" altLang="en-US" sz="2600" b="1" dirty="0">
                <a:solidFill>
                  <a:srgbClr val="FF0000"/>
                </a:solidFill>
              </a:rPr>
              <a:t> </a:t>
            </a:r>
            <a:r>
              <a:rPr lang="en-US" altLang="en-US" sz="2600" b="1" dirty="0" err="1">
                <a:solidFill>
                  <a:srgbClr val="FF0000"/>
                </a:solidFill>
              </a:rPr>
              <a:t>nhất</a:t>
            </a:r>
            <a:r>
              <a:rPr lang="en-US" altLang="en-US" sz="2600" b="1" dirty="0">
                <a:solidFill>
                  <a:srgbClr val="FF0000"/>
                </a:solidFill>
              </a:rPr>
              <a:t>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5345" y="1260765"/>
            <a:ext cx="7038110" cy="3671330"/>
          </a:xfrm>
          <a:prstGeom prst="rect">
            <a:avLst/>
          </a:prstGeom>
        </p:spPr>
      </p:pic>
      <p:sp>
        <p:nvSpPr>
          <p:cNvPr id="14" name="Content Placeholder 5"/>
          <p:cNvSpPr txBox="1">
            <a:spLocks/>
          </p:cNvSpPr>
          <p:nvPr/>
        </p:nvSpPr>
        <p:spPr>
          <a:xfrm>
            <a:off x="6781800" y="4372742"/>
            <a:ext cx="3505200" cy="4524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2600" b="1" dirty="0">
                <a:solidFill>
                  <a:schemeClr val="bg1"/>
                </a:solidFill>
                <a:latin typeface="Arial" panose="020B0604020202020204" pitchFamily="34" charset="0"/>
                <a:cs typeface="Arial" panose="020B0604020202020204" pitchFamily="34" charset="0"/>
              </a:rPr>
              <a:t>HỆ MẶT TRỜI</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469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p:bldP spid="10" grpId="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txBox="1">
            <a:spLocks/>
          </p:cNvSpPr>
          <p:nvPr/>
        </p:nvSpPr>
        <p:spPr>
          <a:xfrm>
            <a:off x="820795" y="561774"/>
            <a:ext cx="10643903" cy="535531"/>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CÁC HÀNH TINH CỦA HỆ MẶT TRỜI</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9" name="Rounded Rectangular Callout 8"/>
          <p:cNvSpPr/>
          <p:nvPr/>
        </p:nvSpPr>
        <p:spPr>
          <a:xfrm>
            <a:off x="492033" y="2179437"/>
            <a:ext cx="3463833" cy="2130768"/>
          </a:xfrm>
          <a:prstGeom prst="wedgeRoundRectCallout">
            <a:avLst>
              <a:gd name="adj1" fmla="val 71187"/>
              <a:gd name="adj2" fmla="val -52723"/>
              <a:gd name="adj3" fmla="val 16667"/>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492033" y="2552323"/>
            <a:ext cx="3383280" cy="1384995"/>
          </a:xfrm>
          <a:prstGeom prst="rect">
            <a:avLst/>
          </a:prstGeom>
          <a:noFill/>
        </p:spPr>
        <p:txBody>
          <a:bodyPr wrap="square" rtlCol="0">
            <a:spAutoFit/>
          </a:bodyPr>
          <a:lstStyle/>
          <a:p>
            <a:pPr algn="ctr"/>
            <a:r>
              <a:rPr lang="en-US" sz="2800" b="1" dirty="0" err="1">
                <a:latin typeface="Arial" panose="020B0604020202020204" pitchFamily="34" charset="0"/>
                <a:cs typeface="Arial" panose="020B0604020202020204" pitchFamily="34" charset="0"/>
              </a:rPr>
              <a:t>Tính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từ</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thì</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Đất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hành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thứ</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mấy</a:t>
            </a:r>
            <a:r>
              <a:rPr lang="en-US" sz="2800" b="1" dirty="0">
                <a:latin typeface="Arial" panose="020B0604020202020204" pitchFamily="34" charset="0"/>
                <a:cs typeface="Arial" panose="020B0604020202020204" pitchFamily="34" charset="0"/>
              </a:rPr>
              <a: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80" y="1738781"/>
            <a:ext cx="3960496" cy="3776193"/>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7725" y="1738781"/>
            <a:ext cx="7395730" cy="3671330"/>
          </a:xfrm>
          <a:prstGeom prst="rect">
            <a:avLst/>
          </a:prstGeom>
        </p:spPr>
      </p:pic>
      <p:sp>
        <p:nvSpPr>
          <p:cNvPr id="14" name="Content Placeholder 5"/>
          <p:cNvSpPr txBox="1">
            <a:spLocks/>
          </p:cNvSpPr>
          <p:nvPr/>
        </p:nvSpPr>
        <p:spPr>
          <a:xfrm>
            <a:off x="6781800" y="4372742"/>
            <a:ext cx="3505200" cy="4524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2600" b="1" dirty="0">
                <a:solidFill>
                  <a:schemeClr val="bg1"/>
                </a:solidFill>
                <a:latin typeface="Arial" panose="020B0604020202020204" pitchFamily="34" charset="0"/>
                <a:cs typeface="Arial" panose="020B0604020202020204" pitchFamily="34" charset="0"/>
              </a:rPr>
              <a:t>HỆ MẶT TRỜI</a:t>
            </a:r>
            <a:endParaRPr lang="en-US" sz="2600" b="1"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4657725" y="1682242"/>
            <a:ext cx="7395731" cy="3889270"/>
          </a:xfrm>
          <a:prstGeom prst="rect">
            <a:avLst/>
          </a:prstGeom>
          <a:solidFill>
            <a:srgbClr val="FFC000"/>
          </a:solidFill>
        </p:spPr>
        <p:txBody>
          <a:bodyPr wrap="square">
            <a:spAutoFit/>
          </a:bodyPr>
          <a:lstStyle/>
          <a:p>
            <a:pPr algn="just">
              <a:lnSpc>
                <a:spcPct val="120000"/>
              </a:lnSpc>
            </a:pPr>
            <a:r>
              <a:rPr lang="vi-VN" sz="2600" b="1" dirty="0">
                <a:latin typeface="Arial" panose="020B0604020202020204" pitchFamily="34" charset="0"/>
                <a:cs typeface="Arial" panose="020B0604020202020204" pitchFamily="34" charset="0"/>
              </a:rPr>
              <a:t>Trái Đất còn có tên gọi khác là Địa Cầu hay Hành tinh xanh. Trong Thái Dương Hệ, hành tinh này có vị trí thứ 3 tính từ Mặt Trời. Xét về khối lượng, bán kính và mật độ vật chất trong các hành tinh đất đá thì Trái Đất là hành tinh lớn nhất. Đồng thời, đây cũng là hành tinh đất đá duy nhất mà các mảng kiến tạo vẫn còn đang hoạt động.</a:t>
            </a:r>
            <a:endParaRPr lang="en-US"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463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98172" y="236657"/>
            <a:ext cx="8477794" cy="4283091"/>
          </a:xfrm>
          <a:prstGeom prst="rect">
            <a:avLst/>
          </a:prstGeom>
        </p:spPr>
      </p:pic>
      <p:sp>
        <p:nvSpPr>
          <p:cNvPr id="9" name="Rectangle 8"/>
          <p:cNvSpPr/>
          <p:nvPr/>
        </p:nvSpPr>
        <p:spPr>
          <a:xfrm>
            <a:off x="879563" y="4685958"/>
            <a:ext cx="10537373" cy="1692771"/>
          </a:xfrm>
          <a:prstGeom prst="rect">
            <a:avLst/>
          </a:prstGeom>
        </p:spPr>
        <p:txBody>
          <a:bodyPr wrap="square">
            <a:spAutoFit/>
          </a:bodyPr>
          <a:lstStyle/>
          <a:p>
            <a:pPr algn="ctr"/>
            <a:r>
              <a:rPr lang="vi-VN" altLang="en-US" sz="2600" b="1" dirty="0">
                <a:solidFill>
                  <a:srgbClr val="000099"/>
                </a:solidFill>
                <a:latin typeface="Arial" panose="020B0604020202020204" pitchFamily="34" charset="0"/>
                <a:cs typeface="Arial" panose="020B0604020202020204" pitchFamily="34" charset="0"/>
              </a:rPr>
              <a:t>Lực hấp dẫn gây ra chuyển động của 8 hành tinh xung quanh Mặt Trời phụ thuộc khối lượng và khoảng cách đến Mặt Trời của các hành tinh.</a:t>
            </a:r>
            <a:r>
              <a:rPr lang="vi-VN" altLang="en-US" sz="2600" b="1" dirty="0">
                <a:solidFill>
                  <a:srgbClr val="FF0000"/>
                </a:solidFill>
                <a:latin typeface="Arial" panose="020B0604020202020204" pitchFamily="34" charset="0"/>
                <a:cs typeface="Arial" panose="020B0604020202020204" pitchFamily="34" charset="0"/>
              </a:rPr>
              <a:t> Theo em dự đoán, thời gian quay quanh Mặt Trời của các hành tinh có giống nhau hay không?</a:t>
            </a:r>
            <a:endParaRPr lang="en-US" altLang="en-US" sz="2600" b="1"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9051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6956" y="1866692"/>
            <a:ext cx="10841421" cy="561885"/>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vi-VN" sz="2800" b="1" i="0" u="sng"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Nhiệm vụ</a:t>
            </a:r>
            <a:r>
              <a:rPr kumimoji="0" lang="vi-VN" sz="2800" b="1" i="0" u="none"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 Hoàn thành phiếu học tập:</a:t>
            </a:r>
          </a:p>
        </p:txBody>
      </p:sp>
      <p:sp>
        <p:nvSpPr>
          <p:cNvPr id="4" name="Rounded Rectangle 3"/>
          <p:cNvSpPr/>
          <p:nvPr/>
        </p:nvSpPr>
        <p:spPr>
          <a:xfrm>
            <a:off x="2403566" y="466448"/>
            <a:ext cx="6309359" cy="10564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HOẠT ĐỘNG NHÓM TỔ</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 phút)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2" name="5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22224" y="270142"/>
            <a:ext cx="2227090" cy="1252738"/>
          </a:xfrm>
          <a:prstGeom prst="rect">
            <a:avLst/>
          </a:prstGeom>
        </p:spPr>
      </p:pic>
    </p:spTree>
    <p:extLst>
      <p:ext uri="{BB962C8B-B14F-4D97-AF65-F5344CB8AC3E}">
        <p14:creationId xmlns:p14="http://schemas.microsoft.com/office/powerpoint/2010/main" val="32079586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989" y="1857967"/>
            <a:ext cx="5022399" cy="3036001"/>
          </a:xfrm>
          <a:prstGeom prst="rect">
            <a:avLst/>
          </a:prstGeom>
        </p:spPr>
      </p:pic>
      <p:sp>
        <p:nvSpPr>
          <p:cNvPr id="3" name="TextBox 2"/>
          <p:cNvSpPr txBox="1"/>
          <p:nvPr/>
        </p:nvSpPr>
        <p:spPr>
          <a:xfrm>
            <a:off x="6392450" y="5103785"/>
            <a:ext cx="5799550" cy="461665"/>
          </a:xfrm>
          <a:prstGeom prst="rect">
            <a:avLst/>
          </a:prstGeom>
          <a:noFill/>
        </p:spPr>
        <p:txBody>
          <a:bodyPr wrap="square" rtlCol="0">
            <a:spAutoFit/>
          </a:bodyPr>
          <a:lstStyle/>
          <a:p>
            <a:r>
              <a:rPr lang="en-US" sz="2400" b="1" dirty="0" err="1">
                <a:solidFill>
                  <a:srgbClr val="FF0000"/>
                </a:solidFill>
                <a:latin typeface="Times New Roman" panose="02020603050405020304" pitchFamily="18" charset="0"/>
                <a:cs typeface="Times New Roman" panose="02020603050405020304" pitchFamily="18" charset="0"/>
              </a:rPr>
              <a:t>Khoảng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cách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từ</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Trái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Đất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đến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p>
        </p:txBody>
      </p:sp>
      <p:sp>
        <p:nvSpPr>
          <p:cNvPr id="4" name="TextBox 3"/>
          <p:cNvSpPr txBox="1"/>
          <p:nvPr/>
        </p:nvSpPr>
        <p:spPr>
          <a:xfrm>
            <a:off x="754280" y="1995242"/>
            <a:ext cx="5124005" cy="3108543"/>
          </a:xfrm>
          <a:prstGeom prst="rect">
            <a:avLst/>
          </a:prstGeom>
          <a:noFill/>
        </p:spPr>
        <p:txBody>
          <a:bodyPr wrap="square" rtlCol="0">
            <a:spAutoFit/>
          </a:bodyPr>
          <a:lstStyle/>
          <a:p>
            <a:pPr algn="just"/>
            <a:r>
              <a:rPr lang="en-US" sz="2800" b="1" dirty="0">
                <a:latin typeface="Arial" panose="020B0604020202020204" pitchFamily="34" charset="0"/>
                <a:cs typeface="Arial" panose="020B0604020202020204" pitchFamily="34" charset="0"/>
              </a:rPr>
              <a:t>Au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đơn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vị</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chiều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dài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văn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học</a:t>
            </a:r>
            <a:r>
              <a:rPr lang="en-US" sz="2800" b="1" dirty="0">
                <a:latin typeface="Arial" panose="020B0604020202020204" pitchFamily="34" charset="0"/>
                <a:cs typeface="Arial" panose="020B0604020202020204" pitchFamily="34" charset="0"/>
              </a:rPr>
              <a:t>, 1 Au </a:t>
            </a:r>
            <a:r>
              <a:rPr lang="vi-VN" sz="2800" b="1" dirty="0">
                <a:latin typeface="Arial" panose="020B0604020202020204" pitchFamily="34" charset="0"/>
                <a:cs typeface="Arial" panose="020B0604020202020204" pitchFamily="34" charset="0"/>
              </a:rPr>
              <a:t>còn gọi </a:t>
            </a:r>
            <a:r>
              <a:rPr lang="en-US" sz="2800" b="1" dirty="0" err="1">
                <a:latin typeface="Arial" panose="020B0604020202020204" pitchFamily="34" charset="0"/>
                <a:cs typeface="Arial" panose="020B0604020202020204" pitchFamily="34" charset="0"/>
              </a:rPr>
              <a:t>là</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đơn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vị</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thiên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văn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đvtv</a:t>
            </a:r>
            <a:r>
              <a:rPr lang="en-US" sz="2800" b="1" dirty="0">
                <a:latin typeface="Arial" panose="020B0604020202020204" pitchFamily="34" charset="0"/>
                <a:cs typeface="Arial" panose="020B0604020202020204" pitchFamily="34" charset="0"/>
              </a:rPr>
              <a:t>)</a:t>
            </a:r>
            <a:r>
              <a:rPr lang="vi-VN" sz="2800" b="1" dirty="0">
                <a:latin typeface="Arial" panose="020B0604020202020204" pitchFamily="34" charset="0"/>
                <a:cs typeface="Arial" panose="020B0604020202020204" pitchFamily="34" charset="0"/>
              </a:rPr>
              <a:t> có chiều dài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bằng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khoảng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cách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từ</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Trái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Đất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đến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Mặt</a:t>
            </a:r>
            <a:r>
              <a:rPr lang="en-US" sz="2800" b="1" dirty="0">
                <a:latin typeface="Arial" panose="020B0604020202020204" pitchFamily="34" charset="0"/>
                <a:cs typeface="Arial" panose="020B0604020202020204" pitchFamily="34" charset="0"/>
              </a:rPr>
              <a:t> </a:t>
            </a:r>
            <a:r>
              <a:rPr lang="vi-VN" sz="2800" b="1" dirty="0">
                <a:latin typeface="Arial" panose="020B0604020202020204" pitchFamily="34" charset="0"/>
                <a:cs typeface="Arial" panose="020B0604020202020204" pitchFamily="34" charset="0"/>
              </a:rPr>
              <a:t>T</a:t>
            </a:r>
            <a:r>
              <a:rPr lang="en-US" sz="2800" b="1" dirty="0" err="1">
                <a:latin typeface="Arial" panose="020B0604020202020204" pitchFamily="34" charset="0"/>
                <a:cs typeface="Arial" panose="020B0604020202020204" pitchFamily="34" charset="0"/>
              </a:rPr>
              <a:t>rời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xấp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xỉ</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bằng</a:t>
            </a:r>
            <a:r>
              <a:rPr lang="en-US" sz="2800" b="1" dirty="0">
                <a:latin typeface="Arial" panose="020B0604020202020204" pitchFamily="34" charset="0"/>
                <a:cs typeface="Arial" panose="020B0604020202020204" pitchFamily="34" charset="0"/>
              </a:rPr>
              <a:t> 150 </a:t>
            </a:r>
            <a:r>
              <a:rPr lang="en-US" sz="2800" b="1" dirty="0" err="1">
                <a:latin typeface="Arial" panose="020B0604020202020204" pitchFamily="34" charset="0"/>
                <a:cs typeface="Arial" panose="020B0604020202020204" pitchFamily="34" charset="0"/>
              </a:rPr>
              <a:t>triệu</a:t>
            </a:r>
            <a:r>
              <a:rPr lang="en-US" sz="2800" b="1" dirty="0">
                <a:latin typeface="Arial" panose="020B0604020202020204" pitchFamily="34" charset="0"/>
                <a:cs typeface="Arial" panose="020B0604020202020204" pitchFamily="34" charset="0"/>
              </a:rPr>
              <a:t> km.</a:t>
            </a:r>
          </a:p>
        </p:txBody>
      </p:sp>
      <p:sp>
        <p:nvSpPr>
          <p:cNvPr id="5" name="Rounded Rectangle 4"/>
          <p:cNvSpPr/>
          <p:nvPr/>
        </p:nvSpPr>
        <p:spPr>
          <a:xfrm>
            <a:off x="1175657" y="360885"/>
            <a:ext cx="10006149" cy="10564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FF0000"/>
                </a:solidFill>
                <a:latin typeface="Arial" panose="020B0604020202020204" pitchFamily="34" charset="0"/>
                <a:cs typeface="Arial" panose="020B0604020202020204" pitchFamily="34" charset="0"/>
              </a:rPr>
              <a:t>ĐƠN VỊ ĐO CHIỀU DÀI TRONG THIÊN VĂN HỌC</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99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01783" y="308634"/>
            <a:ext cx="10006149" cy="54045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FF0000"/>
                </a:solidFill>
                <a:latin typeface="Arial" panose="020B0604020202020204" pitchFamily="34" charset="0"/>
                <a:cs typeface="Arial" panose="020B0604020202020204" pitchFamily="34" charset="0"/>
              </a:rPr>
              <a:t>4 HÀNH TINH VÒNG TRONG CỦA HỆ MẶT TRỜI</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6191794" y="1332409"/>
            <a:ext cx="5623859" cy="33963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564178" y="1231378"/>
            <a:ext cx="5209605" cy="3693319"/>
          </a:xfrm>
          <a:prstGeom prst="rect">
            <a:avLst/>
          </a:prstGeom>
          <a:noFill/>
        </p:spPr>
        <p:txBody>
          <a:bodyPr wrap="square" rtlCol="0">
            <a:spAutoFit/>
          </a:bodyPr>
          <a:lstStyle/>
          <a:p>
            <a:pPr algn="just"/>
            <a:r>
              <a:rPr lang="vi-VN" sz="2600" b="1" dirty="0">
                <a:solidFill>
                  <a:srgbClr val="000099"/>
                </a:solidFill>
                <a:latin typeface="Arial" panose="020B0604020202020204" pitchFamily="34" charset="0"/>
                <a:cs typeface="Arial" panose="020B0604020202020204" pitchFamily="34" charset="0"/>
              </a:rPr>
              <a:t>4 hành tinh vòng trong của hệ Mặt Trời là: </a:t>
            </a:r>
            <a:r>
              <a:rPr lang="vi-VN" sz="2600" b="1" i="1" dirty="0">
                <a:solidFill>
                  <a:srgbClr val="000099"/>
                </a:solidFill>
                <a:latin typeface="Arial" panose="020B0604020202020204" pitchFamily="34" charset="0"/>
                <a:cs typeface="Arial" panose="020B0604020202020204" pitchFamily="34" charset="0"/>
              </a:rPr>
              <a:t>Thủy tinh, Kim tinh, Trái Đất, Hỏa tinh</a:t>
            </a:r>
          </a:p>
          <a:p>
            <a:pPr algn="just"/>
            <a:r>
              <a:rPr lang="vi-VN" sz="2600" b="1" dirty="0">
                <a:solidFill>
                  <a:srgbClr val="000099"/>
                </a:solidFill>
                <a:latin typeface="Arial" panose="020B0604020202020204" pitchFamily="34" charset="0"/>
                <a:cs typeface="Arial" panose="020B0604020202020204" pitchFamily="34" charset="0"/>
              </a:rPr>
              <a:t>=&gt; Các hành tinh đất đá</a:t>
            </a:r>
          </a:p>
          <a:p>
            <a:pPr algn="just"/>
            <a:r>
              <a:rPr lang="vi-VN" sz="2600" b="1" dirty="0">
                <a:solidFill>
                  <a:srgbClr val="FF0000"/>
                </a:solidFill>
                <a:latin typeface="Arial" panose="020B0604020202020204" pitchFamily="34" charset="0"/>
                <a:cs typeface="Arial" panose="020B0604020202020204" pitchFamily="34" charset="0"/>
              </a:rPr>
              <a:t>* Đặc điểm: </a:t>
            </a:r>
          </a:p>
          <a:p>
            <a:pPr algn="just"/>
            <a:r>
              <a:rPr lang="vi-VN" sz="2600" b="1" dirty="0">
                <a:solidFill>
                  <a:srgbClr val="000099"/>
                </a:solidFill>
                <a:latin typeface="Arial" panose="020B0604020202020204" pitchFamily="34" charset="0"/>
                <a:cs typeface="Arial" panose="020B0604020202020204" pitchFamily="34" charset="0"/>
              </a:rPr>
              <a:t>+ Thành phần chủ yếu là Silicat và các kim loại</a:t>
            </a:r>
          </a:p>
          <a:p>
            <a:pPr algn="just"/>
            <a:r>
              <a:rPr lang="vi-VN" sz="2600" b="1" dirty="0">
                <a:solidFill>
                  <a:srgbClr val="000099"/>
                </a:solidFill>
                <a:latin typeface="Arial" panose="020B0604020202020204" pitchFamily="34" charset="0"/>
                <a:cs typeface="Arial" panose="020B0604020202020204" pitchFamily="34" charset="0"/>
              </a:rPr>
              <a:t>+ Nằm gần Mặt Trời nên có nhiệt độ cao</a:t>
            </a:r>
            <a:endParaRPr lang="en-US" sz="2600" b="1" dirty="0">
              <a:solidFill>
                <a:srgbClr val="000099"/>
              </a:solidFill>
              <a:latin typeface="Arial" panose="020B0604020202020204" pitchFamily="34" charset="0"/>
              <a:cs typeface="Arial" panose="020B0604020202020204" pitchFamily="34" charset="0"/>
            </a:endParaRPr>
          </a:p>
        </p:txBody>
      </p:sp>
      <p:sp>
        <p:nvSpPr>
          <p:cNvPr id="5" name="Rounded Rectangle 4"/>
          <p:cNvSpPr/>
          <p:nvPr/>
        </p:nvSpPr>
        <p:spPr>
          <a:xfrm>
            <a:off x="420486" y="5212077"/>
            <a:ext cx="11251475" cy="8519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1" i="1" dirty="0">
                <a:solidFill>
                  <a:srgbClr val="FF0000"/>
                </a:solidFill>
                <a:latin typeface="Arial" panose="020B0604020202020204" pitchFamily="34" charset="0"/>
                <a:cs typeface="Arial" panose="020B0604020202020204" pitchFamily="34" charset="0"/>
              </a:rPr>
              <a:t>? Trong 4 hành tinh vòng trong của hệ Mặt Trời, một ngày của hành tinh nào có thời gian gần bằng một ngày của Trái Đất?</a:t>
            </a:r>
            <a:endParaRPr kumimoji="0" lang="en-US" sz="28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6" name="Oval 23"/>
          <p:cNvSpPr>
            <a:spLocks noChangeArrowheads="1"/>
          </p:cNvSpPr>
          <p:nvPr/>
        </p:nvSpPr>
        <p:spPr bwMode="auto">
          <a:xfrm>
            <a:off x="10998925" y="2586445"/>
            <a:ext cx="67303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56204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23405" y="452325"/>
            <a:ext cx="10006149" cy="54045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srgbClr val="FF0000"/>
                </a:solidFill>
                <a:latin typeface="Arial" panose="020B0604020202020204" pitchFamily="34" charset="0"/>
                <a:cs typeface="Arial" panose="020B0604020202020204" pitchFamily="34" charset="0"/>
              </a:rPr>
              <a:t>4 HÀNH TINH VÒNG NGOÀI CỦA HỆ MẶT TRỜI</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4" name="TextBox 3"/>
          <p:cNvSpPr txBox="1"/>
          <p:nvPr/>
        </p:nvSpPr>
        <p:spPr>
          <a:xfrm>
            <a:off x="780404" y="1551054"/>
            <a:ext cx="5502829" cy="4093428"/>
          </a:xfrm>
          <a:prstGeom prst="rect">
            <a:avLst/>
          </a:prstGeom>
          <a:noFill/>
        </p:spPr>
        <p:txBody>
          <a:bodyPr wrap="square" rtlCol="0">
            <a:spAutoFit/>
          </a:bodyPr>
          <a:lstStyle/>
          <a:p>
            <a:pPr algn="just"/>
            <a:r>
              <a:rPr lang="vi-VN" sz="2600" b="1" dirty="0">
                <a:solidFill>
                  <a:srgbClr val="000099"/>
                </a:solidFill>
                <a:latin typeface="Arial" panose="020B0604020202020204" pitchFamily="34" charset="0"/>
                <a:cs typeface="Arial" panose="020B0604020202020204" pitchFamily="34" charset="0"/>
              </a:rPr>
              <a:t>4 hành tinh vòng ngoài của hệ Mặt Trời là: </a:t>
            </a:r>
            <a:r>
              <a:rPr lang="vi-VN" sz="2600" b="1" i="1" dirty="0">
                <a:solidFill>
                  <a:srgbClr val="000099"/>
                </a:solidFill>
                <a:latin typeface="Arial" panose="020B0604020202020204" pitchFamily="34" charset="0"/>
                <a:cs typeface="Arial" panose="020B0604020202020204" pitchFamily="34" charset="0"/>
              </a:rPr>
              <a:t>Mộc tinh, Thổ tinh, Thiên Vương tinh, Hải Vương tinh</a:t>
            </a:r>
          </a:p>
          <a:p>
            <a:pPr algn="just"/>
            <a:r>
              <a:rPr lang="vi-VN" sz="2600" b="1" dirty="0">
                <a:solidFill>
                  <a:srgbClr val="000099"/>
                </a:solidFill>
                <a:latin typeface="Arial" panose="020B0604020202020204" pitchFamily="34" charset="0"/>
                <a:cs typeface="Arial" panose="020B0604020202020204" pitchFamily="34" charset="0"/>
              </a:rPr>
              <a:t>=&gt; Các hành tinh khí khổng lồ</a:t>
            </a:r>
          </a:p>
          <a:p>
            <a:pPr algn="just"/>
            <a:r>
              <a:rPr lang="vi-VN" sz="2600" b="1" dirty="0">
                <a:solidFill>
                  <a:srgbClr val="FF0000"/>
                </a:solidFill>
                <a:latin typeface="Arial" panose="020B0604020202020204" pitchFamily="34" charset="0"/>
                <a:cs typeface="Arial" panose="020B0604020202020204" pitchFamily="34" charset="0"/>
              </a:rPr>
              <a:t>* Đặc điểm: </a:t>
            </a:r>
          </a:p>
          <a:p>
            <a:pPr algn="just"/>
            <a:r>
              <a:rPr lang="vi-VN" sz="2600" b="1" dirty="0">
                <a:solidFill>
                  <a:srgbClr val="000099"/>
                </a:solidFill>
                <a:latin typeface="Arial" panose="020B0604020202020204" pitchFamily="34" charset="0"/>
                <a:cs typeface="Arial" panose="020B0604020202020204" pitchFamily="34" charset="0"/>
              </a:rPr>
              <a:t>+ Thành phần chủ yếu là các hợp chất khí</a:t>
            </a:r>
          </a:p>
          <a:p>
            <a:pPr algn="just"/>
            <a:r>
              <a:rPr lang="vi-VN" sz="2600" b="1" dirty="0">
                <a:solidFill>
                  <a:srgbClr val="000099"/>
                </a:solidFill>
                <a:latin typeface="Arial" panose="020B0604020202020204" pitchFamily="34" charset="0"/>
                <a:cs typeface="Arial" panose="020B0604020202020204" pitchFamily="34" charset="0"/>
              </a:rPr>
              <a:t>+ Có kích thước rất lớn</a:t>
            </a:r>
          </a:p>
          <a:p>
            <a:pPr algn="just"/>
            <a:r>
              <a:rPr lang="vi-VN" sz="2600" b="1" dirty="0">
                <a:solidFill>
                  <a:srgbClr val="000099"/>
                </a:solidFill>
                <a:latin typeface="Arial" panose="020B0604020202020204" pitchFamily="34" charset="0"/>
                <a:cs typeface="Arial" panose="020B0604020202020204" pitchFamily="34" charset="0"/>
              </a:rPr>
              <a:t>+ Nằm xa Mặt Trời nên có nhiệt độ thấp</a:t>
            </a:r>
            <a:endParaRPr lang="en-US" sz="2600" b="1" dirty="0">
              <a:solidFill>
                <a:srgbClr val="000099"/>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6743" y="1646655"/>
            <a:ext cx="5368834" cy="39022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6461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8639" y="384302"/>
            <a:ext cx="5440980" cy="29597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052" y="384302"/>
            <a:ext cx="5368834" cy="29597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646910" y="3718856"/>
            <a:ext cx="11005159" cy="2492990"/>
          </a:xfrm>
          <a:prstGeom prst="rect">
            <a:avLst/>
          </a:prstGeom>
          <a:ln w="38100">
            <a:solidFill>
              <a:srgbClr val="0066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20000"/>
              </a:lnSpc>
            </a:pP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Khoảng</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cách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từ</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các</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hành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tinh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khác</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nhau</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đến</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là</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vi-VN"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và</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chu</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kì</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quay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quanh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của</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các</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hành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tinh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khác</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nhau</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là</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vi-VN" sz="2600" b="1" dirty="0">
                <a:solidFill>
                  <a:srgbClr val="000099"/>
                </a:solidFill>
                <a:latin typeface="Arial" panose="020B0604020202020204" pitchFamily="34" charset="0"/>
                <a:ea typeface="Arial" panose="020B0604020202020204" pitchFamily="34" charset="0"/>
                <a:cs typeface="Arial" panose="020B0604020202020204" pitchFamily="34" charset="0"/>
              </a:rPr>
              <a:t>.</a:t>
            </a:r>
            <a:endPar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endParaRPr>
          </a:p>
          <a:p>
            <a:pPr algn="just">
              <a:lnSpc>
                <a:spcPct val="120000"/>
              </a:lnSpc>
            </a:pP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Hành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tinh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ở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càng</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xa</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thì</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có</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chu</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kì</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quay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quanh</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ea typeface="Arial" panose="020B0604020202020204" pitchFamily="34" charset="0"/>
                <a:cs typeface="Arial" panose="020B0604020202020204" pitchFamily="34" charset="0"/>
              </a:rPr>
              <a:t>càng</a:t>
            </a:r>
            <a:r>
              <a:rPr lang="en-US" sz="2600" b="1" dirty="0">
                <a:solidFill>
                  <a:srgbClr val="000099"/>
                </a:solidFill>
                <a:latin typeface="Arial" panose="020B0604020202020204" pitchFamily="34" charset="0"/>
                <a:ea typeface="Arial" panose="020B0604020202020204" pitchFamily="34" charset="0"/>
                <a:cs typeface="Arial" panose="020B0604020202020204" pitchFamily="34" charset="0"/>
              </a:rPr>
              <a:t> ……</a:t>
            </a:r>
            <a:r>
              <a:rPr lang="vi-VN" sz="2600" b="1" dirty="0">
                <a:solidFill>
                  <a:srgbClr val="000099"/>
                </a:solidFill>
                <a:latin typeface="Arial" panose="020B0604020202020204" pitchFamily="34" charset="0"/>
                <a:ea typeface="Arial" panose="020B0604020202020204" pitchFamily="34" charset="0"/>
                <a:cs typeface="Arial" panose="020B0604020202020204" pitchFamily="34" charset="0"/>
              </a:rPr>
              <a:t>....</a:t>
            </a:r>
            <a:endParaRPr lang="en-US" sz="2600" b="1" dirty="0">
              <a:solidFill>
                <a:srgbClr val="000099"/>
              </a:solidFill>
              <a:effectLst/>
              <a:latin typeface="Arial" panose="020B0604020202020204" pitchFamily="34" charset="0"/>
              <a:ea typeface="Arial" panose="020B0604020202020204" pitchFamily="34" charset="0"/>
              <a:cs typeface="Arial" panose="020B0604020202020204" pitchFamily="34" charset="0"/>
            </a:endParaRPr>
          </a:p>
        </p:txBody>
      </p:sp>
      <p:sp>
        <p:nvSpPr>
          <p:cNvPr id="5" name="TextBox 4"/>
          <p:cNvSpPr txBox="1"/>
          <p:nvPr/>
        </p:nvSpPr>
        <p:spPr>
          <a:xfrm>
            <a:off x="646910" y="4193177"/>
            <a:ext cx="2050868" cy="492443"/>
          </a:xfrm>
          <a:prstGeom prst="rect">
            <a:avLst/>
          </a:prstGeom>
          <a:noFill/>
        </p:spPr>
        <p:txBody>
          <a:bodyPr wrap="square" rtlCol="0">
            <a:spAutoFit/>
          </a:bodyPr>
          <a:lstStyle/>
          <a:p>
            <a:r>
              <a:rPr lang="vi-VN" sz="2600" b="1" dirty="0">
                <a:solidFill>
                  <a:srgbClr val="FF0000"/>
                </a:solidFill>
                <a:latin typeface="Arial" panose="020B0604020202020204" pitchFamily="34" charset="0"/>
                <a:cs typeface="Arial" panose="020B0604020202020204" pitchFamily="34" charset="0"/>
              </a:rPr>
              <a:t>khác nhau</a:t>
            </a:r>
            <a:endParaRPr lang="en-US" sz="2600" b="1" dirty="0">
              <a:solidFill>
                <a:srgbClr val="FF0000"/>
              </a:solidFill>
              <a:latin typeface="Arial" panose="020B0604020202020204" pitchFamily="34" charset="0"/>
              <a:cs typeface="Arial" panose="020B0604020202020204" pitchFamily="34" charset="0"/>
            </a:endParaRPr>
          </a:p>
        </p:txBody>
      </p:sp>
      <p:sp>
        <p:nvSpPr>
          <p:cNvPr id="6" name="TextBox 5"/>
          <p:cNvSpPr txBox="1"/>
          <p:nvPr/>
        </p:nvSpPr>
        <p:spPr>
          <a:xfrm>
            <a:off x="1953196" y="4667498"/>
            <a:ext cx="2050868" cy="492443"/>
          </a:xfrm>
          <a:prstGeom prst="rect">
            <a:avLst/>
          </a:prstGeom>
          <a:noFill/>
        </p:spPr>
        <p:txBody>
          <a:bodyPr wrap="square" rtlCol="0">
            <a:spAutoFit/>
          </a:bodyPr>
          <a:lstStyle/>
          <a:p>
            <a:r>
              <a:rPr lang="vi-VN" sz="2600" b="1" dirty="0">
                <a:solidFill>
                  <a:srgbClr val="FF0000"/>
                </a:solidFill>
                <a:latin typeface="Arial" panose="020B0604020202020204" pitchFamily="34" charset="0"/>
                <a:cs typeface="Arial" panose="020B0604020202020204" pitchFamily="34" charset="0"/>
              </a:rPr>
              <a:t>khác nhau</a:t>
            </a:r>
            <a:endParaRPr lang="en-US" sz="2600" b="1" dirty="0">
              <a:solidFill>
                <a:srgbClr val="FF0000"/>
              </a:solidFill>
              <a:latin typeface="Arial" panose="020B0604020202020204" pitchFamily="34" charset="0"/>
              <a:cs typeface="Arial" panose="020B0604020202020204" pitchFamily="34" charset="0"/>
            </a:endParaRPr>
          </a:p>
        </p:txBody>
      </p:sp>
      <p:sp>
        <p:nvSpPr>
          <p:cNvPr id="7" name="TextBox 6"/>
          <p:cNvSpPr txBox="1"/>
          <p:nvPr/>
        </p:nvSpPr>
        <p:spPr>
          <a:xfrm>
            <a:off x="1672344" y="5616140"/>
            <a:ext cx="1136170" cy="492443"/>
          </a:xfrm>
          <a:prstGeom prst="rect">
            <a:avLst/>
          </a:prstGeom>
          <a:noFill/>
        </p:spPr>
        <p:txBody>
          <a:bodyPr wrap="square" rtlCol="0">
            <a:spAutoFit/>
          </a:bodyPr>
          <a:lstStyle/>
          <a:p>
            <a:r>
              <a:rPr lang="vi-VN" sz="2600" b="1" dirty="0">
                <a:solidFill>
                  <a:srgbClr val="FF0000"/>
                </a:solidFill>
                <a:latin typeface="Arial" panose="020B0604020202020204" pitchFamily="34" charset="0"/>
                <a:cs typeface="Arial" panose="020B0604020202020204" pitchFamily="34" charset="0"/>
              </a:rPr>
              <a:t>lâu</a:t>
            </a:r>
            <a:endParaRPr lang="en-US" sz="2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26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928515" y="481947"/>
            <a:ext cx="10292479" cy="1529733"/>
          </a:xfrm>
        </p:spPr>
        <p:txBody>
          <a:bodyPr/>
          <a:lstStyle/>
          <a:p>
            <a:pPr marL="0" indent="0" algn="just">
              <a:buNone/>
            </a:pPr>
            <a:r>
              <a:rPr lang="en-US" sz="2800" b="1" dirty="0" err="1">
                <a:solidFill>
                  <a:srgbClr val="000099"/>
                </a:solidFill>
                <a:latin typeface="Arial" panose="020B0604020202020204" pitchFamily="34" charset="0"/>
                <a:cs typeface="Arial" panose="020B0604020202020204" pitchFamily="34" charset="0"/>
              </a:rPr>
              <a:t>Em</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đã</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biết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Trái</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Đất</a:t>
            </a:r>
            <a:r>
              <a:rPr lang="en-US" sz="2800" b="1" dirty="0">
                <a:solidFill>
                  <a:srgbClr val="000099"/>
                </a:solidFill>
                <a:latin typeface="Arial" panose="020B0604020202020204" pitchFamily="34" charset="0"/>
                <a:cs typeface="Arial" panose="020B0604020202020204" pitchFamily="34" charset="0"/>
              </a:rPr>
              <a:t> quay </a:t>
            </a:r>
            <a:r>
              <a:rPr lang="en-US" sz="2800" b="1" dirty="0" err="1">
                <a:solidFill>
                  <a:srgbClr val="000099"/>
                </a:solidFill>
                <a:latin typeface="Arial" panose="020B0604020202020204" pitchFamily="34" charset="0"/>
                <a:cs typeface="Arial" panose="020B0604020202020204" pitchFamily="34" charset="0"/>
              </a:rPr>
              <a:t>quanh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Mặt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Trời</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Mặt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Trăng</a:t>
            </a:r>
            <a:r>
              <a:rPr lang="en-US" sz="2800" b="1" dirty="0">
                <a:solidFill>
                  <a:srgbClr val="000099"/>
                </a:solidFill>
                <a:latin typeface="Arial" panose="020B0604020202020204" pitchFamily="34" charset="0"/>
                <a:cs typeface="Arial" panose="020B0604020202020204" pitchFamily="34" charset="0"/>
              </a:rPr>
              <a:t> quay </a:t>
            </a:r>
            <a:r>
              <a:rPr lang="en-US" sz="2800" b="1" dirty="0" err="1">
                <a:solidFill>
                  <a:srgbClr val="000099"/>
                </a:solidFill>
                <a:latin typeface="Arial" panose="020B0604020202020204" pitchFamily="34" charset="0"/>
                <a:cs typeface="Arial" panose="020B0604020202020204" pitchFamily="34" charset="0"/>
              </a:rPr>
              <a:t>quanh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Trái</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Đất</a:t>
            </a:r>
            <a:r>
              <a:rPr lang="vi-VN" sz="2800" b="1" dirty="0">
                <a:solidFill>
                  <a:srgbClr val="000099"/>
                </a:solidFill>
                <a:latin typeface="Arial" panose="020B0604020202020204" pitchFamily="34" charset="0"/>
                <a:cs typeface="Arial" panose="020B0604020202020204" pitchFamily="34" charset="0"/>
              </a:rPr>
              <a: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Vậy</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còn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có</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những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thiên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thể</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nào</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khác</a:t>
            </a:r>
            <a:r>
              <a:rPr lang="en-US" sz="2800" b="1" dirty="0">
                <a:solidFill>
                  <a:srgbClr val="000099"/>
                </a:solidFill>
                <a:latin typeface="Arial" panose="020B0604020202020204" pitchFamily="34" charset="0"/>
                <a:cs typeface="Arial" panose="020B0604020202020204" pitchFamily="34" charset="0"/>
              </a:rPr>
              <a:t> quay </a:t>
            </a:r>
            <a:r>
              <a:rPr lang="en-US" sz="2800" b="1" dirty="0" err="1">
                <a:solidFill>
                  <a:srgbClr val="000099"/>
                </a:solidFill>
                <a:latin typeface="Arial" panose="020B0604020202020204" pitchFamily="34" charset="0"/>
                <a:cs typeface="Arial" panose="020B0604020202020204" pitchFamily="34" charset="0"/>
              </a:rPr>
              <a:t>quanh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Mặt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Trời</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không</a:t>
            </a:r>
            <a:r>
              <a:rPr lang="en-US" sz="2800" b="1" dirty="0">
                <a:solidFill>
                  <a:srgbClr val="000099"/>
                </a:solidFill>
                <a:latin typeface="Arial" panose="020B0604020202020204" pitchFamily="34" charset="0"/>
                <a:cs typeface="Arial" panose="020B0604020202020204" pitchFamily="34" charset="0"/>
              </a:rPr>
              <a:t> ?  </a:t>
            </a:r>
          </a:p>
        </p:txBody>
      </p:sp>
      <p:sp>
        <p:nvSpPr>
          <p:cNvPr id="5" name="TextBox 4"/>
          <p:cNvSpPr txBox="1"/>
          <p:nvPr/>
        </p:nvSpPr>
        <p:spPr>
          <a:xfrm>
            <a:off x="928514" y="2213809"/>
            <a:ext cx="10292479" cy="954107"/>
          </a:xfrm>
          <a:prstGeom prst="rect">
            <a:avLst/>
          </a:prstGeom>
          <a:noFill/>
        </p:spPr>
        <p:txBody>
          <a:bodyPr wrap="square" rtlCol="0">
            <a:spAutoFit/>
          </a:bodyPr>
          <a:lstStyle/>
          <a:p>
            <a:pPr algn="just"/>
            <a:r>
              <a:rPr lang="en-US" sz="2800" b="1" dirty="0" err="1">
                <a:solidFill>
                  <a:srgbClr val="FF0000"/>
                </a:solidFill>
                <a:latin typeface="Arial" panose="020B0604020202020204" pitchFamily="34" charset="0"/>
                <a:cs typeface="Arial" panose="020B0604020202020204" pitchFamily="34" charset="0"/>
              </a:rPr>
              <a:t>Trong</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các</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thiên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thể</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xoay</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quanh</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Mặt</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Trời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Thiên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thể</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nào</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gần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Mặt</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Trời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nhất</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Thiên</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thể</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nào</a:t>
            </a:r>
            <a:r>
              <a:rPr lang="en-US" sz="2800" b="1" dirty="0">
                <a:solidFill>
                  <a:srgbClr val="FF0000"/>
                </a:solidFill>
                <a:latin typeface="Arial" panose="020B0604020202020204" pitchFamily="34" charset="0"/>
                <a:cs typeface="Arial" panose="020B0604020202020204" pitchFamily="34" charset="0"/>
              </a:rPr>
              <a:t> ở </a:t>
            </a:r>
            <a:r>
              <a:rPr lang="en-US" sz="2800" b="1" dirty="0" err="1">
                <a:solidFill>
                  <a:srgbClr val="FF0000"/>
                </a:solidFill>
                <a:latin typeface="Arial" panose="020B0604020202020204" pitchFamily="34" charset="0"/>
                <a:cs typeface="Arial" panose="020B0604020202020204" pitchFamily="34" charset="0"/>
              </a:rPr>
              <a:t>xa</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Mặt</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Trời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nhất</a:t>
            </a:r>
            <a:r>
              <a:rPr lang="en-US" sz="2800" b="1" dirty="0">
                <a:solidFill>
                  <a:srgbClr val="FF0000"/>
                </a:solidFill>
                <a:latin typeface="Arial" panose="020B0604020202020204" pitchFamily="34" charset="0"/>
                <a:cs typeface="Arial" panose="020B0604020202020204" pitchFamily="34" charset="0"/>
              </a:rPr>
              <a:t> ?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9509" y="3370045"/>
            <a:ext cx="5992008" cy="3370504"/>
          </a:xfrm>
          <a:prstGeom prst="rect">
            <a:avLst/>
          </a:prstGeom>
        </p:spPr>
      </p:pic>
    </p:spTree>
    <p:extLst>
      <p:ext uri="{BB962C8B-B14F-4D97-AF65-F5344CB8AC3E}">
        <p14:creationId xmlns:p14="http://schemas.microsoft.com/office/powerpoint/2010/main" val="277229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Các hành tinh của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54: HỆ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648450" y="1959429"/>
            <a:ext cx="10663984" cy="1477328"/>
          </a:xfrm>
          <a:prstGeom prst="rect">
            <a:avLst/>
          </a:prstGeom>
        </p:spPr>
        <p:txBody>
          <a:bodyPr wrap="square">
            <a:spAutoFit/>
          </a:bodyPr>
          <a:lstStyle/>
          <a:p>
            <a:pPr algn="just"/>
            <a:r>
              <a:rPr lang="vi-VN" altLang="en-US" sz="3000" b="1" dirty="0">
                <a:solidFill>
                  <a:schemeClr val="bg1"/>
                </a:solidFill>
                <a:latin typeface="Arial" panose="020B0604020202020204" pitchFamily="34" charset="0"/>
                <a:cs typeface="Arial" panose="020B0604020202020204" pitchFamily="34" charset="0"/>
              </a:rPr>
              <a:t>- Hệ Mặt Trời có </a:t>
            </a:r>
            <a:r>
              <a:rPr lang="en-US" altLang="en-US" sz="3000" b="1" dirty="0">
                <a:solidFill>
                  <a:schemeClr val="bg1"/>
                </a:solidFill>
                <a:latin typeface="Arial" panose="020B0604020202020204" pitchFamily="34" charset="0"/>
                <a:cs typeface="Arial" panose="020B0604020202020204" pitchFamily="34" charset="0"/>
              </a:rPr>
              <a:t>8 </a:t>
            </a:r>
            <a:r>
              <a:rPr lang="en-US" altLang="en-US" sz="3000" b="1" dirty="0" err="1">
                <a:solidFill>
                  <a:schemeClr val="bg1"/>
                </a:solidFill>
                <a:latin typeface="Arial" panose="020B0604020202020204" pitchFamily="34" charset="0"/>
                <a:cs typeface="Arial" panose="020B0604020202020204" pitchFamily="34" charset="0"/>
              </a:rPr>
              <a:t>hành</a:t>
            </a:r>
            <a:r>
              <a:rPr lang="en-US" altLang="en-US" sz="3000" b="1" dirty="0">
                <a:solidFill>
                  <a:schemeClr val="bg1"/>
                </a:solidFill>
                <a:latin typeface="Arial" panose="020B0604020202020204" pitchFamily="34" charset="0"/>
                <a:cs typeface="Arial" panose="020B0604020202020204" pitchFamily="34" charset="0"/>
              </a:rPr>
              <a:t> </a:t>
            </a:r>
            <a:r>
              <a:rPr lang="en-US" altLang="en-US" sz="3000" b="1" dirty="0" err="1">
                <a:solidFill>
                  <a:schemeClr val="bg1"/>
                </a:solidFill>
                <a:latin typeface="Arial" panose="020B0604020202020204" pitchFamily="34" charset="0"/>
                <a:cs typeface="Arial" panose="020B0604020202020204" pitchFamily="34" charset="0"/>
              </a:rPr>
              <a:t>tinh</a:t>
            </a:r>
            <a:r>
              <a:rPr lang="en-US" altLang="en-US" sz="3000" b="1" dirty="0">
                <a:solidFill>
                  <a:schemeClr val="bg1"/>
                </a:solidFill>
                <a:latin typeface="Arial" panose="020B0604020202020204" pitchFamily="34" charset="0"/>
                <a:cs typeface="Arial" panose="020B0604020202020204" pitchFamily="34" charset="0"/>
              </a:rPr>
              <a:t> : </a:t>
            </a:r>
            <a:r>
              <a:rPr lang="en-US" altLang="en-US" sz="3000" b="1" i="1" dirty="0" err="1">
                <a:solidFill>
                  <a:schemeClr val="bg1"/>
                </a:solidFill>
                <a:latin typeface="Arial" panose="020B0604020202020204" pitchFamily="34" charset="0"/>
                <a:cs typeface="Arial" panose="020B0604020202020204" pitchFamily="34" charset="0"/>
              </a:rPr>
              <a:t>Thủy</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Kim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Trái</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Đất</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Hỏa</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Mộc</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Thổ</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Thiên</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Vương</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Hải</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Vương</a:t>
            </a:r>
            <a:r>
              <a:rPr lang="en-US" altLang="en-US" sz="3000" b="1" i="1" dirty="0">
                <a:solidFill>
                  <a:schemeClr val="bg1"/>
                </a:solidFill>
                <a:latin typeface="Arial" panose="020B0604020202020204" pitchFamily="34" charset="0"/>
                <a:cs typeface="Arial" panose="020B0604020202020204" pitchFamily="34" charset="0"/>
              </a:rPr>
              <a:t> </a:t>
            </a:r>
            <a:r>
              <a:rPr lang="en-US" altLang="en-US" sz="3000" b="1" i="1" dirty="0" err="1">
                <a:solidFill>
                  <a:schemeClr val="bg1"/>
                </a:solidFill>
                <a:latin typeface="Arial" panose="020B0604020202020204" pitchFamily="34" charset="0"/>
                <a:cs typeface="Arial" panose="020B0604020202020204" pitchFamily="34" charset="0"/>
              </a:rPr>
              <a:t>tinh</a:t>
            </a:r>
            <a:r>
              <a:rPr lang="en-US" altLang="en-US" sz="3000" b="1" i="1" dirty="0">
                <a:solidFill>
                  <a:schemeClr val="bg1"/>
                </a:solidFill>
                <a:latin typeface="Arial" panose="020B0604020202020204" pitchFamily="34" charset="0"/>
                <a:cs typeface="Arial" panose="020B0604020202020204" pitchFamily="34" charset="0"/>
              </a:rPr>
              <a:t>.</a:t>
            </a:r>
          </a:p>
        </p:txBody>
      </p:sp>
      <p:sp>
        <p:nvSpPr>
          <p:cNvPr id="5" name="Rectangle 4"/>
          <p:cNvSpPr/>
          <p:nvPr/>
        </p:nvSpPr>
        <p:spPr>
          <a:xfrm>
            <a:off x="648450" y="3600994"/>
            <a:ext cx="10663984" cy="1477328"/>
          </a:xfrm>
          <a:prstGeom prst="rect">
            <a:avLst/>
          </a:prstGeom>
        </p:spPr>
        <p:txBody>
          <a:bodyPr wrap="square">
            <a:spAutoFit/>
          </a:bodyPr>
          <a:lstStyle/>
          <a:p>
            <a:pPr algn="just"/>
            <a:r>
              <a:rPr lang="vi-VN" altLang="en-US" sz="3000" b="1" dirty="0">
                <a:solidFill>
                  <a:schemeClr val="bg1"/>
                </a:solidFill>
                <a:latin typeface="Arial" panose="020B0604020202020204" pitchFamily="34" charset="0"/>
                <a:cs typeface="Arial" panose="020B0604020202020204" pitchFamily="34" charset="0"/>
              </a:rPr>
              <a:t>- Khoảng cách từ các hành tinh đến Mặt Trời là khác nhau. Thủy tinh gần Mặt Trời nhất, Hải Vương tinh xa Mặt Trời nhất.</a:t>
            </a:r>
            <a:endParaRPr lang="en-US" altLang="en-US" sz="30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1610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17474" y="537643"/>
            <a:ext cx="5786846" cy="181588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 Người ta vẫn nói sao Hỏa, sao Kim, sao Thổ,… đều là các ngôi sao trong Hệ Mặt Trời. Nói như thế là đúng hay sai? Tại sao? </a:t>
            </a:r>
            <a:endParaRPr kumimoji="0" lang="en-US" sz="2800" b="1" i="1"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a:off x="555714" y="630691"/>
            <a:ext cx="4878435" cy="5587229"/>
          </a:xfrm>
          <a:prstGeom prst="rect">
            <a:avLst/>
          </a:prstGeom>
        </p:spPr>
      </p:pic>
      <p:sp>
        <p:nvSpPr>
          <p:cNvPr id="4" name="Rectangle 3"/>
          <p:cNvSpPr/>
          <p:nvPr/>
        </p:nvSpPr>
        <p:spPr>
          <a:xfrm>
            <a:off x="5930536" y="2682466"/>
            <a:ext cx="5773784" cy="3293209"/>
          </a:xfrm>
          <a:prstGeom prst="rect">
            <a:avLst/>
          </a:prstGeom>
        </p:spPr>
        <p:txBody>
          <a:bodyPr wrap="square">
            <a:spAutoFit/>
          </a:bodyPr>
          <a:lstStyle/>
          <a:p>
            <a:pPr algn="just"/>
            <a:r>
              <a:rPr lang="vi-VN" sz="2600" b="1" dirty="0">
                <a:latin typeface="Arial" panose="020B0604020202020204" pitchFamily="34" charset="0"/>
                <a:cs typeface="Arial" panose="020B0604020202020204" pitchFamily="34" charset="0"/>
              </a:rPr>
              <a:t>- Không đúng, vì:</a:t>
            </a:r>
          </a:p>
          <a:p>
            <a:pPr algn="just"/>
            <a:r>
              <a:rPr lang="vi-VN" sz="2600" b="1" dirty="0">
                <a:latin typeface="Arial" panose="020B0604020202020204" pitchFamily="34" charset="0"/>
                <a:cs typeface="Arial" panose="020B0604020202020204" pitchFamily="34" charset="0"/>
              </a:rPr>
              <a:t>+ Sao là các thiên thể tự phát sáng.</a:t>
            </a:r>
          </a:p>
          <a:p>
            <a:pPr algn="just"/>
            <a:r>
              <a:rPr lang="vi-VN" sz="2600" b="1" dirty="0">
                <a:latin typeface="Arial" panose="020B0604020202020204" pitchFamily="34" charset="0"/>
                <a:cs typeface="Arial" panose="020B0604020202020204" pitchFamily="34" charset="0"/>
              </a:rPr>
              <a:t>+ Các hành tinh: sao Hỏa, sao Kim, sao Thổ,… đều không tự phát sáng mà nhận ánh sáng từ Mặt Trời </a:t>
            </a:r>
          </a:p>
          <a:p>
            <a:pPr algn="just"/>
            <a:r>
              <a:rPr lang="vi-VN" sz="2600" b="1" dirty="0">
                <a:latin typeface="Arial" panose="020B0604020202020204" pitchFamily="34" charset="0"/>
                <a:cs typeface="Arial" panose="020B0604020202020204" pitchFamily="34" charset="0"/>
              </a:rPr>
              <a:t>=&gt; Nên sao Hỏa, sao Kim, sao Thổ,… chỉ là các hành tinh quay quanh sao.</a:t>
            </a:r>
            <a:endParaRPr lang="vi-VN" sz="2600" b="1"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5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56662" y="1807075"/>
            <a:ext cx="5868380" cy="3510448"/>
          </a:xfrm>
          <a:prstGeom prst="rect">
            <a:avLst/>
          </a:prstGeom>
        </p:spPr>
      </p:pic>
      <p:sp>
        <p:nvSpPr>
          <p:cNvPr id="3" name="Rectangle 2"/>
          <p:cNvSpPr/>
          <p:nvPr/>
        </p:nvSpPr>
        <p:spPr>
          <a:xfrm>
            <a:off x="761999" y="443373"/>
            <a:ext cx="10877006"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Vì</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sao</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ta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nhìn</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thấy</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các</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hành</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tinh</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trong</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Hệ</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Mặt</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Trời</a:t>
            </a:r>
            <a:r>
              <a:rPr kumimoji="0" lang="en-US" sz="3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p>
        </p:txBody>
      </p:sp>
      <p:sp>
        <p:nvSpPr>
          <p:cNvPr id="4" name="Rectangle 3"/>
          <p:cNvSpPr/>
          <p:nvPr/>
        </p:nvSpPr>
        <p:spPr>
          <a:xfrm>
            <a:off x="853441" y="1352558"/>
            <a:ext cx="4750525" cy="452431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Vì:</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Mặt Trời là một ngôi sao lớn, tự phát sáng.</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Các hành tinh quay quanh Mặt trời theo quỹ đạo riêng của nó.</a:t>
            </a:r>
            <a:r>
              <a:rPr kumimoji="0" lang="vi-VN" sz="2400" b="1"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Nên các hành tinh đều nhận được ánh sáng Mặt Trời, và ta nhìn thấy các hành tinh do có ánh sáng phản chiếu từ các hành tinh đó tới mắt ta, khi quan sát qua các dụng cụ hỗ trợ hiện đại.</a:t>
            </a:r>
          </a:p>
        </p:txBody>
      </p:sp>
    </p:spTree>
    <p:extLst>
      <p:ext uri="{BB962C8B-B14F-4D97-AF65-F5344CB8AC3E}">
        <p14:creationId xmlns:p14="http://schemas.microsoft.com/office/powerpoint/2010/main" val="138377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1969" y="4054184"/>
            <a:ext cx="10587848"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 Nếu như em đứng trên Hải Vương tinh, sẽ nhìn thấy Mặt Trời lớn hơn hay nhỏ hơn so với khi ở Trái Đất? </a:t>
            </a:r>
            <a:endParaRPr kumimoji="0" lang="en-US" sz="2800" b="1" i="1"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 name="Rectangle 2"/>
          <p:cNvSpPr/>
          <p:nvPr/>
        </p:nvSpPr>
        <p:spPr>
          <a:xfrm>
            <a:off x="1011969" y="5169743"/>
            <a:ext cx="10169837" cy="954107"/>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99"/>
                </a:solidFill>
                <a:effectLst/>
                <a:uLnTx/>
                <a:uFillTx/>
                <a:latin typeface="Arial" panose="020B0604020202020204" pitchFamily="34" charset="0"/>
                <a:ea typeface="+mn-ea"/>
                <a:cs typeface="+mn-cs"/>
              </a:rPr>
              <a:t>=&gt; Sẽ nhìn thấy Mặt Trời nhỏ hơn so với khi ở Trái Đất, vì Trái Đất ở gần Mặt Trời hơn Hải Vương tinh.</a:t>
            </a:r>
            <a:endParaRPr kumimoji="0" lang="en-US" sz="2800" b="1" i="0" u="none" strike="noStrike" kern="1200" cap="none" spc="0" normalizeH="0" baseline="0" noProof="0" dirty="0">
              <a:ln>
                <a:noFill/>
              </a:ln>
              <a:solidFill>
                <a:srgbClr val="000099"/>
              </a:solidFill>
              <a:effectLst/>
              <a:uLnTx/>
              <a:uFillTx/>
              <a:latin typeface="Calibri" panose="020F0502020204030204"/>
              <a:ea typeface="+mn-ea"/>
              <a:cs typeface="+mn-cs"/>
            </a:endParaRPr>
          </a:p>
        </p:txBody>
      </p:sp>
      <p:pic>
        <p:nvPicPr>
          <p:cNvPr id="9" name="Picture 8"/>
          <p:cNvPicPr>
            <a:picLocks noChangeAspect="1"/>
          </p:cNvPicPr>
          <p:nvPr/>
        </p:nvPicPr>
        <p:blipFill>
          <a:blip r:embed="rId2"/>
          <a:stretch>
            <a:fillRect/>
          </a:stretch>
        </p:blipFill>
        <p:spPr>
          <a:xfrm>
            <a:off x="2457857" y="419810"/>
            <a:ext cx="7005516" cy="3472922"/>
          </a:xfrm>
          <a:prstGeom prst="rect">
            <a:avLst/>
          </a:prstGeom>
        </p:spPr>
      </p:pic>
    </p:spTree>
    <p:extLst>
      <p:ext uri="{BB962C8B-B14F-4D97-AF65-F5344CB8AC3E}">
        <p14:creationId xmlns:p14="http://schemas.microsoft.com/office/powerpoint/2010/main" val="396745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7001691"/>
          </a:xfrm>
          <a:prstGeom prst="rect">
            <a:avLst/>
          </a:prstGeom>
        </p:spPr>
      </p:pic>
    </p:spTree>
    <p:extLst>
      <p:ext uri="{BB962C8B-B14F-4D97-AF65-F5344CB8AC3E}">
        <p14:creationId xmlns:p14="http://schemas.microsoft.com/office/powerpoint/2010/main" val="747215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2306220" y="37183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vi-VN" b="1" dirty="0">
                <a:solidFill>
                  <a:srgbClr val="FF0000"/>
                </a:solidFill>
                <a:latin typeface="Arial" panose="020B0604020202020204" pitchFamily="34" charset="0"/>
                <a:cs typeface="Arial" panose="020B0604020202020204" pitchFamily="34" charset="0"/>
              </a:rPr>
              <a:t>VẬN DỤNG</a:t>
            </a:r>
            <a:endParaRPr lang="en-US" b="1" dirty="0">
              <a:solidFill>
                <a:srgbClr val="FF0000"/>
              </a:solidFill>
              <a:latin typeface="Arial" panose="020B0604020202020204" pitchFamily="34" charset="0"/>
              <a:cs typeface="Arial" panose="020B0604020202020204" pitchFamily="34" charset="0"/>
            </a:endParaRPr>
          </a:p>
        </p:txBody>
      </p:sp>
      <p:sp>
        <p:nvSpPr>
          <p:cNvPr id="3" name="Title 1"/>
          <p:cNvSpPr txBox="1">
            <a:spLocks/>
          </p:cNvSpPr>
          <p:nvPr/>
        </p:nvSpPr>
        <p:spPr>
          <a:xfrm>
            <a:off x="496388" y="1255597"/>
            <a:ext cx="11260181" cy="561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vi-VN" sz="3000" b="1" dirty="0">
                <a:solidFill>
                  <a:srgbClr val="000099"/>
                </a:solidFill>
                <a:latin typeface="Arial" panose="020B0604020202020204" pitchFamily="34" charset="0"/>
                <a:cs typeface="Arial" panose="020B0604020202020204" pitchFamily="34" charset="0"/>
              </a:rPr>
              <a:t>“CHẾ TẠO DỤNG CỤ QUAN SÁT VẾT ĐEN TRÊN MẶT TRỜI”</a:t>
            </a:r>
            <a:endParaRPr lang="en-US" sz="3000" b="1" dirty="0">
              <a:solidFill>
                <a:srgbClr val="000099"/>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063312" y="3217295"/>
            <a:ext cx="10126334" cy="1871634"/>
          </a:xfrm>
          <a:prstGeom prst="rect">
            <a:avLst/>
          </a:prstGeom>
          <a:solidFill>
            <a:schemeClr val="tx1"/>
          </a:solidFill>
        </p:spPr>
      </p:pic>
      <p:sp>
        <p:nvSpPr>
          <p:cNvPr id="5" name="TextBox 4"/>
          <p:cNvSpPr txBox="1"/>
          <p:nvPr/>
        </p:nvSpPr>
        <p:spPr>
          <a:xfrm>
            <a:off x="997997" y="2241843"/>
            <a:ext cx="9054059" cy="523220"/>
          </a:xfrm>
          <a:prstGeom prst="rect">
            <a:avLst/>
          </a:prstGeom>
          <a:noFill/>
        </p:spPr>
        <p:txBody>
          <a:bodyPr wrap="square" rtlCol="0">
            <a:spAutoFit/>
          </a:bodyPr>
          <a:lstStyle/>
          <a:p>
            <a:r>
              <a:rPr lang="en-US" sz="2800" b="1" dirty="0" err="1">
                <a:latin typeface="Arial" panose="020B0604020202020204" pitchFamily="34" charset="0"/>
                <a:cs typeface="Arial" panose="020B0604020202020204" pitchFamily="34" charset="0"/>
              </a:rPr>
              <a:t>Nguyên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liệu</a:t>
            </a:r>
            <a:r>
              <a:rPr lang="en-US" sz="28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881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2306220" y="37183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VẬN DỤNG</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3" name="Title 1"/>
          <p:cNvSpPr txBox="1">
            <a:spLocks/>
          </p:cNvSpPr>
          <p:nvPr/>
        </p:nvSpPr>
        <p:spPr>
          <a:xfrm>
            <a:off x="496388" y="1255597"/>
            <a:ext cx="11260181" cy="561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000" b="1" i="0" u="none" strike="noStrike" kern="1200" cap="none" spc="0" normalizeH="0" baseline="0" noProof="0" dirty="0">
                <a:ln>
                  <a:noFill/>
                </a:ln>
                <a:solidFill>
                  <a:srgbClr val="000099"/>
                </a:solidFill>
                <a:effectLst/>
                <a:uLnTx/>
                <a:uFillTx/>
                <a:latin typeface="Arial" panose="020B0604020202020204" pitchFamily="34" charset="0"/>
                <a:ea typeface="+mj-ea"/>
                <a:cs typeface="Arial" panose="020B0604020202020204" pitchFamily="34" charset="0"/>
              </a:rPr>
              <a:t>“CHẾ TẠO DỤNG CỤ QUAN SÁT VẾT ĐEN TRÊN MẶT TRỜI”</a:t>
            </a:r>
            <a:endParaRPr kumimoji="0" lang="en-US" sz="3000" b="1" i="0" u="none" strike="noStrike" kern="1200" cap="none" spc="0" normalizeH="0" baseline="0" noProof="0" dirty="0">
              <a:ln>
                <a:noFill/>
              </a:ln>
              <a:solidFill>
                <a:srgbClr val="000099"/>
              </a:solidFill>
              <a:effectLst/>
              <a:uLnTx/>
              <a:uFillTx/>
              <a:latin typeface="Arial" panose="020B0604020202020204" pitchFamily="34" charset="0"/>
              <a:ea typeface="+mj-ea"/>
              <a:cs typeface="Arial" panose="020B0604020202020204" pitchFamily="34" charset="0"/>
            </a:endParaRPr>
          </a:p>
        </p:txBody>
      </p:sp>
      <p:sp>
        <p:nvSpPr>
          <p:cNvPr id="5" name="TextBox 4"/>
          <p:cNvSpPr txBox="1"/>
          <p:nvPr/>
        </p:nvSpPr>
        <p:spPr>
          <a:xfrm>
            <a:off x="673133" y="2179246"/>
            <a:ext cx="905405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vi-VN" sz="28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tiến hành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6" name="Picture 5"/>
          <p:cNvPicPr>
            <a:picLocks noChangeAspect="1"/>
          </p:cNvPicPr>
          <p:nvPr/>
        </p:nvPicPr>
        <p:blipFill>
          <a:blip r:embed="rId2"/>
          <a:stretch>
            <a:fillRect/>
          </a:stretch>
        </p:blipFill>
        <p:spPr>
          <a:xfrm>
            <a:off x="673133" y="2702466"/>
            <a:ext cx="10906689" cy="3821259"/>
          </a:xfrm>
          <a:prstGeom prst="rect">
            <a:avLst/>
          </a:prstGeom>
        </p:spPr>
      </p:pic>
    </p:spTree>
    <p:extLst>
      <p:ext uri="{BB962C8B-B14F-4D97-AF65-F5344CB8AC3E}">
        <p14:creationId xmlns:p14="http://schemas.microsoft.com/office/powerpoint/2010/main" val="155961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2306220" y="37183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a:t>
            </a:r>
            <a:r>
              <a:rPr kumimoji="0" lang="vi-VN" sz="36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TẬP</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78949" y="2066822"/>
            <a:ext cx="10790855" cy="3968218"/>
          </a:xfrm>
          <a:prstGeom prst="rect">
            <a:avLst/>
          </a:prstGeom>
        </p:spPr>
      </p:pic>
      <p:sp>
        <p:nvSpPr>
          <p:cNvPr id="4" name="Title 1"/>
          <p:cNvSpPr txBox="1">
            <a:spLocks/>
          </p:cNvSpPr>
          <p:nvPr/>
        </p:nvSpPr>
        <p:spPr>
          <a:xfrm>
            <a:off x="778949" y="1294668"/>
            <a:ext cx="11260181" cy="561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vi-VN" sz="3000" b="1" i="0" u="sng"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Câu</a:t>
            </a:r>
            <a:r>
              <a:rPr kumimoji="0" lang="vi-VN" sz="3000" b="1" i="0" u="sng" strike="noStrike" kern="1200" cap="none" spc="0" normalizeH="0" noProof="0" dirty="0">
                <a:ln>
                  <a:noFill/>
                </a:ln>
                <a:effectLst/>
                <a:uLnTx/>
                <a:uFillTx/>
                <a:latin typeface="Arial" panose="020B0604020202020204" pitchFamily="34" charset="0"/>
                <a:ea typeface="+mj-ea"/>
                <a:cs typeface="Arial" panose="020B0604020202020204" pitchFamily="34" charset="0"/>
              </a:rPr>
              <a:t> 1</a:t>
            </a:r>
            <a:r>
              <a:rPr kumimoji="0" lang="vi-VN" sz="3000" b="1" i="0" u="none" strike="noStrike" kern="1200" cap="none" spc="0" normalizeH="0" noProof="0" dirty="0">
                <a:ln>
                  <a:noFill/>
                </a:ln>
                <a:effectLst/>
                <a:uLnTx/>
                <a:uFillTx/>
                <a:latin typeface="Arial" panose="020B0604020202020204" pitchFamily="34" charset="0"/>
                <a:ea typeface="+mj-ea"/>
                <a:cs typeface="Arial" panose="020B0604020202020204" pitchFamily="34" charset="0"/>
              </a:rPr>
              <a:t>: Xác định các phát biểu sau Đúng hay Sai?</a:t>
            </a:r>
            <a:endParaRPr kumimoji="0" lang="en-US" sz="3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5" name="Oval 23"/>
          <p:cNvSpPr>
            <a:spLocks noChangeArrowheads="1"/>
          </p:cNvSpPr>
          <p:nvPr/>
        </p:nvSpPr>
        <p:spPr bwMode="auto">
          <a:xfrm>
            <a:off x="10593976" y="2873828"/>
            <a:ext cx="67303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6" name="Oval 23"/>
          <p:cNvSpPr>
            <a:spLocks noChangeArrowheads="1"/>
          </p:cNvSpPr>
          <p:nvPr/>
        </p:nvSpPr>
        <p:spPr bwMode="auto">
          <a:xfrm>
            <a:off x="9496697" y="3657600"/>
            <a:ext cx="849086" cy="64008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7" name="Oval 23"/>
          <p:cNvSpPr>
            <a:spLocks noChangeArrowheads="1"/>
          </p:cNvSpPr>
          <p:nvPr/>
        </p:nvSpPr>
        <p:spPr bwMode="auto">
          <a:xfrm>
            <a:off x="9496697" y="4508131"/>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8" name="Oval 23"/>
          <p:cNvSpPr>
            <a:spLocks noChangeArrowheads="1"/>
          </p:cNvSpPr>
          <p:nvPr/>
        </p:nvSpPr>
        <p:spPr bwMode="auto">
          <a:xfrm>
            <a:off x="9496697" y="5319473"/>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44938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92366" y="164019"/>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a:t>
            </a:r>
            <a:r>
              <a:rPr kumimoji="0" lang="vi-VN" sz="32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TẬP</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3" name="Rectangle 2"/>
          <p:cNvSpPr/>
          <p:nvPr/>
        </p:nvSpPr>
        <p:spPr>
          <a:xfrm>
            <a:off x="803563" y="833566"/>
            <a:ext cx="10806545" cy="2973122"/>
          </a:xfrm>
          <a:prstGeom prst="rect">
            <a:avLst/>
          </a:prstGeom>
        </p:spPr>
        <p:txBody>
          <a:bodyPr wrap="square">
            <a:spAutoFit/>
          </a:bodyPr>
          <a:lstStyle/>
          <a:p>
            <a:pPr algn="just">
              <a:lnSpc>
                <a:spcPct val="120000"/>
              </a:lnSpc>
            </a:pPr>
            <a:r>
              <a:rPr lang="vi-VN" sz="2600" b="1" u="sng" dirty="0">
                <a:solidFill>
                  <a:srgbClr val="000099"/>
                </a:solidFill>
                <a:latin typeface="Arial" panose="020B0604020202020204" pitchFamily="34" charset="0"/>
                <a:cs typeface="Arial" panose="020B0604020202020204" pitchFamily="34" charset="0"/>
              </a:rPr>
              <a:t>Câu 2</a:t>
            </a:r>
            <a:r>
              <a:rPr lang="vi-VN"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Cấu</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tạo</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của</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hệ</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gồm</a:t>
            </a:r>
            <a:r>
              <a:rPr lang="en-US" sz="2600" b="1" dirty="0">
                <a:solidFill>
                  <a:srgbClr val="000099"/>
                </a:solidFill>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A. </a:t>
            </a:r>
            <a:r>
              <a:rPr lang="en-US" sz="2600" b="1" dirty="0" err="1">
                <a:latin typeface="Arial" panose="020B0604020202020204" pitchFamily="34" charset="0"/>
                <a:cs typeface="Arial" panose="020B0604020202020204" pitchFamily="34" charset="0"/>
              </a:rPr>
              <a:t>Mặt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Trăng</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Trái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Đất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tiểu</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sao</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chổi</a:t>
            </a:r>
            <a:r>
              <a:rPr lang="en-US" sz="2600" b="1" dirty="0">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B.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vệ</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đám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bụi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khí</a:t>
            </a:r>
            <a:r>
              <a:rPr lang="en-US" sz="2600" b="1" dirty="0">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C.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tiểu</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đám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bụi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khí</a:t>
            </a:r>
            <a:r>
              <a:rPr lang="en-US" sz="2600" b="1" dirty="0">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D. </a:t>
            </a:r>
            <a:r>
              <a:rPr lang="en-US" sz="2600" b="1" dirty="0" err="1">
                <a:latin typeface="Arial" panose="020B0604020202020204" pitchFamily="34" charset="0"/>
                <a:cs typeface="Arial" panose="020B0604020202020204" pitchFamily="34" charset="0"/>
              </a:rPr>
              <a:t>Mặt</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Trời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vệ</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các</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tiểu</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hành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và</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đám</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bụi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khí</a:t>
            </a:r>
            <a:r>
              <a:rPr lang="en-US" sz="2600" b="1" dirty="0">
                <a:latin typeface="Arial" panose="020B0604020202020204" pitchFamily="34" charset="0"/>
                <a:cs typeface="Arial" panose="020B0604020202020204" pitchFamily="34" charset="0"/>
              </a:rPr>
              <a:t>.</a:t>
            </a:r>
          </a:p>
        </p:txBody>
      </p:sp>
      <p:sp>
        <p:nvSpPr>
          <p:cNvPr id="4" name="Rectangle 3"/>
          <p:cNvSpPr/>
          <p:nvPr/>
        </p:nvSpPr>
        <p:spPr>
          <a:xfrm>
            <a:off x="803563" y="4877059"/>
            <a:ext cx="10113818" cy="1532727"/>
          </a:xfrm>
          <a:prstGeom prst="rect">
            <a:avLst/>
          </a:prstGeom>
        </p:spPr>
        <p:txBody>
          <a:bodyPr wrap="square">
            <a:spAutoFit/>
          </a:bodyPr>
          <a:lstStyle/>
          <a:p>
            <a:pPr algn="just">
              <a:lnSpc>
                <a:spcPct val="120000"/>
              </a:lnSpc>
            </a:pPr>
            <a:r>
              <a:rPr lang="vi-VN" sz="2600" b="1" u="sng" dirty="0">
                <a:solidFill>
                  <a:srgbClr val="000099"/>
                </a:solidFill>
                <a:latin typeface="Arial" panose="020B0604020202020204" pitchFamily="34" charset="0"/>
                <a:cs typeface="Arial" panose="020B0604020202020204" pitchFamily="34" charset="0"/>
              </a:rPr>
              <a:t>Câu 4</a:t>
            </a:r>
            <a:r>
              <a:rPr lang="vi-VN" sz="2600" b="1" dirty="0">
                <a:solidFill>
                  <a:srgbClr val="000099"/>
                </a:solidFill>
                <a:latin typeface="Arial" panose="020B0604020202020204" pitchFamily="34" charset="0"/>
                <a:cs typeface="Arial" panose="020B0604020202020204" pitchFamily="34" charset="0"/>
              </a:rPr>
              <a:t>: Hành tinh nào gần Mặt Trời nhất?</a:t>
            </a:r>
          </a:p>
          <a:p>
            <a:pPr algn="just">
              <a:lnSpc>
                <a:spcPct val="120000"/>
              </a:lnSpc>
            </a:pPr>
            <a:r>
              <a:rPr lang="vi-VN" sz="2600" b="1" dirty="0">
                <a:latin typeface="Arial" panose="020B0604020202020204" pitchFamily="34" charset="0"/>
                <a:cs typeface="Arial" panose="020B0604020202020204" pitchFamily="34" charset="0"/>
              </a:rPr>
              <a:t>A. Thủy tinh	</a:t>
            </a:r>
            <a:r>
              <a:rPr lang="vi-VN" sz="2600" b="1" dirty="0">
                <a:solidFill>
                  <a:srgbClr val="FF0000"/>
                </a:solidFill>
                <a:latin typeface="Arial" panose="020B0604020202020204" pitchFamily="34" charset="0"/>
                <a:cs typeface="Arial" panose="020B0604020202020204" pitchFamily="34" charset="0"/>
              </a:rPr>
              <a:t>						</a:t>
            </a:r>
            <a:r>
              <a:rPr lang="vi-VN" sz="2600" b="1" dirty="0">
                <a:latin typeface="Arial" panose="020B0604020202020204" pitchFamily="34" charset="0"/>
                <a:cs typeface="Arial" panose="020B0604020202020204" pitchFamily="34" charset="0"/>
              </a:rPr>
              <a:t>B. Hải Vương tinh</a:t>
            </a:r>
          </a:p>
          <a:p>
            <a:pPr algn="just">
              <a:lnSpc>
                <a:spcPct val="120000"/>
              </a:lnSpc>
            </a:pPr>
            <a:r>
              <a:rPr lang="vi-VN" sz="2600" b="1" dirty="0">
                <a:latin typeface="Arial" panose="020B0604020202020204" pitchFamily="34" charset="0"/>
                <a:cs typeface="Arial" panose="020B0604020202020204" pitchFamily="34" charset="0"/>
              </a:rPr>
              <a:t>C. Thiên Vương tinh					D. Hỏa tinh</a:t>
            </a:r>
          </a:p>
        </p:txBody>
      </p:sp>
      <p:sp>
        <p:nvSpPr>
          <p:cNvPr id="5" name="Rectangle 4"/>
          <p:cNvSpPr/>
          <p:nvPr/>
        </p:nvSpPr>
        <p:spPr>
          <a:xfrm>
            <a:off x="803563" y="3776873"/>
            <a:ext cx="10113818" cy="1052596"/>
          </a:xfrm>
          <a:prstGeom prst="rect">
            <a:avLst/>
          </a:prstGeom>
        </p:spPr>
        <p:txBody>
          <a:bodyPr wrap="square">
            <a:spAutoFit/>
          </a:bodyPr>
          <a:lstStyle/>
          <a:p>
            <a:pPr algn="just">
              <a:lnSpc>
                <a:spcPct val="120000"/>
              </a:lnSpc>
            </a:pPr>
            <a:r>
              <a:rPr lang="vi-VN" sz="2600" b="1" u="sng" dirty="0">
                <a:solidFill>
                  <a:srgbClr val="000099"/>
                </a:solidFill>
                <a:latin typeface="Arial" panose="020B0604020202020204" pitchFamily="34" charset="0"/>
                <a:cs typeface="Arial" panose="020B0604020202020204" pitchFamily="34" charset="0"/>
              </a:rPr>
              <a:t>Câu 3:</a:t>
            </a:r>
            <a:r>
              <a:rPr lang="vi-VN"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Hệ</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gồm</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mấy</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hành</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tinh</a:t>
            </a:r>
            <a:r>
              <a:rPr lang="en-US" sz="2600" b="1" dirty="0">
                <a:solidFill>
                  <a:srgbClr val="000099"/>
                </a:solidFill>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A. 7</a:t>
            </a:r>
            <a:r>
              <a:rPr lang="vi-VN" sz="2600" b="1" dirty="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B. 8</a:t>
            </a:r>
            <a:r>
              <a:rPr lang="vi-VN" sz="2600" b="1" dirty="0">
                <a:latin typeface="Arial" panose="020B0604020202020204" pitchFamily="34" charset="0"/>
                <a:cs typeface="Arial" panose="020B0604020202020204" pitchFamily="34" charset="0"/>
              </a:rPr>
              <a:t> </a:t>
            </a:r>
            <a:r>
              <a:rPr lang="vi-VN" sz="2600" b="1" dirty="0">
                <a:solidFill>
                  <a:srgbClr val="FF0000"/>
                </a:solidFill>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C. 9</a:t>
            </a:r>
            <a:r>
              <a:rPr lang="vi-VN" sz="2600" b="1" dirty="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D. 10</a:t>
            </a:r>
          </a:p>
        </p:txBody>
      </p:sp>
      <p:sp>
        <p:nvSpPr>
          <p:cNvPr id="8" name="Oval 23"/>
          <p:cNvSpPr>
            <a:spLocks noChangeArrowheads="1"/>
          </p:cNvSpPr>
          <p:nvPr/>
        </p:nvSpPr>
        <p:spPr bwMode="auto">
          <a:xfrm>
            <a:off x="665018" y="2757055"/>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9" name="Oval 23"/>
          <p:cNvSpPr>
            <a:spLocks noChangeArrowheads="1"/>
          </p:cNvSpPr>
          <p:nvPr/>
        </p:nvSpPr>
        <p:spPr bwMode="auto">
          <a:xfrm>
            <a:off x="1992860" y="4297941"/>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10" name="Oval 23"/>
          <p:cNvSpPr>
            <a:spLocks noChangeArrowheads="1"/>
          </p:cNvSpPr>
          <p:nvPr/>
        </p:nvSpPr>
        <p:spPr bwMode="auto">
          <a:xfrm>
            <a:off x="668284" y="5381735"/>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4673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78512" y="22114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4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 TẬP</a:t>
            </a:r>
            <a:endParaRPr kumimoji="0" lang="en-US" sz="34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6" name="Rectangle 5"/>
          <p:cNvSpPr/>
          <p:nvPr/>
        </p:nvSpPr>
        <p:spPr>
          <a:xfrm>
            <a:off x="798632" y="933527"/>
            <a:ext cx="10659076" cy="2492990"/>
          </a:xfrm>
          <a:prstGeom prst="rect">
            <a:avLst/>
          </a:prstGeom>
        </p:spPr>
        <p:txBody>
          <a:bodyPr wrap="square">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sng"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Câu</a:t>
            </a:r>
            <a:r>
              <a:rPr kumimoji="0" lang="vi-VN" sz="2600" b="1" i="0" u="sng"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 5:</a:t>
            </a:r>
            <a:r>
              <a:rPr kumimoji="0" lang="vi-VN" sz="2600" b="1" i="0" u="none"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 </a:t>
            </a:r>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Một đơn vị thiên văn là:</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khoảng cách giữa các hành tinh với nhau</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B. khoảng cách từ Trái Đất đến Mặt Trời </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khoảng cách từ Trái Đất đến Mặt Trăng</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khoảng cách từ Mặt Trời đến Diêm Vương tinh.</a:t>
            </a:r>
          </a:p>
        </p:txBody>
      </p:sp>
      <p:sp>
        <p:nvSpPr>
          <p:cNvPr id="7" name="Rectangle 6"/>
          <p:cNvSpPr/>
          <p:nvPr/>
        </p:nvSpPr>
        <p:spPr>
          <a:xfrm>
            <a:off x="798632" y="3565946"/>
            <a:ext cx="10756059" cy="1532727"/>
          </a:xfrm>
          <a:prstGeom prst="rect">
            <a:avLst/>
          </a:prstGeom>
        </p:spPr>
        <p:txBody>
          <a:bodyPr wrap="square">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vi-VN" sz="2600" b="1" i="0" u="sng"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Câu</a:t>
            </a:r>
            <a:r>
              <a:rPr kumimoji="0" lang="vi-VN" sz="2600" b="1" i="0" u="sng"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 6:</a:t>
            </a:r>
            <a:r>
              <a:rPr kumimoji="0" lang="vi-VN" sz="2600" b="1" i="0" u="none" strike="noStrike" kern="1200" cap="none" spc="0" normalizeH="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Trong</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bốn</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hành</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vòng</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trong</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của</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Hệ</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Mặt</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Trời</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một</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ngày</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của</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hành</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nào</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có</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thời</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gian</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gần</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bằng</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một</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ngày</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của</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Trái</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srgbClr val="000099"/>
                </a:solidFill>
                <a:effectLst/>
                <a:uLnTx/>
                <a:uFillTx/>
                <a:latin typeface="Arial" panose="020B0604020202020204" pitchFamily="34" charset="0"/>
                <a:cs typeface="Arial" panose="020B0604020202020204" pitchFamily="34" charset="0"/>
              </a:rPr>
              <a:t>Đất</a:t>
            </a:r>
            <a:r>
              <a:rPr kumimoji="0" lang="en-US"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a:t>
            </a:r>
          </a:p>
          <a:p>
            <a:pPr marL="0" marR="0" lvl="0" indent="0" algn="just" defTabSz="457200" rtl="0" eaLnBrk="1" fontAlgn="auto" latinLnBrk="0" hangingPunct="1">
              <a:lnSpc>
                <a:spcPct val="120000"/>
              </a:lnSpc>
              <a:spcBef>
                <a:spcPts val="0"/>
              </a:spcBef>
              <a:spcAft>
                <a:spcPts val="0"/>
              </a:spcAft>
              <a:buClrTx/>
              <a:buSzTx/>
              <a:tabLst/>
              <a:defRPr/>
            </a:pP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Kim </a:t>
            </a:r>
            <a:r>
              <a:rPr kumimoji="0" lang="en-US" sz="2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vi-VN"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vi-VN"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B. </a:t>
            </a:r>
            <a:r>
              <a:rPr kumimoji="0" lang="en-US" sz="2600" b="1" i="0" u="none" strike="noStrike" kern="1200" cap="none" spc="0" normalizeH="0" baseline="0" noProof="0" dirty="0" err="1">
                <a:ln>
                  <a:noFill/>
                </a:ln>
                <a:effectLst/>
                <a:uLnTx/>
                <a:uFillTx/>
                <a:latin typeface="Arial" panose="020B0604020202020204" pitchFamily="34" charset="0"/>
                <a:cs typeface="Arial" panose="020B0604020202020204" pitchFamily="34" charset="0"/>
              </a:rPr>
              <a:t>Hoả</a:t>
            </a:r>
            <a:r>
              <a:rPr kumimoji="0" lang="en-US"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effectLst/>
                <a:uLnTx/>
                <a:uFillTx/>
                <a:latin typeface="Arial" panose="020B0604020202020204" pitchFamily="34" charset="0"/>
                <a:cs typeface="Arial" panose="020B0604020202020204" pitchFamily="34" charset="0"/>
              </a:rPr>
              <a:t>.</a:t>
            </a:r>
            <a:r>
              <a:rPr kumimoji="0" lang="vi-VN" sz="26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a:t>
            </a:r>
            <a:r>
              <a:rPr kumimoji="0" lang="en-US" sz="2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Thổ</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vi-VN"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a:t>
            </a:r>
            <a:r>
              <a:rPr kumimoji="0" lang="en-US" sz="2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Thuỷ</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Tinh</a:t>
            </a:r>
            <a:r>
              <a:rPr kumimoji="0" lang="en-US"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5" name="Rectangle 4"/>
          <p:cNvSpPr/>
          <p:nvPr/>
        </p:nvSpPr>
        <p:spPr>
          <a:xfrm>
            <a:off x="798632" y="5238103"/>
            <a:ext cx="10756059" cy="1052596"/>
          </a:xfrm>
          <a:prstGeom prst="rect">
            <a:avLst/>
          </a:prstGeom>
        </p:spPr>
        <p:txBody>
          <a:bodyPr wrap="square">
            <a:spAutoFit/>
          </a:bodyPr>
          <a:lstStyle/>
          <a:p>
            <a:pPr algn="just">
              <a:lnSpc>
                <a:spcPct val="120000"/>
              </a:lnSpc>
            </a:pPr>
            <a:r>
              <a:rPr lang="vi-VN" sz="2600" b="1" u="sng" dirty="0">
                <a:solidFill>
                  <a:srgbClr val="000099"/>
                </a:solidFill>
                <a:latin typeface="Arial" panose="020B0604020202020204" pitchFamily="34" charset="0"/>
                <a:cs typeface="Arial" panose="020B0604020202020204" pitchFamily="34" charset="0"/>
              </a:rPr>
              <a:t>Câu 7</a:t>
            </a:r>
            <a:r>
              <a:rPr lang="vi-VN"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Hành</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tinh</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nào</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xếp</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thứ</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ba</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kể</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từ</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Mặt</a:t>
            </a:r>
            <a:r>
              <a:rPr lang="en-US" sz="2600" b="1" dirty="0">
                <a:solidFill>
                  <a:srgbClr val="000099"/>
                </a:solidFill>
                <a:latin typeface="Arial" panose="020B0604020202020204" pitchFamily="34" charset="0"/>
                <a:cs typeface="Arial" panose="020B0604020202020204" pitchFamily="34" charset="0"/>
              </a:rPr>
              <a:t> </a:t>
            </a:r>
            <a:r>
              <a:rPr lang="en-US" sz="2600" b="1" dirty="0" err="1">
                <a:solidFill>
                  <a:srgbClr val="000099"/>
                </a:solidFill>
                <a:latin typeface="Arial" panose="020B0604020202020204" pitchFamily="34" charset="0"/>
                <a:cs typeface="Arial" panose="020B0604020202020204" pitchFamily="34" charset="0"/>
              </a:rPr>
              <a:t>Trời</a:t>
            </a:r>
            <a:r>
              <a:rPr lang="en-US" sz="2600" b="1" dirty="0">
                <a:solidFill>
                  <a:srgbClr val="000099"/>
                </a:solidFill>
                <a:latin typeface="Arial" panose="020B0604020202020204" pitchFamily="34" charset="0"/>
                <a:cs typeface="Arial" panose="020B0604020202020204" pitchFamily="34" charset="0"/>
              </a:rPr>
              <a:t>?</a:t>
            </a:r>
          </a:p>
          <a:p>
            <a:pPr algn="just">
              <a:lnSpc>
                <a:spcPct val="120000"/>
              </a:lnSpc>
            </a:pPr>
            <a:r>
              <a:rPr lang="en-US" sz="2600" b="1" dirty="0">
                <a:latin typeface="Arial" panose="020B0604020202020204" pitchFamily="34" charset="0"/>
                <a:cs typeface="Arial" panose="020B0604020202020204" pitchFamily="34" charset="0"/>
              </a:rPr>
              <a:t>A. </a:t>
            </a:r>
            <a:r>
              <a:rPr lang="en-US" sz="2600" b="1" dirty="0" err="1">
                <a:latin typeface="Arial" panose="020B0604020202020204" pitchFamily="34" charset="0"/>
                <a:cs typeface="Arial" panose="020B0604020202020204" pitchFamily="34" charset="0"/>
              </a:rPr>
              <a:t>Trái</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Đất</a:t>
            </a:r>
            <a:r>
              <a:rPr lang="vi-VN" sz="2600" b="1" dirty="0">
                <a:latin typeface="Arial" panose="020B0604020202020204" pitchFamily="34" charset="0"/>
                <a:cs typeface="Arial" panose="020B0604020202020204" pitchFamily="34" charset="0"/>
              </a:rPr>
              <a:t>	</a:t>
            </a:r>
            <a:r>
              <a:rPr lang="vi-VN" sz="2600" b="1" dirty="0">
                <a:solidFill>
                  <a:srgbClr val="008000"/>
                </a:solidFill>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B. </a:t>
            </a:r>
            <a:r>
              <a:rPr lang="en-US" sz="2600" b="1" dirty="0" err="1">
                <a:latin typeface="Arial" panose="020B0604020202020204" pitchFamily="34" charset="0"/>
                <a:cs typeface="Arial" panose="020B0604020202020204" pitchFamily="34" charset="0"/>
              </a:rPr>
              <a:t>Thủy</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a:t>
            </a:r>
            <a:r>
              <a:rPr lang="vi-VN" sz="2600" b="1" dirty="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C. Kim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a:t>
            </a:r>
            <a:r>
              <a:rPr lang="vi-VN" sz="2600" b="1" dirty="0">
                <a:latin typeface="Arial" panose="020B0604020202020204" pitchFamily="34" charset="0"/>
                <a:cs typeface="Arial" panose="020B0604020202020204" pitchFamily="34" charset="0"/>
              </a:rPr>
              <a:t>		</a:t>
            </a:r>
            <a:r>
              <a:rPr lang="en-US" sz="2600" b="1" dirty="0">
                <a:latin typeface="Arial" panose="020B0604020202020204" pitchFamily="34" charset="0"/>
                <a:cs typeface="Arial" panose="020B0604020202020204" pitchFamily="34" charset="0"/>
              </a:rPr>
              <a:t>D.</a:t>
            </a:r>
            <a:r>
              <a:rPr lang="vi-VN"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Hỏa</a:t>
            </a:r>
            <a:r>
              <a:rPr lang="en-US" sz="2600" b="1" dirty="0">
                <a:latin typeface="Arial" panose="020B0604020202020204" pitchFamily="34" charset="0"/>
                <a:cs typeface="Arial" panose="020B0604020202020204" pitchFamily="34" charset="0"/>
              </a:rPr>
              <a:t> </a:t>
            </a:r>
            <a:r>
              <a:rPr lang="en-US" sz="2600" b="1" dirty="0" err="1">
                <a:latin typeface="Arial" panose="020B0604020202020204" pitchFamily="34" charset="0"/>
                <a:cs typeface="Arial" panose="020B0604020202020204" pitchFamily="34" charset="0"/>
              </a:rPr>
              <a:t>Tinh</a:t>
            </a:r>
            <a:r>
              <a:rPr lang="en-US" sz="2600" b="1" dirty="0">
                <a:latin typeface="Arial" panose="020B0604020202020204" pitchFamily="34" charset="0"/>
                <a:cs typeface="Arial" panose="020B0604020202020204" pitchFamily="34" charset="0"/>
              </a:rPr>
              <a:t>.</a:t>
            </a:r>
          </a:p>
        </p:txBody>
      </p:sp>
      <p:sp>
        <p:nvSpPr>
          <p:cNvPr id="8" name="Oval 23"/>
          <p:cNvSpPr>
            <a:spLocks noChangeArrowheads="1"/>
          </p:cNvSpPr>
          <p:nvPr/>
        </p:nvSpPr>
        <p:spPr bwMode="auto">
          <a:xfrm>
            <a:off x="654430" y="1890463"/>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9" name="Oval 23"/>
          <p:cNvSpPr>
            <a:spLocks noChangeArrowheads="1"/>
          </p:cNvSpPr>
          <p:nvPr/>
        </p:nvSpPr>
        <p:spPr bwMode="auto">
          <a:xfrm>
            <a:off x="3453049" y="4531827"/>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10" name="Oval 23"/>
          <p:cNvSpPr>
            <a:spLocks noChangeArrowheads="1"/>
          </p:cNvSpPr>
          <p:nvPr/>
        </p:nvSpPr>
        <p:spPr bwMode="auto">
          <a:xfrm>
            <a:off x="688672" y="5764401"/>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201338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extLst>
              <a:ext uri="{BEBA8EAE-BF5A-486C-A8C5-ECC9F3942E4B}">
                <a14:imgProps xmlns:a14="http://schemas.microsoft.com/office/drawing/2010/main">
                  <a14:imgLayer r:embed="rId3">
                    <a14:imgEffect>
                      <a14:colorTemperature colorTemp="9638"/>
                    </a14:imgEffect>
                    <a14:imgEffect>
                      <a14:saturation sat="9300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5" name="Hình chữ nhật 4">
            <a:extLst>
              <a:ext uri="{FF2B5EF4-FFF2-40B4-BE49-F238E27FC236}">
                <a16:creationId xmlns:a16="http://schemas.microsoft.com/office/drawing/2014/main" id="{A626F770-86B3-4288-AA3D-595765705194}"/>
              </a:ext>
            </a:extLst>
          </p:cNvPr>
          <p:cNvSpPr/>
          <p:nvPr/>
        </p:nvSpPr>
        <p:spPr>
          <a:xfrm>
            <a:off x="1159179" y="309769"/>
            <a:ext cx="6255239" cy="1938992"/>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solidFill>
                  <a:prstClr val="white"/>
                </a:solidFill>
                <a:effectLst/>
                <a:uLnTx/>
                <a:uFillTx/>
                <a:latin typeface="Arial" panose="020B0604020202020204" pitchFamily="34" charset="0"/>
                <a:cs typeface="Arial" panose="020B0604020202020204" pitchFamily="34" charset="0"/>
              </a:rPr>
              <a:t>BÀI </a:t>
            </a:r>
            <a:r>
              <a:rPr kumimoji="0" lang="en-US" sz="4800" b="1" i="0" u="none" strike="noStrike" kern="1200" cap="none" spc="0" normalizeH="0" baseline="0" noProof="0" dirty="0">
                <a:ln/>
                <a:solidFill>
                  <a:prstClr val="white"/>
                </a:solidFill>
                <a:effectLst/>
                <a:uLnTx/>
                <a:uFillTx/>
                <a:latin typeface="Arial" panose="020B0604020202020204" pitchFamily="34" charset="0"/>
                <a:cs typeface="Arial" panose="020B0604020202020204" pitchFamily="34" charset="0"/>
              </a:rPr>
              <a:t>54</a:t>
            </a:r>
            <a:r>
              <a:rPr kumimoji="0" lang="vi-VN" sz="4800" b="1" i="0" u="none" strike="noStrike" kern="1200" cap="none" spc="0" normalizeH="0" baseline="0" noProof="0" dirty="0">
                <a:ln/>
                <a:solidFill>
                  <a:prstClr val="white"/>
                </a:solidFill>
                <a:effectLst/>
                <a:uLnTx/>
                <a:uFillTx/>
                <a:latin typeface="Arial" panose="020B0604020202020204" pitchFamily="34" charset="0"/>
                <a:cs typeface="Arial" panose="020B0604020202020204" pitchFamily="34" charset="0"/>
              </a:rPr>
              <a:t>:</a:t>
            </a:r>
            <a:r>
              <a:rPr kumimoji="0" lang="vi-VN" sz="4800" b="1" i="0" u="none" strike="noStrike" kern="1200" cap="none" spc="0" normalizeH="0" noProof="0" dirty="0">
                <a:ln/>
                <a:solidFill>
                  <a:prstClr val="white"/>
                </a:solidFill>
                <a:effectLst/>
                <a:uLnTx/>
                <a:uFillTx/>
                <a:latin typeface="Arial" panose="020B0604020202020204" pitchFamily="34" charset="0"/>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solidFill>
                  <a:prstClr val="white"/>
                </a:solidFill>
                <a:effectLst/>
                <a:uLnTx/>
                <a:uFillTx/>
                <a:latin typeface="Arial" panose="020B0604020202020204" pitchFamily="34" charset="0"/>
                <a:cs typeface="Arial" panose="020B0604020202020204" pitchFamily="34" charset="0"/>
              </a:rPr>
              <a:t>HỆ MẶT TRỜI</a:t>
            </a:r>
            <a:endParaRPr kumimoji="0" lang="vi-VN" sz="7200" b="1" i="0" u="none" strike="noStrike" kern="1200" cap="none" spc="0" normalizeH="0" baseline="0" noProof="0" dirty="0">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2739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78511" y="376657"/>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a:t>
            </a:r>
            <a:r>
              <a:rPr kumimoji="0" lang="vi-VN" sz="36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TẬP</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000563" y="2509213"/>
            <a:ext cx="4983619" cy="2880810"/>
          </a:xfrm>
          <a:prstGeom prst="rect">
            <a:avLst/>
          </a:prstGeom>
        </p:spPr>
      </p:pic>
      <p:sp>
        <p:nvSpPr>
          <p:cNvPr id="4" name="Rectangle 3"/>
          <p:cNvSpPr/>
          <p:nvPr/>
        </p:nvSpPr>
        <p:spPr>
          <a:xfrm>
            <a:off x="735935" y="1298805"/>
            <a:ext cx="10698084" cy="1078950"/>
          </a:xfrm>
          <a:prstGeom prst="rect">
            <a:avLst/>
          </a:prstGeom>
        </p:spPr>
        <p:txBody>
          <a:bodyPr wrap="square">
            <a:spAutoFit/>
          </a:bodyPr>
          <a:lstStyle/>
          <a:p>
            <a:pPr algn="just">
              <a:lnSpc>
                <a:spcPct val="120000"/>
              </a:lnSpc>
            </a:pPr>
            <a:r>
              <a:rPr lang="vi-VN" sz="2800" b="1" u="sng" dirty="0">
                <a:solidFill>
                  <a:srgbClr val="000099"/>
                </a:solidFill>
                <a:latin typeface="Arial" panose="020B0604020202020204" pitchFamily="34" charset="0"/>
                <a:cs typeface="Arial" panose="020B0604020202020204" pitchFamily="34" charset="0"/>
              </a:rPr>
              <a:t>Câu 8</a:t>
            </a:r>
            <a:r>
              <a:rPr lang="vi-VN"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Các</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thiên</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thể</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số</a:t>
            </a:r>
            <a:r>
              <a:rPr lang="en-US" sz="2800" b="1" dirty="0">
                <a:solidFill>
                  <a:srgbClr val="000099"/>
                </a:solidFill>
                <a:latin typeface="Arial" panose="020B0604020202020204" pitchFamily="34" charset="0"/>
                <a:cs typeface="Arial" panose="020B0604020202020204" pitchFamily="34" charset="0"/>
              </a:rPr>
              <a:t> 3, 5, 7 </a:t>
            </a:r>
            <a:r>
              <a:rPr lang="en-US" sz="2800" b="1" dirty="0" err="1">
                <a:solidFill>
                  <a:srgbClr val="000099"/>
                </a:solidFill>
                <a:latin typeface="Arial" panose="020B0604020202020204" pitchFamily="34" charset="0"/>
                <a:cs typeface="Arial" panose="020B0604020202020204" pitchFamily="34" charset="0"/>
              </a:rPr>
              <a:t>trong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hình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là</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những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hành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tinh</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nào</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trong</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hệ</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Mặt</a:t>
            </a:r>
            <a:r>
              <a:rPr lang="en-US" sz="2800" b="1" dirty="0">
                <a:solidFill>
                  <a:srgbClr val="000099"/>
                </a:solidFill>
                <a:latin typeface="Arial" panose="020B0604020202020204" pitchFamily="34" charset="0"/>
                <a:cs typeface="Arial" panose="020B0604020202020204" pitchFamily="34" charset="0"/>
              </a:rPr>
              <a:t> </a:t>
            </a:r>
            <a:r>
              <a:rPr lang="en-US" sz="2800" b="1" dirty="0" err="1">
                <a:solidFill>
                  <a:srgbClr val="000099"/>
                </a:solidFill>
                <a:latin typeface="Arial" panose="020B0604020202020204" pitchFamily="34" charset="0"/>
                <a:cs typeface="Arial" panose="020B0604020202020204" pitchFamily="34" charset="0"/>
              </a:rPr>
              <a:t>Trời</a:t>
            </a:r>
            <a:r>
              <a:rPr lang="en-US" sz="2800" b="1" dirty="0">
                <a:solidFill>
                  <a:srgbClr val="000099"/>
                </a:solidFill>
                <a:latin typeface="Arial" panose="020B0604020202020204" pitchFamily="34" charset="0"/>
                <a:cs typeface="Arial" panose="020B0604020202020204" pitchFamily="34" charset="0"/>
              </a:rPr>
              <a:t>?</a:t>
            </a:r>
          </a:p>
        </p:txBody>
      </p:sp>
      <p:sp>
        <p:nvSpPr>
          <p:cNvPr id="5" name="Rectangle 4"/>
          <p:cNvSpPr/>
          <p:nvPr/>
        </p:nvSpPr>
        <p:spPr>
          <a:xfrm>
            <a:off x="735935" y="2587524"/>
            <a:ext cx="6264628" cy="2677656"/>
          </a:xfrm>
          <a:prstGeom prst="rect">
            <a:avLst/>
          </a:prstGeom>
        </p:spPr>
        <p:txBody>
          <a:bodyPr wrap="square">
            <a:spAutoFit/>
          </a:bodyPr>
          <a:lstStyle/>
          <a:p>
            <a:pPr>
              <a:lnSpc>
                <a:spcPct val="120000"/>
              </a:lnSpc>
            </a:pPr>
            <a:r>
              <a:rPr lang="vi-VN" sz="2800" b="1" dirty="0">
                <a:latin typeface="Arial" panose="020B0604020202020204" pitchFamily="34" charset="0"/>
                <a:cs typeface="Arial" panose="020B0604020202020204" pitchFamily="34" charset="0"/>
              </a:rPr>
              <a:t>A. Kim tinh – Mộc tinh – Thiên Vương tinh</a:t>
            </a:r>
          </a:p>
          <a:p>
            <a:pPr>
              <a:lnSpc>
                <a:spcPct val="120000"/>
              </a:lnSpc>
            </a:pPr>
            <a:r>
              <a:rPr lang="vi-VN" sz="2800" b="1" dirty="0">
                <a:latin typeface="Arial" panose="020B0604020202020204" pitchFamily="34" charset="0"/>
                <a:cs typeface="Arial" panose="020B0604020202020204" pitchFamily="34" charset="0"/>
              </a:rPr>
              <a:t>B. Thủy tinh – Hỏa tinh – Mộc tinh</a:t>
            </a:r>
          </a:p>
          <a:p>
            <a:pPr>
              <a:lnSpc>
                <a:spcPct val="120000"/>
              </a:lnSpc>
            </a:pPr>
            <a:r>
              <a:rPr lang="vi-VN" sz="2800" b="1" dirty="0">
                <a:latin typeface="Arial" panose="020B0604020202020204" pitchFamily="34" charset="0"/>
                <a:cs typeface="Arial" panose="020B0604020202020204" pitchFamily="34" charset="0"/>
              </a:rPr>
              <a:t>C. Kim tinh – Hỏa tinh – Thổ tinh</a:t>
            </a:r>
          </a:p>
          <a:p>
            <a:pPr>
              <a:lnSpc>
                <a:spcPct val="120000"/>
              </a:lnSpc>
            </a:pPr>
            <a:r>
              <a:rPr lang="vi-VN" sz="2800" b="1" dirty="0">
                <a:latin typeface="Arial" panose="020B0604020202020204" pitchFamily="34" charset="0"/>
                <a:cs typeface="Arial" panose="020B0604020202020204" pitchFamily="34" charset="0"/>
              </a:rPr>
              <a:t>D. Thủy tinh - Hỏa tinh – Thổ tinh</a:t>
            </a:r>
          </a:p>
        </p:txBody>
      </p:sp>
      <p:sp>
        <p:nvSpPr>
          <p:cNvPr id="7" name="Oval 23"/>
          <p:cNvSpPr>
            <a:spLocks noChangeArrowheads="1"/>
          </p:cNvSpPr>
          <p:nvPr/>
        </p:nvSpPr>
        <p:spPr bwMode="auto">
          <a:xfrm>
            <a:off x="633254" y="4143422"/>
            <a:ext cx="599012" cy="579118"/>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43628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6494" y="209380"/>
            <a:ext cx="10947354" cy="89255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600" b="1" i="0" u="sng" strike="noStrike" kern="1200" cap="none" spc="0" normalizeH="0" baseline="0" noProof="0" dirty="0">
                <a:ln>
                  <a:noFill/>
                </a:ln>
                <a:solidFill>
                  <a:srgbClr val="FF0000"/>
                </a:solidFill>
                <a:effectLst/>
                <a:uLnTx/>
                <a:uFillTx/>
                <a:latin typeface="Arial" panose="020B0604020202020204" pitchFamily="34" charset="0"/>
                <a:ea typeface="+mn-ea"/>
                <a:cs typeface="+mn-cs"/>
              </a:rPr>
              <a:t>Câu</a:t>
            </a:r>
            <a:r>
              <a:rPr kumimoji="0" lang="vi-VN" sz="2600" b="1" i="0" u="sng" strike="noStrike" kern="1200" cap="none" spc="0" normalizeH="0" noProof="0" dirty="0">
                <a:ln>
                  <a:noFill/>
                </a:ln>
                <a:solidFill>
                  <a:srgbClr val="FF0000"/>
                </a:solidFill>
                <a:effectLst/>
                <a:uLnTx/>
                <a:uFillTx/>
                <a:latin typeface="Arial" panose="020B0604020202020204" pitchFamily="34" charset="0"/>
                <a:ea typeface="+mn-ea"/>
                <a:cs typeface="+mn-cs"/>
              </a:rPr>
              <a:t> 9:</a:t>
            </a:r>
            <a:r>
              <a:rPr kumimoji="0" lang="vi-VN" sz="2600" b="1" i="0" u="none" strike="noStrike" kern="1200" cap="none" spc="0" normalizeH="0" noProof="0" dirty="0">
                <a:ln>
                  <a:noFill/>
                </a:ln>
                <a:solidFill>
                  <a:srgbClr val="FF0000"/>
                </a:solidFill>
                <a:effectLst/>
                <a:uLnTx/>
                <a:uFillTx/>
                <a:latin typeface="Arial" panose="020B0604020202020204" pitchFamily="34" charset="0"/>
                <a:ea typeface="+mn-ea"/>
                <a:cs typeface="+mn-cs"/>
              </a:rPr>
              <a:t> </a:t>
            </a:r>
            <a:r>
              <a:rPr kumimoji="0" lang="vi-VN" sz="26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Vẽ sơ đồ biểu diễn khoảng cách từ Mặt Trời đến các hành tinh theo tỉ lệ 1cm ứng với 1 AU? </a:t>
            </a:r>
            <a:endParaRPr kumimoji="0" lang="en-US" sz="26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9" name="Table 8"/>
          <p:cNvGraphicFramePr>
            <a:graphicFrameLocks noGrp="1"/>
          </p:cNvGraphicFramePr>
          <p:nvPr/>
        </p:nvGraphicFramePr>
        <p:xfrm>
          <a:off x="927462" y="1168771"/>
          <a:ext cx="10685417" cy="1475298"/>
        </p:xfrm>
        <a:graphic>
          <a:graphicData uri="http://schemas.openxmlformats.org/drawingml/2006/table">
            <a:tbl>
              <a:tblPr firstRow="1" bandRow="1">
                <a:tableStyleId>{5940675A-B579-460E-94D1-54222C63F5DA}</a:tableStyleId>
              </a:tblPr>
              <a:tblGrid>
                <a:gridCol w="2050868">
                  <a:extLst>
                    <a:ext uri="{9D8B030D-6E8A-4147-A177-3AD203B41FA5}">
                      <a16:colId xmlns:a16="http://schemas.microsoft.com/office/drawing/2014/main" val="1162851927"/>
                    </a:ext>
                  </a:extLst>
                </a:gridCol>
                <a:gridCol w="1084218">
                  <a:extLst>
                    <a:ext uri="{9D8B030D-6E8A-4147-A177-3AD203B41FA5}">
                      <a16:colId xmlns:a16="http://schemas.microsoft.com/office/drawing/2014/main" val="3052992386"/>
                    </a:ext>
                  </a:extLst>
                </a:gridCol>
                <a:gridCol w="953588">
                  <a:extLst>
                    <a:ext uri="{9D8B030D-6E8A-4147-A177-3AD203B41FA5}">
                      <a16:colId xmlns:a16="http://schemas.microsoft.com/office/drawing/2014/main" val="3730325680"/>
                    </a:ext>
                  </a:extLst>
                </a:gridCol>
                <a:gridCol w="914400">
                  <a:extLst>
                    <a:ext uri="{9D8B030D-6E8A-4147-A177-3AD203B41FA5}">
                      <a16:colId xmlns:a16="http://schemas.microsoft.com/office/drawing/2014/main" val="2981700512"/>
                    </a:ext>
                  </a:extLst>
                </a:gridCol>
                <a:gridCol w="927463">
                  <a:extLst>
                    <a:ext uri="{9D8B030D-6E8A-4147-A177-3AD203B41FA5}">
                      <a16:colId xmlns:a16="http://schemas.microsoft.com/office/drawing/2014/main" val="946920413"/>
                    </a:ext>
                  </a:extLst>
                </a:gridCol>
                <a:gridCol w="1045029">
                  <a:extLst>
                    <a:ext uri="{9D8B030D-6E8A-4147-A177-3AD203B41FA5}">
                      <a16:colId xmlns:a16="http://schemas.microsoft.com/office/drawing/2014/main" val="3277622821"/>
                    </a:ext>
                  </a:extLst>
                </a:gridCol>
                <a:gridCol w="901337">
                  <a:extLst>
                    <a:ext uri="{9D8B030D-6E8A-4147-A177-3AD203B41FA5}">
                      <a16:colId xmlns:a16="http://schemas.microsoft.com/office/drawing/2014/main" val="320200797"/>
                    </a:ext>
                  </a:extLst>
                </a:gridCol>
                <a:gridCol w="1423851">
                  <a:extLst>
                    <a:ext uri="{9D8B030D-6E8A-4147-A177-3AD203B41FA5}">
                      <a16:colId xmlns:a16="http://schemas.microsoft.com/office/drawing/2014/main" val="698093259"/>
                    </a:ext>
                  </a:extLst>
                </a:gridCol>
                <a:gridCol w="1384663">
                  <a:extLst>
                    <a:ext uri="{9D8B030D-6E8A-4147-A177-3AD203B41FA5}">
                      <a16:colId xmlns:a16="http://schemas.microsoft.com/office/drawing/2014/main" val="305587837"/>
                    </a:ext>
                  </a:extLst>
                </a:gridCol>
              </a:tblGrid>
              <a:tr h="417609">
                <a:tc>
                  <a:txBody>
                    <a:bodyPr/>
                    <a:lstStyle/>
                    <a:p>
                      <a:pPr algn="ctr"/>
                      <a:r>
                        <a:rPr lang="vi-VN" dirty="0"/>
                        <a:t>Hành</a:t>
                      </a:r>
                      <a:r>
                        <a:rPr lang="vi-VN" baseline="0" dirty="0"/>
                        <a:t> tinh</a:t>
                      </a:r>
                      <a:endParaRPr lang="en-US" dirty="0"/>
                    </a:p>
                  </a:txBody>
                  <a:tcPr>
                    <a:solidFill>
                      <a:schemeClr val="accent6">
                        <a:lumMod val="40000"/>
                        <a:lumOff val="60000"/>
                      </a:schemeClr>
                    </a:solidFill>
                  </a:tcPr>
                </a:tc>
                <a:tc>
                  <a:txBody>
                    <a:bodyPr/>
                    <a:lstStyle/>
                    <a:p>
                      <a:pPr algn="ctr"/>
                      <a:r>
                        <a:rPr lang="vi-VN" dirty="0"/>
                        <a:t>Thủy</a:t>
                      </a:r>
                      <a:r>
                        <a:rPr lang="vi-VN" baseline="0" dirty="0"/>
                        <a:t> tinh</a:t>
                      </a:r>
                      <a:endParaRPr lang="en-US" dirty="0"/>
                    </a:p>
                  </a:txBody>
                  <a:tcPr>
                    <a:solidFill>
                      <a:schemeClr val="accent6">
                        <a:lumMod val="40000"/>
                        <a:lumOff val="60000"/>
                      </a:schemeClr>
                    </a:solidFill>
                  </a:tcPr>
                </a:tc>
                <a:tc>
                  <a:txBody>
                    <a:bodyPr/>
                    <a:lstStyle/>
                    <a:p>
                      <a:pPr algn="ctr"/>
                      <a:r>
                        <a:rPr lang="vi-VN" dirty="0"/>
                        <a:t>Kim tinh</a:t>
                      </a:r>
                      <a:endParaRPr lang="en-US" dirty="0"/>
                    </a:p>
                  </a:txBody>
                  <a:tcPr>
                    <a:solidFill>
                      <a:schemeClr val="accent6">
                        <a:lumMod val="40000"/>
                        <a:lumOff val="60000"/>
                      </a:schemeClr>
                    </a:solidFill>
                  </a:tcPr>
                </a:tc>
                <a:tc>
                  <a:txBody>
                    <a:bodyPr/>
                    <a:lstStyle/>
                    <a:p>
                      <a:pPr algn="ctr"/>
                      <a:r>
                        <a:rPr lang="vi-VN" dirty="0"/>
                        <a:t>Trái</a:t>
                      </a:r>
                      <a:r>
                        <a:rPr lang="vi-VN" baseline="0" dirty="0"/>
                        <a:t> Đất</a:t>
                      </a:r>
                      <a:endParaRPr lang="en-US" dirty="0"/>
                    </a:p>
                  </a:txBody>
                  <a:tcPr>
                    <a:solidFill>
                      <a:schemeClr val="accent6">
                        <a:lumMod val="40000"/>
                        <a:lumOff val="60000"/>
                      </a:schemeClr>
                    </a:solidFill>
                  </a:tcPr>
                </a:tc>
                <a:tc>
                  <a:txBody>
                    <a:bodyPr/>
                    <a:lstStyle/>
                    <a:p>
                      <a:pPr algn="ctr"/>
                      <a:r>
                        <a:rPr lang="vi-VN" dirty="0"/>
                        <a:t>Hỏa</a:t>
                      </a:r>
                      <a:r>
                        <a:rPr lang="vi-VN" baseline="0" dirty="0"/>
                        <a:t> tinh</a:t>
                      </a:r>
                      <a:endParaRPr lang="en-US" dirty="0"/>
                    </a:p>
                  </a:txBody>
                  <a:tcPr>
                    <a:solidFill>
                      <a:schemeClr val="accent6">
                        <a:lumMod val="40000"/>
                        <a:lumOff val="60000"/>
                      </a:schemeClr>
                    </a:solidFill>
                  </a:tcPr>
                </a:tc>
                <a:tc>
                  <a:txBody>
                    <a:bodyPr/>
                    <a:lstStyle/>
                    <a:p>
                      <a:pPr algn="ctr"/>
                      <a:r>
                        <a:rPr lang="vi-VN" dirty="0"/>
                        <a:t>Mộc</a:t>
                      </a:r>
                      <a:r>
                        <a:rPr lang="vi-VN" baseline="0" dirty="0"/>
                        <a:t> tinh</a:t>
                      </a:r>
                      <a:endParaRPr lang="en-US" dirty="0"/>
                    </a:p>
                  </a:txBody>
                  <a:tcPr>
                    <a:solidFill>
                      <a:schemeClr val="accent6">
                        <a:lumMod val="40000"/>
                        <a:lumOff val="60000"/>
                      </a:schemeClr>
                    </a:solidFill>
                  </a:tcPr>
                </a:tc>
                <a:tc>
                  <a:txBody>
                    <a:bodyPr/>
                    <a:lstStyle/>
                    <a:p>
                      <a:pPr algn="ctr"/>
                      <a:r>
                        <a:rPr lang="vi-VN" dirty="0"/>
                        <a:t>Thổ</a:t>
                      </a:r>
                      <a:r>
                        <a:rPr lang="vi-VN" baseline="0" dirty="0"/>
                        <a:t> tinh</a:t>
                      </a:r>
                      <a:endParaRPr lang="en-US" dirty="0"/>
                    </a:p>
                  </a:txBody>
                  <a:tcPr>
                    <a:solidFill>
                      <a:schemeClr val="accent6">
                        <a:lumMod val="40000"/>
                        <a:lumOff val="60000"/>
                      </a:schemeClr>
                    </a:solidFill>
                  </a:tcPr>
                </a:tc>
                <a:tc>
                  <a:txBody>
                    <a:bodyPr/>
                    <a:lstStyle/>
                    <a:p>
                      <a:pPr algn="ctr"/>
                      <a:r>
                        <a:rPr lang="vi-VN" dirty="0"/>
                        <a:t>Thiên</a:t>
                      </a:r>
                      <a:r>
                        <a:rPr lang="vi-VN" baseline="0" dirty="0"/>
                        <a:t> Vương tinh</a:t>
                      </a:r>
                      <a:endParaRPr lang="en-US" dirty="0"/>
                    </a:p>
                  </a:txBody>
                  <a:tcPr>
                    <a:solidFill>
                      <a:schemeClr val="accent6">
                        <a:lumMod val="40000"/>
                        <a:lumOff val="60000"/>
                      </a:schemeClr>
                    </a:solidFill>
                  </a:tcPr>
                </a:tc>
                <a:tc>
                  <a:txBody>
                    <a:bodyPr/>
                    <a:lstStyle/>
                    <a:p>
                      <a:pPr algn="ctr"/>
                      <a:r>
                        <a:rPr lang="vi-VN" dirty="0"/>
                        <a:t>Hải</a:t>
                      </a:r>
                      <a:r>
                        <a:rPr lang="vi-VN" baseline="0" dirty="0"/>
                        <a:t> Vương tinh</a:t>
                      </a:r>
                      <a:endParaRPr lang="en-US" dirty="0"/>
                    </a:p>
                  </a:txBody>
                  <a:tcPr>
                    <a:solidFill>
                      <a:schemeClr val="accent6">
                        <a:lumMod val="40000"/>
                        <a:lumOff val="60000"/>
                      </a:schemeClr>
                    </a:solidFill>
                  </a:tcPr>
                </a:tc>
                <a:extLst>
                  <a:ext uri="{0D108BD9-81ED-4DB2-BD59-A6C34878D82A}">
                    <a16:rowId xmlns:a16="http://schemas.microsoft.com/office/drawing/2014/main" val="3147740991"/>
                  </a:ext>
                </a:extLst>
              </a:tr>
              <a:tr h="417609">
                <a:tc>
                  <a:txBody>
                    <a:bodyPr/>
                    <a:lstStyle/>
                    <a:p>
                      <a:pPr algn="ctr"/>
                      <a:r>
                        <a:rPr lang="vi-VN" dirty="0"/>
                        <a:t>Khoảng</a:t>
                      </a:r>
                      <a:r>
                        <a:rPr lang="vi-VN" baseline="0" dirty="0"/>
                        <a:t> cách (AU)</a:t>
                      </a:r>
                      <a:endParaRPr lang="en-US" dirty="0"/>
                    </a:p>
                  </a:txBody>
                  <a:tcPr>
                    <a:solidFill>
                      <a:schemeClr val="accent1">
                        <a:lumMod val="20000"/>
                        <a:lumOff val="80000"/>
                      </a:schemeClr>
                    </a:solidFill>
                  </a:tcPr>
                </a:tc>
                <a:tc>
                  <a:txBody>
                    <a:bodyPr/>
                    <a:lstStyle/>
                    <a:p>
                      <a:pPr algn="ctr"/>
                      <a:r>
                        <a:rPr lang="vi-VN" dirty="0"/>
                        <a:t>0,39</a:t>
                      </a:r>
                      <a:endParaRPr lang="en-US" dirty="0"/>
                    </a:p>
                  </a:txBody>
                  <a:tcPr>
                    <a:solidFill>
                      <a:schemeClr val="accent1">
                        <a:lumMod val="20000"/>
                        <a:lumOff val="80000"/>
                      </a:schemeClr>
                    </a:solidFill>
                  </a:tcPr>
                </a:tc>
                <a:tc>
                  <a:txBody>
                    <a:bodyPr/>
                    <a:lstStyle/>
                    <a:p>
                      <a:pPr algn="ctr"/>
                      <a:r>
                        <a:rPr lang="vi-VN" dirty="0"/>
                        <a:t>0,72</a:t>
                      </a:r>
                      <a:endParaRPr lang="en-US" dirty="0"/>
                    </a:p>
                  </a:txBody>
                  <a:tcPr>
                    <a:solidFill>
                      <a:schemeClr val="accent1">
                        <a:lumMod val="20000"/>
                        <a:lumOff val="80000"/>
                      </a:schemeClr>
                    </a:solidFill>
                  </a:tcPr>
                </a:tc>
                <a:tc>
                  <a:txBody>
                    <a:bodyPr/>
                    <a:lstStyle/>
                    <a:p>
                      <a:pPr algn="ctr"/>
                      <a:r>
                        <a:rPr lang="vi-VN" dirty="0"/>
                        <a:t>1</a:t>
                      </a:r>
                      <a:endParaRPr lang="en-US" dirty="0"/>
                    </a:p>
                  </a:txBody>
                  <a:tcPr>
                    <a:solidFill>
                      <a:schemeClr val="accent1">
                        <a:lumMod val="20000"/>
                        <a:lumOff val="80000"/>
                      </a:schemeClr>
                    </a:solidFill>
                  </a:tcPr>
                </a:tc>
                <a:tc>
                  <a:txBody>
                    <a:bodyPr/>
                    <a:lstStyle/>
                    <a:p>
                      <a:pPr algn="ctr"/>
                      <a:r>
                        <a:rPr lang="vi-VN" dirty="0"/>
                        <a:t>1,52</a:t>
                      </a:r>
                      <a:endParaRPr lang="en-US" dirty="0"/>
                    </a:p>
                  </a:txBody>
                  <a:tcPr>
                    <a:solidFill>
                      <a:schemeClr val="accent1">
                        <a:lumMod val="20000"/>
                        <a:lumOff val="80000"/>
                      </a:schemeClr>
                    </a:solidFill>
                  </a:tcPr>
                </a:tc>
                <a:tc>
                  <a:txBody>
                    <a:bodyPr/>
                    <a:lstStyle/>
                    <a:p>
                      <a:pPr algn="ctr"/>
                      <a:r>
                        <a:rPr lang="vi-VN" dirty="0"/>
                        <a:t>5,2</a:t>
                      </a:r>
                      <a:endParaRPr lang="en-US" dirty="0"/>
                    </a:p>
                  </a:txBody>
                  <a:tcPr>
                    <a:solidFill>
                      <a:schemeClr val="accent1">
                        <a:lumMod val="20000"/>
                        <a:lumOff val="80000"/>
                      </a:schemeClr>
                    </a:solidFill>
                  </a:tcPr>
                </a:tc>
                <a:tc>
                  <a:txBody>
                    <a:bodyPr/>
                    <a:lstStyle/>
                    <a:p>
                      <a:pPr algn="ctr"/>
                      <a:r>
                        <a:rPr lang="vi-VN" dirty="0"/>
                        <a:t>9,54</a:t>
                      </a:r>
                      <a:endParaRPr lang="en-US" dirty="0"/>
                    </a:p>
                  </a:txBody>
                  <a:tcPr>
                    <a:solidFill>
                      <a:schemeClr val="accent1">
                        <a:lumMod val="20000"/>
                        <a:lumOff val="80000"/>
                      </a:schemeClr>
                    </a:solidFill>
                  </a:tcPr>
                </a:tc>
                <a:tc>
                  <a:txBody>
                    <a:bodyPr/>
                    <a:lstStyle/>
                    <a:p>
                      <a:pPr algn="ctr"/>
                      <a:r>
                        <a:rPr lang="vi-VN" dirty="0"/>
                        <a:t>19,2</a:t>
                      </a:r>
                      <a:endParaRPr lang="en-US" dirty="0"/>
                    </a:p>
                  </a:txBody>
                  <a:tcPr>
                    <a:solidFill>
                      <a:schemeClr val="accent1">
                        <a:lumMod val="20000"/>
                        <a:lumOff val="80000"/>
                      </a:schemeClr>
                    </a:solidFill>
                  </a:tcPr>
                </a:tc>
                <a:tc>
                  <a:txBody>
                    <a:bodyPr/>
                    <a:lstStyle/>
                    <a:p>
                      <a:pPr algn="ctr"/>
                      <a:r>
                        <a:rPr lang="vi-VN" dirty="0"/>
                        <a:t>30,07</a:t>
                      </a:r>
                      <a:endParaRPr lang="en-US" dirty="0"/>
                    </a:p>
                  </a:txBody>
                  <a:tcPr>
                    <a:solidFill>
                      <a:schemeClr val="accent1">
                        <a:lumMod val="20000"/>
                        <a:lumOff val="80000"/>
                      </a:schemeClr>
                    </a:solidFill>
                  </a:tcPr>
                </a:tc>
                <a:extLst>
                  <a:ext uri="{0D108BD9-81ED-4DB2-BD59-A6C34878D82A}">
                    <a16:rowId xmlns:a16="http://schemas.microsoft.com/office/drawing/2014/main" val="3528819247"/>
                  </a:ext>
                </a:extLst>
              </a:tr>
              <a:tr h="417609">
                <a:tc>
                  <a:txBody>
                    <a:bodyPr/>
                    <a:lstStyle/>
                    <a:p>
                      <a:pPr algn="ctr"/>
                      <a:r>
                        <a:rPr lang="vi-VN" dirty="0"/>
                        <a:t>Khoảng</a:t>
                      </a:r>
                      <a:r>
                        <a:rPr lang="vi-VN" baseline="0" dirty="0"/>
                        <a:t> cách (cm)</a:t>
                      </a:r>
                      <a:endParaRPr lang="en-US" dirty="0"/>
                    </a:p>
                  </a:txBody>
                  <a:tcPr>
                    <a:solidFill>
                      <a:schemeClr val="accent4">
                        <a:lumMod val="20000"/>
                        <a:lumOff val="80000"/>
                      </a:schemeClr>
                    </a:solidFill>
                  </a:tcPr>
                </a:tc>
                <a:tc>
                  <a:txBody>
                    <a:bodyPr/>
                    <a:lstStyle/>
                    <a:p>
                      <a:pPr algn="ctr"/>
                      <a:r>
                        <a:rPr lang="vi-VN" dirty="0"/>
                        <a:t>0,39</a:t>
                      </a:r>
                      <a:endParaRPr lang="en-US" dirty="0"/>
                    </a:p>
                  </a:txBody>
                  <a:tcPr>
                    <a:solidFill>
                      <a:schemeClr val="accent4">
                        <a:lumMod val="20000"/>
                        <a:lumOff val="80000"/>
                      </a:schemeClr>
                    </a:solidFill>
                  </a:tcPr>
                </a:tc>
                <a:tc>
                  <a:txBody>
                    <a:bodyPr/>
                    <a:lstStyle/>
                    <a:p>
                      <a:pPr algn="ctr"/>
                      <a:r>
                        <a:rPr lang="vi-VN" dirty="0"/>
                        <a:t>0,72</a:t>
                      </a:r>
                      <a:endParaRPr lang="en-US" dirty="0"/>
                    </a:p>
                  </a:txBody>
                  <a:tcPr>
                    <a:solidFill>
                      <a:schemeClr val="accent4">
                        <a:lumMod val="20000"/>
                        <a:lumOff val="80000"/>
                      </a:schemeClr>
                    </a:solidFill>
                  </a:tcPr>
                </a:tc>
                <a:tc>
                  <a:txBody>
                    <a:bodyPr/>
                    <a:lstStyle/>
                    <a:p>
                      <a:pPr algn="ctr"/>
                      <a:r>
                        <a:rPr lang="vi-VN" dirty="0"/>
                        <a:t>1</a:t>
                      </a:r>
                      <a:endParaRPr lang="en-US" dirty="0"/>
                    </a:p>
                  </a:txBody>
                  <a:tcPr>
                    <a:solidFill>
                      <a:schemeClr val="accent4">
                        <a:lumMod val="20000"/>
                        <a:lumOff val="80000"/>
                      </a:schemeClr>
                    </a:solidFill>
                  </a:tcPr>
                </a:tc>
                <a:tc>
                  <a:txBody>
                    <a:bodyPr/>
                    <a:lstStyle/>
                    <a:p>
                      <a:pPr algn="ctr"/>
                      <a:r>
                        <a:rPr lang="vi-VN" dirty="0"/>
                        <a:t>1,52</a:t>
                      </a:r>
                      <a:endParaRPr lang="en-US" dirty="0"/>
                    </a:p>
                  </a:txBody>
                  <a:tcPr>
                    <a:solidFill>
                      <a:schemeClr val="accent4">
                        <a:lumMod val="20000"/>
                        <a:lumOff val="80000"/>
                      </a:schemeClr>
                    </a:solidFill>
                  </a:tcPr>
                </a:tc>
                <a:tc>
                  <a:txBody>
                    <a:bodyPr/>
                    <a:lstStyle/>
                    <a:p>
                      <a:pPr algn="ctr"/>
                      <a:r>
                        <a:rPr lang="vi-VN" dirty="0"/>
                        <a:t>5,2</a:t>
                      </a:r>
                      <a:endParaRPr lang="en-US" dirty="0"/>
                    </a:p>
                  </a:txBody>
                  <a:tcPr>
                    <a:solidFill>
                      <a:schemeClr val="accent4">
                        <a:lumMod val="20000"/>
                        <a:lumOff val="80000"/>
                      </a:schemeClr>
                    </a:solidFill>
                  </a:tcPr>
                </a:tc>
                <a:tc>
                  <a:txBody>
                    <a:bodyPr/>
                    <a:lstStyle/>
                    <a:p>
                      <a:pPr algn="ctr"/>
                      <a:r>
                        <a:rPr lang="vi-VN" dirty="0"/>
                        <a:t>9,54</a:t>
                      </a:r>
                      <a:endParaRPr lang="en-US" dirty="0"/>
                    </a:p>
                  </a:txBody>
                  <a:tcPr>
                    <a:solidFill>
                      <a:schemeClr val="accent4">
                        <a:lumMod val="20000"/>
                        <a:lumOff val="80000"/>
                      </a:schemeClr>
                    </a:solidFill>
                  </a:tcPr>
                </a:tc>
                <a:tc>
                  <a:txBody>
                    <a:bodyPr/>
                    <a:lstStyle/>
                    <a:p>
                      <a:pPr algn="ctr"/>
                      <a:r>
                        <a:rPr lang="vi-VN" dirty="0"/>
                        <a:t>19,2</a:t>
                      </a:r>
                      <a:endParaRPr lang="en-US" dirty="0"/>
                    </a:p>
                  </a:txBody>
                  <a:tcPr>
                    <a:solidFill>
                      <a:schemeClr val="accent4">
                        <a:lumMod val="20000"/>
                        <a:lumOff val="80000"/>
                      </a:schemeClr>
                    </a:solidFill>
                  </a:tcPr>
                </a:tc>
                <a:tc>
                  <a:txBody>
                    <a:bodyPr/>
                    <a:lstStyle/>
                    <a:p>
                      <a:pPr algn="ctr"/>
                      <a:r>
                        <a:rPr lang="vi-VN" dirty="0"/>
                        <a:t>30,07</a:t>
                      </a:r>
                      <a:endParaRPr lang="en-US" dirty="0"/>
                    </a:p>
                  </a:txBody>
                  <a:tcPr>
                    <a:solidFill>
                      <a:schemeClr val="accent4">
                        <a:lumMod val="20000"/>
                        <a:lumOff val="80000"/>
                      </a:schemeClr>
                    </a:solidFill>
                  </a:tcPr>
                </a:tc>
                <a:extLst>
                  <a:ext uri="{0D108BD9-81ED-4DB2-BD59-A6C34878D82A}">
                    <a16:rowId xmlns:a16="http://schemas.microsoft.com/office/drawing/2014/main" val="3734371735"/>
                  </a:ext>
                </a:extLst>
              </a:tr>
            </a:tbl>
          </a:graphicData>
        </a:graphic>
      </p:graphicFrame>
      <p:pic>
        <p:nvPicPr>
          <p:cNvPr id="10" name="Picture 9"/>
          <p:cNvPicPr>
            <a:picLocks noChangeAspect="1"/>
          </p:cNvPicPr>
          <p:nvPr/>
        </p:nvPicPr>
        <p:blipFill>
          <a:blip r:embed="rId2"/>
          <a:stretch>
            <a:fillRect/>
          </a:stretch>
        </p:blipFill>
        <p:spPr>
          <a:xfrm>
            <a:off x="1149531" y="2861486"/>
            <a:ext cx="10175966" cy="3835142"/>
          </a:xfrm>
          <a:prstGeom prst="rect">
            <a:avLst/>
          </a:prstGeom>
        </p:spPr>
      </p:pic>
    </p:spTree>
    <p:extLst>
      <p:ext uri="{BB962C8B-B14F-4D97-AF65-F5344CB8AC3E}">
        <p14:creationId xmlns:p14="http://schemas.microsoft.com/office/powerpoint/2010/main" val="8560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63481" y="724971"/>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VỀ</a:t>
            </a:r>
            <a:r>
              <a:rPr kumimoji="0" lang="vi-VN" sz="36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NHÀ</a:t>
            </a:r>
          </a:p>
        </p:txBody>
      </p:sp>
      <p:sp>
        <p:nvSpPr>
          <p:cNvPr id="3" name="Rectangle 2"/>
          <p:cNvSpPr/>
          <p:nvPr/>
        </p:nvSpPr>
        <p:spPr>
          <a:xfrm>
            <a:off x="916041" y="1811423"/>
            <a:ext cx="10029047" cy="2456057"/>
          </a:xfrm>
          <a:prstGeom prst="rect">
            <a:avLst/>
          </a:prstGeom>
        </p:spPr>
        <p:txBody>
          <a:bodyPr wrap="square">
            <a:spAutoFit/>
          </a:bodyPr>
          <a:lstStyle/>
          <a:p>
            <a:pPr algn="just">
              <a:lnSpc>
                <a:spcPct val="120000"/>
              </a:lnSpc>
            </a:pPr>
            <a:r>
              <a:rPr lang="vi-VN" sz="3200" b="1" dirty="0">
                <a:latin typeface="Arial" panose="020B0604020202020204" pitchFamily="34" charset="0"/>
                <a:cs typeface="Arial" panose="020B0604020202020204" pitchFamily="34" charset="0"/>
              </a:rPr>
              <a:t>- Học bài theo nội dung ghi vở</a:t>
            </a:r>
          </a:p>
          <a:p>
            <a:pPr algn="just">
              <a:lnSpc>
                <a:spcPct val="120000"/>
              </a:lnSpc>
            </a:pPr>
            <a:r>
              <a:rPr lang="vi-VN" sz="3200" b="1" dirty="0">
                <a:latin typeface="Arial" panose="020B0604020202020204" pitchFamily="34" charset="0"/>
                <a:cs typeface="Arial" panose="020B0604020202020204" pitchFamily="34" charset="0"/>
              </a:rPr>
              <a:t>- Hoàn thành nhiệm vụ chế tạo dụng cụ quan sát vết đen trên Mặt Trời</a:t>
            </a:r>
          </a:p>
          <a:p>
            <a:pPr algn="just">
              <a:lnSpc>
                <a:spcPct val="120000"/>
              </a:lnSpc>
            </a:pPr>
            <a:r>
              <a:rPr lang="vi-VN" sz="3200" b="1" dirty="0">
                <a:latin typeface="Arial" panose="020B0604020202020204" pitchFamily="34" charset="0"/>
                <a:cs typeface="Arial" panose="020B0604020202020204" pitchFamily="34" charset="0"/>
              </a:rPr>
              <a:t>- Đọc và tìm hiểu trước bài mới. Bài 55: Ngân Hà</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8001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2306220" y="37183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a:t>
            </a:r>
            <a:r>
              <a:rPr kumimoji="0" lang="vi-VN" sz="36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TẬP</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78949" y="2066822"/>
            <a:ext cx="10790855" cy="3968218"/>
          </a:xfrm>
          <a:prstGeom prst="rect">
            <a:avLst/>
          </a:prstGeom>
        </p:spPr>
      </p:pic>
      <p:sp>
        <p:nvSpPr>
          <p:cNvPr id="4" name="Title 1"/>
          <p:cNvSpPr txBox="1">
            <a:spLocks/>
          </p:cNvSpPr>
          <p:nvPr/>
        </p:nvSpPr>
        <p:spPr>
          <a:xfrm>
            <a:off x="778949" y="1294668"/>
            <a:ext cx="11260181" cy="561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vi-VN" sz="3000" b="1" i="0" u="sng"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Câu</a:t>
            </a:r>
            <a:r>
              <a:rPr kumimoji="0" lang="vi-VN" sz="3000" b="1" i="0" u="sng" strike="noStrike" kern="1200" cap="none" spc="0" normalizeH="0" noProof="0" dirty="0">
                <a:ln>
                  <a:noFill/>
                </a:ln>
                <a:effectLst/>
                <a:uLnTx/>
                <a:uFillTx/>
                <a:latin typeface="Arial" panose="020B0604020202020204" pitchFamily="34" charset="0"/>
                <a:ea typeface="+mj-ea"/>
                <a:cs typeface="Arial" panose="020B0604020202020204" pitchFamily="34" charset="0"/>
              </a:rPr>
              <a:t> 1</a:t>
            </a:r>
            <a:r>
              <a:rPr kumimoji="0" lang="vi-VN" sz="3000" b="1" i="0" u="none" strike="noStrike" kern="1200" cap="none" spc="0" normalizeH="0" noProof="0" dirty="0">
                <a:ln>
                  <a:noFill/>
                </a:ln>
                <a:effectLst/>
                <a:uLnTx/>
                <a:uFillTx/>
                <a:latin typeface="Arial" panose="020B0604020202020204" pitchFamily="34" charset="0"/>
                <a:ea typeface="+mj-ea"/>
                <a:cs typeface="Arial" panose="020B0604020202020204" pitchFamily="34" charset="0"/>
              </a:rPr>
              <a:t>: Xác định các phát biểu sau Đúng hay Sai?</a:t>
            </a:r>
            <a:endParaRPr kumimoji="0" lang="en-US" sz="3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5" name="Oval 23"/>
          <p:cNvSpPr>
            <a:spLocks noChangeArrowheads="1"/>
          </p:cNvSpPr>
          <p:nvPr/>
        </p:nvSpPr>
        <p:spPr bwMode="auto">
          <a:xfrm>
            <a:off x="10593976" y="2873828"/>
            <a:ext cx="67303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6" name="Oval 23"/>
          <p:cNvSpPr>
            <a:spLocks noChangeArrowheads="1"/>
          </p:cNvSpPr>
          <p:nvPr/>
        </p:nvSpPr>
        <p:spPr bwMode="auto">
          <a:xfrm>
            <a:off x="9496697" y="13716000"/>
            <a:ext cx="849086" cy="64008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7" name="Oval 23"/>
          <p:cNvSpPr>
            <a:spLocks noChangeArrowheads="1"/>
          </p:cNvSpPr>
          <p:nvPr/>
        </p:nvSpPr>
        <p:spPr bwMode="auto">
          <a:xfrm>
            <a:off x="9496697" y="13716000"/>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8" name="Oval 23"/>
          <p:cNvSpPr>
            <a:spLocks noChangeArrowheads="1"/>
          </p:cNvSpPr>
          <p:nvPr/>
        </p:nvSpPr>
        <p:spPr bwMode="auto">
          <a:xfrm>
            <a:off x="9496697" y="13716000"/>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0616833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2306220" y="371838"/>
            <a:ext cx="7334169" cy="7123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LUYỆN</a:t>
            </a:r>
            <a:r>
              <a:rPr kumimoji="0" lang="vi-VN" sz="3600" b="1" i="0" u="none" strike="noStrike" kern="1200" cap="none" spc="0" normalizeH="0" noProof="0" dirty="0">
                <a:ln>
                  <a:noFill/>
                </a:ln>
                <a:solidFill>
                  <a:srgbClr val="FF0000"/>
                </a:solidFill>
                <a:effectLst/>
                <a:uLnTx/>
                <a:uFillTx/>
                <a:latin typeface="Arial" panose="020B0604020202020204" pitchFamily="34" charset="0"/>
                <a:ea typeface="+mj-ea"/>
                <a:cs typeface="Arial" panose="020B0604020202020204" pitchFamily="34" charset="0"/>
              </a:rPr>
              <a:t> TẬP</a:t>
            </a:r>
            <a:endParaRPr kumimoji="0" lang="en-US" sz="3600" b="1" i="0"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3" name="Picture 2"/>
          <p:cNvPicPr>
            <a:picLocks noChangeAspect="1"/>
          </p:cNvPicPr>
          <p:nvPr/>
        </p:nvPicPr>
        <p:blipFill>
          <a:blip r:embed="rId2"/>
          <a:stretch>
            <a:fillRect/>
          </a:stretch>
        </p:blipFill>
        <p:spPr>
          <a:xfrm>
            <a:off x="778949" y="2066822"/>
            <a:ext cx="10790855" cy="3968218"/>
          </a:xfrm>
          <a:prstGeom prst="rect">
            <a:avLst/>
          </a:prstGeom>
        </p:spPr>
      </p:pic>
      <p:sp>
        <p:nvSpPr>
          <p:cNvPr id="4" name="Title 1"/>
          <p:cNvSpPr txBox="1">
            <a:spLocks/>
          </p:cNvSpPr>
          <p:nvPr/>
        </p:nvSpPr>
        <p:spPr>
          <a:xfrm>
            <a:off x="778949" y="1294668"/>
            <a:ext cx="11260181" cy="5617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vi-VN" sz="3000" b="1" i="0" u="sng"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Câu</a:t>
            </a:r>
            <a:r>
              <a:rPr kumimoji="0" lang="vi-VN" sz="3000" b="1" i="0" u="sng" strike="noStrike" kern="1200" cap="none" spc="0" normalizeH="0" noProof="0" dirty="0">
                <a:ln>
                  <a:noFill/>
                </a:ln>
                <a:effectLst/>
                <a:uLnTx/>
                <a:uFillTx/>
                <a:latin typeface="Arial" panose="020B0604020202020204" pitchFamily="34" charset="0"/>
                <a:ea typeface="+mj-ea"/>
                <a:cs typeface="Arial" panose="020B0604020202020204" pitchFamily="34" charset="0"/>
              </a:rPr>
              <a:t> 1</a:t>
            </a:r>
            <a:r>
              <a:rPr kumimoji="0" lang="vi-VN" sz="3000" b="1" i="0" u="none" strike="noStrike" kern="1200" cap="none" spc="0" normalizeH="0" noProof="0" dirty="0">
                <a:ln>
                  <a:noFill/>
                </a:ln>
                <a:effectLst/>
                <a:uLnTx/>
                <a:uFillTx/>
                <a:latin typeface="Arial" panose="020B0604020202020204" pitchFamily="34" charset="0"/>
                <a:ea typeface="+mj-ea"/>
                <a:cs typeface="Arial" panose="020B0604020202020204" pitchFamily="34" charset="0"/>
              </a:rPr>
              <a:t>: Xác định các phát biểu sau Đúng hay Sai?</a:t>
            </a:r>
            <a:endParaRPr kumimoji="0" lang="en-US" sz="3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5" name="Oval 23"/>
          <p:cNvSpPr>
            <a:spLocks noChangeArrowheads="1"/>
          </p:cNvSpPr>
          <p:nvPr/>
        </p:nvSpPr>
        <p:spPr bwMode="auto">
          <a:xfrm>
            <a:off x="10593976" y="2873828"/>
            <a:ext cx="67303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6" name="Oval 23"/>
          <p:cNvSpPr>
            <a:spLocks noChangeArrowheads="1"/>
          </p:cNvSpPr>
          <p:nvPr/>
        </p:nvSpPr>
        <p:spPr bwMode="auto">
          <a:xfrm>
            <a:off x="9496697" y="3657600"/>
            <a:ext cx="849086" cy="64008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7" name="Oval 23"/>
          <p:cNvSpPr>
            <a:spLocks noChangeArrowheads="1"/>
          </p:cNvSpPr>
          <p:nvPr/>
        </p:nvSpPr>
        <p:spPr bwMode="auto">
          <a:xfrm>
            <a:off x="9496697" y="4508131"/>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
        <p:nvSpPr>
          <p:cNvPr id="8" name="Oval 23"/>
          <p:cNvSpPr>
            <a:spLocks noChangeArrowheads="1"/>
          </p:cNvSpPr>
          <p:nvPr/>
        </p:nvSpPr>
        <p:spPr bwMode="auto">
          <a:xfrm>
            <a:off x="9496697" y="5319473"/>
            <a:ext cx="849086" cy="600891"/>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6745084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648450" y="1318068"/>
            <a:ext cx="10829363" cy="641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Hệ</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Mặt Trời</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483070" y="359076"/>
            <a:ext cx="11160125" cy="5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vi-VN"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54: HỆ</a:t>
            </a:r>
            <a:r>
              <a:rPr kumimoji="0" lang="vi-VN" altLang="vi-VN" sz="3200" b="1" i="0" u="none" strike="noStrike" kern="1200" cap="none" spc="0" normalizeH="0" noProof="0" dirty="0">
                <a:ln>
                  <a:noFill/>
                </a:ln>
                <a:solidFill>
                  <a:srgbClr val="FFFF00"/>
                </a:solidFill>
                <a:effectLst/>
                <a:uLnTx/>
                <a:uFillTx/>
                <a:latin typeface="Arial" panose="020B0604020202020204" pitchFamily="34" charset="0"/>
                <a:ea typeface="+mn-ea"/>
                <a:cs typeface="Arial" panose="020B0604020202020204" pitchFamily="34" charset="0"/>
              </a:rPr>
              <a:t> MẶT TRỜI</a:t>
            </a:r>
            <a:endPar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186723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arn(inVertical)">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688746008319619486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1781" y="204354"/>
            <a:ext cx="11471564" cy="6542809"/>
          </a:xfrm>
          <a:prstGeom prst="rect">
            <a:avLst/>
          </a:prstGeom>
        </p:spPr>
      </p:pic>
    </p:spTree>
    <p:extLst>
      <p:ext uri="{BB962C8B-B14F-4D97-AF65-F5344CB8AC3E}">
        <p14:creationId xmlns:p14="http://schemas.microsoft.com/office/powerpoint/2010/main" val="12343204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6956" y="2101823"/>
            <a:ext cx="10841421" cy="2893100"/>
          </a:xfrm>
          <a:prstGeom prst="rect">
            <a:avLst/>
          </a:prstGeom>
        </p:spPr>
        <p:txBody>
          <a:bodyPr wrap="square">
            <a:spAutoFit/>
          </a:bodyPr>
          <a:lstStyle/>
          <a:p>
            <a:pPr marL="0" marR="0" lvl="0" indent="0" algn="just" defTabSz="914400" rtl="0" eaLnBrk="1" fontAlgn="auto" latinLnBrk="0" hangingPunct="1">
              <a:lnSpc>
                <a:spcPct val="130000"/>
              </a:lnSpc>
              <a:buClrTx/>
              <a:buSzTx/>
              <a:buFontTx/>
              <a:buNone/>
              <a:tabLst/>
              <a:defRPr/>
            </a:pPr>
            <a:r>
              <a:rPr kumimoji="0" lang="vi-VN" sz="2800" b="1" i="0" u="sng"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Nhiệm vụ</a:t>
            </a:r>
            <a:r>
              <a:rPr kumimoji="0" lang="vi-VN" sz="2800" b="1" i="0" u="none" strike="noStrike" kern="1200" cap="none" spc="0" normalizeH="0" baseline="0" noProof="0" dirty="0">
                <a:ln>
                  <a:noFill/>
                </a:ln>
                <a:solidFill>
                  <a:srgbClr val="221466"/>
                </a:solidFill>
                <a:effectLst/>
                <a:uLnTx/>
                <a:uFillTx/>
                <a:latin typeface="Arial" panose="020B0604020202020204" pitchFamily="34" charset="0"/>
                <a:ea typeface="+mn-ea"/>
                <a:cs typeface="Arial" panose="020B0604020202020204" pitchFamily="34" charset="0"/>
              </a:rPr>
              <a:t>: Thảo luận nhóm trả lời các câu hỏi sau:</a:t>
            </a:r>
          </a:p>
          <a:p>
            <a:pPr>
              <a:lnSpc>
                <a:spcPct val="130000"/>
              </a:lnSpc>
            </a:pPr>
            <a:r>
              <a:rPr lang="en-US" sz="2800" b="1" i="1" dirty="0">
                <a:latin typeface="Arial" panose="020B0604020202020204" pitchFamily="34" charset="0"/>
                <a:cs typeface="Arial" panose="020B0604020202020204" pitchFamily="34" charset="0"/>
              </a:rPr>
              <a:t>1: </a:t>
            </a:r>
            <a:r>
              <a:rPr lang="en-US" sz="2800" b="1" i="1" dirty="0" err="1">
                <a:latin typeface="Arial" panose="020B0604020202020204" pitchFamily="34" charset="0"/>
                <a:cs typeface="Arial" panose="020B0604020202020204" pitchFamily="34" charset="0"/>
              </a:rPr>
              <a:t>Hệ</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Mặt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Trời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bao</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gồm</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những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gì</a:t>
            </a:r>
            <a:r>
              <a:rPr lang="en-US" sz="2800" b="1" i="1" dirty="0">
                <a:latin typeface="Arial" panose="020B0604020202020204" pitchFamily="34" charset="0"/>
                <a:cs typeface="Arial" panose="020B0604020202020204" pitchFamily="34" charset="0"/>
              </a:rPr>
              <a:t>?</a:t>
            </a:r>
          </a:p>
          <a:p>
            <a:pPr>
              <a:lnSpc>
                <a:spcPct val="130000"/>
              </a:lnSpc>
            </a:pPr>
            <a:r>
              <a:rPr lang="en-US" sz="2800" b="1" i="1" dirty="0">
                <a:latin typeface="Arial" panose="020B0604020202020204" pitchFamily="34" charset="0"/>
                <a:cs typeface="Arial" panose="020B0604020202020204" pitchFamily="34" charset="0"/>
              </a:rPr>
              <a:t>2: </a:t>
            </a:r>
            <a:r>
              <a:rPr lang="en-US" sz="2800" b="1" i="1" dirty="0" err="1">
                <a:latin typeface="Arial" panose="020B0604020202020204" pitchFamily="34" charset="0"/>
                <a:cs typeface="Arial" panose="020B0604020202020204" pitchFamily="34" charset="0"/>
              </a:rPr>
              <a:t>Hãy</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kể</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tên</a:t>
            </a:r>
            <a:r>
              <a:rPr lang="en-US" sz="2800" b="1" i="1" dirty="0">
                <a:latin typeface="Arial" panose="020B0604020202020204" pitchFamily="34" charset="0"/>
                <a:cs typeface="Arial" panose="020B0604020202020204" pitchFamily="34" charset="0"/>
              </a:rPr>
              <a:t> </a:t>
            </a:r>
            <a:r>
              <a:rPr lang="vi-VN" sz="2800" b="1" i="1" dirty="0">
                <a:latin typeface="Arial" panose="020B0604020202020204" pitchFamily="34" charset="0"/>
                <a:cs typeface="Arial" panose="020B0604020202020204" pitchFamily="34" charset="0"/>
              </a:rPr>
              <a:t>8</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hành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tinh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từ</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gần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nhất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đến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xa</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Mặt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Trời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nhất</a:t>
            </a:r>
            <a:r>
              <a:rPr lang="en-US" sz="2800" b="1" i="1" dirty="0">
                <a:latin typeface="Arial" panose="020B0604020202020204" pitchFamily="34" charset="0"/>
                <a:cs typeface="Arial" panose="020B0604020202020204" pitchFamily="34" charset="0"/>
              </a:rPr>
              <a:t>.</a:t>
            </a:r>
          </a:p>
          <a:p>
            <a:pPr>
              <a:lnSpc>
                <a:spcPct val="130000"/>
              </a:lnSpc>
            </a:pPr>
            <a:r>
              <a:rPr lang="en-US" sz="2800" b="1" i="1" dirty="0">
                <a:latin typeface="Arial" panose="020B0604020202020204" pitchFamily="34" charset="0"/>
                <a:cs typeface="Arial" panose="020B0604020202020204" pitchFamily="34" charset="0"/>
              </a:rPr>
              <a:t>3: </a:t>
            </a:r>
            <a:r>
              <a:rPr lang="en-US" sz="2800" b="1" i="1" dirty="0" err="1">
                <a:latin typeface="Arial" panose="020B0604020202020204" pitchFamily="34" charset="0"/>
                <a:cs typeface="Arial" panose="020B0604020202020204" pitchFamily="34" charset="0"/>
              </a:rPr>
              <a:t>Các</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hành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tinh</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đứng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yên</a:t>
            </a:r>
            <a:r>
              <a:rPr lang="en-US" sz="2800" b="1" i="1" dirty="0">
                <a:latin typeface="Arial" panose="020B0604020202020204" pitchFamily="34" charset="0"/>
                <a:cs typeface="Arial" panose="020B0604020202020204" pitchFamily="34" charset="0"/>
              </a:rPr>
              <a:t> hay </a:t>
            </a:r>
            <a:r>
              <a:rPr lang="en-US" sz="2800" b="1" i="1" dirty="0" err="1">
                <a:latin typeface="Arial" panose="020B0604020202020204" pitchFamily="34" charset="0"/>
                <a:cs typeface="Arial" panose="020B0604020202020204" pitchFamily="34" charset="0"/>
              </a:rPr>
              <a:t>chuyển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động</a:t>
            </a:r>
            <a:r>
              <a:rPr lang="en-US" sz="2800" b="1" i="1" dirty="0">
                <a:latin typeface="Arial" panose="020B0604020202020204" pitchFamily="34" charset="0"/>
                <a:cs typeface="Arial" panose="020B0604020202020204" pitchFamily="34" charset="0"/>
              </a:rPr>
              <a:t>?</a:t>
            </a:r>
          </a:p>
          <a:p>
            <a:pPr>
              <a:lnSpc>
                <a:spcPct val="130000"/>
              </a:lnSpc>
            </a:pPr>
            <a:r>
              <a:rPr lang="en-US" sz="2800" b="1" i="1" dirty="0">
                <a:latin typeface="Arial" panose="020B0604020202020204" pitchFamily="34" charset="0"/>
                <a:cs typeface="Arial" panose="020B0604020202020204" pitchFamily="34" charset="0"/>
              </a:rPr>
              <a:t>4: </a:t>
            </a:r>
            <a:r>
              <a:rPr lang="en-US" sz="2800" b="1" i="1" dirty="0" err="1">
                <a:latin typeface="Arial" panose="020B0604020202020204" pitchFamily="34" charset="0"/>
                <a:cs typeface="Arial" panose="020B0604020202020204" pitchFamily="34" charset="0"/>
              </a:rPr>
              <a:t>Có</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được</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nhìn</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trực</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tiếp</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Mặt</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Trời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không</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Tại</a:t>
            </a:r>
            <a:r>
              <a:rPr lang="en-US" sz="2800" b="1" i="1" dirty="0">
                <a:latin typeface="Arial" panose="020B0604020202020204" pitchFamily="34" charset="0"/>
                <a:cs typeface="Arial" panose="020B0604020202020204" pitchFamily="34" charset="0"/>
              </a:rPr>
              <a:t> </a:t>
            </a:r>
            <a:r>
              <a:rPr lang="en-US" sz="2800" b="1" i="1" dirty="0" err="1">
                <a:latin typeface="Arial" panose="020B0604020202020204" pitchFamily="34" charset="0"/>
                <a:cs typeface="Arial" panose="020B0604020202020204" pitchFamily="34" charset="0"/>
              </a:rPr>
              <a:t>sao</a:t>
            </a:r>
            <a:r>
              <a:rPr lang="en-US" sz="2800" b="1" i="1" dirty="0">
                <a:latin typeface="Arial" panose="020B0604020202020204" pitchFamily="34" charset="0"/>
                <a:cs typeface="Arial" panose="020B0604020202020204" pitchFamily="34" charset="0"/>
              </a:rPr>
              <a:t>?</a:t>
            </a:r>
            <a:endParaRPr lang="vi-VN" sz="2800" b="1" i="1" dirty="0">
              <a:latin typeface="Arial" panose="020B0604020202020204" pitchFamily="34" charset="0"/>
              <a:cs typeface="Arial" panose="020B0604020202020204" pitchFamily="34" charset="0"/>
            </a:endParaRPr>
          </a:p>
        </p:txBody>
      </p:sp>
      <p:sp>
        <p:nvSpPr>
          <p:cNvPr id="4" name="Rounded Rectangle 3"/>
          <p:cNvSpPr/>
          <p:nvPr/>
        </p:nvSpPr>
        <p:spPr>
          <a:xfrm>
            <a:off x="2442755" y="654592"/>
            <a:ext cx="6309359" cy="105643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HOẠT ĐỘNG NHÓM ĐÔI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phút)</a:t>
            </a:r>
            <a:endPar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 name="Đồng hồ đếm ngược 3 phút - 3 Minutes_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51534" y="171477"/>
            <a:ext cx="2042217" cy="1148748"/>
          </a:xfrm>
          <a:prstGeom prst="rect">
            <a:avLst/>
          </a:prstGeom>
        </p:spPr>
      </p:pic>
    </p:spTree>
    <p:extLst>
      <p:ext uri="{BB962C8B-B14F-4D97-AF65-F5344CB8AC3E}">
        <p14:creationId xmlns:p14="http://schemas.microsoft.com/office/powerpoint/2010/main" val="29678707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62453" y="403652"/>
            <a:ext cx="10841421" cy="5856988"/>
          </a:xfrm>
          <a:prstGeom prst="rect">
            <a:avLst/>
          </a:prstGeom>
        </p:spPr>
        <p:txBody>
          <a:bodyPr wrap="square">
            <a:spAutoFit/>
          </a:bodyPr>
          <a:lstStyle/>
          <a:p>
            <a:pPr algn="just" defTabSz="914400">
              <a:lnSpc>
                <a:spcPct val="12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a:t>
            </a:r>
            <a:r>
              <a:rPr lang="en-US" sz="2600" b="1" i="1" dirty="0" err="1">
                <a:solidFill>
                  <a:srgbClr val="FF0000"/>
                </a:solidFill>
                <a:latin typeface="Arial" panose="020B0604020202020204" pitchFamily="34" charset="0"/>
                <a:cs typeface="Arial" panose="020B0604020202020204" pitchFamily="34" charset="0"/>
              </a:rPr>
              <a:t>Hệ</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bao</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gồm</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những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gì</a:t>
            </a: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a:t>
            </a:r>
          </a:p>
          <a:p>
            <a:pPr algn="just"/>
            <a:r>
              <a:rPr lang="vi-VN" sz="2600" b="1" dirty="0">
                <a:solidFill>
                  <a:srgbClr val="000099"/>
                </a:solidFill>
                <a:latin typeface="Arial" panose="020B0604020202020204" pitchFamily="34" charset="0"/>
                <a:cs typeface="Arial" panose="020B0604020202020204" pitchFamily="34" charset="0"/>
              </a:rPr>
              <a:t>=&gt; Hệ Mặt Trời bao gồm Mặt Trời và các thiên thể chuyển động xung quanh Mặt Trời.</a:t>
            </a:r>
          </a:p>
          <a:p>
            <a:pPr>
              <a:lnSpc>
                <a:spcPct val="13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 </a:t>
            </a:r>
            <a:r>
              <a:rPr lang="en-US" sz="2600" b="1" i="1" dirty="0" err="1">
                <a:solidFill>
                  <a:srgbClr val="FF0000"/>
                </a:solidFill>
                <a:latin typeface="Arial" panose="020B0604020202020204" pitchFamily="34" charset="0"/>
                <a:cs typeface="Arial" panose="020B0604020202020204" pitchFamily="34" charset="0"/>
              </a:rPr>
              <a:t>Hãy</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kể</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tên</a:t>
            </a:r>
            <a:r>
              <a:rPr lang="en-US" sz="2600" b="1" i="1" dirty="0">
                <a:solidFill>
                  <a:srgbClr val="FF0000"/>
                </a:solidFill>
                <a:latin typeface="Arial" panose="020B0604020202020204" pitchFamily="34" charset="0"/>
                <a:cs typeface="Arial" panose="020B0604020202020204" pitchFamily="34" charset="0"/>
              </a:rPr>
              <a:t> </a:t>
            </a:r>
            <a:r>
              <a:rPr lang="vi-VN" sz="2600" b="1" i="1" dirty="0">
                <a:solidFill>
                  <a:srgbClr val="FF0000"/>
                </a:solidFill>
                <a:latin typeface="Arial" panose="020B0604020202020204" pitchFamily="34" charset="0"/>
                <a:cs typeface="Arial" panose="020B0604020202020204" pitchFamily="34" charset="0"/>
              </a:rPr>
              <a:t>8</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hành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tinh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từ</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gần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nhất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đến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xa</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nhất</a:t>
            </a:r>
            <a:r>
              <a:rPr lang="en-US" sz="2600" b="1" i="1" dirty="0">
                <a:solidFill>
                  <a:srgbClr val="FF0000"/>
                </a:solidFill>
                <a:latin typeface="Arial" panose="020B0604020202020204" pitchFamily="34" charset="0"/>
                <a:cs typeface="Arial" panose="020B0604020202020204" pitchFamily="34" charset="0"/>
              </a:rPr>
              <a:t>.</a:t>
            </a:r>
          </a:p>
          <a:p>
            <a:pPr algn="just"/>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=&gt; </a:t>
            </a:r>
            <a:r>
              <a:rPr lang="vi-VN" sz="2600" b="1" dirty="0">
                <a:solidFill>
                  <a:srgbClr val="000099"/>
                </a:solidFill>
                <a:latin typeface="Arial" panose="020B0604020202020204" pitchFamily="34" charset="0"/>
                <a:cs typeface="Arial" panose="020B0604020202020204" pitchFamily="34" charset="0"/>
              </a:rPr>
              <a:t>Có 8 hành tinh trong Hệ Mặt Trời, theo thứ tự từ gần nhất đến xa Mặt Trời nhất là: Thủy tinh, Kim tinh, Trái Đất, Hỏa tinh, Mộc tinh, Thổ tinh, Thiên Vương tinh, Hải Vương tinh.</a:t>
            </a:r>
          </a:p>
          <a:p>
            <a:pPr>
              <a:lnSpc>
                <a:spcPct val="13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 </a:t>
            </a:r>
            <a:r>
              <a:rPr lang="en-US" sz="2600" b="1" i="1" dirty="0" err="1">
                <a:solidFill>
                  <a:srgbClr val="FF0000"/>
                </a:solidFill>
                <a:latin typeface="Arial" panose="020B0604020202020204" pitchFamily="34" charset="0"/>
                <a:cs typeface="Arial" panose="020B0604020202020204" pitchFamily="34" charset="0"/>
              </a:rPr>
              <a:t>Các</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hành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tinh</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đứng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yên</a:t>
            </a:r>
            <a:r>
              <a:rPr lang="en-US" sz="2600" b="1" i="1" dirty="0">
                <a:solidFill>
                  <a:srgbClr val="FF0000"/>
                </a:solidFill>
                <a:latin typeface="Arial" panose="020B0604020202020204" pitchFamily="34" charset="0"/>
                <a:cs typeface="Arial" panose="020B0604020202020204" pitchFamily="34" charset="0"/>
              </a:rPr>
              <a:t> hay </a:t>
            </a:r>
            <a:r>
              <a:rPr lang="en-US" sz="2600" b="1" i="1" dirty="0" err="1">
                <a:solidFill>
                  <a:srgbClr val="FF0000"/>
                </a:solidFill>
                <a:latin typeface="Arial" panose="020B0604020202020204" pitchFamily="34" charset="0"/>
                <a:cs typeface="Arial" panose="020B0604020202020204" pitchFamily="34" charset="0"/>
              </a:rPr>
              <a:t>chuyển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động</a:t>
            </a:r>
            <a:r>
              <a:rPr lang="en-US" sz="2600" b="1" i="1" dirty="0">
                <a:solidFill>
                  <a:srgbClr val="FF0000"/>
                </a:solidFill>
                <a:latin typeface="Arial" panose="020B0604020202020204" pitchFamily="34" charset="0"/>
                <a:cs typeface="Arial" panose="020B0604020202020204" pitchFamily="34" charset="0"/>
              </a:rPr>
              <a:t>?</a:t>
            </a:r>
          </a:p>
          <a:p>
            <a:pPr algn="just"/>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=&gt; </a:t>
            </a:r>
            <a:r>
              <a:rPr lang="vi-VN" sz="2600" b="1" dirty="0">
                <a:solidFill>
                  <a:srgbClr val="000099"/>
                </a:solidFill>
                <a:latin typeface="Arial" panose="020B0604020202020204" pitchFamily="34" charset="0"/>
                <a:cs typeface="Arial" panose="020B0604020202020204" pitchFamily="34" charset="0"/>
              </a:rPr>
              <a:t>Các hành tinh vừa chuyển động quanh Mặt Trời vừa tự quay quanh trục của nó với chu kì riêng.</a:t>
            </a:r>
          </a:p>
          <a:p>
            <a:pPr>
              <a:lnSpc>
                <a:spcPct val="130000"/>
              </a:lnSpc>
            </a:pPr>
            <a:r>
              <a:rPr kumimoji="0" lang="vi-VN" sz="2600" b="1" i="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 </a:t>
            </a:r>
            <a:r>
              <a:rPr lang="en-US" sz="2600" b="1" i="1" dirty="0" err="1">
                <a:solidFill>
                  <a:srgbClr val="FF0000"/>
                </a:solidFill>
                <a:latin typeface="Arial" panose="020B0604020202020204" pitchFamily="34" charset="0"/>
                <a:cs typeface="Arial" panose="020B0604020202020204" pitchFamily="34" charset="0"/>
              </a:rPr>
              <a:t>Có</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được</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nhìn</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trực</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tiếp</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Mặt</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Trời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không</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Tại</a:t>
            </a:r>
            <a:r>
              <a:rPr lang="en-US" sz="2600" b="1" i="1" dirty="0">
                <a:solidFill>
                  <a:srgbClr val="FF0000"/>
                </a:solidFill>
                <a:latin typeface="Arial" panose="020B0604020202020204" pitchFamily="34" charset="0"/>
                <a:cs typeface="Arial" panose="020B0604020202020204" pitchFamily="34" charset="0"/>
              </a:rPr>
              <a:t> </a:t>
            </a:r>
            <a:r>
              <a:rPr lang="en-US" sz="2600" b="1" i="1" dirty="0" err="1">
                <a:solidFill>
                  <a:srgbClr val="FF0000"/>
                </a:solidFill>
                <a:latin typeface="Arial" panose="020B0604020202020204" pitchFamily="34" charset="0"/>
                <a:cs typeface="Arial" panose="020B0604020202020204" pitchFamily="34" charset="0"/>
              </a:rPr>
              <a:t>sao</a:t>
            </a:r>
            <a:r>
              <a:rPr lang="en-US" sz="2600" b="1" i="1" dirty="0">
                <a:solidFill>
                  <a:srgbClr val="FF0000"/>
                </a:solidFill>
                <a:latin typeface="Arial" panose="020B0604020202020204" pitchFamily="34" charset="0"/>
                <a:cs typeface="Arial" panose="020B0604020202020204" pitchFamily="34" charset="0"/>
              </a:rPr>
              <a:t>?</a:t>
            </a:r>
            <a:endParaRPr lang="vi-VN" sz="2600" b="1" i="1" dirty="0">
              <a:solidFill>
                <a:srgbClr val="FF0000"/>
              </a:solidFill>
              <a:latin typeface="Arial" panose="020B0604020202020204" pitchFamily="34" charset="0"/>
              <a:cs typeface="Arial" panose="020B0604020202020204" pitchFamily="34" charset="0"/>
            </a:endParaRPr>
          </a:p>
          <a:p>
            <a:pPr algn="just"/>
            <a:r>
              <a:rPr kumimoji="0" lang="vi-VN" sz="2600" b="1" i="0" u="none" strike="noStrike" kern="120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=&gt; </a:t>
            </a:r>
            <a:r>
              <a:rPr lang="vi-VN" sz="2600" b="1" dirty="0">
                <a:solidFill>
                  <a:srgbClr val="000099"/>
                </a:solidFill>
                <a:latin typeface="Arial" panose="020B0604020202020204" pitchFamily="34" charset="0"/>
                <a:cs typeface="Arial" panose="020B0604020202020204" pitchFamily="34" charset="0"/>
              </a:rPr>
              <a:t>Không được. Vì ánh sáng Mặt Trời có cường độ mạnh, có thể làm mù mắt.</a:t>
            </a:r>
          </a:p>
        </p:txBody>
      </p:sp>
      <p:pic>
        <p:nvPicPr>
          <p:cNvPr id="4" name="Picture 3"/>
          <p:cNvPicPr>
            <a:picLocks noChangeAspect="1"/>
          </p:cNvPicPr>
          <p:nvPr/>
        </p:nvPicPr>
        <p:blipFill>
          <a:blip r:embed="rId2"/>
          <a:stretch>
            <a:fillRect/>
          </a:stretch>
        </p:blipFill>
        <p:spPr>
          <a:xfrm>
            <a:off x="670692" y="3469382"/>
            <a:ext cx="8235183" cy="354243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692" y="158420"/>
            <a:ext cx="11116929" cy="6621923"/>
          </a:xfrm>
          <a:prstGeom prst="rect">
            <a:avLst/>
          </a:prstGeom>
        </p:spPr>
      </p:pic>
    </p:spTree>
    <p:extLst>
      <p:ext uri="{BB962C8B-B14F-4D97-AF65-F5344CB8AC3E}">
        <p14:creationId xmlns:p14="http://schemas.microsoft.com/office/powerpoint/2010/main" val="16910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arn(inVertic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arn(inVertic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arn(inVertical)">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barn(inVertical)">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bg>
      <p:bgPr>
        <a:gradFill flip="none" rotWithShape="1">
          <a:gsLst>
            <a:gs pos="0">
              <a:schemeClr val="accent4"/>
            </a:gs>
            <a:gs pos="27000">
              <a:srgbClr val="484848"/>
            </a:gs>
            <a:gs pos="56000">
              <a:schemeClr val="tx1"/>
            </a:gs>
            <a:gs pos="100000">
              <a:schemeClr val="tx1"/>
            </a:gs>
          </a:gsLst>
          <a:lin ang="0" scaled="1"/>
          <a:tileRect/>
        </a:gradFill>
        <a:effectLst/>
      </p:bgPr>
    </p:bg>
    <p:spTree>
      <p:nvGrpSpPr>
        <p:cNvPr id="1" name=""/>
        <p:cNvGrpSpPr/>
        <p:nvPr/>
      </p:nvGrpSpPr>
      <p:grpSpPr>
        <a:xfrm>
          <a:off x="0" y="0"/>
          <a:ext cx="0" cy="0"/>
          <a:chOff x="0" y="0"/>
          <a:chExt cx="0" cy="0"/>
        </a:xfrm>
      </p:grpSpPr>
      <p:sp>
        <p:nvSpPr>
          <p:cNvPr id="3" name="Flowchart: Connector 2">
            <a:extLst>
              <a:ext uri="{FF2B5EF4-FFF2-40B4-BE49-F238E27FC236}">
                <a16:creationId xmlns:a16="http://schemas.microsoft.com/office/drawing/2014/main" id="{9F53B53D-4153-4A5D-B2D1-D9BD0580A187}"/>
              </a:ext>
            </a:extLst>
          </p:cNvPr>
          <p:cNvSpPr/>
          <p:nvPr/>
        </p:nvSpPr>
        <p:spPr>
          <a:xfrm rot="5608314">
            <a:off x="-8788898" y="-1248466"/>
            <a:ext cx="9886176" cy="9082015"/>
          </a:xfrm>
          <a:prstGeom prst="flowChartConnector">
            <a:avLst/>
          </a:prstGeom>
          <a:blipFill>
            <a:blip r:embed="rId2"/>
            <a:stretch>
              <a:fillRect/>
            </a:stretch>
          </a:blipFill>
          <a:ln>
            <a:noFill/>
          </a:ln>
          <a:effectLst>
            <a:outerShdw blurRad="50800" dist="622300" dir="2700000" sx="75000" sy="75000" algn="tl" rotWithShape="0">
              <a:schemeClr val="tx1">
                <a:alpha val="25000"/>
              </a:schemeClr>
            </a:outerShdw>
          </a:effectLst>
          <a:scene3d>
            <a:camera prst="orthographicFront"/>
            <a:lightRig rig="threePt" dir="t"/>
          </a:scene3d>
          <a:sp3d>
            <a:bevelT w="2870200" h="2870200"/>
            <a:bevelB w="2870200" h="28702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85" name="Group 84">
            <a:extLst>
              <a:ext uri="{FF2B5EF4-FFF2-40B4-BE49-F238E27FC236}">
                <a16:creationId xmlns:a16="http://schemas.microsoft.com/office/drawing/2014/main" id="{5F5B8E50-4864-470C-A870-4F6AE7E4C7DC}"/>
              </a:ext>
            </a:extLst>
          </p:cNvPr>
          <p:cNvGrpSpPr/>
          <p:nvPr/>
        </p:nvGrpSpPr>
        <p:grpSpPr>
          <a:xfrm>
            <a:off x="1767802" y="-33408"/>
            <a:ext cx="9702117" cy="4363137"/>
            <a:chOff x="2161316" y="-33408"/>
            <a:chExt cx="9702117" cy="4363137"/>
          </a:xfrm>
        </p:grpSpPr>
        <p:sp>
          <p:nvSpPr>
            <p:cNvPr id="5" name="Flowchart: Connector 4">
              <a:extLst>
                <a:ext uri="{FF2B5EF4-FFF2-40B4-BE49-F238E27FC236}">
                  <a16:creationId xmlns:a16="http://schemas.microsoft.com/office/drawing/2014/main" id="{05AE3B44-5315-494D-9DD5-50122717BD79}"/>
                </a:ext>
              </a:extLst>
            </p:cNvPr>
            <p:cNvSpPr/>
            <p:nvPr/>
          </p:nvSpPr>
          <p:spPr>
            <a:xfrm rot="20177412">
              <a:off x="2161316" y="3369609"/>
              <a:ext cx="91440" cy="91440"/>
            </a:xfrm>
            <a:prstGeom prst="flowChartConnector">
              <a:avLst/>
            </a:prstGeom>
            <a:blipFill>
              <a:blip r:embed="rId3"/>
              <a:stretch>
                <a:fillRect/>
              </a:stretch>
            </a:blipFill>
            <a:ln>
              <a:noFill/>
            </a:ln>
            <a:effectLst/>
            <a:scene3d>
              <a:camera prst="orthographicFront"/>
              <a:lightRig rig="threePt" dir="t"/>
            </a:scene3d>
            <a:sp3d>
              <a:bevelT w="45720" h="45720"/>
              <a:bevelB w="45720" h="4572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Flowchart: Connector 5">
              <a:extLst>
                <a:ext uri="{FF2B5EF4-FFF2-40B4-BE49-F238E27FC236}">
                  <a16:creationId xmlns:a16="http://schemas.microsoft.com/office/drawing/2014/main" id="{1DDCC13D-D341-4A8F-BA1E-9A66B5B09474}"/>
                </a:ext>
              </a:extLst>
            </p:cNvPr>
            <p:cNvSpPr/>
            <p:nvPr/>
          </p:nvSpPr>
          <p:spPr>
            <a:xfrm rot="19997085">
              <a:off x="2623368" y="3323889"/>
              <a:ext cx="182880" cy="182880"/>
            </a:xfrm>
            <a:prstGeom prst="flowChartConnector">
              <a:avLst/>
            </a:prstGeom>
            <a:blipFill>
              <a:blip r:embed="rId4"/>
              <a:stretch>
                <a:fillRect/>
              </a:stretch>
            </a:blipFill>
            <a:ln>
              <a:noFill/>
            </a:ln>
            <a:effectLst/>
            <a:scene3d>
              <a:camera prst="orthographicFront"/>
              <a:lightRig rig="threePt" dir="t"/>
            </a:scene3d>
            <a:sp3d>
              <a:bevelT w="91440" h="91440"/>
              <a:bevelB w="91440" h="9144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8" name="Flowchart: Connector 27">
              <a:extLst>
                <a:ext uri="{FF2B5EF4-FFF2-40B4-BE49-F238E27FC236}">
                  <a16:creationId xmlns:a16="http://schemas.microsoft.com/office/drawing/2014/main" id="{85E9BF07-4D17-49CC-B6BE-29BC9E28EB5B}"/>
                </a:ext>
              </a:extLst>
            </p:cNvPr>
            <p:cNvSpPr/>
            <p:nvPr/>
          </p:nvSpPr>
          <p:spPr>
            <a:xfrm rot="19997085">
              <a:off x="3193680" y="3323889"/>
              <a:ext cx="182880" cy="182880"/>
            </a:xfrm>
            <a:prstGeom prst="flowChartConnector">
              <a:avLst/>
            </a:prstGeom>
            <a:blipFill>
              <a:blip r:embed="rId5"/>
              <a:stretch>
                <a:fillRect/>
              </a:stretch>
            </a:blipFill>
            <a:ln>
              <a:noFill/>
            </a:ln>
            <a:effectLst/>
            <a:scene3d>
              <a:camera prst="orthographicFront"/>
              <a:lightRig rig="threePt" dir="t"/>
            </a:scene3d>
            <a:sp3d>
              <a:bevelT w="91440" h="91440"/>
              <a:bevelB w="91440" h="9144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1" name="Flowchart: Connector 30">
              <a:extLst>
                <a:ext uri="{FF2B5EF4-FFF2-40B4-BE49-F238E27FC236}">
                  <a16:creationId xmlns:a16="http://schemas.microsoft.com/office/drawing/2014/main" id="{55D8B972-2ACE-413C-98DA-774CEF550B30}"/>
                </a:ext>
              </a:extLst>
            </p:cNvPr>
            <p:cNvSpPr/>
            <p:nvPr/>
          </p:nvSpPr>
          <p:spPr>
            <a:xfrm rot="20177412">
              <a:off x="3754433" y="3358486"/>
              <a:ext cx="137160" cy="137160"/>
            </a:xfrm>
            <a:prstGeom prst="flowChartConnector">
              <a:avLst/>
            </a:prstGeom>
            <a:blipFill>
              <a:blip r:embed="rId6"/>
              <a:stretch>
                <a:fillRect/>
              </a:stretch>
            </a:blipFill>
            <a:ln>
              <a:noFill/>
            </a:ln>
            <a:effectLst/>
            <a:scene3d>
              <a:camera prst="orthographicFront"/>
              <a:lightRig rig="threePt" dir="t"/>
            </a:scene3d>
            <a:sp3d>
              <a:bevelT w="68580" h="68580"/>
              <a:bevelB w="68580" h="6858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4" name="Flowchart: Connector 33">
              <a:extLst>
                <a:ext uri="{FF2B5EF4-FFF2-40B4-BE49-F238E27FC236}">
                  <a16:creationId xmlns:a16="http://schemas.microsoft.com/office/drawing/2014/main" id="{455B2F25-2CA7-41B9-9AA6-C0E0CC1C990B}"/>
                </a:ext>
              </a:extLst>
            </p:cNvPr>
            <p:cNvSpPr/>
            <p:nvPr/>
          </p:nvSpPr>
          <p:spPr>
            <a:xfrm>
              <a:off x="4464261" y="2500929"/>
              <a:ext cx="1828800" cy="1828800"/>
            </a:xfrm>
            <a:prstGeom prst="flowChartConnector">
              <a:avLst/>
            </a:prstGeom>
            <a:blipFill>
              <a:blip r:embed="rId7"/>
              <a:stretch>
                <a:fillRect/>
              </a:stretch>
            </a:blipFill>
            <a:ln>
              <a:noFill/>
            </a:ln>
            <a:effectLst/>
            <a:scene3d>
              <a:camera prst="orthographicFront"/>
              <a:lightRig rig="threePt" dir="t"/>
            </a:scene3d>
            <a:sp3d>
              <a:bevelT w="914400" h="914400"/>
              <a:bevelB w="914400" h="9144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0" name="Flowchart: Connector 39">
              <a:extLst>
                <a:ext uri="{FF2B5EF4-FFF2-40B4-BE49-F238E27FC236}">
                  <a16:creationId xmlns:a16="http://schemas.microsoft.com/office/drawing/2014/main" id="{3ED588B6-093B-4F22-9040-A746B5923DBD}"/>
                </a:ext>
              </a:extLst>
            </p:cNvPr>
            <p:cNvSpPr/>
            <p:nvPr/>
          </p:nvSpPr>
          <p:spPr>
            <a:xfrm>
              <a:off x="9206258" y="3132673"/>
              <a:ext cx="685800" cy="685800"/>
            </a:xfrm>
            <a:prstGeom prst="flowChartConnector">
              <a:avLst/>
            </a:prstGeom>
            <a:blipFill>
              <a:blip r:embed="rId8"/>
              <a:stretch>
                <a:fillRect/>
              </a:stretch>
            </a:blipFill>
            <a:ln>
              <a:noFill/>
            </a:ln>
            <a:effectLst/>
            <a:scene3d>
              <a:camera prst="orthographicFront"/>
              <a:lightRig rig="threePt" dir="t"/>
            </a:scene3d>
            <a:sp3d>
              <a:bevelT w="342900" h="342900"/>
              <a:bevelB w="342900" h="3429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1" name="Flowchart: Connector 40">
              <a:extLst>
                <a:ext uri="{FF2B5EF4-FFF2-40B4-BE49-F238E27FC236}">
                  <a16:creationId xmlns:a16="http://schemas.microsoft.com/office/drawing/2014/main" id="{56BDF1BC-F980-4935-AE6E-CF59CEB17939}"/>
                </a:ext>
              </a:extLst>
            </p:cNvPr>
            <p:cNvSpPr/>
            <p:nvPr/>
          </p:nvSpPr>
          <p:spPr>
            <a:xfrm>
              <a:off x="10272633" y="3132674"/>
              <a:ext cx="685800" cy="685800"/>
            </a:xfrm>
            <a:prstGeom prst="flowChartConnector">
              <a:avLst/>
            </a:prstGeom>
            <a:blipFill>
              <a:blip r:embed="rId9"/>
              <a:stretch>
                <a:fillRect/>
              </a:stretch>
            </a:blipFill>
            <a:ln>
              <a:noFill/>
            </a:ln>
            <a:effectLst/>
            <a:scene3d>
              <a:camera prst="orthographicFront"/>
              <a:lightRig rig="threePt" dir="t"/>
            </a:scene3d>
            <a:sp3d>
              <a:bevelT w="342900" h="342900"/>
              <a:bevelB w="342900" h="3429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69" name="Group 68">
              <a:extLst>
                <a:ext uri="{FF2B5EF4-FFF2-40B4-BE49-F238E27FC236}">
                  <a16:creationId xmlns:a16="http://schemas.microsoft.com/office/drawing/2014/main" id="{5B15E07F-C721-4F8A-A816-59C6815F807A}"/>
                </a:ext>
              </a:extLst>
            </p:cNvPr>
            <p:cNvGrpSpPr/>
            <p:nvPr/>
          </p:nvGrpSpPr>
          <p:grpSpPr>
            <a:xfrm>
              <a:off x="6055997" y="2587885"/>
              <a:ext cx="3153782" cy="1554480"/>
              <a:chOff x="6055997" y="2587885"/>
              <a:chExt cx="3153782" cy="1554480"/>
            </a:xfrm>
          </p:grpSpPr>
          <p:sp>
            <p:nvSpPr>
              <p:cNvPr id="36" name="Flowchart: Connector 35">
                <a:extLst>
                  <a:ext uri="{FF2B5EF4-FFF2-40B4-BE49-F238E27FC236}">
                    <a16:creationId xmlns:a16="http://schemas.microsoft.com/office/drawing/2014/main" id="{D6085B34-E20B-4A78-9F6B-31A10997BD1B}"/>
                  </a:ext>
                </a:extLst>
              </p:cNvPr>
              <p:cNvSpPr/>
              <p:nvPr/>
            </p:nvSpPr>
            <p:spPr>
              <a:xfrm rot="19800000">
                <a:off x="6968383" y="2587885"/>
                <a:ext cx="1554480" cy="1554480"/>
              </a:xfrm>
              <a:prstGeom prst="flowChartConnector">
                <a:avLst/>
              </a:prstGeom>
              <a:blipFill>
                <a:blip r:embed="rId10"/>
                <a:stretch>
                  <a:fillRect/>
                </a:stretch>
              </a:blipFill>
              <a:ln>
                <a:noFill/>
              </a:ln>
              <a:effectLst/>
              <a:scene3d>
                <a:camera prst="orthographicFront"/>
                <a:lightRig rig="threePt" dir="t"/>
              </a:scene3d>
              <a:sp3d>
                <a:bevelT w="774700" h="774700"/>
                <a:bevelB w="774700" h="774700"/>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6" name="Freeform: Shape 85">
                <a:extLst>
                  <a:ext uri="{FF2B5EF4-FFF2-40B4-BE49-F238E27FC236}">
                    <a16:creationId xmlns:a16="http://schemas.microsoft.com/office/drawing/2014/main" id="{BDBAEEEA-ADCC-4A38-ACE2-3EFCBD93DBA0}"/>
                  </a:ext>
                </a:extLst>
              </p:cNvPr>
              <p:cNvSpPr/>
              <p:nvPr/>
            </p:nvSpPr>
            <p:spPr>
              <a:xfrm rot="3413193">
                <a:off x="7095739" y="1776192"/>
                <a:ext cx="1074297" cy="3153782"/>
              </a:xfrm>
              <a:custGeom>
                <a:avLst/>
                <a:gdLst>
                  <a:gd name="connsiteX0" fmla="*/ 338202 w 1074297"/>
                  <a:gd name="connsiteY0" fmla="*/ 123920 h 3153782"/>
                  <a:gd name="connsiteX1" fmla="*/ 553745 w 1074297"/>
                  <a:gd name="connsiteY1" fmla="*/ 0 h 3153782"/>
                  <a:gd name="connsiteX2" fmla="*/ 1040656 w 1074297"/>
                  <a:gd name="connsiteY2" fmla="*/ 825251 h 3153782"/>
                  <a:gd name="connsiteX3" fmla="*/ 1046326 w 1074297"/>
                  <a:gd name="connsiteY3" fmla="*/ 858765 h 3153782"/>
                  <a:gd name="connsiteX4" fmla="*/ 968073 w 1074297"/>
                  <a:gd name="connsiteY4" fmla="*/ 810088 h 3153782"/>
                  <a:gd name="connsiteX5" fmla="*/ 666212 w 1074297"/>
                  <a:gd name="connsiteY5" fmla="*/ 721342 h 3153782"/>
                  <a:gd name="connsiteX6" fmla="*/ 583985 w 1074297"/>
                  <a:gd name="connsiteY6" fmla="*/ 720270 h 3153782"/>
                  <a:gd name="connsiteX7" fmla="*/ 582055 w 1074297"/>
                  <a:gd name="connsiteY7" fmla="*/ 686496 h 3153782"/>
                  <a:gd name="connsiteX8" fmla="*/ 553745 w 1074297"/>
                  <a:gd name="connsiteY8" fmla="*/ 503111 h 3153782"/>
                  <a:gd name="connsiteX9" fmla="*/ 503111 w 1074297"/>
                  <a:gd name="connsiteY9" fmla="*/ 1576891 h 3153782"/>
                  <a:gd name="connsiteX10" fmla="*/ 553745 w 1074297"/>
                  <a:gd name="connsiteY10" fmla="*/ 2650671 h 3153782"/>
                  <a:gd name="connsiteX11" fmla="*/ 589549 w 1074297"/>
                  <a:gd name="connsiteY11" fmla="*/ 2336168 h 3153782"/>
                  <a:gd name="connsiteX12" fmla="*/ 592202 w 1074297"/>
                  <a:gd name="connsiteY12" fmla="*/ 2267972 h 3153782"/>
                  <a:gd name="connsiteX13" fmla="*/ 645202 w 1074297"/>
                  <a:gd name="connsiteY13" fmla="*/ 2268960 h 3153782"/>
                  <a:gd name="connsiteX14" fmla="*/ 1040895 w 1074297"/>
                  <a:gd name="connsiteY14" fmla="*/ 2136478 h 3153782"/>
                  <a:gd name="connsiteX15" fmla="*/ 1074297 w 1074297"/>
                  <a:gd name="connsiteY15" fmla="*/ 2110369 h 3153782"/>
                  <a:gd name="connsiteX16" fmla="*/ 1063974 w 1074297"/>
                  <a:gd name="connsiteY16" fmla="*/ 2190688 h 3153782"/>
                  <a:gd name="connsiteX17" fmla="*/ 553745 w 1074297"/>
                  <a:gd name="connsiteY17" fmla="*/ 3153782 h 3153782"/>
                  <a:gd name="connsiteX18" fmla="*/ 0 w 1074297"/>
                  <a:gd name="connsiteY18" fmla="*/ 1576891 h 3153782"/>
                  <a:gd name="connsiteX19" fmla="*/ 338202 w 1074297"/>
                  <a:gd name="connsiteY19" fmla="*/ 123920 h 315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4297" h="3153782">
                    <a:moveTo>
                      <a:pt x="338202" y="123920"/>
                    </a:moveTo>
                    <a:cubicBezTo>
                      <a:pt x="404451" y="44125"/>
                      <a:pt x="477289" y="0"/>
                      <a:pt x="553745" y="0"/>
                    </a:cubicBezTo>
                    <a:cubicBezTo>
                      <a:pt x="764000" y="0"/>
                      <a:pt x="946885" y="333694"/>
                      <a:pt x="1040656" y="825251"/>
                    </a:cubicBezTo>
                    <a:lnTo>
                      <a:pt x="1046326" y="858765"/>
                    </a:lnTo>
                    <a:lnTo>
                      <a:pt x="968073" y="810088"/>
                    </a:lnTo>
                    <a:cubicBezTo>
                      <a:pt x="875432" y="760770"/>
                      <a:pt x="772843" y="730140"/>
                      <a:pt x="666212" y="721342"/>
                    </a:cubicBezTo>
                    <a:lnTo>
                      <a:pt x="583985" y="720270"/>
                    </a:lnTo>
                    <a:lnTo>
                      <a:pt x="582055" y="686496"/>
                    </a:lnTo>
                    <a:cubicBezTo>
                      <a:pt x="573974" y="570716"/>
                      <a:pt x="564231" y="503111"/>
                      <a:pt x="553745" y="503111"/>
                    </a:cubicBezTo>
                    <a:cubicBezTo>
                      <a:pt x="525781" y="503111"/>
                      <a:pt x="503111" y="983859"/>
                      <a:pt x="503111" y="1576891"/>
                    </a:cubicBezTo>
                    <a:cubicBezTo>
                      <a:pt x="503111" y="2169923"/>
                      <a:pt x="525781" y="2650671"/>
                      <a:pt x="553745" y="2650671"/>
                    </a:cubicBezTo>
                    <a:cubicBezTo>
                      <a:pt x="567727" y="2650671"/>
                      <a:pt x="580385" y="2530484"/>
                      <a:pt x="589549" y="2336168"/>
                    </a:cubicBezTo>
                    <a:lnTo>
                      <a:pt x="592202" y="2267972"/>
                    </a:lnTo>
                    <a:lnTo>
                      <a:pt x="645202" y="2268960"/>
                    </a:lnTo>
                    <a:cubicBezTo>
                      <a:pt x="788044" y="2261684"/>
                      <a:pt x="924714" y="2215161"/>
                      <a:pt x="1040895" y="2136478"/>
                    </a:cubicBezTo>
                    <a:lnTo>
                      <a:pt x="1074297" y="2110369"/>
                    </a:lnTo>
                    <a:lnTo>
                      <a:pt x="1063974" y="2190688"/>
                    </a:lnTo>
                    <a:cubicBezTo>
                      <a:pt x="979911" y="2756658"/>
                      <a:pt x="783114" y="3153782"/>
                      <a:pt x="553745" y="3153782"/>
                    </a:cubicBezTo>
                    <a:cubicBezTo>
                      <a:pt x="247920" y="3153782"/>
                      <a:pt x="0" y="2447784"/>
                      <a:pt x="0" y="1576891"/>
                    </a:cubicBezTo>
                    <a:cubicBezTo>
                      <a:pt x="0" y="923721"/>
                      <a:pt x="139455" y="363305"/>
                      <a:pt x="338202" y="123920"/>
                    </a:cubicBezTo>
                    <a:close/>
                  </a:path>
                </a:pathLst>
              </a:custGeom>
              <a:blipFill>
                <a:blip r:embed="rId11">
                  <a:alphaModFix amt="40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
          <p:nvSpPr>
            <p:cNvPr id="54" name="TextBox 53">
              <a:extLst>
                <a:ext uri="{FF2B5EF4-FFF2-40B4-BE49-F238E27FC236}">
                  <a16:creationId xmlns:a16="http://schemas.microsoft.com/office/drawing/2014/main" id="{277F7A66-02A3-40EA-961C-77172608EE5B}"/>
                </a:ext>
              </a:extLst>
            </p:cNvPr>
            <p:cNvSpPr txBox="1"/>
            <p:nvPr/>
          </p:nvSpPr>
          <p:spPr>
            <a:xfrm rot="18315456">
              <a:off x="1644826" y="2096454"/>
              <a:ext cx="201210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Thủy</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E3F8D278-5C75-4D82-8CA0-8D33DE2703A4}"/>
                </a:ext>
              </a:extLst>
            </p:cNvPr>
            <p:cNvSpPr txBox="1"/>
            <p:nvPr/>
          </p:nvSpPr>
          <p:spPr>
            <a:xfrm rot="18315456">
              <a:off x="2416882" y="2374274"/>
              <a:ext cx="1375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Kim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14A1DFF0-A1D8-420B-AE59-D6A0004B8F0E}"/>
                </a:ext>
              </a:extLst>
            </p:cNvPr>
            <p:cNvSpPr txBox="1"/>
            <p:nvPr/>
          </p:nvSpPr>
          <p:spPr>
            <a:xfrm rot="18315456">
              <a:off x="2937238" y="2367069"/>
              <a:ext cx="1375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Trái</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Đất</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A013B4D8-8EC7-4713-B742-DB40D54694C8}"/>
                </a:ext>
              </a:extLst>
            </p:cNvPr>
            <p:cNvSpPr txBox="1"/>
            <p:nvPr/>
          </p:nvSpPr>
          <p:spPr>
            <a:xfrm rot="18315456">
              <a:off x="3572481" y="2398750"/>
              <a:ext cx="1375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Hỏa</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2FF23AE8-4936-4820-A3BF-8347C46A8770}"/>
                </a:ext>
              </a:extLst>
            </p:cNvPr>
            <p:cNvSpPr txBox="1"/>
            <p:nvPr/>
          </p:nvSpPr>
          <p:spPr>
            <a:xfrm rot="18315456">
              <a:off x="5531098" y="1498890"/>
              <a:ext cx="1375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Mộc</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5439039E-86FB-4286-AF2A-743F7FBF6875}"/>
                </a:ext>
              </a:extLst>
            </p:cNvPr>
            <p:cNvSpPr txBox="1"/>
            <p:nvPr/>
          </p:nvSpPr>
          <p:spPr>
            <a:xfrm rot="18315456">
              <a:off x="8289012" y="1497877"/>
              <a:ext cx="13750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Thổ</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6F84B6B7-4BEE-4C50-B296-2F1D10C0A33F}"/>
                </a:ext>
              </a:extLst>
            </p:cNvPr>
            <p:cNvSpPr txBox="1"/>
            <p:nvPr/>
          </p:nvSpPr>
          <p:spPr>
            <a:xfrm rot="18315456">
              <a:off x="9140887" y="1186051"/>
              <a:ext cx="290058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Thiên</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Vương</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988C2E3A-0F0C-4A8A-B0A4-30521EFF63AB}"/>
                </a:ext>
              </a:extLst>
            </p:cNvPr>
            <p:cNvSpPr txBox="1"/>
            <p:nvPr/>
          </p:nvSpPr>
          <p:spPr>
            <a:xfrm rot="18315456">
              <a:off x="10353933" y="1589670"/>
              <a:ext cx="255733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Hải</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Vương</a:t>
              </a:r>
              <a:r>
                <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2400"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tinh</a:t>
              </a:r>
              <a:endParaRPr kumimoji="0" lang="en-US" sz="240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23" name="TextBox 22">
            <a:extLst>
              <a:ext uri="{FF2B5EF4-FFF2-40B4-BE49-F238E27FC236}">
                <a16:creationId xmlns:a16="http://schemas.microsoft.com/office/drawing/2014/main" id="{277F7A66-02A3-40EA-961C-77172608EE5B}"/>
              </a:ext>
            </a:extLst>
          </p:cNvPr>
          <p:cNvSpPr txBox="1"/>
          <p:nvPr/>
        </p:nvSpPr>
        <p:spPr>
          <a:xfrm rot="18315456">
            <a:off x="393111" y="1192775"/>
            <a:ext cx="187200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vi-VN" sz="2400" b="1" dirty="0">
                <a:solidFill>
                  <a:prstClr val="white"/>
                </a:solidFill>
                <a:latin typeface="Arial" panose="020B0604020202020204" pitchFamily="34" charset="0"/>
                <a:cs typeface="Arial" panose="020B0604020202020204" pitchFamily="34" charset="0"/>
              </a:rPr>
              <a:t>MẶT TRỜI</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1926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9942" y="1614277"/>
            <a:ext cx="5233051" cy="4456797"/>
          </a:xfrm>
          <a:prstGeom prst="roundRect">
            <a:avLst/>
          </a:prstGeom>
        </p:spPr>
      </p:pic>
      <p:sp>
        <p:nvSpPr>
          <p:cNvPr id="3" name="Content Placeholder 5"/>
          <p:cNvSpPr txBox="1">
            <a:spLocks/>
          </p:cNvSpPr>
          <p:nvPr/>
        </p:nvSpPr>
        <p:spPr>
          <a:xfrm>
            <a:off x="1086542" y="558882"/>
            <a:ext cx="10643903" cy="480131"/>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u="sng" dirty="0">
                <a:solidFill>
                  <a:srgbClr val="FF0000"/>
                </a:solidFill>
                <a:latin typeface="Arial" panose="020B0604020202020204" pitchFamily="34" charset="0"/>
                <a:cs typeface="Arial" panose="020B0604020202020204" pitchFamily="34" charset="0"/>
              </a:rPr>
              <a:t>!! </a:t>
            </a:r>
            <a:r>
              <a:rPr lang="en-US" b="1" u="sng" dirty="0" err="1">
                <a:solidFill>
                  <a:srgbClr val="FF0000"/>
                </a:solidFill>
                <a:latin typeface="Arial" panose="020B0604020202020204" pitchFamily="34" charset="0"/>
                <a:cs typeface="Arial" panose="020B0604020202020204" pitchFamily="34" charset="0"/>
              </a:rPr>
              <a:t>Lưu</a:t>
            </a:r>
            <a:r>
              <a:rPr lang="en-US" b="1" u="sng" dirty="0">
                <a:solidFill>
                  <a:srgbClr val="FF0000"/>
                </a:solidFill>
                <a:latin typeface="Arial" panose="020B0604020202020204" pitchFamily="34" charset="0"/>
                <a:cs typeface="Arial" panose="020B0604020202020204" pitchFamily="34" charset="0"/>
              </a:rPr>
              <a:t> ý </a:t>
            </a:r>
            <a:r>
              <a:rPr lang="en-US" b="1" dirty="0">
                <a:solidFill>
                  <a:srgbClr val="FF0000"/>
                </a:solidFill>
                <a:latin typeface="Arial" panose="020B0604020202020204" pitchFamily="34" charset="0"/>
                <a:cs typeface="Arial" panose="020B0604020202020204" pitchFamily="34" charset="0"/>
              </a:rPr>
              <a:t>: </a:t>
            </a:r>
            <a:r>
              <a:rPr lang="vi-VN" b="1" dirty="0">
                <a:solidFill>
                  <a:srgbClr val="FF0000"/>
                </a:solidFill>
                <a:latin typeface="Arial" panose="020B0604020202020204" pitchFamily="34" charset="0"/>
                <a:cs typeface="Arial" panose="020B0604020202020204" pitchFamily="34" charset="0"/>
              </a:rPr>
              <a:t>CÓ ĐƯỢC NHÌN TRỰC TIẾP MẶT TRỜI KHÔNG?</a:t>
            </a:r>
            <a:endParaRPr lang="en-US" b="1" dirty="0">
              <a:solidFill>
                <a:srgbClr val="FF0000"/>
              </a:solidFill>
              <a:latin typeface="Arial" panose="020B0604020202020204" pitchFamily="34" charset="0"/>
              <a:cs typeface="Arial" panose="020B0604020202020204" pitchFamily="34" charset="0"/>
            </a:endParaRPr>
          </a:p>
        </p:txBody>
      </p:sp>
      <p:sp>
        <p:nvSpPr>
          <p:cNvPr id="4" name="Content Placeholder 5"/>
          <p:cNvSpPr txBox="1">
            <a:spLocks/>
          </p:cNvSpPr>
          <p:nvPr/>
        </p:nvSpPr>
        <p:spPr>
          <a:xfrm>
            <a:off x="625585" y="2084541"/>
            <a:ext cx="5448644" cy="3539430"/>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r>
              <a:rPr lang="en-US" b="1" dirty="0" err="1">
                <a:solidFill>
                  <a:srgbClr val="000099"/>
                </a:solidFill>
                <a:latin typeface="Arial" panose="020B0604020202020204" pitchFamily="34" charset="0"/>
                <a:cs typeface="Arial" panose="020B0604020202020204" pitchFamily="34" charset="0"/>
              </a:rPr>
              <a:t>Nhìn</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thẳng</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vào</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Mặt</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Trời</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rất</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nguy</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hiểm</a:t>
            </a:r>
            <a:r>
              <a:rPr lang="vi-VN" b="1" dirty="0">
                <a:solidFill>
                  <a:srgbClr val="000099"/>
                </a:solidFill>
                <a:latin typeface="Arial" panose="020B0604020202020204" pitchFamily="34" charset="0"/>
                <a:cs typeface="Arial" panose="020B0604020202020204" pitchFamily="34" charset="0"/>
              </a:rPr>
              <a:t>. Á</a:t>
            </a:r>
            <a:r>
              <a:rPr lang="en-US" b="1" dirty="0" err="1">
                <a:solidFill>
                  <a:srgbClr val="000099"/>
                </a:solidFill>
                <a:latin typeface="Arial" panose="020B0604020202020204" pitchFamily="34" charset="0"/>
                <a:cs typeface="Arial" panose="020B0604020202020204" pitchFamily="34" charset="0"/>
              </a:rPr>
              <a:t>nh</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sáng</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Mặt</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Trời</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có</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thể</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làm</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mù</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mắt</a:t>
            </a:r>
            <a:r>
              <a:rPr lang="vi-VN" b="1" dirty="0">
                <a:solidFill>
                  <a:srgbClr val="000099"/>
                </a:solidFill>
                <a:latin typeface="Arial" panose="020B0604020202020204" pitchFamily="34" charset="0"/>
                <a:cs typeface="Arial" panose="020B0604020202020204" pitchFamily="34" charset="0"/>
              </a:rPr>
              <a:t>.</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Các</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nhà</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Thiên</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Văn</a:t>
            </a:r>
            <a:r>
              <a:rPr lang="en-US" b="1" dirty="0">
                <a:solidFill>
                  <a:srgbClr val="000099"/>
                </a:solidFill>
                <a:latin typeface="Arial" panose="020B0604020202020204" pitchFamily="34" charset="0"/>
                <a:cs typeface="Arial" panose="020B0604020202020204" pitchFamily="34" charset="0"/>
              </a:rPr>
              <a:t> </a:t>
            </a:r>
            <a:r>
              <a:rPr lang="en-US" b="1" dirty="0" err="1">
                <a:solidFill>
                  <a:srgbClr val="000099"/>
                </a:solidFill>
                <a:latin typeface="Arial" panose="020B0604020202020204" pitchFamily="34" charset="0"/>
                <a:cs typeface="Arial" panose="020B0604020202020204" pitchFamily="34" charset="0"/>
              </a:rPr>
              <a:t>học</a:t>
            </a:r>
            <a:r>
              <a:rPr lang="vi-VN" b="1" dirty="0">
                <a:solidFill>
                  <a:srgbClr val="000099"/>
                </a:solidFill>
                <a:latin typeface="Arial" panose="020B0604020202020204" pitchFamily="34" charset="0"/>
                <a:cs typeface="Arial" panose="020B0604020202020204" pitchFamily="34" charset="0"/>
              </a:rPr>
              <a:t> không bao giờ nhìn thẳng trực tiếp vào Mặt Trời mà phải dùng một loại kính thiên văn đặc biệt để chụp ảnh bề mặt Mặt Trời.</a:t>
            </a:r>
            <a:r>
              <a:rPr lang="en-US" b="1" dirty="0">
                <a:solidFill>
                  <a:srgbClr val="000099"/>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472995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321114020"/>
</p:tagLst>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7358B1"/>
      </a:dk2>
      <a:lt2>
        <a:srgbClr val="E7E6E6"/>
      </a:lt2>
      <a:accent1>
        <a:srgbClr val="CD3333"/>
      </a:accent1>
      <a:accent2>
        <a:srgbClr val="FE6D4B"/>
      </a:accent2>
      <a:accent3>
        <a:srgbClr val="A5A5A5"/>
      </a:accent3>
      <a:accent4>
        <a:srgbClr val="EEBA4A"/>
      </a:accent4>
      <a:accent5>
        <a:srgbClr val="4ABDEC"/>
      </a:accent5>
      <a:accent6>
        <a:srgbClr val="90C14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Custom 11">
      <a:dk1>
        <a:sysClr val="windowText" lastClr="000000"/>
      </a:dk1>
      <a:lt1>
        <a:sysClr val="window" lastClr="FFFFFF"/>
      </a:lt1>
      <a:dk2>
        <a:srgbClr val="7358B1"/>
      </a:dk2>
      <a:lt2>
        <a:srgbClr val="E7E6E6"/>
      </a:lt2>
      <a:accent1>
        <a:srgbClr val="CD3333"/>
      </a:accent1>
      <a:accent2>
        <a:srgbClr val="FE6D4B"/>
      </a:accent2>
      <a:accent3>
        <a:srgbClr val="A5A5A5"/>
      </a:accent3>
      <a:accent4>
        <a:srgbClr val="EEBA4A"/>
      </a:accent4>
      <a:accent5>
        <a:srgbClr val="4ABDEC"/>
      </a:accent5>
      <a:accent6>
        <a:srgbClr val="90C14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902</TotalTime>
  <Words>1907</Words>
  <Application>Microsoft Office PowerPoint</Application>
  <PresentationFormat>Widescreen</PresentationFormat>
  <Paragraphs>168</Paragraphs>
  <Slides>34</Slides>
  <Notes>1</Notes>
  <HiddenSlides>3</HiddenSlides>
  <MMClips>3</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34</vt:i4>
      </vt:variant>
    </vt:vector>
  </HeadingPairs>
  <TitlesOfParts>
    <vt:vector size="46" baseType="lpstr">
      <vt:lpstr>Arial</vt:lpstr>
      <vt:lpstr>Calibri</vt:lpstr>
      <vt:lpstr>Calibri Light</vt:lpstr>
      <vt:lpstr>Times New Roman</vt:lpstr>
      <vt:lpstr>Office Theme</vt:lpstr>
      <vt:lpstr>Default Design</vt:lpstr>
      <vt:lpstr>2_Office Theme</vt:lpstr>
      <vt:lpstr>1_Office Theme</vt:lpstr>
      <vt:lpstr>3_Office Theme</vt:lpstr>
      <vt:lpstr>4_Office Theme</vt:lpstr>
      <vt:lpstr>5_Office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 HỆ MẶT TRỜI  </dc:title>
  <dc:creator>Hien Lan</dc:creator>
  <cp:lastModifiedBy>ADMIN</cp:lastModifiedBy>
  <cp:revision>96</cp:revision>
  <dcterms:created xsi:type="dcterms:W3CDTF">2021-08-15T08:29:31Z</dcterms:created>
  <dcterms:modified xsi:type="dcterms:W3CDTF">2024-02-21T09:12:46Z</dcterms:modified>
</cp:coreProperties>
</file>