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556" r:id="rId2"/>
    <p:sldMasterId id="2147488568" r:id="rId3"/>
    <p:sldMasterId id="2147488593" r:id="rId4"/>
  </p:sldMasterIdLst>
  <p:notesMasterIdLst>
    <p:notesMasterId r:id="rId18"/>
  </p:notesMasterIdLst>
  <p:sldIdLst>
    <p:sldId id="384" r:id="rId5"/>
    <p:sldId id="317" r:id="rId6"/>
    <p:sldId id="402" r:id="rId7"/>
    <p:sldId id="365" r:id="rId8"/>
    <p:sldId id="403" r:id="rId9"/>
    <p:sldId id="404" r:id="rId10"/>
    <p:sldId id="432" r:id="rId11"/>
    <p:sldId id="405" r:id="rId12"/>
    <p:sldId id="418" r:id="rId13"/>
    <p:sldId id="396" r:id="rId14"/>
    <p:sldId id="420" r:id="rId15"/>
    <p:sldId id="421" r:id="rId16"/>
    <p:sldId id="42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66FF99"/>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76" d="100"/>
          <a:sy n="76" d="100"/>
        </p:scale>
        <p:origin x="1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4/3/2024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AB79F7-DE93-4B7F-BD47-B13DDFD68E47}" type="datetime11">
              <a:rPr lang="en-IN" smtClean="0"/>
              <a:t>06:24:42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07516B-02BD-4EBD-A466-30FC33ED4833}" type="datetime11">
              <a:rPr lang="en-IN" smtClean="0"/>
              <a:t>06:24:42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C6F499-28E9-40BF-99E0-3976D854EAF9}" type="datetime11">
              <a:rPr lang="en-IN" smtClean="0"/>
              <a:t>06:24:42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EE247C4-D6B7-4A9E-922A-191D3793D164}"/>
              </a:ext>
            </a:extLst>
          </p:cNvPr>
          <p:cNvSpPr>
            <a:spLocks noGrp="1"/>
          </p:cNvSpPr>
          <p:nvPr>
            <p:ph type="dt" sz="half" idx="10"/>
          </p:nvPr>
        </p:nvSpPr>
        <p:spPr/>
        <p:txBody>
          <a:bodyPr/>
          <a:lstStyle/>
          <a:p>
            <a:fld id="{5CE67DF4-626E-4D17-8F41-27967A11FD0D}"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8B2EF28-89B8-4530-8D8F-C034014A0523}"/>
              </a:ext>
            </a:extLst>
          </p:cNvPr>
          <p:cNvSpPr>
            <a:spLocks noGrp="1"/>
          </p:cNvSpPr>
          <p:nvPr>
            <p:ph type="dt" sz="half" idx="10"/>
          </p:nvPr>
        </p:nvSpPr>
        <p:spPr/>
        <p:txBody>
          <a:bodyPr/>
          <a:lstStyle/>
          <a:p>
            <a:fld id="{9AA28CA0-9C09-41A7-8663-7EA334735D6A}"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4CE333C9-3F6C-4674-8749-AF6617E1C534}"/>
              </a:ext>
            </a:extLst>
          </p:cNvPr>
          <p:cNvSpPr>
            <a:spLocks noGrp="1"/>
          </p:cNvSpPr>
          <p:nvPr>
            <p:ph type="dt" sz="half" idx="10"/>
          </p:nvPr>
        </p:nvSpPr>
        <p:spPr/>
        <p:txBody>
          <a:bodyPr/>
          <a:lstStyle/>
          <a:p>
            <a:fld id="{FF81E73A-8676-4122-B4CA-0D17D5D31FAF}"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9CD5495-1FFE-4ABD-92F1-D7207B37433D}"/>
              </a:ext>
            </a:extLst>
          </p:cNvPr>
          <p:cNvSpPr>
            <a:spLocks noGrp="1"/>
          </p:cNvSpPr>
          <p:nvPr>
            <p:ph type="dt" sz="half" idx="10"/>
          </p:nvPr>
        </p:nvSpPr>
        <p:spPr/>
        <p:txBody>
          <a:bodyPr/>
          <a:lstStyle/>
          <a:p>
            <a:fld id="{1AC8097C-8C60-407B-BC6B-1138C32F2B18}"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BDBCCED-49EE-42D1-9B59-4AA315A1D33C}"/>
              </a:ext>
            </a:extLst>
          </p:cNvPr>
          <p:cNvSpPr>
            <a:spLocks noGrp="1"/>
          </p:cNvSpPr>
          <p:nvPr>
            <p:ph type="dt" sz="half" idx="10"/>
          </p:nvPr>
        </p:nvSpPr>
        <p:spPr/>
        <p:txBody>
          <a:bodyPr/>
          <a:lstStyle/>
          <a:p>
            <a:fld id="{0046E545-DDB4-444A-BDBF-ACBDE516D496}" type="datetime11">
              <a:rPr lang="en-IN" smtClean="0">
                <a:solidFill>
                  <a:prstClr val="black">
                    <a:tint val="75000"/>
                  </a:prstClr>
                </a:solidFill>
              </a:rPr>
              <a:t>06:24:42</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1B440E1-0A5A-4D65-BB15-2504A1B03590}"/>
              </a:ext>
            </a:extLst>
          </p:cNvPr>
          <p:cNvSpPr>
            <a:spLocks noGrp="1"/>
          </p:cNvSpPr>
          <p:nvPr>
            <p:ph type="dt" sz="half" idx="10"/>
          </p:nvPr>
        </p:nvSpPr>
        <p:spPr/>
        <p:txBody>
          <a:bodyPr/>
          <a:lstStyle/>
          <a:p>
            <a:fld id="{7F197695-6EC8-4791-BD9E-ABBCB77624B0}" type="datetime11">
              <a:rPr lang="en-IN" smtClean="0">
                <a:solidFill>
                  <a:prstClr val="black">
                    <a:tint val="75000"/>
                  </a:prstClr>
                </a:solidFill>
              </a:rPr>
              <a:t>06:24:42</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0F3DD58-9276-410C-AF6C-7D5D1EBFD590}"/>
              </a:ext>
            </a:extLst>
          </p:cNvPr>
          <p:cNvSpPr>
            <a:spLocks noGrp="1"/>
          </p:cNvSpPr>
          <p:nvPr>
            <p:ph type="dt" sz="half" idx="10"/>
          </p:nvPr>
        </p:nvSpPr>
        <p:spPr/>
        <p:txBody>
          <a:bodyPr/>
          <a:lstStyle/>
          <a:p>
            <a:fld id="{70B10812-94B1-44AB-9D21-C6F4300D7B33}" type="datetime11">
              <a:rPr lang="en-IN" smtClean="0">
                <a:solidFill>
                  <a:prstClr val="black">
                    <a:tint val="75000"/>
                  </a:prstClr>
                </a:solidFill>
              </a:rPr>
              <a:t>06:24:42</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3687432-0049-40BB-8096-0E3F713538DC}"/>
              </a:ext>
            </a:extLst>
          </p:cNvPr>
          <p:cNvSpPr>
            <a:spLocks noGrp="1"/>
          </p:cNvSpPr>
          <p:nvPr>
            <p:ph type="dt" sz="half" idx="10"/>
          </p:nvPr>
        </p:nvSpPr>
        <p:spPr/>
        <p:txBody>
          <a:bodyPr/>
          <a:lstStyle/>
          <a:p>
            <a:fld id="{D687F574-DBF7-4F8A-9C0C-7C827BDCB502}"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2B3648-D23D-4D2F-9B6D-E85753B7617D}" type="datetime11">
              <a:rPr lang="en-IN" smtClean="0"/>
              <a:t>06:24:42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9815652-DFC4-444D-879B-2A6372F464CB}"/>
              </a:ext>
            </a:extLst>
          </p:cNvPr>
          <p:cNvSpPr>
            <a:spLocks noGrp="1"/>
          </p:cNvSpPr>
          <p:nvPr>
            <p:ph type="dt" sz="half" idx="10"/>
          </p:nvPr>
        </p:nvSpPr>
        <p:spPr/>
        <p:txBody>
          <a:bodyPr/>
          <a:lstStyle/>
          <a:p>
            <a:fld id="{C6B894AC-21C6-4E8D-A9D6-BC34CD90E3B3}"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B485A05-ACA6-4C3B-8A27-82D89B1D5498}"/>
              </a:ext>
            </a:extLst>
          </p:cNvPr>
          <p:cNvSpPr>
            <a:spLocks noGrp="1"/>
          </p:cNvSpPr>
          <p:nvPr>
            <p:ph type="dt" sz="half" idx="10"/>
          </p:nvPr>
        </p:nvSpPr>
        <p:spPr/>
        <p:txBody>
          <a:bodyPr/>
          <a:lstStyle/>
          <a:p>
            <a:fld id="{4DB9ACB8-9A0C-401E-8294-4629066C13FC}"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C05FE77-960F-4044-9C6F-685A5B7BCA63}"/>
              </a:ext>
            </a:extLst>
          </p:cNvPr>
          <p:cNvSpPr>
            <a:spLocks noGrp="1"/>
          </p:cNvSpPr>
          <p:nvPr>
            <p:ph type="dt" sz="half" idx="10"/>
          </p:nvPr>
        </p:nvSpPr>
        <p:spPr/>
        <p:txBody>
          <a:bodyPr/>
          <a:lstStyle/>
          <a:p>
            <a:fld id="{71985483-DA58-4229-9D3E-31281CB6E94D}"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97329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83D2B5B4-A6B7-491F-9C17-4098256873EC}"/>
              </a:ext>
            </a:extLst>
          </p:cNvPr>
          <p:cNvSpPr>
            <a:spLocks noGrp="1"/>
          </p:cNvSpPr>
          <p:nvPr>
            <p:ph type="dt" sz="half" idx="10"/>
          </p:nvPr>
        </p:nvSpPr>
        <p:spPr/>
        <p:txBody>
          <a:bodyPr/>
          <a:lstStyle/>
          <a:p>
            <a:fld id="{7261BFA2-F4E8-44C5-BD57-2F478C66A635}"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08547F56-1BF2-4351-9DD0-C8CF17B92A7B}"/>
              </a:ext>
            </a:extLst>
          </p:cNvPr>
          <p:cNvSpPr>
            <a:spLocks noGrp="1"/>
          </p:cNvSpPr>
          <p:nvPr>
            <p:ph type="dt" sz="half" idx="10"/>
          </p:nvPr>
        </p:nvSpPr>
        <p:spPr/>
        <p:txBody>
          <a:bodyPr/>
          <a:lstStyle/>
          <a:p>
            <a:fld id="{E51DEE33-AB93-40C9-887F-779274C0B46E}"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9F2EA413-7CC5-445D-8144-A19C7A304DFE}"/>
              </a:ext>
            </a:extLst>
          </p:cNvPr>
          <p:cNvSpPr>
            <a:spLocks noGrp="1"/>
          </p:cNvSpPr>
          <p:nvPr>
            <p:ph type="dt" sz="half" idx="10"/>
          </p:nvPr>
        </p:nvSpPr>
        <p:spPr/>
        <p:txBody>
          <a:bodyPr/>
          <a:lstStyle/>
          <a:p>
            <a:fld id="{B3222B9A-9DE5-4319-ACF6-99CE130DE7F4}"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762D5667-92E2-4532-B09B-D07C3AD8916E}"/>
              </a:ext>
            </a:extLst>
          </p:cNvPr>
          <p:cNvSpPr>
            <a:spLocks noGrp="1"/>
          </p:cNvSpPr>
          <p:nvPr>
            <p:ph type="dt" sz="half" idx="10"/>
          </p:nvPr>
        </p:nvSpPr>
        <p:spPr/>
        <p:txBody>
          <a:bodyPr/>
          <a:lstStyle/>
          <a:p>
            <a:fld id="{464C48E8-DF6E-4E38-AE92-1CACAFFA8524}" type="datetime11">
              <a:rPr lang="en-IN" smtClean="0">
                <a:solidFill>
                  <a:prstClr val="black">
                    <a:tint val="75000"/>
                  </a:prstClr>
                </a:solidFill>
              </a:rPr>
              <a:t>06:24:42</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587244B-D31C-4F0D-B07A-6301694D3386}"/>
              </a:ext>
            </a:extLst>
          </p:cNvPr>
          <p:cNvSpPr>
            <a:spLocks noGrp="1"/>
          </p:cNvSpPr>
          <p:nvPr>
            <p:ph type="dt" sz="half" idx="10"/>
          </p:nvPr>
        </p:nvSpPr>
        <p:spPr/>
        <p:txBody>
          <a:bodyPr/>
          <a:lstStyle/>
          <a:p>
            <a:fld id="{068942E9-B520-4546-9EEB-FDD5CE4112F1}" type="datetime11">
              <a:rPr lang="en-IN" smtClean="0">
                <a:solidFill>
                  <a:prstClr val="black">
                    <a:tint val="75000"/>
                  </a:prstClr>
                </a:solidFill>
              </a:rPr>
              <a:t>06:24:42</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406BFD8E-4294-433E-A520-109F237AFDA8}"/>
              </a:ext>
            </a:extLst>
          </p:cNvPr>
          <p:cNvSpPr>
            <a:spLocks noGrp="1"/>
          </p:cNvSpPr>
          <p:nvPr>
            <p:ph type="dt" sz="half" idx="10"/>
          </p:nvPr>
        </p:nvSpPr>
        <p:spPr/>
        <p:txBody>
          <a:bodyPr/>
          <a:lstStyle/>
          <a:p>
            <a:fld id="{085D3034-FA44-4BB4-B7EA-2D4513C5844A}" type="datetime11">
              <a:rPr lang="en-IN" smtClean="0">
                <a:solidFill>
                  <a:prstClr val="black">
                    <a:tint val="75000"/>
                  </a:prstClr>
                </a:solidFill>
              </a:rPr>
              <a:t>06:24:42</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1D4437-AAD0-41A0-981C-20FFBE9CE52E}" type="datetime11">
              <a:rPr lang="en-IN" smtClean="0"/>
              <a:t>06:24:42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1C5B6E3-59A3-4032-BDDD-5C297964C306}"/>
              </a:ext>
            </a:extLst>
          </p:cNvPr>
          <p:cNvSpPr>
            <a:spLocks noGrp="1"/>
          </p:cNvSpPr>
          <p:nvPr>
            <p:ph type="dt" sz="half" idx="10"/>
          </p:nvPr>
        </p:nvSpPr>
        <p:spPr/>
        <p:txBody>
          <a:bodyPr/>
          <a:lstStyle/>
          <a:p>
            <a:fld id="{9862E093-93F2-4DC0-9C24-71A04217C946}" type="datetime11">
              <a:rPr lang="en-IN" smtClean="0">
                <a:solidFill>
                  <a:prstClr val="black">
                    <a:tint val="75000"/>
                  </a:prstClr>
                </a:solidFill>
              </a:rPr>
              <a:t>06:24:42</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9DB678E-6C86-4A27-8DD8-3401730B44FE}"/>
              </a:ext>
            </a:extLst>
          </p:cNvPr>
          <p:cNvSpPr>
            <a:spLocks noGrp="1"/>
          </p:cNvSpPr>
          <p:nvPr>
            <p:ph type="dt" sz="half" idx="10"/>
          </p:nvPr>
        </p:nvSpPr>
        <p:spPr/>
        <p:txBody>
          <a:bodyPr/>
          <a:lstStyle/>
          <a:p>
            <a:fld id="{6E4B42B8-887C-4832-A533-3A59E7E7F766}" type="datetime11">
              <a:rPr lang="en-IN" smtClean="0">
                <a:solidFill>
                  <a:prstClr val="black">
                    <a:tint val="75000"/>
                  </a:prstClr>
                </a:solidFill>
              </a:rPr>
              <a:t>06:24:42</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F9C95088-2B68-48F3-AD2E-C00B097A3038}"/>
              </a:ext>
            </a:extLst>
          </p:cNvPr>
          <p:cNvSpPr>
            <a:spLocks noGrp="1"/>
          </p:cNvSpPr>
          <p:nvPr>
            <p:ph type="dt" sz="half" idx="10"/>
          </p:nvPr>
        </p:nvSpPr>
        <p:spPr/>
        <p:txBody>
          <a:bodyPr/>
          <a:lstStyle/>
          <a:p>
            <a:fld id="{B5D279C7-1DE9-4C17-A082-FD27F1CB69A6}" type="datetime11">
              <a:rPr lang="en-IN" smtClean="0">
                <a:solidFill>
                  <a:prstClr val="black">
                    <a:tint val="75000"/>
                  </a:prstClr>
                </a:solidFill>
              </a:rPr>
              <a:t>06:24:42</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69DBCB89-E751-4C8E-AD0B-98FDD05F90DC}"/>
              </a:ext>
            </a:extLst>
          </p:cNvPr>
          <p:cNvSpPr>
            <a:spLocks noGrp="1"/>
          </p:cNvSpPr>
          <p:nvPr>
            <p:ph type="dt" sz="half" idx="10"/>
          </p:nvPr>
        </p:nvSpPr>
        <p:spPr/>
        <p:txBody>
          <a:bodyPr/>
          <a:lstStyle/>
          <a:p>
            <a:fld id="{084F211E-3432-41D8-B56F-A76C1EDD88B1}"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936524CE-914B-41B7-AEC2-AC61B6B85433}"/>
              </a:ext>
            </a:extLst>
          </p:cNvPr>
          <p:cNvSpPr>
            <a:spLocks noGrp="1"/>
          </p:cNvSpPr>
          <p:nvPr>
            <p:ph type="dt" sz="half" idx="10"/>
          </p:nvPr>
        </p:nvSpPr>
        <p:spPr/>
        <p:txBody>
          <a:bodyPr/>
          <a:lstStyle/>
          <a:p>
            <a:fld id="{A677151E-88BE-4C43-9A19-144B48EFA2C7}"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127D8C4-2696-48CB-B299-E0EFF769DF68}"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CB81B2-AF5D-4122-8634-18697E81A6B7}"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6549CA0-3514-4ACF-AEE4-3E44920CF502}"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9FB198B-5689-4773-BF02-5B61E0F47163}"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72CCB2-3C2E-45C9-AC7D-BB8A59D329CD}" type="datetime11">
              <a:rPr lang="en-IN" smtClean="0"/>
              <a:t>06:24:42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C82004F-B737-4766-ADE0-8EBF8E6BA5C4}" type="datetime11">
              <a:rPr lang="en-IN" smtClean="0">
                <a:solidFill>
                  <a:prstClr val="black">
                    <a:tint val="75000"/>
                  </a:prstClr>
                </a:solidFill>
              </a:rPr>
              <a:t>06:24:42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FA0EE5-88F9-44D0-8D9E-386771743F22}" type="datetime11">
              <a:rPr lang="en-IN" smtClean="0">
                <a:solidFill>
                  <a:prstClr val="black">
                    <a:tint val="75000"/>
                  </a:prstClr>
                </a:solidFill>
              </a:rPr>
              <a:t>06:24:42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9A9DD7-1F35-4491-9428-9C8204E5D14A}" type="datetime11">
              <a:rPr lang="en-IN" smtClean="0">
                <a:solidFill>
                  <a:prstClr val="black">
                    <a:tint val="75000"/>
                  </a:prstClr>
                </a:solidFill>
              </a:rPr>
              <a:t>06:24:42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5F46BCC-8520-4276-81FF-9AC346F3DF44}"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3A59A0-AB4D-493E-BC93-4BB903F25591}" type="datetime11">
              <a:rPr lang="en-IN" smtClean="0">
                <a:solidFill>
                  <a:prstClr val="black">
                    <a:tint val="75000"/>
                  </a:prstClr>
                </a:solidFill>
              </a:rPr>
              <a:t>06:24:42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28B74C-FB0E-4260-BD9F-7CD22A71736A}"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6E40A1-9E8F-4515-A2ED-0DF59B259545}"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E0617F-E32D-4BA8-906B-2F333D225C52}" type="datetime11">
              <a:rPr lang="en-IN" smtClean="0"/>
              <a:t>06:24:42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E6C15C-068C-41D2-A874-BB37D74F0535}" type="datetime11">
              <a:rPr lang="en-IN" smtClean="0"/>
              <a:t>06:24:42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42F4E-0F18-425A-BE3A-C0CCABAFF034}" type="datetime11">
              <a:rPr lang="en-IN" smtClean="0"/>
              <a:t>06:24:42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E8EA9-D9BB-4890-98F0-96116D633AAD}" type="datetime11">
              <a:rPr lang="en-IN" smtClean="0"/>
              <a:t>06:24:42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F43861-1B1E-4A53-ACE7-834CB8E0FFDF}" type="datetime11">
              <a:rPr lang="en-IN" smtClean="0"/>
              <a:t>06:24:42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8974-9823-40BA-B62D-3C56F1701BEB}" type="datetime11">
              <a:rPr lang="en-IN" smtClean="0"/>
              <a:t>06:24:42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3249F-270D-4886-AB93-960BAFAD2EA2}"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C3484-6B5B-44DE-8971-7DD73A049567}" type="datetime11">
              <a:rPr lang="en-IN" smtClean="0">
                <a:solidFill>
                  <a:prstClr val="black">
                    <a:tint val="75000"/>
                  </a:prstClr>
                </a:solidFill>
              </a:rPr>
              <a:t>06:24:42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E84B709-6C9C-4506-9E84-C9A8BB6D151F}" type="datetime11">
              <a:rPr lang="en-IN" smtClean="0">
                <a:solidFill>
                  <a:prstClr val="black">
                    <a:tint val="75000"/>
                  </a:prstClr>
                </a:solidFill>
              </a:rPr>
              <a:t>06:24:42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37.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3.xml"/><Relationship Id="rId5" Type="http://schemas.openxmlformats.org/officeDocument/2006/relationships/image" Target="../media/image7.jpe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35.xml"/><Relationship Id="rId5" Type="http://schemas.openxmlformats.org/officeDocument/2006/relationships/image" Target="../media/image7.jpe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74393"/>
            <a:ext cx="10043376" cy="5790617"/>
            <a:chOff x="1259802" y="274393"/>
            <a:chExt cx="10043376" cy="5790617"/>
          </a:xfrm>
        </p:grpSpPr>
        <p:grpSp>
          <p:nvGrpSpPr>
            <p:cNvPr id="18" name="Group 17"/>
            <p:cNvGrpSpPr/>
            <p:nvPr/>
          </p:nvGrpSpPr>
          <p:grpSpPr>
            <a:xfrm>
              <a:off x="1259802" y="274393"/>
              <a:ext cx="4133663" cy="5330758"/>
              <a:chOff x="90694" y="1839077"/>
              <a:chExt cx="5647546" cy="4502962"/>
            </a:xfrm>
          </p:grpSpPr>
          <p:pic>
            <p:nvPicPr>
              <p:cNvPr id="19" name="Google Shape;154;p8"/>
              <p:cNvPicPr preferRelativeResize="0"/>
              <p:nvPr/>
            </p:nvPicPr>
            <p:blipFill rotWithShape="1">
              <a:blip r:embed="rId4">
                <a:alphaModFix/>
              </a:blip>
              <a:srcRect l="16992" t="-937" r="50159" b="17086"/>
              <a:stretch/>
            </p:blipFill>
            <p:spPr>
              <a:xfrm>
                <a:off x="93220" y="1839077"/>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881372"/>
                <a:ext cx="1168950" cy="1244046"/>
              </a:xfrm>
              <a:prstGeom prst="rect">
                <a:avLst/>
              </a:prstGeom>
              <a:noFill/>
              <a:ln>
                <a:noFill/>
              </a:ln>
            </p:spPr>
          </p:pic>
        </p:grpSp>
        <p:sp>
          <p:nvSpPr>
            <p:cNvPr id="10" name="Rectangle 9"/>
            <p:cNvSpPr>
              <a:spLocks noChangeArrowheads="1"/>
            </p:cNvSpPr>
            <p:nvPr/>
          </p:nvSpPr>
          <p:spPr bwMode="auto">
            <a:xfrm>
              <a:off x="1669630" y="2031831"/>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ỨNG PHÓ VỚI 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454890"/>
              <a:ext cx="2667000" cy="1569660"/>
            </a:xfrm>
            <a:prstGeom prst="rect">
              <a:avLst/>
            </a:prstGeom>
            <a:noFill/>
            <a:ln>
              <a:noFill/>
            </a:ln>
            <a:effectLst/>
            <a:extLst/>
          </p:spPr>
          <p:txBody>
            <a:bodyPr anchor="ctr">
              <a:spAutoFit/>
            </a:bodyPr>
            <a:lstStyle/>
            <a:p>
              <a:pPr algn="ctr">
                <a:defRPr/>
              </a:pPr>
              <a:r>
                <a:rPr lang="en-US" altLang="zh-CN" sz="3200" b="1" kern="0" dirty="0" smtClean="0">
                  <a:solidFill>
                    <a:srgbClr val="0000FF"/>
                  </a:solidFill>
                  <a:latin typeface="Tahoma" pitchFamily="34" charset="0"/>
                  <a:ea typeface="Tahoma" pitchFamily="34" charset="0"/>
                  <a:cs typeface="Tahoma" pitchFamily="34" charset="0"/>
                </a:rPr>
                <a:t>I.</a:t>
              </a:r>
            </a:p>
            <a:p>
              <a:pPr algn="ctr">
                <a:defRPr/>
              </a:pPr>
              <a:r>
                <a:rPr lang="en-US" altLang="zh-CN" sz="3200" b="1" kern="0" dirty="0" smtClean="0">
                  <a:solidFill>
                    <a:srgbClr val="0000FF"/>
                  </a:solidFill>
                  <a:latin typeface="Tahoma" pitchFamily="34" charset="0"/>
                  <a:ea typeface="Tahoma" pitchFamily="34" charset="0"/>
                  <a:cs typeface="Tahoma" pitchFamily="34" charset="0"/>
                </a:rPr>
                <a:t>KHỞI ĐỘNG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620728" y="832067"/>
            <a:ext cx="13061720" cy="5349792"/>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2174269269"/>
              </p:ext>
            </p:extLst>
          </p:nvPr>
        </p:nvGraphicFramePr>
        <p:xfrm>
          <a:off x="1920239" y="2009452"/>
          <a:ext cx="9113519" cy="3137314"/>
        </p:xfrm>
        <a:graphic>
          <a:graphicData uri="http://schemas.openxmlformats.org/drawingml/2006/table">
            <a:tbl>
              <a:tblPr>
                <a:tableStyleId>{5C22544A-7EE6-4342-B048-85BDC9FD1C3A}</a:tableStyleId>
              </a:tblPr>
              <a:tblGrid>
                <a:gridCol w="9113519">
                  <a:extLst>
                    <a:ext uri="{9D8B030D-6E8A-4147-A177-3AD203B41FA5}">
                      <a16:colId xmlns="" xmlns:a16="http://schemas.microsoft.com/office/drawing/2014/main" val="20000"/>
                    </a:ext>
                  </a:extLst>
                </a:gridCol>
              </a:tblGrid>
              <a:tr h="3137314">
                <a:tc>
                  <a:txBody>
                    <a:bodyPr/>
                    <a:lstStyle/>
                    <a:p>
                      <a:r>
                        <a:rPr lang="en-US" sz="1800" b="1" kern="1200" dirty="0" err="1" smtClean="0">
                          <a:solidFill>
                            <a:schemeClr val="dk1"/>
                          </a:solidFill>
                          <a:effectLst/>
                          <a:latin typeface="+mn-lt"/>
                          <a:ea typeface="+mn-ea"/>
                          <a:cs typeface="+mn-cs"/>
                        </a:rPr>
                        <a:t>Câu</a:t>
                      </a:r>
                      <a:r>
                        <a:rPr lang="en-US" sz="1800" b="1" kern="1200" dirty="0" smtClean="0">
                          <a:solidFill>
                            <a:schemeClr val="dk1"/>
                          </a:solidFill>
                          <a:effectLst/>
                          <a:latin typeface="+mn-lt"/>
                          <a:ea typeface="+mn-ea"/>
                          <a:cs typeface="+mn-cs"/>
                        </a:rPr>
                        <a:t> 1.</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Em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hãy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những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cách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ứng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nào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dưới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đây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là</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hợp</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định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pháp</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luật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về</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phòng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chống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A. </a:t>
                      </a:r>
                      <a:r>
                        <a:rPr lang="en-US" sz="1800" kern="1200" dirty="0" err="1" smtClean="0">
                          <a:solidFill>
                            <a:schemeClr val="dk1"/>
                          </a:solidFill>
                          <a:effectLst/>
                          <a:latin typeface="+mn-lt"/>
                          <a:ea typeface="+mn-ea"/>
                          <a:cs typeface="+mn-cs"/>
                        </a:rPr>
                        <a:t>Lưu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những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hình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ảnh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bài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xã</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hội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tính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chất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nhà</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trường</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B. </a:t>
                      </a:r>
                      <a:r>
                        <a:rPr lang="en-US" sz="1800" kern="1200" dirty="0" err="1" smtClean="0">
                          <a:solidFill>
                            <a:schemeClr val="dk1"/>
                          </a:solidFill>
                          <a:effectLst/>
                          <a:latin typeface="+mn-lt"/>
                          <a:ea typeface="+mn-ea"/>
                          <a:cs typeface="+mn-cs"/>
                        </a:rPr>
                        <a:t>Rủ</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bè</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đánh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nhằm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giải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quyết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mâu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thuẫn</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C. </a:t>
                      </a:r>
                      <a:r>
                        <a:rPr lang="en-US" sz="1800" kern="1200" dirty="0" err="1" smtClean="0">
                          <a:solidFill>
                            <a:schemeClr val="dk1"/>
                          </a:solidFill>
                          <a:effectLst/>
                          <a:latin typeface="+mn-lt"/>
                          <a:ea typeface="+mn-ea"/>
                          <a:cs typeface="+mn-cs"/>
                        </a:rPr>
                        <a:t>Viết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bài</a:t>
                      </a:r>
                      <a:r>
                        <a:rPr lang="en-US" sz="1800" kern="1200" dirty="0" smtClean="0">
                          <a:solidFill>
                            <a:schemeClr val="dk1"/>
                          </a:solidFill>
                          <a:effectLst/>
                          <a:latin typeface="+mn-lt"/>
                          <a:ea typeface="+mn-ea"/>
                          <a:cs typeface="+mn-cs"/>
                        </a:rPr>
                        <a:t>/quay video </a:t>
                      </a:r>
                      <a:r>
                        <a:rPr lang="en-US" sz="1800" kern="1200" dirty="0" err="1" smtClean="0">
                          <a:solidFill>
                            <a:schemeClr val="dk1"/>
                          </a:solidFill>
                          <a:effectLst/>
                          <a:latin typeface="+mn-lt"/>
                          <a:ea typeface="+mn-ea"/>
                          <a:cs typeface="+mn-cs"/>
                        </a:rPr>
                        <a:t>trực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tuyến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nhằm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nói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xấu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xúc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phạm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xã</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hội</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D. </a:t>
                      </a:r>
                      <a:r>
                        <a:rPr lang="en-US" sz="1800" kern="1200" dirty="0" err="1" smtClean="0">
                          <a:solidFill>
                            <a:schemeClr val="dk1"/>
                          </a:solidFill>
                          <a:effectLst/>
                          <a:latin typeface="+mn-lt"/>
                          <a:ea typeface="+mn-ea"/>
                          <a:cs typeface="+mn-cs"/>
                        </a:rPr>
                        <a:t>Bỏ</a:t>
                      </a:r>
                      <a:r>
                        <a:rPr lang="en-US" sz="1800" kern="1200" dirty="0" smtClean="0">
                          <a:solidFill>
                            <a:schemeClr val="dk1"/>
                          </a:solidFill>
                          <a:effectLst/>
                          <a:latin typeface="+mn-lt"/>
                          <a:ea typeface="+mn-ea"/>
                          <a:cs typeface="+mn-cs"/>
                        </a:rPr>
                        <a:t> qua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đánh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được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yên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ổn</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E.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gia</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đình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nhận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được</a:t>
                      </a:r>
                      <a:r>
                        <a:rPr lang="en-US" sz="1800" kern="1200" dirty="0" smtClean="0">
                          <a:solidFill>
                            <a:schemeClr val="dk1"/>
                          </a:solidFill>
                          <a:effectLst/>
                          <a:latin typeface="+mn-lt"/>
                          <a:ea typeface="+mn-ea"/>
                          <a:cs typeface="+mn-cs"/>
                        </a:rPr>
                        <a:t> ý </a:t>
                      </a:r>
                      <a:r>
                        <a:rPr lang="en-US" sz="1800" kern="1200" dirty="0" err="1" smtClean="0">
                          <a:solidFill>
                            <a:schemeClr val="dk1"/>
                          </a:solidFill>
                          <a:effectLst/>
                          <a:latin typeface="+mn-lt"/>
                          <a:ea typeface="+mn-ea"/>
                          <a:cs typeface="+mn-cs"/>
                        </a:rPr>
                        <a:t>kiến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sinh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hành</a:t>
                      </a:r>
                      <a:r>
                        <a:rPr lang="en-US" sz="1800" kern="1200" dirty="0" smtClean="0">
                          <a:solidFill>
                            <a:schemeClr val="dk1"/>
                          </a:solidFill>
                          <a:effectLst/>
                          <a:latin typeface="+mn-lt"/>
                          <a:ea typeface="+mn-ea"/>
                          <a:cs typeface="+mn-cs"/>
                        </a:rPr>
                        <a:t> vi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mình</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G. </a:t>
                      </a:r>
                      <a:r>
                        <a:rPr lang="en-US" sz="1800" kern="1200" dirty="0" err="1" smtClean="0">
                          <a:solidFill>
                            <a:schemeClr val="dk1"/>
                          </a:solidFill>
                          <a:effectLst/>
                          <a:latin typeface="+mn-lt"/>
                          <a:ea typeface="+mn-ea"/>
                          <a:cs typeface="+mn-cs"/>
                        </a:rPr>
                        <a:t>Gọi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số</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điện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thoại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của</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phòng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Tư</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vấn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tâm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hoặc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số</a:t>
                      </a:r>
                      <a:r>
                        <a:rPr lang="en-US" sz="1800" kern="1200" dirty="0" smtClean="0">
                          <a:solidFill>
                            <a:schemeClr val="dk1"/>
                          </a:solidFill>
                          <a:effectLst/>
                          <a:latin typeface="+mn-lt"/>
                          <a:ea typeface="+mn-ea"/>
                          <a:cs typeface="+mn-cs"/>
                        </a:rPr>
                        <a:t> 111.</a:t>
                      </a:r>
                    </a:p>
                    <a:p>
                      <a:r>
                        <a:rPr lang="en-US" sz="1800" kern="1200" dirty="0" smtClean="0">
                          <a:solidFill>
                            <a:schemeClr val="dk1"/>
                          </a:solidFill>
                          <a:effectLst/>
                          <a:latin typeface="+mn-lt"/>
                          <a:ea typeface="+mn-ea"/>
                          <a:cs typeface="+mn-cs"/>
                        </a:rPr>
                        <a:t>H.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cơ</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quan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công</a:t>
                      </a:r>
                      <a:r>
                        <a:rPr lang="en-US" sz="1800" kern="1200" dirty="0" smtClean="0">
                          <a:solidFill>
                            <a:schemeClr val="dk1"/>
                          </a:solidFill>
                          <a:effectLst/>
                          <a:latin typeface="+mn-lt"/>
                          <a:ea typeface="+mn-ea"/>
                          <a:cs typeface="+mn-cs"/>
                        </a:rPr>
                        <a:t> an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đe</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doạ</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tính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a:t>
                      </a:r>
                      <a:endParaRPr lang="en-US" sz="1800" kern="1200" dirty="0">
                        <a:solidFill>
                          <a:schemeClr val="dk1"/>
                        </a:solidFill>
                        <a:effectLst/>
                        <a:latin typeface="+mn-lt"/>
                        <a:ea typeface="+mn-ea"/>
                        <a:cs typeface="+mn-cs"/>
                      </a:endParaRPr>
                    </a:p>
                  </a:txBody>
                  <a:tcPr marL="0" marR="0" marT="0" marB="0">
                    <a:noFill/>
                  </a:tcPr>
                </a:tc>
                <a:extLst>
                  <a:ext uri="{0D108BD9-81ED-4DB2-BD59-A6C34878D82A}">
                    <a16:rowId xmlns=""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pic>
        <p:nvPicPr>
          <p:cNvPr id="18" name="Shape 1"/>
          <p:cNvPicPr/>
          <p:nvPr/>
        </p:nvPicPr>
        <p:blipFill>
          <a:blip r:embed="rId3"/>
          <a:stretch/>
        </p:blipFill>
        <p:spPr>
          <a:xfrm>
            <a:off x="11033760" y="0"/>
            <a:ext cx="1158240" cy="1048385"/>
          </a:xfrm>
          <a:prstGeom prst="rect">
            <a:avLst/>
          </a:prstGeom>
          <a:noFill/>
          <a:ln>
            <a:noFill/>
          </a:ln>
        </p:spPr>
      </p:pic>
      <p:sp>
        <p:nvSpPr>
          <p:cNvPr id="4" name="Date Placeholder 3"/>
          <p:cNvSpPr>
            <a:spLocks noGrp="1"/>
          </p:cNvSpPr>
          <p:nvPr>
            <p:ph type="dt" sz="half" idx="10"/>
          </p:nvPr>
        </p:nvSpPr>
        <p:spPr/>
        <p:txBody>
          <a:bodyPr/>
          <a:lstStyle/>
          <a:p>
            <a:pPr>
              <a:defRPr/>
            </a:pPr>
            <a:fld id="{F0B73B25-FC79-4372-892A-12F15AF7594E}" type="datetime11">
              <a:rPr lang="en-IN" smtClean="0">
                <a:solidFill>
                  <a:prstClr val="black">
                    <a:tint val="75000"/>
                  </a:prstClr>
                </a:solidFill>
              </a:rPr>
              <a:t>06:24:44</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B440D5B-FA80-4B80-AC56-49C1AEECAB84}" type="slidenum">
              <a:rPr lang="en-US" altLang="en-US" smtClean="0"/>
              <a:pPr/>
              <a:t>10</a:t>
            </a:fld>
            <a:endParaRPr lang="en-US" altLang="en-US"/>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a:extLst/>
        </p:spPr>
      </p:pic>
      <p:sp>
        <p:nvSpPr>
          <p:cNvPr id="19" name="TextBox 18"/>
          <p:cNvSpPr txBox="1"/>
          <p:nvPr/>
        </p:nvSpPr>
        <p:spPr>
          <a:xfrm>
            <a:off x="4479229" y="539625"/>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3" name="Oval 12"/>
          <p:cNvSpPr/>
          <p:nvPr/>
        </p:nvSpPr>
        <p:spPr>
          <a:xfrm>
            <a:off x="1685106" y="3922597"/>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706878" y="4183855"/>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715765" y="4466884"/>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89640" y="2599509"/>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70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a:solidFill>
                    <a:srgbClr val="0000FF"/>
                  </a:solidFill>
                  <a:latin typeface="Tahoma" pitchFamily="34" charset="0"/>
                  <a:ea typeface="Tahoma" pitchFamily="34" charset="0"/>
                  <a:cs typeface="Tahoma" pitchFamily="34" charset="0"/>
                </a:rPr>
                <a:t>ỨNG </a:t>
              </a:r>
              <a:r>
                <a:rPr lang="en-US" altLang="en-US" sz="2800" b="1" dirty="0" smtClean="0">
                  <a:solidFill>
                    <a:srgbClr val="0000FF"/>
                  </a:solidFill>
                  <a:latin typeface="Tahoma" pitchFamily="34" charset="0"/>
                  <a:ea typeface="Tahoma" pitchFamily="34" charset="0"/>
                  <a:cs typeface="Tahoma" pitchFamily="34" charset="0"/>
                </a:rPr>
                <a:t>PHÓ</a:t>
              </a: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 </a:t>
              </a:r>
              <a:r>
                <a:rPr lang="en-US" altLang="en-US" sz="2800" b="1" dirty="0">
                  <a:solidFill>
                    <a:srgbClr val="0000FF"/>
                  </a:solidFill>
                  <a:latin typeface="Tahoma" pitchFamily="34" charset="0"/>
                  <a:ea typeface="Tahoma" pitchFamily="34" charset="0"/>
                  <a:cs typeface="Tahoma" pitchFamily="34" charset="0"/>
                </a:rPr>
                <a:t>VỚI </a:t>
              </a:r>
              <a:r>
                <a:rPr lang="en-US" altLang="en-US" sz="2800" b="1" dirty="0" smtClean="0">
                  <a:solidFill>
                    <a:srgbClr val="0000FF"/>
                  </a:solidFill>
                  <a:latin typeface="Tahoma" pitchFamily="34" charset="0"/>
                  <a:ea typeface="Tahoma" pitchFamily="34" charset="0"/>
                  <a:cs typeface="Tahoma" pitchFamily="34" charset="0"/>
                </a:rPr>
                <a:t>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IV.</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VẬN DỤNG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81009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1078173" y="1160059"/>
            <a:ext cx="9812741" cy="3129011"/>
          </a:xfrm>
          <a:prstGeom prst="rect">
            <a:avLst/>
          </a:prstGeom>
          <a:solidFill>
            <a:srgbClr val="FFCCFF"/>
          </a:solid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2716306" y="1704501"/>
            <a:ext cx="7167282" cy="2246769"/>
          </a:xfrm>
          <a:prstGeom prst="rect">
            <a:avLst/>
          </a:prstGeom>
        </p:spPr>
        <p:txBody>
          <a:bodyPr wrap="square">
            <a:spAutoFit/>
          </a:bodyPr>
          <a:lstStyle/>
          <a:p>
            <a:r>
              <a:rPr lang="en-US" sz="2000" dirty="0" err="1" smtClean="0"/>
              <a:t>Em</a:t>
            </a:r>
            <a:r>
              <a:rPr lang="en-US" sz="2000" dirty="0" smtClean="0"/>
              <a:t> </a:t>
            </a:r>
            <a:r>
              <a:rPr lang="en-US" sz="2000" dirty="0" err="1" smtClean="0"/>
              <a:t>hãy</a:t>
            </a:r>
            <a:r>
              <a:rPr lang="en-US" sz="2000" dirty="0" smtClean="0"/>
              <a:t> c</a:t>
            </a:r>
            <a:r>
              <a:rPr lang="vi-VN" sz="2000" dirty="0" smtClean="0"/>
              <a:t>ùng </a:t>
            </a:r>
            <a:r>
              <a:rPr lang="vi-VN" sz="2000" dirty="0"/>
              <a:t>các bạn trong lớp xây dựng một hòm thư mang tên </a:t>
            </a:r>
            <a:r>
              <a:rPr lang="vi-VN" sz="2000" b="1" dirty="0"/>
              <a:t>“Điều em muốn nói”</a:t>
            </a:r>
          </a:p>
          <a:p>
            <a:r>
              <a:rPr lang="vi-VN" sz="2000" dirty="0"/>
              <a:t>- Mỗi học sinh viết một bức thư tâm sự nói về bạo lực học đường. </a:t>
            </a:r>
          </a:p>
          <a:p>
            <a:r>
              <a:rPr lang="vi-VN" sz="2000" dirty="0"/>
              <a:t>- Trong giờ sinh hoạt lớp hàng tuần, giáo viên chủ nhiệm và học sinh sẽ lấy thư để chia sẻ trước lớp. </a:t>
            </a:r>
          </a:p>
          <a:p>
            <a:endParaRPr lang="vi-VN" sz="2000" dirty="0">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06:24:44</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12</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29" y="-4"/>
            <a:ext cx="4939989" cy="999965"/>
          </a:xfrm>
          <a:prstGeom prst="rect">
            <a:avLst/>
          </a:prstGeom>
          <a:noFill/>
          <a:ln>
            <a:noFill/>
          </a:ln>
          <a:extLst/>
        </p:spPr>
      </p:pic>
      <p:sp>
        <p:nvSpPr>
          <p:cNvPr id="16" name="TextBox 15"/>
          <p:cNvSpPr txBox="1"/>
          <p:nvPr/>
        </p:nvSpPr>
        <p:spPr>
          <a:xfrm>
            <a:off x="4056140" y="444089"/>
            <a:ext cx="4296289" cy="461665"/>
          </a:xfrm>
          <a:prstGeom prst="rect">
            <a:avLst/>
          </a:prstGeom>
          <a:noFill/>
        </p:spPr>
        <p:txBody>
          <a:bodyPr wrap="square" rtlCol="0">
            <a:spAutoFit/>
          </a:bodyPr>
          <a:lstStyle/>
          <a:p>
            <a:pPr algn="ctr"/>
            <a:r>
              <a:rPr lang="en-US" sz="2400" b="1" dirty="0" smtClean="0">
                <a:solidFill>
                  <a:srgbClr val="FF0000"/>
                </a:solidFill>
                <a:latin typeface="Tahoma" pitchFamily="34" charset="0"/>
                <a:ea typeface="Tahoma" pitchFamily="34" charset="0"/>
                <a:cs typeface="Tahoma" pitchFamily="34" charset="0"/>
              </a:rPr>
              <a:t>DỰ ÁN</a:t>
            </a:r>
            <a:endParaRPr lang="vi-VN" sz="2400" b="1" dirty="0">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689799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523220"/>
          </a:xfrm>
          <a:prstGeom prst="rect">
            <a:avLst/>
          </a:prstGeom>
        </p:spPr>
        <p:txBody>
          <a:bodyPr wrap="square">
            <a:spAutoFit/>
          </a:bodyPr>
          <a:lstStyle/>
          <a:p>
            <a:pPr algn="ctr">
              <a:defRPr/>
            </a:pPr>
            <a:r>
              <a:rPr lang="en-US" altLang="zh-CN" sz="2800" b="1" kern="0">
                <a:solidFill>
                  <a:srgbClr val="0000FF"/>
                </a:solidFill>
                <a:latin typeface="Tahoma" pitchFamily="34" charset="0"/>
                <a:ea typeface="Tahoma" pitchFamily="34" charset="0"/>
                <a:cs typeface="Tahoma" pitchFamily="34" charset="0"/>
              </a:rPr>
              <a:t>XIN CHÀO VÀ HẸN GẶP </a:t>
            </a:r>
            <a:r>
              <a:rPr lang="en-US" altLang="zh-CN" sz="2800" b="1" kern="0" smtClean="0">
                <a:solidFill>
                  <a:srgbClr val="0000FF"/>
                </a:solidFill>
                <a:latin typeface="Tahoma" pitchFamily="34" charset="0"/>
                <a:ea typeface="Tahoma" pitchFamily="34" charset="0"/>
                <a:cs typeface="Tahoma" pitchFamily="34" charset="0"/>
              </a:rPr>
              <a:t>LẠI!!!</a:t>
            </a:r>
            <a:endParaRPr lang="en-US" altLang="zh-CN" sz="2800" b="1" kern="0"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11111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4"/>
          <a:stretch/>
        </p:blipFill>
        <p:spPr>
          <a:xfrm>
            <a:off x="11033760" y="0"/>
            <a:ext cx="1158240" cy="1048385"/>
          </a:xfrm>
          <a:prstGeom prst="rect">
            <a:avLst/>
          </a:prstGeom>
          <a:noFill/>
          <a:ln>
            <a:noFill/>
          </a:ln>
        </p:spPr>
      </p:pic>
      <p:sp>
        <p:nvSpPr>
          <p:cNvPr id="3" name="Rectangle 2"/>
          <p:cNvSpPr/>
          <p:nvPr/>
        </p:nvSpPr>
        <p:spPr>
          <a:xfrm>
            <a:off x="1313373" y="5305314"/>
            <a:ext cx="10025839" cy="1200329"/>
          </a:xfrm>
          <a:prstGeom prst="rect">
            <a:avLst/>
          </a:prstGeom>
          <a:solidFill>
            <a:schemeClr val="accent4">
              <a:lumMod val="40000"/>
              <a:lumOff val="60000"/>
            </a:schemeClr>
          </a:solidFill>
        </p:spPr>
        <p:txBody>
          <a:bodyPr wrap="square">
            <a:spAutoFit/>
          </a:bodyPr>
          <a:lstStyle/>
          <a:p>
            <a:r>
              <a:rPr lang="en-US" sz="2400" dirty="0" err="1">
                <a:latin typeface="Tahoma" pitchFamily="34" charset="0"/>
                <a:ea typeface="Tahoma" pitchFamily="34" charset="0"/>
                <a:cs typeface="Tahoma" pitchFamily="34" charset="0"/>
              </a:rPr>
              <a:t>Em</a:t>
            </a:r>
            <a:r>
              <a:rPr lang="en-US" sz="2400" dirty="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có</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suy</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nghĩ</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gì</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khi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xem</a:t>
            </a:r>
            <a:r>
              <a:rPr lang="en-US" sz="2400" dirty="0" smtClean="0">
                <a:latin typeface="Tahoma" pitchFamily="34" charset="0"/>
                <a:ea typeface="Tahoma" pitchFamily="34" charset="0"/>
                <a:cs typeface="Tahoma" pitchFamily="34" charset="0"/>
              </a:rPr>
              <a:t> video </a:t>
            </a:r>
            <a:r>
              <a:rPr lang="en-US" sz="2400" dirty="0" err="1" smtClean="0">
                <a:latin typeface="Tahoma" pitchFamily="34" charset="0"/>
                <a:ea typeface="Tahoma" pitchFamily="34" charset="0"/>
                <a:cs typeface="Tahoma" pitchFamily="34" charset="0"/>
              </a:rPr>
              <a:t>trên</a:t>
            </a:r>
            <a:r>
              <a:rPr lang="en-US" sz="2400" dirty="0" smtClean="0">
                <a:latin typeface="Tahoma" pitchFamily="34" charset="0"/>
                <a:ea typeface="Tahoma" pitchFamily="34" charset="0"/>
                <a:cs typeface="Tahoma" pitchFamily="34" charset="0"/>
              </a:rPr>
              <a:t>? Theo </a:t>
            </a:r>
            <a:r>
              <a:rPr lang="en-US" sz="2400" dirty="0" err="1" smtClean="0">
                <a:latin typeface="Tahoma" pitchFamily="34" charset="0"/>
                <a:ea typeface="Tahoma" pitchFamily="34" charset="0"/>
                <a:cs typeface="Tahoma" pitchFamily="34" charset="0"/>
              </a:rPr>
              <a:t>em</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chúng</a:t>
            </a:r>
            <a:r>
              <a:rPr lang="en-US" sz="2400" dirty="0" smtClean="0">
                <a:latin typeface="Tahoma" pitchFamily="34" charset="0"/>
                <a:ea typeface="Tahoma" pitchFamily="34" charset="0"/>
                <a:cs typeface="Tahoma" pitchFamily="34" charset="0"/>
              </a:rPr>
              <a:t> ta </a:t>
            </a:r>
            <a:r>
              <a:rPr lang="en-US" sz="2400" dirty="0" err="1" smtClean="0">
                <a:latin typeface="Tahoma" pitchFamily="34" charset="0"/>
                <a:ea typeface="Tahoma" pitchFamily="34" charset="0"/>
                <a:cs typeface="Tahoma" pitchFamily="34" charset="0"/>
              </a:rPr>
              <a:t>cần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làm</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gì</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trước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tình</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trạng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bạo</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lực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học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đường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đang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ngày</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càng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gia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tăng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về</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số</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vụ</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và</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mức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độ</a:t>
            </a:r>
            <a:r>
              <a:rPr lang="en-US" sz="2400" dirty="0" smtClean="0">
                <a:latin typeface="Tahoma" pitchFamily="34" charset="0"/>
                <a:ea typeface="Tahoma" pitchFamily="34" charset="0"/>
                <a:cs typeface="Tahoma" pitchFamily="34" charset="0"/>
              </a:rPr>
              <a:t> vi </a:t>
            </a:r>
            <a:r>
              <a:rPr lang="en-US" sz="2400" dirty="0" err="1" smtClean="0">
                <a:latin typeface="Tahoma" pitchFamily="34" charset="0"/>
                <a:ea typeface="Tahoma" pitchFamily="34" charset="0"/>
                <a:cs typeface="Tahoma" pitchFamily="34" charset="0"/>
              </a:rPr>
              <a:t>phạm</a:t>
            </a:r>
            <a:r>
              <a:rPr lang="en-US" sz="2400" dirty="0" smtClean="0">
                <a:latin typeface="Tahoma" pitchFamily="34" charset="0"/>
                <a:ea typeface="Tahoma" pitchFamily="34" charset="0"/>
                <a:cs typeface="Tahoma" pitchFamily="34" charset="0"/>
              </a:rPr>
              <a:t>?</a:t>
            </a:r>
            <a:endParaRPr lang="vi-VN" sz="2400" dirty="0">
              <a:latin typeface="Tahoma" pitchFamily="34" charset="0"/>
              <a:ea typeface="Tahoma" pitchFamily="34" charset="0"/>
              <a:cs typeface="Tahoma" pitchFamily="34" charset="0"/>
            </a:endParaRPr>
          </a:p>
        </p:txBody>
      </p:sp>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smtClean="0">
                <a:solidFill>
                  <a:srgbClr val="0000FF"/>
                </a:solidFill>
                <a:latin typeface="Tahoma" pitchFamily="34" charset="0"/>
                <a:ea typeface="Tahoma" pitchFamily="34" charset="0"/>
                <a:cs typeface="Tahoma" pitchFamily="34" charset="0"/>
              </a:rPr>
              <a:t>Bài</a:t>
            </a:r>
            <a:r>
              <a:rPr lang="en-US" altLang="en-US" b="1" dirty="0" smtClean="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605731"/>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 KHỞI </a:t>
            </a:r>
            <a:r>
              <a:rPr lang="en-US" altLang="zh-CN" b="1" kern="0" dirty="0" smtClean="0">
                <a:solidFill>
                  <a:srgbClr val="0000FF"/>
                </a:solidFill>
                <a:latin typeface="Tahoma" pitchFamily="34" charset="0"/>
                <a:ea typeface="Tahoma" pitchFamily="34" charset="0"/>
                <a:cs typeface="Tahoma" pitchFamily="34" charset="0"/>
              </a:rPr>
              <a:t>ĐỘNG</a:t>
            </a:r>
            <a:endParaRPr lang="en-US" altLang="zh-CN" b="1" kern="0" dirty="0">
              <a:solidFill>
                <a:srgbClr val="0000FF"/>
              </a:solidFill>
              <a:latin typeface="Tahoma" pitchFamily="34" charset="0"/>
              <a:ea typeface="Tahoma" pitchFamily="34" charset="0"/>
              <a:cs typeface="Tahoma" pitchFamily="34" charset="0"/>
            </a:endParaRPr>
          </a:p>
        </p:txBody>
      </p:sp>
      <p:sp>
        <p:nvSpPr>
          <p:cNvPr id="16" name="Date Placeholder 15"/>
          <p:cNvSpPr>
            <a:spLocks noGrp="1"/>
          </p:cNvSpPr>
          <p:nvPr>
            <p:ph type="dt" sz="half" idx="10"/>
          </p:nvPr>
        </p:nvSpPr>
        <p:spPr/>
        <p:txBody>
          <a:bodyPr/>
          <a:lstStyle/>
          <a:p>
            <a:fld id="{308EEDFC-A4BB-44DF-8E72-D1ECA48605A0}" type="datetime11">
              <a:rPr lang="en-IN" smtClean="0">
                <a:solidFill>
                  <a:prstClr val="black">
                    <a:tint val="75000"/>
                  </a:prstClr>
                </a:solidFill>
              </a:rPr>
              <a:t>06:24:43</a:t>
            </a:fld>
            <a:endParaRPr lang="en-US" dirty="0">
              <a:solidFill>
                <a:prstClr val="black">
                  <a:tint val="75000"/>
                </a:prstClr>
              </a:solidFill>
            </a:endParaRPr>
          </a:p>
        </p:txBody>
      </p:sp>
      <p:sp>
        <p:nvSpPr>
          <p:cNvPr id="17" name="Slide Number Placeholder 1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a:t>
            </a:fld>
            <a:endParaRPr lang="en-US" altLang="en-US">
              <a:solidFill>
                <a:prstClr val="black">
                  <a:tint val="75000"/>
                </a:prstClr>
              </a:solidFill>
            </a:endParaRPr>
          </a:p>
        </p:txBody>
      </p:sp>
      <p:pic>
        <p:nvPicPr>
          <p:cNvPr id="4" name="title-artist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49678" y="975062"/>
            <a:ext cx="8134350" cy="3806059"/>
          </a:xfrm>
          <a:prstGeom prst="rect">
            <a:avLst/>
          </a:prstGeom>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a:t>
              </a:r>
              <a:r>
                <a:rPr lang="en-US" altLang="zh-CN" sz="3200" b="1" kern="0">
                  <a:solidFill>
                    <a:srgbClr val="0000FF"/>
                  </a:solidFill>
                  <a:latin typeface="Tahoma" pitchFamily="34" charset="0"/>
                  <a:ea typeface="Tahoma" pitchFamily="34" charset="0"/>
                  <a:cs typeface="Tahoma" pitchFamily="34" charset="0"/>
                </a:rPr>
                <a:t>.</a:t>
              </a:r>
            </a:p>
            <a:p>
              <a:pPr algn="ctr">
                <a:defRPr/>
              </a:pPr>
              <a:r>
                <a:rPr lang="en-US" altLang="zh-CN" sz="3200" b="1" kern="0">
                  <a:solidFill>
                    <a:srgbClr val="0000FF"/>
                  </a:solidFill>
                  <a:latin typeface="Tahoma" pitchFamily="34" charset="0"/>
                  <a:ea typeface="Tahoma" pitchFamily="34" charset="0"/>
                  <a:cs typeface="Tahoma" pitchFamily="34" charset="0"/>
                </a:rPr>
                <a:t>KHÁM PHÁ</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
        <p:nvSpPr>
          <p:cNvPr id="11" name="Rectangle 10"/>
          <p:cNvSpPr>
            <a:spLocks noChangeArrowheads="1"/>
          </p:cNvSpPr>
          <p:nvPr/>
        </p:nvSpPr>
        <p:spPr bwMode="auto">
          <a:xfrm>
            <a:off x="1669630" y="2031831"/>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ỨNG PHÓ VỚI 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18237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3594759" y="2387728"/>
            <a:ext cx="4898572" cy="157889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smtClean="0">
                <a:solidFill>
                  <a:srgbClr val="0000FF"/>
                </a:solidFill>
                <a:latin typeface="Tahoma" pitchFamily="34" charset="0"/>
                <a:ea typeface="Tahoma" pitchFamily="34" charset="0"/>
                <a:cs typeface="Tahoma" pitchFamily="34" charset="0"/>
              </a:rPr>
              <a:t>1. </a:t>
            </a:r>
            <a:r>
              <a:rPr lang="en-US" sz="2800" b="1" dirty="0" err="1" smtClean="0">
                <a:solidFill>
                  <a:srgbClr val="0000FF"/>
                </a:solidFill>
                <a:latin typeface="Tahoma" pitchFamily="34" charset="0"/>
                <a:ea typeface="Tahoma" pitchFamily="34" charset="0"/>
                <a:cs typeface="Tahoma" pitchFamily="34" charset="0"/>
              </a:rPr>
              <a:t>Những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quy</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định</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cơ</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bản</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của</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pháp</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luật</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về</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phòng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chống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bạo</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lực</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học</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đường</a:t>
            </a:r>
            <a:endParaRPr lang="en-US" sz="2800" b="1" dirty="0" smtClean="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
        <p:nvSpPr>
          <p:cNvPr id="12" name="Date Placeholder 11"/>
          <p:cNvSpPr>
            <a:spLocks noGrp="1"/>
          </p:cNvSpPr>
          <p:nvPr>
            <p:ph type="dt" sz="half" idx="10"/>
          </p:nvPr>
        </p:nvSpPr>
        <p:spPr/>
        <p:txBody>
          <a:bodyPr/>
          <a:lstStyle/>
          <a:p>
            <a:fld id="{73E1CA15-FEE4-44C3-A171-3958FA73EDA6}" type="datetime11">
              <a:rPr lang="en-IN" smtClean="0">
                <a:solidFill>
                  <a:prstClr val="black">
                    <a:tint val="75000"/>
                  </a:prstClr>
                </a:solidFill>
              </a:rPr>
              <a:t>06:24:43</a:t>
            </a:fld>
            <a:endParaRPr lang="en-IN">
              <a:solidFill>
                <a:prstClr val="black">
                  <a:tint val="75000"/>
                </a:prstClr>
              </a:solidFill>
            </a:endParaRPr>
          </a:p>
        </p:txBody>
      </p:sp>
      <p:sp>
        <p:nvSpPr>
          <p:cNvPr id="19" name="Slide Number Placeholder 18"/>
          <p:cNvSpPr>
            <a:spLocks noGrp="1"/>
          </p:cNvSpPr>
          <p:nvPr>
            <p:ph type="sldNum" sz="quarter" idx="12"/>
          </p:nvPr>
        </p:nvSpPr>
        <p:spPr/>
        <p:txBody>
          <a:bodyPr/>
          <a:lstStyle/>
          <a:p>
            <a:fld id="{2D0CD454-69CB-4647-AC93-5608A9603E22}" type="slidenum">
              <a:rPr lang="en-IN" smtClean="0">
                <a:solidFill>
                  <a:prstClr val="black">
                    <a:tint val="75000"/>
                  </a:prstClr>
                </a:solidFill>
              </a:rPr>
              <a:pPr/>
              <a:t>5</a:t>
            </a:fld>
            <a:endParaRPr lang="en-IN">
              <a:solidFill>
                <a:prstClr val="black">
                  <a:tint val="75000"/>
                </a:prstClr>
              </a:solidFill>
            </a:endParaRPr>
          </a:p>
        </p:txBody>
      </p:sp>
      <p:pic>
        <p:nvPicPr>
          <p:cNvPr id="2054" name="Picture 6" descr="Em hãy đọc các hội thông tin để trả lời câu hỏi trong các trường hợp sau: a) Em hãy chỉ 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866" y="4062439"/>
            <a:ext cx="5863982" cy="19361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m hãy đọc các hội thông tin để trả lời câu hỏi trong các trường hợp sau: a) Em hãy chỉ 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6" y="1264662"/>
            <a:ext cx="5863982" cy="274320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m hãy đọc các hội thông tin để trả lời câu hỏi trong các trường hợp sau: a) Em hãy chỉ 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098" y="1309139"/>
            <a:ext cx="4933950" cy="519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6808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6" name="Date Placeholder 5"/>
          <p:cNvSpPr>
            <a:spLocks noGrp="1"/>
          </p:cNvSpPr>
          <p:nvPr>
            <p:ph type="dt" sz="half" idx="10"/>
          </p:nvPr>
        </p:nvSpPr>
        <p:spPr/>
        <p:txBody>
          <a:bodyPr/>
          <a:lstStyle/>
          <a:p>
            <a:fld id="{F0423771-4B46-49AB-9810-46B6B18A1A47}" type="datetime11">
              <a:rPr lang="en-IN" smtClean="0">
                <a:solidFill>
                  <a:prstClr val="black">
                    <a:tint val="75000"/>
                  </a:prstClr>
                </a:solidFill>
              </a:rPr>
              <a:t>06:24:43</a:t>
            </a:fld>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D0CD454-69CB-4647-AC93-5608A9603E22}" type="slidenum">
              <a:rPr lang="en-IN" smtClean="0">
                <a:solidFill>
                  <a:prstClr val="black">
                    <a:tint val="75000"/>
                  </a:prstClr>
                </a:solidFill>
              </a:rPr>
              <a:pPr/>
              <a:t>6</a:t>
            </a:fld>
            <a:endParaRPr lang="en-IN">
              <a:solidFill>
                <a:prstClr val="black">
                  <a:tint val="75000"/>
                </a:prstClr>
              </a:solidFill>
            </a:endParaRPr>
          </a:p>
        </p:txBody>
      </p:sp>
      <p:sp>
        <p:nvSpPr>
          <p:cNvPr id="5" name="Rectangle 2"/>
          <p:cNvSpPr>
            <a:spLocks noChangeArrowheads="1"/>
          </p:cNvSpPr>
          <p:nvPr/>
        </p:nvSpPr>
        <p:spPr bwMode="auto">
          <a:xfrm>
            <a:off x="605412" y="1702248"/>
            <a:ext cx="10428348" cy="373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dirty="0" err="1">
                <a:solidFill>
                  <a:srgbClr val="000000"/>
                </a:solidFill>
                <a:latin typeface="Open Sans"/>
              </a:rPr>
              <a:t>Trường</a:t>
            </a:r>
            <a:r>
              <a:rPr lang="en-US" altLang="en-US" sz="2400" b="1" dirty="0">
                <a:solidFill>
                  <a:srgbClr val="000000"/>
                </a:solidFill>
                <a:latin typeface="Open Sans"/>
              </a:rPr>
              <a:t> </a:t>
            </a:r>
            <a:r>
              <a:rPr lang="en-US" altLang="en-US" sz="2400" b="1" dirty="0" err="1">
                <a:solidFill>
                  <a:srgbClr val="000000"/>
                </a:solidFill>
                <a:latin typeface="Open Sans"/>
              </a:rPr>
              <a:t>hợp</a:t>
            </a:r>
            <a:r>
              <a:rPr lang="en-US" altLang="en-US" sz="2400" b="1" dirty="0">
                <a:solidFill>
                  <a:srgbClr val="000000"/>
                </a:solidFill>
                <a:latin typeface="Open Sans"/>
              </a:rPr>
              <a:t> 1</a:t>
            </a:r>
            <a:endParaRPr lang="en-US" altLang="en-US" dirty="0"/>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Open Sans"/>
              </a:rPr>
              <a:t>S </a:t>
            </a:r>
            <a:r>
              <a:rPr kumimoji="0" lang="en-US" altLang="en-US" sz="2400" b="0" i="0" u="none" strike="noStrike" cap="none" normalizeH="0" baseline="0" dirty="0" err="1" smtClean="0">
                <a:ln>
                  <a:noFill/>
                </a:ln>
                <a:solidFill>
                  <a:srgbClr val="000000"/>
                </a:solidFill>
                <a:effectLst/>
                <a:latin typeface="Open Sans"/>
              </a:rPr>
              <a:t>thường</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xuyên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bị</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một</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nhóm</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bạn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trong</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lớp</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đe</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dọa</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và</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lấy</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đồ</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Bức</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xúc</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với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hành</a:t>
            </a:r>
            <a:r>
              <a:rPr kumimoji="0" lang="en-US" altLang="en-US" sz="2400" b="0" i="0" u="none" strike="noStrike" cap="none" normalizeH="0" baseline="0" dirty="0" smtClean="0">
                <a:ln>
                  <a:noFill/>
                </a:ln>
                <a:solidFill>
                  <a:srgbClr val="000000"/>
                </a:solidFill>
                <a:effectLst/>
                <a:latin typeface="Open Sans"/>
              </a:rPr>
              <a:t> vi </a:t>
            </a:r>
            <a:r>
              <a:rPr kumimoji="0" lang="en-US" altLang="en-US" sz="2400" b="0" i="0" u="none" strike="noStrike" cap="none" normalizeH="0" baseline="0" dirty="0" err="1" smtClean="0">
                <a:ln>
                  <a:noFill/>
                </a:ln>
                <a:solidFill>
                  <a:srgbClr val="000000"/>
                </a:solidFill>
                <a:effectLst/>
                <a:latin typeface="Open Sans"/>
              </a:rPr>
              <a:t>của</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các</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bạn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liên</a:t>
            </a:r>
            <a:r>
              <a:rPr kumimoji="0" lang="en-US" altLang="en-US" sz="2400" b="0" i="0" u="none" strike="noStrike" cap="none" normalizeH="0" baseline="0" dirty="0" smtClean="0">
                <a:ln>
                  <a:noFill/>
                </a:ln>
                <a:solidFill>
                  <a:srgbClr val="000000"/>
                </a:solidFill>
                <a:effectLst/>
                <a:latin typeface="Open Sans"/>
              </a:rPr>
              <a:t> S </a:t>
            </a:r>
            <a:r>
              <a:rPr kumimoji="0" lang="en-US" altLang="en-US" sz="2400" b="0" i="0" u="none" strike="noStrike" cap="none" normalizeH="0" baseline="0" dirty="0" err="1" smtClean="0">
                <a:ln>
                  <a:noFill/>
                </a:ln>
                <a:solidFill>
                  <a:srgbClr val="000000"/>
                </a:solidFill>
                <a:effectLst/>
                <a:latin typeface="Open Sans"/>
              </a:rPr>
              <a:t>đã</a:t>
            </a:r>
            <a:r>
              <a:rPr kumimoji="0" lang="en-US" altLang="en-US" sz="2400" b="0" i="0" u="none" strike="noStrike" cap="none" normalizeH="0" baseline="0" dirty="0" smtClean="0">
                <a:ln>
                  <a:noFill/>
                </a:ln>
                <a:solidFill>
                  <a:srgbClr val="000000"/>
                </a:solidFill>
                <a:effectLst/>
                <a:latin typeface="Open Sans"/>
              </a:rPr>
              <a:t> chia </a:t>
            </a:r>
            <a:r>
              <a:rPr kumimoji="0" lang="en-US" altLang="en-US" sz="2400" b="0" i="0" u="none" strike="noStrike" cap="none" normalizeH="0" baseline="0" dirty="0" err="1" smtClean="0">
                <a:ln>
                  <a:noFill/>
                </a:ln>
                <a:solidFill>
                  <a:srgbClr val="000000"/>
                </a:solidFill>
                <a:effectLst/>
                <a:latin typeface="Open Sans"/>
              </a:rPr>
              <a:t>sẻ</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với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cô</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giáo</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chủ</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nhiệm</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và</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nhờ</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cô</a:t>
            </a:r>
            <a:r>
              <a:rPr kumimoji="0" lang="en-US" altLang="en-US" sz="2400" b="0" i="0" u="none" strike="noStrike" cap="none" normalizeH="0" baseline="0" dirty="0" smtClean="0">
                <a:ln>
                  <a:noFill/>
                </a:ln>
                <a:solidFill>
                  <a:srgbClr val="000000"/>
                </a:solidFill>
                <a:effectLst/>
                <a:latin typeface="Open Sans"/>
              </a:rPr>
              <a:t> can </a:t>
            </a:r>
            <a:r>
              <a:rPr kumimoji="0" lang="en-US" altLang="en-US" sz="2400" b="0" i="0" u="none" strike="noStrike" cap="none" normalizeH="0" baseline="0" dirty="0" err="1" smtClean="0">
                <a:ln>
                  <a:noFill/>
                </a:ln>
                <a:solidFill>
                  <a:srgbClr val="000000"/>
                </a:solidFill>
                <a:effectLst/>
                <a:latin typeface="Open Sans"/>
              </a:rPr>
              <a:t>thiệp</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Sau</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khi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được</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cô</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giáo</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phân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tích</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nhóm</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bạn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của</a:t>
            </a:r>
            <a:r>
              <a:rPr kumimoji="0" lang="en-US" altLang="en-US" sz="2400" b="0" i="0" u="none" strike="noStrike" cap="none" normalizeH="0" baseline="0" dirty="0" smtClean="0">
                <a:ln>
                  <a:noFill/>
                </a:ln>
                <a:solidFill>
                  <a:srgbClr val="000000"/>
                </a:solidFill>
                <a:effectLst/>
                <a:latin typeface="Open Sans"/>
              </a:rPr>
              <a:t> S </a:t>
            </a:r>
            <a:r>
              <a:rPr kumimoji="0" lang="en-US" altLang="en-US" sz="2400" b="0" i="0" u="none" strike="noStrike" cap="none" normalizeH="0" baseline="0" dirty="0" err="1" smtClean="0">
                <a:ln>
                  <a:noFill/>
                </a:ln>
                <a:solidFill>
                  <a:srgbClr val="000000"/>
                </a:solidFill>
                <a:effectLst/>
                <a:latin typeface="Open Sans"/>
              </a:rPr>
              <a:t>đã</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nhận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thấy</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hành</a:t>
            </a:r>
            <a:r>
              <a:rPr kumimoji="0" lang="en-US" altLang="en-US" sz="2400" b="0" i="0" u="none" strike="noStrike" cap="none" normalizeH="0" baseline="0" dirty="0" smtClean="0">
                <a:ln>
                  <a:noFill/>
                </a:ln>
                <a:solidFill>
                  <a:srgbClr val="000000"/>
                </a:solidFill>
                <a:effectLst/>
                <a:latin typeface="Open Sans"/>
              </a:rPr>
              <a:t> vi </a:t>
            </a:r>
            <a:r>
              <a:rPr kumimoji="0" lang="en-US" altLang="en-US" sz="2400" b="0" i="0" u="none" strike="noStrike" cap="none" normalizeH="0" baseline="0" dirty="0" err="1" smtClean="0">
                <a:ln>
                  <a:noFill/>
                </a:ln>
                <a:solidFill>
                  <a:srgbClr val="000000"/>
                </a:solidFill>
                <a:effectLst/>
                <a:latin typeface="Open Sans"/>
              </a:rPr>
              <a:t>của</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mình</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là</a:t>
            </a:r>
            <a:r>
              <a:rPr kumimoji="0" lang="en-US" altLang="en-US" sz="2400" b="0" i="0" u="none" strike="noStrike" cap="none" normalizeH="0" baseline="0" dirty="0" smtClean="0">
                <a:ln>
                  <a:noFill/>
                </a:ln>
                <a:solidFill>
                  <a:srgbClr val="000000"/>
                </a:solidFill>
                <a:effectLst/>
                <a:latin typeface="Open Sans"/>
              </a:rPr>
              <a:t> vi </a:t>
            </a:r>
            <a:r>
              <a:rPr kumimoji="0" lang="en-US" altLang="en-US" sz="2400" b="0" i="0" u="none" strike="noStrike" cap="none" normalizeH="0" baseline="0" dirty="0" err="1" smtClean="0">
                <a:ln>
                  <a:noFill/>
                </a:ln>
                <a:solidFill>
                  <a:srgbClr val="000000"/>
                </a:solidFill>
                <a:effectLst/>
                <a:latin typeface="Open Sans"/>
              </a:rPr>
              <a:t>phạm</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pháp</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luật</a:t>
            </a:r>
            <a:r>
              <a:rPr kumimoji="0" lang="en-US" altLang="en-US" sz="2400" b="0" i="0" u="none" strike="noStrike" cap="none" normalizeH="0" baseline="0" dirty="0" smtClean="0">
                <a:ln>
                  <a:noFill/>
                </a:ln>
                <a:solidFill>
                  <a:srgbClr val="000000"/>
                </a:solidFill>
                <a:effectLst/>
                <a:latin typeface="Open Sans"/>
              </a:rPr>
              <a:t>. </a:t>
            </a:r>
            <a:endParaRPr kumimoji="0" lang="en-US" alt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smtClean="0">
                <a:ln>
                  <a:noFill/>
                </a:ln>
                <a:solidFill>
                  <a:srgbClr val="000000"/>
                </a:solidFill>
                <a:effectLst/>
                <a:latin typeface="Open Sans"/>
              </a:rPr>
              <a:t>Trường</a:t>
            </a:r>
            <a:r>
              <a:rPr kumimoji="0" lang="en-US" altLang="en-US" sz="2400" b="1" i="0" u="none" strike="noStrike" cap="none" normalizeH="0" baseline="0" dirty="0" smtClean="0">
                <a:ln>
                  <a:noFill/>
                </a:ln>
                <a:solidFill>
                  <a:srgbClr val="000000"/>
                </a:solidFill>
                <a:effectLst/>
                <a:latin typeface="Open Sans"/>
              </a:rPr>
              <a:t> </a:t>
            </a:r>
            <a:r>
              <a:rPr kumimoji="0" lang="en-US" altLang="en-US" sz="2400" b="1" i="0" u="none" strike="noStrike" cap="none" normalizeH="0" baseline="0" dirty="0" err="1" smtClean="0">
                <a:ln>
                  <a:noFill/>
                </a:ln>
                <a:solidFill>
                  <a:srgbClr val="000000"/>
                </a:solidFill>
                <a:effectLst/>
                <a:latin typeface="Open Sans"/>
              </a:rPr>
              <a:t>hợp</a:t>
            </a:r>
            <a:r>
              <a:rPr kumimoji="0" lang="en-US" altLang="en-US" sz="2400" b="1" i="0" u="none" strike="noStrike" cap="none" normalizeH="0" baseline="0" dirty="0" smtClean="0">
                <a:ln>
                  <a:noFill/>
                </a:ln>
                <a:solidFill>
                  <a:srgbClr val="000000"/>
                </a:solidFill>
                <a:effectLst/>
                <a:latin typeface="Open Sans"/>
              </a:rPr>
              <a:t> 2</a:t>
            </a:r>
            <a:endParaRPr kumimoji="0" lang="en-US" altLang="en-US" sz="2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Open Sans"/>
              </a:rPr>
              <a:t>H </a:t>
            </a:r>
            <a:r>
              <a:rPr kumimoji="0" lang="en-US" altLang="en-US" sz="2400" b="0" i="0" u="none" strike="noStrike" cap="none" normalizeH="0" baseline="0" dirty="0" err="1" smtClean="0">
                <a:ln>
                  <a:noFill/>
                </a:ln>
                <a:solidFill>
                  <a:srgbClr val="000000"/>
                </a:solidFill>
                <a:effectLst/>
                <a:latin typeface="Open Sans"/>
              </a:rPr>
              <a:t>có</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mâu</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thuẫn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với</a:t>
            </a:r>
            <a:r>
              <a:rPr kumimoji="0" lang="en-US" altLang="en-US" sz="2400" b="0" i="0" u="none" strike="noStrike" cap="none" normalizeH="0" baseline="0" dirty="0" smtClean="0">
                <a:ln>
                  <a:noFill/>
                </a:ln>
                <a:solidFill>
                  <a:srgbClr val="000000"/>
                </a:solidFill>
                <a:effectLst/>
                <a:latin typeface="Open Sans"/>
              </a:rPr>
              <a:t> M </a:t>
            </a:r>
            <a:r>
              <a:rPr kumimoji="0" lang="en-US" altLang="en-US" sz="2400" b="0" i="0" u="none" strike="noStrike" cap="none" normalizeH="0" baseline="0" dirty="0" err="1" smtClean="0">
                <a:ln>
                  <a:noFill/>
                </a:ln>
                <a:solidFill>
                  <a:srgbClr val="000000"/>
                </a:solidFill>
                <a:effectLst/>
                <a:latin typeface="Open Sans"/>
              </a:rPr>
              <a:t>là</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bạn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cùng</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lớp</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và</a:t>
            </a:r>
            <a:r>
              <a:rPr kumimoji="0" lang="en-US" altLang="en-US" sz="2400" b="0" i="0" u="none" strike="noStrike" cap="none" normalizeH="0" baseline="0" dirty="0" smtClean="0">
                <a:ln>
                  <a:noFill/>
                </a:ln>
                <a:solidFill>
                  <a:srgbClr val="000000"/>
                </a:solidFill>
                <a:effectLst/>
                <a:latin typeface="Open Sans"/>
              </a:rPr>
              <a:t> H </a:t>
            </a:r>
            <a:r>
              <a:rPr kumimoji="0" lang="en-US" altLang="en-US" sz="2400" b="0" i="0" u="none" strike="noStrike" cap="none" normalizeH="0" baseline="0" dirty="0" err="1" smtClean="0">
                <a:ln>
                  <a:noFill/>
                </a:ln>
                <a:solidFill>
                  <a:srgbClr val="000000"/>
                </a:solidFill>
                <a:effectLst/>
                <a:latin typeface="Open Sans"/>
              </a:rPr>
              <a:t>dự</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định</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rủ</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mấy</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người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bạn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thân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đến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doạ</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đảnh</a:t>
            </a:r>
            <a:r>
              <a:rPr kumimoji="0" lang="en-US" altLang="en-US" sz="2400" b="0" i="0" u="none" strike="noStrike" cap="none" normalizeH="0" baseline="0" dirty="0" smtClean="0">
                <a:ln>
                  <a:noFill/>
                </a:ln>
                <a:solidFill>
                  <a:srgbClr val="000000"/>
                </a:solidFill>
                <a:effectLst/>
                <a:latin typeface="Open Sans"/>
              </a:rPr>
              <a:t> M. </a:t>
            </a:r>
            <a:r>
              <a:rPr kumimoji="0" lang="en-US" altLang="en-US" sz="2400" b="0" i="0" u="none" strike="noStrike" cap="none" normalizeH="0" baseline="0" dirty="0" err="1" smtClean="0">
                <a:ln>
                  <a:noFill/>
                </a:ln>
                <a:solidFill>
                  <a:srgbClr val="000000"/>
                </a:solidFill>
                <a:effectLst/>
                <a:latin typeface="Open Sans"/>
              </a:rPr>
              <a:t>Biết</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chuyện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này</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bố</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mẹ</a:t>
            </a:r>
            <a:r>
              <a:rPr kumimoji="0" lang="en-US" altLang="en-US" sz="2400" b="0" i="0" u="none" strike="noStrike" cap="none" normalizeH="0" baseline="0" dirty="0" smtClean="0">
                <a:ln>
                  <a:noFill/>
                </a:ln>
                <a:solidFill>
                  <a:srgbClr val="000000"/>
                </a:solidFill>
                <a:effectLst/>
                <a:latin typeface="Open Sans"/>
              </a:rPr>
              <a:t> H </a:t>
            </a:r>
            <a:r>
              <a:rPr kumimoji="0" lang="en-US" altLang="en-US" sz="2400" b="0" i="0" u="none" strike="noStrike" cap="none" normalizeH="0" baseline="0" dirty="0" err="1" smtClean="0">
                <a:ln>
                  <a:noFill/>
                </a:ln>
                <a:solidFill>
                  <a:srgbClr val="000000"/>
                </a:solidFill>
                <a:effectLst/>
                <a:latin typeface="Open Sans"/>
              </a:rPr>
              <a:t>đã</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khuyên</a:t>
            </a:r>
            <a:r>
              <a:rPr kumimoji="0" lang="en-US" altLang="en-US" sz="2400" b="0" i="0" u="none" strike="noStrike" cap="none" normalizeH="0" baseline="0" dirty="0" smtClean="0">
                <a:ln>
                  <a:noFill/>
                </a:ln>
                <a:solidFill>
                  <a:srgbClr val="000000"/>
                </a:solidFill>
                <a:effectLst/>
                <a:latin typeface="Open Sans"/>
              </a:rPr>
              <a:t> con </a:t>
            </a:r>
            <a:r>
              <a:rPr kumimoji="0" lang="en-US" altLang="en-US" sz="2400" b="0" i="0" u="none" strike="noStrike" cap="none" normalizeH="0" baseline="0" dirty="0" err="1" smtClean="0">
                <a:ln>
                  <a:noFill/>
                </a:ln>
                <a:solidFill>
                  <a:srgbClr val="000000"/>
                </a:solidFill>
                <a:effectLst/>
                <a:latin typeface="Open Sans"/>
              </a:rPr>
              <a:t>từ</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bỏ</a:t>
            </a:r>
            <a:r>
              <a:rPr kumimoji="0" lang="en-US" altLang="en-US" sz="2400" b="0" i="0" u="none" strike="noStrike" cap="none" normalizeH="0" baseline="0" dirty="0" smtClean="0">
                <a:ln>
                  <a:noFill/>
                </a:ln>
                <a:solidFill>
                  <a:srgbClr val="000000"/>
                </a:solidFill>
                <a:effectLst/>
                <a:latin typeface="Open Sans"/>
              </a:rPr>
              <a:t> ý </a:t>
            </a:r>
            <a:r>
              <a:rPr kumimoji="0" lang="en-US" altLang="en-US" sz="2400" b="0" i="0" u="none" strike="noStrike" cap="none" normalizeH="0" baseline="0" dirty="0" err="1" smtClean="0">
                <a:ln>
                  <a:noFill/>
                </a:ln>
                <a:solidFill>
                  <a:srgbClr val="000000"/>
                </a:solidFill>
                <a:effectLst/>
                <a:latin typeface="Open Sans"/>
              </a:rPr>
              <a:t>định</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đó</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và</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trao</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đổi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với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giáo</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viên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chủ</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nhiệm</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để</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cùng</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giải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quyết</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mâu</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thuẫn</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giữa</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hai</a:t>
            </a:r>
            <a:r>
              <a:rPr kumimoji="0" lang="en-US" altLang="en-US" sz="2400" b="0" i="0" u="none" strike="noStrike" cap="none" normalizeH="0" baseline="0" dirty="0" smtClean="0">
                <a:ln>
                  <a:noFill/>
                </a:ln>
                <a:solidFill>
                  <a:srgbClr val="000000"/>
                </a:solidFill>
                <a:effectLst/>
                <a:latin typeface="Open Sans"/>
              </a:rPr>
              <a:t> </a:t>
            </a:r>
            <a:r>
              <a:rPr kumimoji="0" lang="en-US" altLang="en-US" sz="2400" b="0" i="0" u="none" strike="noStrike" cap="none" normalizeH="0" baseline="0" dirty="0" err="1" smtClean="0">
                <a:ln>
                  <a:noFill/>
                </a:ln>
                <a:solidFill>
                  <a:srgbClr val="000000"/>
                </a:solidFill>
                <a:effectLst/>
                <a:latin typeface="Open Sans"/>
              </a:rPr>
              <a:t>bên</a:t>
            </a:r>
            <a:endParaRPr kumimoji="0" lang="en-US" altLang="en-US" sz="2400" b="0" i="0" u="none" strike="noStrike" cap="none" normalizeH="0" baseline="0" dirty="0" smtClean="0">
              <a:ln>
                <a:noFill/>
              </a:ln>
              <a:solidFill>
                <a:schemeClr val="tx1"/>
              </a:solidFill>
              <a:effectLst/>
            </a:endParaRPr>
          </a:p>
        </p:txBody>
      </p:sp>
      <p:sp>
        <p:nvSpPr>
          <p:cNvPr id="15" name="Rectangle 14"/>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6"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7" name="Rectangle 16"/>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6628592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51DEE33-AB93-40C9-887F-779274C0B46E}" type="datetime11">
              <a:rPr lang="en-IN" smtClean="0">
                <a:solidFill>
                  <a:prstClr val="black">
                    <a:tint val="75000"/>
                  </a:prstClr>
                </a:solidFill>
              </a:rPr>
              <a:t>06:24:43</a:t>
            </a:fld>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2D0CD454-69CB-4647-AC93-5608A9603E22}" type="slidenum">
              <a:rPr lang="en-IN" smtClean="0">
                <a:solidFill>
                  <a:prstClr val="black">
                    <a:tint val="75000"/>
                  </a:prstClr>
                </a:solidFill>
              </a:rPr>
              <a:pPr/>
              <a:t>7</a:t>
            </a:fld>
            <a:endParaRPr lang="en-IN">
              <a:solidFill>
                <a:prstClr val="black">
                  <a:tint val="75000"/>
                </a:prstClr>
              </a:solidFill>
            </a:endParaRPr>
          </a:p>
        </p:txBody>
      </p:sp>
      <p:sp>
        <p:nvSpPr>
          <p:cNvPr id="7" name="Rectangle 6"/>
          <p:cNvSpPr/>
          <p:nvPr/>
        </p:nvSpPr>
        <p:spPr>
          <a:xfrm>
            <a:off x="148759" y="378356"/>
            <a:ext cx="7210926" cy="5447645"/>
          </a:xfrm>
          <a:prstGeom prst="rect">
            <a:avLst/>
          </a:prstGeom>
        </p:spPr>
        <p:txBody>
          <a:bodyPr wrap="square">
            <a:spAutoFit/>
          </a:bodyPr>
          <a:lstStyle/>
          <a:p>
            <a:pPr algn="just"/>
            <a:r>
              <a:rPr lang="en-US" sz="3200" b="1" i="1" dirty="0" err="1" smtClean="0">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3200" b="1" i="1" dirty="0" smtClean="0">
                <a:solidFill>
                  <a:schemeClr val="tx1">
                    <a:lumMod val="95000"/>
                    <a:lumOff val="5000"/>
                  </a:schemeClr>
                </a:solidFill>
                <a:latin typeface="Times New Roman" panose="02020603050405020304" pitchFamily="18" charset="0"/>
                <a:cs typeface="Times New Roman" panose="02020603050405020304" pitchFamily="18" charset="0"/>
              </a:rPr>
              <a:t> 1:</a:t>
            </a:r>
            <a:r>
              <a:rPr lang="en-US" sz="3200" i="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vi-VN" sz="3200" i="1" dirty="0" smtClean="0">
                <a:solidFill>
                  <a:schemeClr val="tx1">
                    <a:lumMod val="95000"/>
                    <a:lumOff val="5000"/>
                  </a:schemeClr>
                </a:solidFill>
                <a:latin typeface="Times New Roman" panose="02020603050405020304" pitchFamily="18" charset="0"/>
                <a:cs typeface="Times New Roman" panose="02020603050405020304" pitchFamily="18" charset="0"/>
              </a:rPr>
              <a:t>Em hãy chỉ ra các hành vi vi phạm pháp luật phòng, chống bạo lực học đường trong trường hợp trên. Hành vi vi phạm đó sẽ bị xử lí như thế nào? </a:t>
            </a:r>
            <a:endParaRPr lang="en-US" sz="3200" i="1"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nl-NL" sz="3200" b="1" i="1" dirty="0" smtClean="0">
                <a:latin typeface="Times New Roman" panose="02020603050405020304" pitchFamily="18" charset="0"/>
                <a:cs typeface="Times New Roman" panose="02020603050405020304" pitchFamily="18" charset="0"/>
              </a:rPr>
              <a:t>Câu 2:</a:t>
            </a:r>
            <a:r>
              <a:rPr lang="nl-NL" sz="3200" i="1" dirty="0" smtClean="0">
                <a:latin typeface="Times New Roman" panose="02020603050405020304" pitchFamily="18" charset="0"/>
                <a:cs typeface="Times New Roman" panose="02020603050405020304" pitchFamily="18" charset="0"/>
              </a:rPr>
              <a:t> </a:t>
            </a:r>
            <a:r>
              <a:rPr lang="vi-VN" sz="3200" i="1" dirty="0" smtClean="0">
                <a:latin typeface="Times New Roman" panose="02020603050405020304" pitchFamily="18" charset="0"/>
                <a:cs typeface="Times New Roman" panose="02020603050405020304" pitchFamily="18" charset="0"/>
              </a:rPr>
              <a:t>Những biện pháp phòng ngừa, can thiệp nào được thể hiện trong hai trường hợp trên?</a:t>
            </a:r>
            <a:endParaRPr lang="en-US" sz="3200" i="1" dirty="0" smtClean="0">
              <a:latin typeface="Times New Roman" panose="02020603050405020304" pitchFamily="18" charset="0"/>
              <a:cs typeface="Times New Roman" panose="02020603050405020304" pitchFamily="18" charset="0"/>
            </a:endParaRPr>
          </a:p>
          <a:p>
            <a:pPr algn="just"/>
            <a:r>
              <a:rPr lang="nl-NL" sz="3200" b="1" i="1" dirty="0" smtClean="0">
                <a:latin typeface="Times New Roman" panose="02020603050405020304" pitchFamily="18" charset="0"/>
                <a:cs typeface="Times New Roman" panose="02020603050405020304" pitchFamily="18" charset="0"/>
              </a:rPr>
              <a:t>Câu 3:</a:t>
            </a:r>
            <a:r>
              <a:rPr lang="nl-NL" sz="3200" i="1" dirty="0" smtClean="0">
                <a:latin typeface="Times New Roman" panose="02020603050405020304" pitchFamily="18" charset="0"/>
                <a:cs typeface="Times New Roman" panose="02020603050405020304" pitchFamily="18" charset="0"/>
              </a:rPr>
              <a:t> </a:t>
            </a:r>
            <a:r>
              <a:rPr lang="vi-VN" sz="3200" i="1" dirty="0" smtClean="0">
                <a:latin typeface="Times New Roman" panose="02020603050405020304" pitchFamily="18" charset="0"/>
                <a:cs typeface="Times New Roman" panose="02020603050405020304" pitchFamily="18" charset="0"/>
              </a:rPr>
              <a:t>Hãy nêu quy định của pháp luật về phòng, chống bạo lực học đường qua các thông tin trên.</a:t>
            </a:r>
            <a:endParaRPr lang="en-US" sz="3200" i="1" dirty="0" smtClean="0">
              <a:latin typeface="Times New Roman" panose="02020603050405020304" pitchFamily="18" charset="0"/>
              <a:cs typeface="Times New Roman" panose="02020603050405020304" pitchFamily="18" charset="0"/>
            </a:endParaRPr>
          </a:p>
          <a:p>
            <a:pPr marL="457200" indent="-457200" algn="just">
              <a:buAutoNum type="arabicPeriod"/>
            </a:pPr>
            <a:endParaRPr lang="en-US" sz="28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615989" y="763163"/>
            <a:ext cx="4427622" cy="4133690"/>
          </a:xfrm>
          <a:prstGeom prst="rect">
            <a:avLst/>
          </a:prstGeom>
        </p:spPr>
      </p:pic>
    </p:spTree>
    <p:extLst>
      <p:ext uri="{BB962C8B-B14F-4D97-AF65-F5344CB8AC3E}">
        <p14:creationId xmlns:p14="http://schemas.microsoft.com/office/powerpoint/2010/main" val="369396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2" name="Horizontal Scroll 1"/>
          <p:cNvSpPr/>
          <p:nvPr/>
        </p:nvSpPr>
        <p:spPr>
          <a:xfrm>
            <a:off x="1009934" y="1460309"/>
            <a:ext cx="9812741" cy="4731485"/>
          </a:xfrm>
          <a:prstGeom prst="horizontalScroll">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Để phòng, chống bạo lực học đường, pháp luật nước ta quy định:</a:t>
            </a:r>
          </a:p>
          <a:p>
            <a:r>
              <a:rPr lang="vi-VN" dirty="0"/>
              <a:t>- Không được xúc phạm nhân phẩm, danh dự, xâm phạm thân thể giáo viên, cán bộ, nhân viên của nhà trường và người khác.</a:t>
            </a:r>
          </a:p>
          <a:p>
            <a:r>
              <a:rPr lang="vi-VN" dirty="0"/>
              <a:t>- Không được đánh nhau, gây rối trật tự, an ninh trong nhà trường và nơi công cộng.</a:t>
            </a:r>
          </a:p>
          <a:p>
            <a:r>
              <a:rPr lang="vi-VN" dirty="0"/>
              <a:t>- Nhà trường, cha mẹ học sinh có trách nhiệm giáo dục học sinh về phòng, chống bạo lực học đường; phát hiện, thông báo, tố giác hành vi bạo lực học đường; ngăn ngừa, can thiệp kịp thời và bảo vệ quyền lợi chính đáng của học sinh trước các hành vi bạo lực học đường.</a:t>
            </a: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06:24:43</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8</a:t>
            </a:fld>
            <a:endParaRPr lang="en-IN">
              <a:solidFill>
                <a:prstClr val="black">
                  <a:tint val="75000"/>
                </a:prstClr>
              </a:solidFill>
            </a:endParaRPr>
          </a:p>
        </p:txBody>
      </p:sp>
      <p:sp>
        <p:nvSpPr>
          <p:cNvPr id="11" name="Rectangle 10"/>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5" name="Rectangle 14"/>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7970975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a:solidFill>
                    <a:srgbClr val="0000FF"/>
                  </a:solidFill>
                  <a:latin typeface="Tahoma" pitchFamily="34" charset="0"/>
                  <a:ea typeface="Tahoma" pitchFamily="34" charset="0"/>
                  <a:cs typeface="Tahoma" pitchFamily="34" charset="0"/>
                </a:rPr>
                <a:t>ỨNG </a:t>
              </a:r>
              <a:r>
                <a:rPr lang="en-US" altLang="en-US" sz="2800" b="1" dirty="0" smtClean="0">
                  <a:solidFill>
                    <a:srgbClr val="0000FF"/>
                  </a:solidFill>
                  <a:latin typeface="Tahoma" pitchFamily="34" charset="0"/>
                  <a:ea typeface="Tahoma" pitchFamily="34" charset="0"/>
                  <a:cs typeface="Tahoma" pitchFamily="34" charset="0"/>
                </a:rPr>
                <a:t>PHÓ</a:t>
              </a: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 </a:t>
              </a:r>
              <a:r>
                <a:rPr lang="en-US" altLang="en-US" sz="2800" b="1" dirty="0">
                  <a:solidFill>
                    <a:srgbClr val="0000FF"/>
                  </a:solidFill>
                  <a:latin typeface="Tahoma" pitchFamily="34" charset="0"/>
                  <a:ea typeface="Tahoma" pitchFamily="34" charset="0"/>
                  <a:cs typeface="Tahoma" pitchFamily="34" charset="0"/>
                </a:rPr>
                <a:t>VỚI </a:t>
              </a:r>
              <a:r>
                <a:rPr lang="en-US" altLang="en-US" sz="2800" b="1" dirty="0" smtClean="0">
                  <a:solidFill>
                    <a:srgbClr val="0000FF"/>
                  </a:solidFill>
                  <a:latin typeface="Tahoma" pitchFamily="34" charset="0"/>
                  <a:ea typeface="Tahoma" pitchFamily="34" charset="0"/>
                  <a:cs typeface="Tahoma" pitchFamily="34" charset="0"/>
                </a:rPr>
                <a:t>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endParaRPr lang="en-US" altLang="zh-CN" sz="3200" b="1" kern="0" dirty="0">
                <a:solidFill>
                  <a:srgbClr val="0000FF"/>
                </a:solidFill>
                <a:latin typeface="Tahoma" pitchFamily="34" charset="0"/>
                <a:ea typeface="Tahoma" pitchFamily="34" charset="0"/>
                <a:cs typeface="Tahoma" pitchFamily="34" charset="0"/>
              </a:endParaRPr>
            </a:p>
            <a:p>
              <a:pPr algn="ctr">
                <a:defRPr/>
              </a:pPr>
              <a:r>
                <a:rPr lang="en-US" altLang="zh-CN" sz="3200" b="1" kern="0" dirty="0" smtClean="0">
                  <a:solidFill>
                    <a:srgbClr val="0000FF"/>
                  </a:solidFill>
                  <a:latin typeface="Tahoma" pitchFamily="34" charset="0"/>
                  <a:ea typeface="Tahoma" pitchFamily="34" charset="0"/>
                  <a:cs typeface="Tahoma" pitchFamily="34" charset="0"/>
                </a:rPr>
                <a:t>LUYỆN TẬP</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968537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8951</TotalTime>
  <Words>522</Words>
  <Application>Microsoft Office PowerPoint</Application>
  <PresentationFormat>Widescreen</PresentationFormat>
  <Paragraphs>72</Paragraphs>
  <Slides>13</Slides>
  <Notes>4</Notes>
  <HiddenSlides>0</HiddenSlides>
  <MMClips>1</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13</vt:i4>
      </vt:variant>
    </vt:vector>
  </HeadingPairs>
  <TitlesOfParts>
    <vt:vector size="23" baseType="lpstr">
      <vt:lpstr>Arial</vt:lpstr>
      <vt:lpstr>Calibri</vt:lpstr>
      <vt:lpstr>Calibri Light</vt:lpstr>
      <vt:lpstr>Open Sans</vt:lpstr>
      <vt:lpstr>Tahoma</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HP</cp:lastModifiedBy>
  <cp:revision>299</cp:revision>
  <dcterms:created xsi:type="dcterms:W3CDTF">2021-06-28T15:32:15Z</dcterms:created>
  <dcterms:modified xsi:type="dcterms:W3CDTF">2024-04-02T23:33:05Z</dcterms:modified>
</cp:coreProperties>
</file>