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5" r:id="rId3"/>
    <p:sldMasterId id="2147483677" r:id="rId4"/>
  </p:sldMasterIdLst>
  <p:notesMasterIdLst>
    <p:notesMasterId r:id="rId20"/>
  </p:notesMasterIdLst>
  <p:sldIdLst>
    <p:sldId id="258" r:id="rId5"/>
    <p:sldId id="288" r:id="rId6"/>
    <p:sldId id="260" r:id="rId7"/>
    <p:sldId id="269" r:id="rId8"/>
    <p:sldId id="262" r:id="rId9"/>
    <p:sldId id="264" r:id="rId10"/>
    <p:sldId id="291" r:id="rId11"/>
    <p:sldId id="290" r:id="rId12"/>
    <p:sldId id="281" r:id="rId13"/>
    <p:sldId id="292" r:id="rId14"/>
    <p:sldId id="270" r:id="rId15"/>
    <p:sldId id="271" r:id="rId16"/>
    <p:sldId id="286" r:id="rId17"/>
    <p:sldId id="287" r:id="rId18"/>
    <p:sldId id="279" r:id="rId19"/>
  </p:sldIdLst>
  <p:sldSz cx="12192000" cy="6858000"/>
  <p:notesSz cx="6858000" cy="9144000"/>
  <p:defaultTextStyle>
    <a:defPPr>
      <a:defRPr lang="en-US"/>
    </a:defPPr>
    <a:lvl1pPr marL="0" algn="l" defTabSz="91387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940" algn="l" defTabSz="91387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3878" algn="l" defTabSz="91387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0822" algn="l" defTabSz="91387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7764" algn="l" defTabSz="91387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4701" algn="l" defTabSz="91387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1645" algn="l" defTabSz="91387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8585" algn="l" defTabSz="91387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5525" algn="l" defTabSz="91387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1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1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DD623-AE33-4F83-AF40-071E020D8CD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11680A-E3EC-4E6E-BC07-09D0D89F51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09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6940" algn="l" defTabSz="913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3878" algn="l" defTabSz="913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0822" algn="l" defTabSz="913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7764" algn="l" defTabSz="913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4701" algn="l" defTabSz="913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1645" algn="l" defTabSz="913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198585" algn="l" defTabSz="913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5525" algn="l" defTabSz="913878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930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E46C8A-90CA-4D6C-B846-B71F6733D476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03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93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8340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930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B2C30C-C53A-476A-BF69-48A50D1FC4DE}" type="slidenum">
              <a:rPr lang="zh-CN" altLang="en-US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15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2" y="1122365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2" y="360204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40" indent="0" algn="ctr">
              <a:buNone/>
              <a:defRPr sz="2000"/>
            </a:lvl2pPr>
            <a:lvl3pPr marL="913878" indent="0" algn="ctr">
              <a:buNone/>
              <a:defRPr sz="1900"/>
            </a:lvl3pPr>
            <a:lvl4pPr marL="1370822" indent="0" algn="ctr">
              <a:buNone/>
              <a:defRPr sz="1600"/>
            </a:lvl4pPr>
            <a:lvl5pPr marL="1827764" indent="0" algn="ctr">
              <a:buNone/>
              <a:defRPr sz="1600"/>
            </a:lvl5pPr>
            <a:lvl6pPr marL="2284701" indent="0" algn="ctr">
              <a:buNone/>
              <a:defRPr sz="1600"/>
            </a:lvl6pPr>
            <a:lvl7pPr marL="2741645" indent="0" algn="ctr">
              <a:buNone/>
              <a:defRPr sz="1600"/>
            </a:lvl7pPr>
            <a:lvl8pPr marL="3198585" indent="0" algn="ctr">
              <a:buNone/>
              <a:defRPr sz="1600"/>
            </a:lvl8pPr>
            <a:lvl9pPr marL="3655525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684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452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899" cy="58118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8939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6711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47639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2316500" y="2883740"/>
            <a:ext cx="1303021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 lIns="91389" tIns="45695" rIns="91389" bIns="45695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453380" y="2883740"/>
            <a:ext cx="1303021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 lIns="91389" tIns="45695" rIns="91389" bIns="45695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93935" y="2883740"/>
            <a:ext cx="1303021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 lIns="91389" tIns="45695" rIns="91389" bIns="45695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257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80612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 lIns="91389" tIns="45695" rIns="91389" bIns="45695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16654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 lIns="91389" tIns="45695" rIns="91389" bIns="45695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26964" y="2469198"/>
            <a:ext cx="1874520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 lIns="91389" tIns="45695" rIns="91389" bIns="45695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586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2" y="1122365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2" y="360204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6940" indent="0" algn="ctr">
              <a:buNone/>
              <a:defRPr sz="2000"/>
            </a:lvl2pPr>
            <a:lvl3pPr marL="913878" indent="0" algn="ctr">
              <a:buNone/>
              <a:defRPr sz="1900"/>
            </a:lvl3pPr>
            <a:lvl4pPr marL="1370822" indent="0" algn="ctr">
              <a:buNone/>
              <a:defRPr sz="1600"/>
            </a:lvl4pPr>
            <a:lvl5pPr marL="1827764" indent="0" algn="ctr">
              <a:buNone/>
              <a:defRPr sz="1600"/>
            </a:lvl5pPr>
            <a:lvl6pPr marL="2284701" indent="0" algn="ctr">
              <a:buNone/>
              <a:defRPr sz="1600"/>
            </a:lvl6pPr>
            <a:lvl7pPr marL="2741645" indent="0" algn="ctr">
              <a:buNone/>
              <a:defRPr sz="1600"/>
            </a:lvl7pPr>
            <a:lvl8pPr marL="3198585" indent="0" algn="ctr">
              <a:buNone/>
              <a:defRPr sz="1600"/>
            </a:lvl8pPr>
            <a:lvl9pPr marL="3655525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05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73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8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8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7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70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6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5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52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580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12" y="1825626"/>
            <a:ext cx="5181601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10" y="1825626"/>
            <a:ext cx="5181601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1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5287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7" y="365135"/>
            <a:ext cx="10515601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9" y="1681165"/>
            <a:ext cx="5157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40" indent="0">
              <a:buNone/>
              <a:defRPr sz="2000" b="1"/>
            </a:lvl2pPr>
            <a:lvl3pPr marL="913878" indent="0">
              <a:buNone/>
              <a:defRPr sz="1900" b="1"/>
            </a:lvl3pPr>
            <a:lvl4pPr marL="1370822" indent="0">
              <a:buNone/>
              <a:defRPr sz="1600" b="1"/>
            </a:lvl4pPr>
            <a:lvl5pPr marL="1827764" indent="0">
              <a:buNone/>
              <a:defRPr sz="1600" b="1"/>
            </a:lvl5pPr>
            <a:lvl6pPr marL="2284701" indent="0">
              <a:buNone/>
              <a:defRPr sz="1600" b="1"/>
            </a:lvl6pPr>
            <a:lvl7pPr marL="2741645" indent="0">
              <a:buNone/>
              <a:defRPr sz="1600" b="1"/>
            </a:lvl7pPr>
            <a:lvl8pPr marL="3198585" indent="0">
              <a:buNone/>
              <a:defRPr sz="1600" b="1"/>
            </a:lvl8pPr>
            <a:lvl9pPr marL="3655525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6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2" y="1681165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40" indent="0">
              <a:buNone/>
              <a:defRPr sz="2000" b="1"/>
            </a:lvl2pPr>
            <a:lvl3pPr marL="913878" indent="0">
              <a:buNone/>
              <a:defRPr sz="1900" b="1"/>
            </a:lvl3pPr>
            <a:lvl4pPr marL="1370822" indent="0">
              <a:buNone/>
              <a:defRPr sz="1600" b="1"/>
            </a:lvl4pPr>
            <a:lvl5pPr marL="1827764" indent="0">
              <a:buNone/>
              <a:defRPr sz="1600" b="1"/>
            </a:lvl5pPr>
            <a:lvl6pPr marL="2284701" indent="0">
              <a:buNone/>
              <a:defRPr sz="1600" b="1"/>
            </a:lvl6pPr>
            <a:lvl7pPr marL="2741645" indent="0">
              <a:buNone/>
              <a:defRPr sz="1600" b="1"/>
            </a:lvl7pPr>
            <a:lvl8pPr marL="3198585" indent="0">
              <a:buNone/>
              <a:defRPr sz="1600" b="1"/>
            </a:lvl8pPr>
            <a:lvl9pPr marL="3655525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57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662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68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1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99" y="987425"/>
            <a:ext cx="6172201" cy="4873625"/>
          </a:xfrm>
        </p:spPr>
        <p:txBody>
          <a:bodyPr/>
          <a:lstStyle>
            <a:lvl1pPr>
              <a:defRPr sz="31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399"/>
            <a:ext cx="3932237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940" indent="0">
              <a:buNone/>
              <a:defRPr sz="1400"/>
            </a:lvl2pPr>
            <a:lvl3pPr marL="913878" indent="0">
              <a:buNone/>
              <a:defRPr sz="1100"/>
            </a:lvl3pPr>
            <a:lvl4pPr marL="1370822" indent="0">
              <a:buNone/>
              <a:defRPr sz="1000"/>
            </a:lvl4pPr>
            <a:lvl5pPr marL="1827764" indent="0">
              <a:buNone/>
              <a:defRPr sz="1000"/>
            </a:lvl5pPr>
            <a:lvl6pPr marL="2284701" indent="0">
              <a:buNone/>
              <a:defRPr sz="1000"/>
            </a:lvl6pPr>
            <a:lvl7pPr marL="2741645" indent="0">
              <a:buNone/>
              <a:defRPr sz="1000"/>
            </a:lvl7pPr>
            <a:lvl8pPr marL="3198585" indent="0">
              <a:buNone/>
              <a:defRPr sz="1000"/>
            </a:lvl8pPr>
            <a:lvl9pPr marL="3655525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42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1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99" y="987425"/>
            <a:ext cx="6172201" cy="4873625"/>
          </a:xfrm>
        </p:spPr>
        <p:txBody>
          <a:bodyPr/>
          <a:lstStyle>
            <a:lvl1pPr marL="0" indent="0">
              <a:buNone/>
              <a:defRPr sz="3100"/>
            </a:lvl1pPr>
            <a:lvl2pPr marL="456940" indent="0">
              <a:buNone/>
              <a:defRPr sz="2900"/>
            </a:lvl2pPr>
            <a:lvl3pPr marL="913878" indent="0">
              <a:buNone/>
              <a:defRPr sz="2400"/>
            </a:lvl3pPr>
            <a:lvl4pPr marL="1370822" indent="0">
              <a:buNone/>
              <a:defRPr sz="2000"/>
            </a:lvl4pPr>
            <a:lvl5pPr marL="1827764" indent="0">
              <a:buNone/>
              <a:defRPr sz="2000"/>
            </a:lvl5pPr>
            <a:lvl6pPr marL="2284701" indent="0">
              <a:buNone/>
              <a:defRPr sz="2000"/>
            </a:lvl6pPr>
            <a:lvl7pPr marL="2741645" indent="0">
              <a:buNone/>
              <a:defRPr sz="2000"/>
            </a:lvl7pPr>
            <a:lvl8pPr marL="3198585" indent="0">
              <a:buNone/>
              <a:defRPr sz="2000"/>
            </a:lvl8pPr>
            <a:lvl9pPr marL="3655525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9" y="2057399"/>
            <a:ext cx="3932237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940" indent="0">
              <a:buNone/>
              <a:defRPr sz="1400"/>
            </a:lvl2pPr>
            <a:lvl3pPr marL="913878" indent="0">
              <a:buNone/>
              <a:defRPr sz="1100"/>
            </a:lvl3pPr>
            <a:lvl4pPr marL="1370822" indent="0">
              <a:buNone/>
              <a:defRPr sz="1000"/>
            </a:lvl4pPr>
            <a:lvl5pPr marL="1827764" indent="0">
              <a:buNone/>
              <a:defRPr sz="1000"/>
            </a:lvl5pPr>
            <a:lvl6pPr marL="2284701" indent="0">
              <a:buNone/>
              <a:defRPr sz="1000"/>
            </a:lvl6pPr>
            <a:lvl7pPr marL="2741645" indent="0">
              <a:buNone/>
              <a:defRPr sz="1000"/>
            </a:lvl7pPr>
            <a:lvl8pPr marL="3198585" indent="0">
              <a:buNone/>
              <a:defRPr sz="1000"/>
            </a:lvl8pPr>
            <a:lvl9pPr marL="3655525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53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663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899" cy="5811837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7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410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06889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5533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2316505" y="2883740"/>
            <a:ext cx="1303021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 lIns="108805" tIns="54405" rIns="108805" bIns="54405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453386" y="2883740"/>
            <a:ext cx="1303021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 lIns="108805" tIns="54405" rIns="108805" bIns="54405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93938" y="2883740"/>
            <a:ext cx="1303021" cy="1304258"/>
          </a:xfrm>
          <a:custGeom>
            <a:avLst/>
            <a:gdLst>
              <a:gd name="connsiteX0" fmla="*/ 651510 w 1303020"/>
              <a:gd name="connsiteY0" fmla="*/ 0 h 1304258"/>
              <a:gd name="connsiteX1" fmla="*/ 1303020 w 1303020"/>
              <a:gd name="connsiteY1" fmla="*/ 652129 h 1304258"/>
              <a:gd name="connsiteX2" fmla="*/ 651510 w 1303020"/>
              <a:gd name="connsiteY2" fmla="*/ 1304258 h 1304258"/>
              <a:gd name="connsiteX3" fmla="*/ 0 w 1303020"/>
              <a:gd name="connsiteY3" fmla="*/ 652129 h 1304258"/>
              <a:gd name="connsiteX4" fmla="*/ 651510 w 1303020"/>
              <a:gd name="connsiteY4" fmla="*/ 0 h 1304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3020" h="1304258">
                <a:moveTo>
                  <a:pt x="651510" y="0"/>
                </a:moveTo>
                <a:cubicBezTo>
                  <a:pt x="1011329" y="0"/>
                  <a:pt x="1303020" y="291968"/>
                  <a:pt x="1303020" y="652129"/>
                </a:cubicBezTo>
                <a:cubicBezTo>
                  <a:pt x="1303020" y="1012290"/>
                  <a:pt x="1011329" y="1304258"/>
                  <a:pt x="651510" y="1304258"/>
                </a:cubicBezTo>
                <a:cubicBezTo>
                  <a:pt x="291691" y="1304258"/>
                  <a:pt x="0" y="1012290"/>
                  <a:pt x="0" y="652129"/>
                </a:cubicBezTo>
                <a:cubicBezTo>
                  <a:pt x="0" y="291968"/>
                  <a:pt x="291691" y="0"/>
                  <a:pt x="651510" y="0"/>
                </a:cubicBezTo>
                <a:close/>
              </a:path>
            </a:pathLst>
          </a:custGeom>
        </p:spPr>
        <p:txBody>
          <a:bodyPr wrap="square" lIns="108805" tIns="54405" rIns="108805" bIns="54405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1206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73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694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387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08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77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470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16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85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552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849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9"/>
          <p:cNvSpPr>
            <a:spLocks noGrp="1"/>
          </p:cNvSpPr>
          <p:nvPr>
            <p:ph type="pic" sz="quarter" idx="10"/>
          </p:nvPr>
        </p:nvSpPr>
        <p:spPr>
          <a:xfrm>
            <a:off x="1806127" y="2469198"/>
            <a:ext cx="1874522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 lIns="108805" tIns="54405" rIns="108805" bIns="54405">
            <a:noAutofit/>
          </a:bodyPr>
          <a:lstStyle/>
          <a:p>
            <a:endParaRPr lang="zh-CN" altLang="en-US"/>
          </a:p>
        </p:txBody>
      </p:sp>
      <p:sp>
        <p:nvSpPr>
          <p:cNvPr id="11" name="图片占位符 10"/>
          <p:cNvSpPr>
            <a:spLocks noGrp="1"/>
          </p:cNvSpPr>
          <p:nvPr>
            <p:ph type="pic" sz="quarter" idx="11"/>
          </p:nvPr>
        </p:nvSpPr>
        <p:spPr>
          <a:xfrm>
            <a:off x="5166544" y="2469198"/>
            <a:ext cx="1874522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 lIns="108805" tIns="54405" rIns="108805" bIns="54405">
            <a:noAutofit/>
          </a:bodyPr>
          <a:lstStyle/>
          <a:p>
            <a:endParaRPr lang="zh-CN" altLang="en-US"/>
          </a:p>
        </p:txBody>
      </p:sp>
      <p:sp>
        <p:nvSpPr>
          <p:cNvPr id="12" name="图片占位符 11"/>
          <p:cNvSpPr>
            <a:spLocks noGrp="1"/>
          </p:cNvSpPr>
          <p:nvPr>
            <p:ph type="pic" sz="quarter" idx="12"/>
          </p:nvPr>
        </p:nvSpPr>
        <p:spPr>
          <a:xfrm>
            <a:off x="8526966" y="2469198"/>
            <a:ext cx="1874522" cy="2640330"/>
          </a:xfrm>
          <a:custGeom>
            <a:avLst/>
            <a:gdLst>
              <a:gd name="connsiteX0" fmla="*/ 0 w 1874520"/>
              <a:gd name="connsiteY0" fmla="*/ 0 h 2640330"/>
              <a:gd name="connsiteX1" fmla="*/ 1874520 w 1874520"/>
              <a:gd name="connsiteY1" fmla="*/ 0 h 2640330"/>
              <a:gd name="connsiteX2" fmla="*/ 1874520 w 1874520"/>
              <a:gd name="connsiteY2" fmla="*/ 2640330 h 2640330"/>
              <a:gd name="connsiteX3" fmla="*/ 0 w 1874520"/>
              <a:gd name="connsiteY3" fmla="*/ 2640330 h 2640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74520" h="2640330">
                <a:moveTo>
                  <a:pt x="0" y="0"/>
                </a:moveTo>
                <a:lnTo>
                  <a:pt x="1874520" y="0"/>
                </a:lnTo>
                <a:lnTo>
                  <a:pt x="1874520" y="2640330"/>
                </a:lnTo>
                <a:lnTo>
                  <a:pt x="0" y="2640330"/>
                </a:lnTo>
                <a:close/>
              </a:path>
            </a:pathLst>
          </a:custGeom>
        </p:spPr>
        <p:txBody>
          <a:bodyPr wrap="square" lIns="108805" tIns="54405" rIns="108805" bIns="54405">
            <a:no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6289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12" y="1825626"/>
            <a:ext cx="518160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10" y="1825626"/>
            <a:ext cx="5181601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605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7" y="365135"/>
            <a:ext cx="10515601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5"/>
            <a:ext cx="515778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40" indent="0">
              <a:buNone/>
              <a:defRPr sz="2000" b="1"/>
            </a:lvl2pPr>
            <a:lvl3pPr marL="913878" indent="0">
              <a:buNone/>
              <a:defRPr sz="1900" b="1"/>
            </a:lvl3pPr>
            <a:lvl4pPr marL="1370822" indent="0">
              <a:buNone/>
              <a:defRPr sz="1600" b="1"/>
            </a:lvl4pPr>
            <a:lvl5pPr marL="1827764" indent="0">
              <a:buNone/>
              <a:defRPr sz="1600" b="1"/>
            </a:lvl5pPr>
            <a:lvl6pPr marL="2284701" indent="0">
              <a:buNone/>
              <a:defRPr sz="1600" b="1"/>
            </a:lvl6pPr>
            <a:lvl7pPr marL="2741645" indent="0">
              <a:buNone/>
              <a:defRPr sz="1600" b="1"/>
            </a:lvl7pPr>
            <a:lvl8pPr marL="3198585" indent="0">
              <a:buNone/>
              <a:defRPr sz="1600" b="1"/>
            </a:lvl8pPr>
            <a:lvl9pPr marL="365552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5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40" indent="0">
              <a:buNone/>
              <a:defRPr sz="2000" b="1"/>
            </a:lvl2pPr>
            <a:lvl3pPr marL="913878" indent="0">
              <a:buNone/>
              <a:defRPr sz="1900" b="1"/>
            </a:lvl3pPr>
            <a:lvl4pPr marL="1370822" indent="0">
              <a:buNone/>
              <a:defRPr sz="1600" b="1"/>
            </a:lvl4pPr>
            <a:lvl5pPr marL="1827764" indent="0">
              <a:buNone/>
              <a:defRPr sz="1600" b="1"/>
            </a:lvl5pPr>
            <a:lvl6pPr marL="2284701" indent="0">
              <a:buNone/>
              <a:defRPr sz="1600" b="1"/>
            </a:lvl6pPr>
            <a:lvl7pPr marL="2741645" indent="0">
              <a:buNone/>
              <a:defRPr sz="1600" b="1"/>
            </a:lvl7pPr>
            <a:lvl8pPr marL="3198585" indent="0">
              <a:buNone/>
              <a:defRPr sz="1600" b="1"/>
            </a:lvl8pPr>
            <a:lvl9pPr marL="3655525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72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681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2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1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99" y="987425"/>
            <a:ext cx="6172201" cy="4873625"/>
          </a:xfrm>
        </p:spPr>
        <p:txBody>
          <a:bodyPr/>
          <a:lstStyle>
            <a:lvl1pPr>
              <a:defRPr sz="3100"/>
            </a:lvl1pPr>
            <a:lvl2pPr>
              <a:defRPr sz="29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399"/>
            <a:ext cx="3932237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940" indent="0">
              <a:buNone/>
              <a:defRPr sz="1400"/>
            </a:lvl2pPr>
            <a:lvl3pPr marL="913878" indent="0">
              <a:buNone/>
              <a:defRPr sz="1100"/>
            </a:lvl3pPr>
            <a:lvl4pPr marL="1370822" indent="0">
              <a:buNone/>
              <a:defRPr sz="1000"/>
            </a:lvl4pPr>
            <a:lvl5pPr marL="1827764" indent="0">
              <a:buNone/>
              <a:defRPr sz="1000"/>
            </a:lvl5pPr>
            <a:lvl6pPr marL="2284701" indent="0">
              <a:buNone/>
              <a:defRPr sz="1000"/>
            </a:lvl6pPr>
            <a:lvl7pPr marL="2741645" indent="0">
              <a:buNone/>
              <a:defRPr sz="1000"/>
            </a:lvl7pPr>
            <a:lvl8pPr marL="3198585" indent="0">
              <a:buNone/>
              <a:defRPr sz="1000"/>
            </a:lvl8pPr>
            <a:lvl9pPr marL="365552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996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1"/>
            <a:ext cx="3932237" cy="1600201"/>
          </a:xfrm>
        </p:spPr>
        <p:txBody>
          <a:bodyPr anchor="b"/>
          <a:lstStyle>
            <a:lvl1pPr>
              <a:defRPr sz="31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99" y="987425"/>
            <a:ext cx="6172201" cy="4873625"/>
          </a:xfrm>
        </p:spPr>
        <p:txBody>
          <a:bodyPr/>
          <a:lstStyle>
            <a:lvl1pPr marL="0" indent="0">
              <a:buNone/>
              <a:defRPr sz="3100"/>
            </a:lvl1pPr>
            <a:lvl2pPr marL="456940" indent="0">
              <a:buNone/>
              <a:defRPr sz="2900"/>
            </a:lvl2pPr>
            <a:lvl3pPr marL="913878" indent="0">
              <a:buNone/>
              <a:defRPr sz="2400"/>
            </a:lvl3pPr>
            <a:lvl4pPr marL="1370822" indent="0">
              <a:buNone/>
              <a:defRPr sz="2000"/>
            </a:lvl4pPr>
            <a:lvl5pPr marL="1827764" indent="0">
              <a:buNone/>
              <a:defRPr sz="2000"/>
            </a:lvl5pPr>
            <a:lvl6pPr marL="2284701" indent="0">
              <a:buNone/>
              <a:defRPr sz="2000"/>
            </a:lvl6pPr>
            <a:lvl7pPr marL="2741645" indent="0">
              <a:buNone/>
              <a:defRPr sz="2000"/>
            </a:lvl7pPr>
            <a:lvl8pPr marL="3198585" indent="0">
              <a:buNone/>
              <a:defRPr sz="2000"/>
            </a:lvl8pPr>
            <a:lvl9pPr marL="3655525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399"/>
            <a:ext cx="3932237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6940" indent="0">
              <a:buNone/>
              <a:defRPr sz="1400"/>
            </a:lvl2pPr>
            <a:lvl3pPr marL="913878" indent="0">
              <a:buNone/>
              <a:defRPr sz="1100"/>
            </a:lvl3pPr>
            <a:lvl4pPr marL="1370822" indent="0">
              <a:buNone/>
              <a:defRPr sz="1000"/>
            </a:lvl4pPr>
            <a:lvl5pPr marL="1827764" indent="0">
              <a:buNone/>
              <a:defRPr sz="1000"/>
            </a:lvl5pPr>
            <a:lvl6pPr marL="2284701" indent="0">
              <a:buNone/>
              <a:defRPr sz="1000"/>
            </a:lvl6pPr>
            <a:lvl7pPr marL="2741645" indent="0">
              <a:buNone/>
              <a:defRPr sz="1000"/>
            </a:lvl7pPr>
            <a:lvl8pPr marL="3198585" indent="0">
              <a:buNone/>
              <a:defRPr sz="1000"/>
            </a:lvl8pPr>
            <a:lvl9pPr marL="3655525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35"/>
            <a:ext cx="10515601" cy="1325563"/>
          </a:xfrm>
          <a:prstGeom prst="rect">
            <a:avLst/>
          </a:prstGeom>
        </p:spPr>
        <p:txBody>
          <a:bodyPr vert="horz" lIns="91389" tIns="45695" rIns="91389" bIns="45695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1" cy="4351338"/>
          </a:xfrm>
          <a:prstGeom prst="rect">
            <a:avLst/>
          </a:prstGeom>
        </p:spPr>
        <p:txBody>
          <a:bodyPr vert="horz" lIns="91389" tIns="45695" rIns="91389" bIns="4569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1" cy="365125"/>
          </a:xfrm>
          <a:prstGeom prst="rect">
            <a:avLst/>
          </a:prstGeom>
        </p:spPr>
        <p:txBody>
          <a:bodyPr vert="horz" lIns="91389" tIns="45695" rIns="91389" bIns="4569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6B561D-C668-48BD-B552-8CC5773A8FA0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799" cy="365125"/>
          </a:xfrm>
          <a:prstGeom prst="rect">
            <a:avLst/>
          </a:prstGeom>
        </p:spPr>
        <p:txBody>
          <a:bodyPr vert="horz" lIns="91389" tIns="45695" rIns="91389" bIns="4569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599" y="6356353"/>
            <a:ext cx="2743201" cy="365125"/>
          </a:xfrm>
          <a:prstGeom prst="rect">
            <a:avLst/>
          </a:prstGeom>
        </p:spPr>
        <p:txBody>
          <a:bodyPr vert="horz" lIns="91389" tIns="45695" rIns="91389" bIns="4569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78B3C-6E8B-4E2B-B6AB-3D177A392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988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387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69" indent="-228469" algn="l" defTabSz="9138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11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50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96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233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172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15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56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93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0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22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64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01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45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85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25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3"/>
            <a:ext cx="1219200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7"/>
          <a:srcRect l="838" t="838" r="838" b="838"/>
          <a:stretch/>
        </p:blipFill>
        <p:spPr>
          <a:xfrm>
            <a:off x="-2" y="3"/>
            <a:ext cx="12192002" cy="6858000"/>
          </a:xfrm>
          <a:custGeom>
            <a:avLst/>
            <a:gdLst>
              <a:gd name="connsiteX0" fmla="*/ 292101 w 12192001"/>
              <a:gd name="connsiteY0" fmla="*/ 323850 h 6858000"/>
              <a:gd name="connsiteX1" fmla="*/ 292101 w 12192001"/>
              <a:gd name="connsiteY1" fmla="*/ 6534150 h 6858000"/>
              <a:gd name="connsiteX2" fmla="*/ 11899901 w 12192001"/>
              <a:gd name="connsiteY2" fmla="*/ 6534150 h 6858000"/>
              <a:gd name="connsiteX3" fmla="*/ 11899901 w 12192001"/>
              <a:gd name="connsiteY3" fmla="*/ 323850 h 6858000"/>
              <a:gd name="connsiteX4" fmla="*/ 0 w 12192001"/>
              <a:gd name="connsiteY4" fmla="*/ 0 h 6858000"/>
              <a:gd name="connsiteX5" fmla="*/ 12192001 w 12192001"/>
              <a:gd name="connsiteY5" fmla="*/ 0 h 6858000"/>
              <a:gd name="connsiteX6" fmla="*/ 12192001 w 12192001"/>
              <a:gd name="connsiteY6" fmla="*/ 6858000 h 6858000"/>
              <a:gd name="connsiteX7" fmla="*/ 0 w 1219200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1" h="6858000">
                <a:moveTo>
                  <a:pt x="292101" y="323850"/>
                </a:moveTo>
                <a:lnTo>
                  <a:pt x="292101" y="6534150"/>
                </a:lnTo>
                <a:lnTo>
                  <a:pt x="11899901" y="6534150"/>
                </a:lnTo>
                <a:lnTo>
                  <a:pt x="11899901" y="323850"/>
                </a:lnTo>
                <a:close/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15791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l" defTabSz="91387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69" indent="-228469" algn="l" defTabSz="9138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11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50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96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233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172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15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56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93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0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22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64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01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45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85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25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3974">
          <p15:clr>
            <a:srgbClr val="F26B43"/>
          </p15:clr>
        </p15:guide>
        <p15:guide id="6" orient="horz" pos="799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35"/>
            <a:ext cx="10515601" cy="1325563"/>
          </a:xfrm>
          <a:prstGeom prst="rect">
            <a:avLst/>
          </a:prstGeom>
        </p:spPr>
        <p:txBody>
          <a:bodyPr vert="horz" lIns="91389" tIns="45695" rIns="91389" bIns="45695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1" cy="4351338"/>
          </a:xfrm>
          <a:prstGeom prst="rect">
            <a:avLst/>
          </a:prstGeom>
        </p:spPr>
        <p:txBody>
          <a:bodyPr vert="horz" lIns="91389" tIns="45695" rIns="91389" bIns="45695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1" cy="365125"/>
          </a:xfrm>
          <a:prstGeom prst="rect">
            <a:avLst/>
          </a:prstGeom>
        </p:spPr>
        <p:txBody>
          <a:bodyPr vert="horz" lIns="91389" tIns="45695" rIns="91389" bIns="45695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B7B95-319A-47BC-8F19-306856B3C9D9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2024/2/21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1" y="6356353"/>
            <a:ext cx="4114799" cy="365125"/>
          </a:xfrm>
          <a:prstGeom prst="rect">
            <a:avLst/>
          </a:prstGeom>
        </p:spPr>
        <p:txBody>
          <a:bodyPr vert="horz" lIns="91389" tIns="45695" rIns="91389" bIns="45695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599" y="6356353"/>
            <a:ext cx="2743201" cy="365125"/>
          </a:xfrm>
          <a:prstGeom prst="rect">
            <a:avLst/>
          </a:prstGeom>
        </p:spPr>
        <p:txBody>
          <a:bodyPr vert="horz" lIns="91389" tIns="45695" rIns="91389" bIns="45695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8564-5E22-4236-90C0-7E85C431407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366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mc:AlternateContent xmlns:mc="http://schemas.openxmlformats.org/markup-compatibility/2006" xmlns:p14="http://schemas.microsoft.com/office/powerpoint/2010/main">
    <mc:Choice Requires="p14">
      <p:transition p14:dur="10" advClick="0">
        <p:blinds dir="vert"/>
      </p:transition>
    </mc:Choice>
    <mc:Fallback xmlns="">
      <p:transition advClick="0">
        <p:blinds dir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3878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469" indent="-228469" algn="l" defTabSz="913878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11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50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296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233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172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15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56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993" indent="-228469" algn="l" defTabSz="91387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0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78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22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64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01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45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585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25" algn="l" defTabSz="913878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3"/>
            <a:ext cx="1219200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7"/>
          <a:srcRect l="838" t="838" r="838" b="838"/>
          <a:stretch/>
        </p:blipFill>
        <p:spPr>
          <a:xfrm>
            <a:off x="-2" y="3"/>
            <a:ext cx="12192002" cy="6858000"/>
          </a:xfrm>
          <a:custGeom>
            <a:avLst/>
            <a:gdLst>
              <a:gd name="connsiteX0" fmla="*/ 292101 w 12192001"/>
              <a:gd name="connsiteY0" fmla="*/ 323850 h 6858000"/>
              <a:gd name="connsiteX1" fmla="*/ 292101 w 12192001"/>
              <a:gd name="connsiteY1" fmla="*/ 6534150 h 6858000"/>
              <a:gd name="connsiteX2" fmla="*/ 11899901 w 12192001"/>
              <a:gd name="connsiteY2" fmla="*/ 6534150 h 6858000"/>
              <a:gd name="connsiteX3" fmla="*/ 11899901 w 12192001"/>
              <a:gd name="connsiteY3" fmla="*/ 323850 h 6858000"/>
              <a:gd name="connsiteX4" fmla="*/ 0 w 12192001"/>
              <a:gd name="connsiteY4" fmla="*/ 0 h 6858000"/>
              <a:gd name="connsiteX5" fmla="*/ 12192001 w 12192001"/>
              <a:gd name="connsiteY5" fmla="*/ 0 h 6858000"/>
              <a:gd name="connsiteX6" fmla="*/ 12192001 w 12192001"/>
              <a:gd name="connsiteY6" fmla="*/ 6858000 h 6858000"/>
              <a:gd name="connsiteX7" fmla="*/ 0 w 12192001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1" h="6858000">
                <a:moveTo>
                  <a:pt x="292101" y="323850"/>
                </a:moveTo>
                <a:lnTo>
                  <a:pt x="292101" y="6534150"/>
                </a:lnTo>
                <a:lnTo>
                  <a:pt x="11899901" y="6534150"/>
                </a:lnTo>
                <a:lnTo>
                  <a:pt x="11899901" y="323850"/>
                </a:lnTo>
                <a:close/>
                <a:moveTo>
                  <a:pt x="0" y="0"/>
                </a:moveTo>
                <a:lnTo>
                  <a:pt x="12192001" y="0"/>
                </a:lnTo>
                <a:lnTo>
                  <a:pt x="12192001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465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txStyles>
    <p:titleStyle>
      <a:lvl1pPr algn="l" defTabSz="1088031" rtl="0" eaLnBrk="1" latinLnBrk="0" hangingPunct="1">
        <a:lnSpc>
          <a:spcPct val="90000"/>
        </a:lnSpc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2004" indent="-272004" algn="l" defTabSz="1088031" rtl="0" eaLnBrk="1" latinLnBrk="0" hangingPunct="1">
        <a:lnSpc>
          <a:spcPct val="90000"/>
        </a:lnSpc>
        <a:spcBef>
          <a:spcPts val="1190"/>
        </a:spcBef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816025" indent="-272004" algn="l" defTabSz="10880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038" indent="-272004" algn="l" defTabSz="10880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053" indent="-272004" algn="l" defTabSz="10880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448075" indent="-272004" algn="l" defTabSz="10880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992084" indent="-272004" algn="l" defTabSz="10880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536103" indent="-272004" algn="l" defTabSz="10880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4080118" indent="-272004" algn="l" defTabSz="10880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624132" indent="-272004" algn="l" defTabSz="1088031" rtl="0" eaLnBrk="1" latinLnBrk="0" hangingPunct="1">
        <a:lnSpc>
          <a:spcPct val="90000"/>
        </a:lnSpc>
        <a:spcBef>
          <a:spcPts val="59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880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015" algn="l" defTabSz="10880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031" algn="l" defTabSz="10880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046" algn="l" defTabSz="10880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6062" algn="l" defTabSz="10880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0077" algn="l" defTabSz="10880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4093" algn="l" defTabSz="10880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8108" algn="l" defTabSz="10880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2124" algn="l" defTabSz="108803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87">
          <p15:clr>
            <a:srgbClr val="F26B43"/>
          </p15:clr>
        </p15:guide>
        <p15:guide id="2" pos="3840">
          <p15:clr>
            <a:srgbClr val="F26B43"/>
          </p15:clr>
        </p15:guide>
        <p15:guide id="3" pos="551">
          <p15:clr>
            <a:srgbClr val="F26B43"/>
          </p15:clr>
        </p15:guide>
        <p15:guide id="4" pos="7129">
          <p15:clr>
            <a:srgbClr val="F26B43"/>
          </p15:clr>
        </p15:guide>
        <p15:guide id="5" orient="horz" pos="3974">
          <p15:clr>
            <a:srgbClr val="F26B43"/>
          </p15:clr>
        </p15:guide>
        <p15:guide id="6" orient="horz" pos="79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microsoft.com/office/2007/relationships/media" Target="../media/media2.mp3"/><Relationship Id="rId7" Type="http://schemas.openxmlformats.org/officeDocument/2006/relationships/image" Target="../media/image4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3.gif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audio" Target="../media/media2.mp3"/><Relationship Id="rId9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12192000" cy="7010400"/>
          </a:xfrm>
          <a:prstGeom prst="rect">
            <a:avLst/>
          </a:prstGeom>
        </p:spPr>
      </p:pic>
      <p:pic>
        <p:nvPicPr>
          <p:cNvPr id="25" name="NHAC MO DAU BAI HOC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9912" end="3716.6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144502" y="2314204"/>
            <a:ext cx="609600" cy="6096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051523" y="0"/>
            <a:ext cx="2944663" cy="70104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547" y="0"/>
            <a:ext cx="3261163" cy="701040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410" y="0"/>
            <a:ext cx="2944663" cy="7010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947" y="0"/>
            <a:ext cx="3258409" cy="701040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2306" y="-2656394"/>
            <a:ext cx="14014579" cy="1185862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617790" y="1477305"/>
            <a:ext cx="11306628" cy="1446499"/>
          </a:xfrm>
          <a:prstGeom prst="rect">
            <a:avLst/>
          </a:prstGeom>
          <a:noFill/>
          <a:ln>
            <a:noFill/>
          </a:ln>
        </p:spPr>
        <p:txBody>
          <a:bodyPr wrap="square" lIns="91389" tIns="45695" rIns="91389" bIns="45695" rtlCol="0">
            <a:spAutoFit/>
          </a:bodyPr>
          <a:lstStyle/>
          <a:p>
            <a:pPr algn="ctr"/>
            <a:r>
              <a:rPr lang="en-US" sz="8800" b="1" dirty="0" smtClean="0">
                <a:ln w="15875">
                  <a:solidFill>
                    <a:schemeClr val="tx2">
                      <a:lumMod val="40000"/>
                      <a:lumOff val="60000"/>
                    </a:scheme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MỞ ĐẦU </a:t>
            </a:r>
            <a:endParaRPr lang="en-US" sz="8800" b="1" dirty="0">
              <a:ln w="15875">
                <a:solidFill>
                  <a:schemeClr val="tx2">
                    <a:lumMod val="40000"/>
                    <a:lumOff val="60000"/>
                  </a:schemeClr>
                </a:solidFill>
              </a:ln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Tieng hai au va bien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363625" y="4356843"/>
            <a:ext cx="609600" cy="6096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622722" y="289812"/>
            <a:ext cx="5482295" cy="707836"/>
          </a:xfrm>
          <a:prstGeom prst="rect">
            <a:avLst/>
          </a:prstGeom>
        </p:spPr>
        <p:txBody>
          <a:bodyPr wrap="none" lIns="91389" tIns="45695" rIns="91389" bIns="45695">
            <a:spAutoFit/>
          </a:bodyPr>
          <a:lstStyle/>
          <a:p>
            <a:pPr lvl="0"/>
            <a:r>
              <a:rPr lang="en-US" sz="4000" b="1" dirty="0" err="1" smtClean="0">
                <a:ln w="15875">
                  <a:solidFill>
                    <a:srgbClr val="44546A">
                      <a:lumMod val="40000"/>
                      <a:lumOff val="60000"/>
                    </a:srgb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b="1" dirty="0" smtClean="0">
                <a:ln w="15875">
                  <a:solidFill>
                    <a:srgbClr val="44546A">
                      <a:lumMod val="40000"/>
                      <a:lumOff val="60000"/>
                    </a:srgb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THCS </a:t>
            </a:r>
            <a:r>
              <a:rPr lang="en-US" sz="4000" b="1" dirty="0" err="1" smtClean="0">
                <a:ln w="15875">
                  <a:solidFill>
                    <a:srgbClr val="44546A">
                      <a:lumMod val="40000"/>
                      <a:lumOff val="60000"/>
                    </a:srgb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4000" b="1" dirty="0" smtClean="0">
                <a:ln w="15875">
                  <a:solidFill>
                    <a:srgbClr val="44546A">
                      <a:lumMod val="40000"/>
                      <a:lumOff val="60000"/>
                    </a:srgb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ln w="15875">
                  <a:solidFill>
                    <a:srgbClr val="44546A">
                      <a:lumMod val="40000"/>
                      <a:lumOff val="60000"/>
                    </a:srgbClr>
                  </a:solidFill>
                </a:ln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endParaRPr lang="en-US" sz="4000" b="1" dirty="0">
              <a:ln w="15875">
                <a:solidFill>
                  <a:srgbClr val="44546A">
                    <a:lumMod val="40000"/>
                    <a:lumOff val="60000"/>
                  </a:srgbClr>
                </a:solidFill>
              </a:ln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392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86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1.11111E-6 L 0.46067 0.0097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34" y="486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11111E-6 L -0.45039 0.00556 " pathEditMode="relative" rAng="0" ptsTypes="AA">
                                      <p:cBhvr>
                                        <p:cTn id="12" dur="4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526" y="27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3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08333E-7 -1.11111E-6 L 0.18607 -0.00278 " pathEditMode="relative" rAng="0" ptsTypes="AA">
                                      <p:cBhvr>
                                        <p:cTn id="14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97" y="-13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1.45833E-6 -1.11111E-6 L -0.17722 0.00556 " pathEditMode="relative" rAng="0" ptsTypes="AA">
                                      <p:cBhvr>
                                        <p:cTn id="16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67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622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7576">
                <p:cTn id="2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423863"/>
            <a:ext cx="5713413" cy="463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6997700" y="5327252"/>
            <a:ext cx="4876800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000" i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Australia rộng hơn cả Mặt trăng. Mặt trăng có bán kính 3.476,28 km, trong khi Australia từ Đông sang Tây trải dài 4.000 km (Nguồn: MSN)</a:t>
            </a:r>
            <a:endParaRPr lang="en-US" sz="200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6147" name="Picture 3" descr="nui-lua-o-nam-cuc-va-nhung-tran-phun-trao-tuyet-5258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1" y="423863"/>
            <a:ext cx="5384800" cy="286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93701" y="3409552"/>
            <a:ext cx="5524499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000" i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Núi lửa ở Nam Cực và những trận phun trào tuyết</a:t>
            </a:r>
            <a:endParaRPr lang="en-US" sz="200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000" i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Ngọn núi lửa này không chứa dung nham, lòng núi lửa không bao giờ quá 0</a:t>
            </a:r>
            <a:r>
              <a:rPr lang="en-US" sz="2000" i="1" baseline="300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</a:t>
            </a:r>
            <a:r>
              <a:rPr lang="en-US" sz="2000" i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</a:t>
            </a:r>
            <a:endParaRPr lang="en-US" sz="200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6148" name="Picture 4" descr="1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00" y="4489848"/>
            <a:ext cx="2921000" cy="191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93701" y="4628752"/>
            <a:ext cx="269240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000" i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Hiện tượng thiên nhiên kì lạ xuất hiện ở Việt Nam</a:t>
            </a:r>
            <a:endParaRPr lang="en-US" sz="200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sz="200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https</a:t>
            </a:r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://www.youtube.com/watch?v=e4_ba-CVXkw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9684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5491499" y="2799186"/>
            <a:ext cx="3671999" cy="573459"/>
            <a:chOff x="4081792" y="2385641"/>
            <a:chExt cx="3672000" cy="573459"/>
          </a:xfrm>
        </p:grpSpPr>
        <p:sp>
          <p:nvSpPr>
            <p:cNvPr id="28" name="Freeform 5"/>
            <p:cNvSpPr/>
            <p:nvPr/>
          </p:nvSpPr>
          <p:spPr bwMode="auto">
            <a:xfrm>
              <a:off x="4081792" y="2810532"/>
              <a:ext cx="3672000" cy="148568"/>
            </a:xfrm>
            <a:custGeom>
              <a:avLst/>
              <a:gdLst>
                <a:gd name="T0" fmla="*/ 1 w 2288"/>
                <a:gd name="T1" fmla="*/ 2 h 38"/>
                <a:gd name="T2" fmla="*/ 2 w 2288"/>
                <a:gd name="T3" fmla="*/ 6 h 38"/>
                <a:gd name="T4" fmla="*/ 152 w 2288"/>
                <a:gd name="T5" fmla="*/ 19 h 38"/>
                <a:gd name="T6" fmla="*/ 199 w 2288"/>
                <a:gd name="T7" fmla="*/ 17 h 38"/>
                <a:gd name="T8" fmla="*/ 566 w 2288"/>
                <a:gd name="T9" fmla="*/ 25 h 38"/>
                <a:gd name="T10" fmla="*/ 710 w 2288"/>
                <a:gd name="T11" fmla="*/ 29 h 38"/>
                <a:gd name="T12" fmla="*/ 1040 w 2288"/>
                <a:gd name="T13" fmla="*/ 31 h 38"/>
                <a:gd name="T14" fmla="*/ 1426 w 2288"/>
                <a:gd name="T15" fmla="*/ 34 h 38"/>
                <a:gd name="T16" fmla="*/ 1706 w 2288"/>
                <a:gd name="T17" fmla="*/ 35 h 38"/>
                <a:gd name="T18" fmla="*/ 1898 w 2288"/>
                <a:gd name="T19" fmla="*/ 34 h 38"/>
                <a:gd name="T20" fmla="*/ 2020 w 2288"/>
                <a:gd name="T21" fmla="*/ 31 h 38"/>
                <a:gd name="T22" fmla="*/ 2182 w 2288"/>
                <a:gd name="T23" fmla="*/ 29 h 38"/>
                <a:gd name="T24" fmla="*/ 2210 w 2288"/>
                <a:gd name="T25" fmla="*/ 31 h 38"/>
                <a:gd name="T26" fmla="*/ 2286 w 2288"/>
                <a:gd name="T27" fmla="*/ 28 h 38"/>
                <a:gd name="T28" fmla="*/ 2287 w 2288"/>
                <a:gd name="T29" fmla="*/ 24 h 38"/>
                <a:gd name="T30" fmla="*/ 2283 w 2288"/>
                <a:gd name="T31" fmla="*/ 23 h 38"/>
                <a:gd name="T32" fmla="*/ 2210 w 2288"/>
                <a:gd name="T33" fmla="*/ 25 h 38"/>
                <a:gd name="T34" fmla="*/ 2183 w 2288"/>
                <a:gd name="T35" fmla="*/ 23 h 38"/>
                <a:gd name="T36" fmla="*/ 2020 w 2288"/>
                <a:gd name="T37" fmla="*/ 25 h 38"/>
                <a:gd name="T38" fmla="*/ 1898 w 2288"/>
                <a:gd name="T39" fmla="*/ 28 h 38"/>
                <a:gd name="T40" fmla="*/ 1706 w 2288"/>
                <a:gd name="T41" fmla="*/ 29 h 38"/>
                <a:gd name="T42" fmla="*/ 1426 w 2288"/>
                <a:gd name="T43" fmla="*/ 28 h 38"/>
                <a:gd name="T44" fmla="*/ 1040 w 2288"/>
                <a:gd name="T45" fmla="*/ 25 h 38"/>
                <a:gd name="T46" fmla="*/ 710 w 2288"/>
                <a:gd name="T47" fmla="*/ 23 h 38"/>
                <a:gd name="T48" fmla="*/ 567 w 2288"/>
                <a:gd name="T49" fmla="*/ 19 h 38"/>
                <a:gd name="T50" fmla="*/ 199 w 2288"/>
                <a:gd name="T51" fmla="*/ 11 h 38"/>
                <a:gd name="T52" fmla="*/ 152 w 2288"/>
                <a:gd name="T53" fmla="*/ 13 h 38"/>
                <a:gd name="T54" fmla="*/ 5 w 2288"/>
                <a:gd name="T55" fmla="*/ 1 h 38"/>
                <a:gd name="T56" fmla="*/ 1 w 2288"/>
                <a:gd name="T57" fmla="*/ 2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88" h="38">
                  <a:moveTo>
                    <a:pt x="1" y="2"/>
                  </a:moveTo>
                  <a:cubicBezTo>
                    <a:pt x="0" y="3"/>
                    <a:pt x="1" y="5"/>
                    <a:pt x="2" y="6"/>
                  </a:cubicBezTo>
                  <a:cubicBezTo>
                    <a:pt x="39" y="25"/>
                    <a:pt x="99" y="22"/>
                    <a:pt x="152" y="19"/>
                  </a:cubicBezTo>
                  <a:cubicBezTo>
                    <a:pt x="169" y="18"/>
                    <a:pt x="185" y="17"/>
                    <a:pt x="199" y="17"/>
                  </a:cubicBezTo>
                  <a:cubicBezTo>
                    <a:pt x="322" y="17"/>
                    <a:pt x="446" y="21"/>
                    <a:pt x="566" y="25"/>
                  </a:cubicBezTo>
                  <a:cubicBezTo>
                    <a:pt x="710" y="29"/>
                    <a:pt x="710" y="29"/>
                    <a:pt x="710" y="29"/>
                  </a:cubicBezTo>
                  <a:cubicBezTo>
                    <a:pt x="820" y="32"/>
                    <a:pt x="932" y="31"/>
                    <a:pt x="1040" y="31"/>
                  </a:cubicBezTo>
                  <a:cubicBezTo>
                    <a:pt x="1167" y="30"/>
                    <a:pt x="1297" y="29"/>
                    <a:pt x="1426" y="34"/>
                  </a:cubicBezTo>
                  <a:cubicBezTo>
                    <a:pt x="1519" y="37"/>
                    <a:pt x="1614" y="36"/>
                    <a:pt x="1706" y="35"/>
                  </a:cubicBezTo>
                  <a:cubicBezTo>
                    <a:pt x="1769" y="34"/>
                    <a:pt x="1834" y="34"/>
                    <a:pt x="1898" y="34"/>
                  </a:cubicBezTo>
                  <a:cubicBezTo>
                    <a:pt x="1939" y="35"/>
                    <a:pt x="1980" y="33"/>
                    <a:pt x="2020" y="31"/>
                  </a:cubicBezTo>
                  <a:cubicBezTo>
                    <a:pt x="2073" y="28"/>
                    <a:pt x="2128" y="26"/>
                    <a:pt x="2182" y="29"/>
                  </a:cubicBezTo>
                  <a:cubicBezTo>
                    <a:pt x="2191" y="29"/>
                    <a:pt x="2200" y="30"/>
                    <a:pt x="2210" y="31"/>
                  </a:cubicBezTo>
                  <a:cubicBezTo>
                    <a:pt x="2236" y="34"/>
                    <a:pt x="2266" y="38"/>
                    <a:pt x="2286" y="28"/>
                  </a:cubicBezTo>
                  <a:cubicBezTo>
                    <a:pt x="2287" y="28"/>
                    <a:pt x="2288" y="26"/>
                    <a:pt x="2287" y="24"/>
                  </a:cubicBezTo>
                  <a:cubicBezTo>
                    <a:pt x="2286" y="23"/>
                    <a:pt x="2285" y="22"/>
                    <a:pt x="2283" y="23"/>
                  </a:cubicBezTo>
                  <a:cubicBezTo>
                    <a:pt x="2265" y="32"/>
                    <a:pt x="2236" y="28"/>
                    <a:pt x="2210" y="25"/>
                  </a:cubicBezTo>
                  <a:cubicBezTo>
                    <a:pt x="2200" y="24"/>
                    <a:pt x="2191" y="23"/>
                    <a:pt x="2183" y="23"/>
                  </a:cubicBezTo>
                  <a:cubicBezTo>
                    <a:pt x="2128" y="20"/>
                    <a:pt x="2073" y="22"/>
                    <a:pt x="2020" y="25"/>
                  </a:cubicBezTo>
                  <a:cubicBezTo>
                    <a:pt x="1980" y="27"/>
                    <a:pt x="1938" y="29"/>
                    <a:pt x="1898" y="28"/>
                  </a:cubicBezTo>
                  <a:cubicBezTo>
                    <a:pt x="1834" y="28"/>
                    <a:pt x="1769" y="28"/>
                    <a:pt x="1706" y="29"/>
                  </a:cubicBezTo>
                  <a:cubicBezTo>
                    <a:pt x="1614" y="30"/>
                    <a:pt x="1519" y="32"/>
                    <a:pt x="1426" y="28"/>
                  </a:cubicBezTo>
                  <a:cubicBezTo>
                    <a:pt x="1297" y="23"/>
                    <a:pt x="1167" y="24"/>
                    <a:pt x="1040" y="25"/>
                  </a:cubicBezTo>
                  <a:cubicBezTo>
                    <a:pt x="932" y="25"/>
                    <a:pt x="820" y="26"/>
                    <a:pt x="710" y="23"/>
                  </a:cubicBezTo>
                  <a:cubicBezTo>
                    <a:pt x="567" y="19"/>
                    <a:pt x="567" y="19"/>
                    <a:pt x="567" y="19"/>
                  </a:cubicBezTo>
                  <a:cubicBezTo>
                    <a:pt x="446" y="15"/>
                    <a:pt x="322" y="11"/>
                    <a:pt x="199" y="11"/>
                  </a:cubicBezTo>
                  <a:cubicBezTo>
                    <a:pt x="185" y="11"/>
                    <a:pt x="169" y="12"/>
                    <a:pt x="152" y="13"/>
                  </a:cubicBezTo>
                  <a:cubicBezTo>
                    <a:pt x="100" y="16"/>
                    <a:pt x="40" y="19"/>
                    <a:pt x="5" y="1"/>
                  </a:cubicBezTo>
                  <a:cubicBezTo>
                    <a:pt x="4" y="0"/>
                    <a:pt x="2" y="0"/>
                    <a:pt x="1" y="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  <a:prstDash val="sysDash"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1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4160213" y="2385641"/>
              <a:ext cx="3509616" cy="5386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90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3.ĐịA lí và cuộc sống </a:t>
              </a:r>
              <a:endParaRPr lang="zh-CN" altLang="en-US" sz="290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Group 15"/>
          <p:cNvGrpSpPr>
            <a:grpSpLocks noChangeAspect="1"/>
          </p:cNvGrpSpPr>
          <p:nvPr/>
        </p:nvGrpSpPr>
        <p:grpSpPr bwMode="auto">
          <a:xfrm>
            <a:off x="1417639" y="2239963"/>
            <a:ext cx="2193925" cy="2959101"/>
            <a:chOff x="1618" y="1411"/>
            <a:chExt cx="1382" cy="1864"/>
          </a:xfrm>
          <a:solidFill>
            <a:srgbClr val="FFE88B"/>
          </a:solidFill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618" y="2704"/>
              <a:ext cx="657" cy="571"/>
            </a:xfrm>
            <a:custGeom>
              <a:avLst/>
              <a:gdLst>
                <a:gd name="T0" fmla="*/ 33 w 108"/>
                <a:gd name="T1" fmla="*/ 7 h 94"/>
                <a:gd name="T2" fmla="*/ 2 w 108"/>
                <a:gd name="T3" fmla="*/ 58 h 94"/>
                <a:gd name="T4" fmla="*/ 6 w 108"/>
                <a:gd name="T5" fmla="*/ 67 h 94"/>
                <a:gd name="T6" fmla="*/ 72 w 108"/>
                <a:gd name="T7" fmla="*/ 90 h 94"/>
                <a:gd name="T8" fmla="*/ 107 w 108"/>
                <a:gd name="T9" fmla="*/ 34 h 94"/>
                <a:gd name="T10" fmla="*/ 103 w 108"/>
                <a:gd name="T11" fmla="*/ 25 h 94"/>
                <a:gd name="T12" fmla="*/ 43 w 108"/>
                <a:gd name="T13" fmla="*/ 5 h 94"/>
                <a:gd name="T14" fmla="*/ 40 w 108"/>
                <a:gd name="T15" fmla="*/ 16 h 94"/>
                <a:gd name="T16" fmla="*/ 100 w 108"/>
                <a:gd name="T17" fmla="*/ 36 h 94"/>
                <a:gd name="T18" fmla="*/ 96 w 108"/>
                <a:gd name="T19" fmla="*/ 28 h 94"/>
                <a:gd name="T20" fmla="*/ 62 w 108"/>
                <a:gd name="T21" fmla="*/ 77 h 94"/>
                <a:gd name="T22" fmla="*/ 9 w 108"/>
                <a:gd name="T23" fmla="*/ 55 h 94"/>
                <a:gd name="T24" fmla="*/ 12 w 108"/>
                <a:gd name="T25" fmla="*/ 64 h 94"/>
                <a:gd name="T26" fmla="*/ 43 w 108"/>
                <a:gd name="T27" fmla="*/ 13 h 94"/>
                <a:gd name="T28" fmla="*/ 33 w 108"/>
                <a:gd name="T29" fmla="*/ 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94">
                  <a:moveTo>
                    <a:pt x="33" y="7"/>
                  </a:moveTo>
                  <a:cubicBezTo>
                    <a:pt x="21" y="23"/>
                    <a:pt x="10" y="40"/>
                    <a:pt x="2" y="58"/>
                  </a:cubicBezTo>
                  <a:cubicBezTo>
                    <a:pt x="0" y="62"/>
                    <a:pt x="2" y="65"/>
                    <a:pt x="6" y="67"/>
                  </a:cubicBezTo>
                  <a:cubicBezTo>
                    <a:pt x="23" y="74"/>
                    <a:pt x="52" y="94"/>
                    <a:pt x="72" y="90"/>
                  </a:cubicBezTo>
                  <a:cubicBezTo>
                    <a:pt x="93" y="85"/>
                    <a:pt x="99" y="51"/>
                    <a:pt x="107" y="34"/>
                  </a:cubicBezTo>
                  <a:cubicBezTo>
                    <a:pt x="108" y="30"/>
                    <a:pt x="107" y="26"/>
                    <a:pt x="103" y="25"/>
                  </a:cubicBezTo>
                  <a:cubicBezTo>
                    <a:pt x="83" y="20"/>
                    <a:pt x="63" y="12"/>
                    <a:pt x="43" y="5"/>
                  </a:cubicBezTo>
                  <a:cubicBezTo>
                    <a:pt x="36" y="2"/>
                    <a:pt x="33" y="13"/>
                    <a:pt x="40" y="16"/>
                  </a:cubicBezTo>
                  <a:cubicBezTo>
                    <a:pt x="60" y="24"/>
                    <a:pt x="79" y="31"/>
                    <a:pt x="100" y="36"/>
                  </a:cubicBezTo>
                  <a:cubicBezTo>
                    <a:pt x="99" y="33"/>
                    <a:pt x="98" y="31"/>
                    <a:pt x="96" y="28"/>
                  </a:cubicBezTo>
                  <a:cubicBezTo>
                    <a:pt x="90" y="42"/>
                    <a:pt x="83" y="81"/>
                    <a:pt x="62" y="77"/>
                  </a:cubicBezTo>
                  <a:cubicBezTo>
                    <a:pt x="44" y="74"/>
                    <a:pt x="26" y="62"/>
                    <a:pt x="9" y="55"/>
                  </a:cubicBezTo>
                  <a:cubicBezTo>
                    <a:pt x="10" y="58"/>
                    <a:pt x="11" y="61"/>
                    <a:pt x="12" y="64"/>
                  </a:cubicBezTo>
                  <a:cubicBezTo>
                    <a:pt x="21" y="46"/>
                    <a:pt x="32" y="29"/>
                    <a:pt x="43" y="13"/>
                  </a:cubicBezTo>
                  <a:cubicBezTo>
                    <a:pt x="48" y="6"/>
                    <a:pt x="38" y="0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806" y="2765"/>
              <a:ext cx="409" cy="340"/>
            </a:xfrm>
            <a:custGeom>
              <a:avLst/>
              <a:gdLst>
                <a:gd name="T0" fmla="*/ 6 w 67"/>
                <a:gd name="T1" fmla="*/ 14 h 56"/>
                <a:gd name="T2" fmla="*/ 53 w 67"/>
                <a:gd name="T3" fmla="*/ 50 h 56"/>
                <a:gd name="T4" fmla="*/ 61 w 67"/>
                <a:gd name="T5" fmla="*/ 42 h 56"/>
                <a:gd name="T6" fmla="*/ 12 w 67"/>
                <a:gd name="T7" fmla="*/ 4 h 56"/>
                <a:gd name="T8" fmla="*/ 6 w 67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6">
                  <a:moveTo>
                    <a:pt x="6" y="14"/>
                  </a:moveTo>
                  <a:cubicBezTo>
                    <a:pt x="22" y="26"/>
                    <a:pt x="39" y="37"/>
                    <a:pt x="53" y="50"/>
                  </a:cubicBezTo>
                  <a:cubicBezTo>
                    <a:pt x="58" y="56"/>
                    <a:pt x="67" y="47"/>
                    <a:pt x="61" y="42"/>
                  </a:cubicBezTo>
                  <a:cubicBezTo>
                    <a:pt x="46" y="27"/>
                    <a:pt x="29" y="16"/>
                    <a:pt x="12" y="4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1727" y="2874"/>
              <a:ext cx="360" cy="353"/>
            </a:xfrm>
            <a:custGeom>
              <a:avLst/>
              <a:gdLst>
                <a:gd name="T0" fmla="*/ 6 w 59"/>
                <a:gd name="T1" fmla="*/ 14 h 58"/>
                <a:gd name="T2" fmla="*/ 47 w 59"/>
                <a:gd name="T3" fmla="*/ 53 h 58"/>
                <a:gd name="T4" fmla="*/ 53 w 59"/>
                <a:gd name="T5" fmla="*/ 43 h 58"/>
                <a:gd name="T6" fmla="*/ 14 w 59"/>
                <a:gd name="T7" fmla="*/ 6 h 58"/>
                <a:gd name="T8" fmla="*/ 6 w 59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6" y="14"/>
                  </a:moveTo>
                  <a:cubicBezTo>
                    <a:pt x="19" y="28"/>
                    <a:pt x="32" y="42"/>
                    <a:pt x="47" y="53"/>
                  </a:cubicBezTo>
                  <a:cubicBezTo>
                    <a:pt x="53" y="58"/>
                    <a:pt x="59" y="48"/>
                    <a:pt x="53" y="43"/>
                  </a:cubicBezTo>
                  <a:cubicBezTo>
                    <a:pt x="39" y="32"/>
                    <a:pt x="27" y="19"/>
                    <a:pt x="14" y="6"/>
                  </a:cubicBezTo>
                  <a:cubicBezTo>
                    <a:pt x="9" y="0"/>
                    <a:pt x="0" y="9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1636" y="1411"/>
              <a:ext cx="1364" cy="1555"/>
            </a:xfrm>
            <a:custGeom>
              <a:avLst/>
              <a:gdLst>
                <a:gd name="T0" fmla="*/ 40 w 224"/>
                <a:gd name="T1" fmla="*/ 220 h 256"/>
                <a:gd name="T2" fmla="*/ 31 w 224"/>
                <a:gd name="T3" fmla="*/ 82 h 256"/>
                <a:gd name="T4" fmla="*/ 159 w 224"/>
                <a:gd name="T5" fmla="*/ 31 h 256"/>
                <a:gd name="T6" fmla="*/ 205 w 224"/>
                <a:gd name="T7" fmla="*/ 131 h 256"/>
                <a:gd name="T8" fmla="*/ 94 w 224"/>
                <a:gd name="T9" fmla="*/ 242 h 256"/>
                <a:gd name="T10" fmla="*/ 102 w 224"/>
                <a:gd name="T11" fmla="*/ 251 h 256"/>
                <a:gd name="T12" fmla="*/ 218 w 224"/>
                <a:gd name="T13" fmla="*/ 122 h 256"/>
                <a:gd name="T14" fmla="*/ 159 w 224"/>
                <a:gd name="T15" fmla="*/ 18 h 256"/>
                <a:gd name="T16" fmla="*/ 24 w 224"/>
                <a:gd name="T17" fmla="*/ 70 h 256"/>
                <a:gd name="T18" fmla="*/ 30 w 224"/>
                <a:gd name="T19" fmla="*/ 226 h 256"/>
                <a:gd name="T20" fmla="*/ 40 w 224"/>
                <a:gd name="T21" fmla="*/ 2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56">
                  <a:moveTo>
                    <a:pt x="40" y="220"/>
                  </a:moveTo>
                  <a:cubicBezTo>
                    <a:pt x="22" y="177"/>
                    <a:pt x="15" y="126"/>
                    <a:pt x="31" y="82"/>
                  </a:cubicBezTo>
                  <a:cubicBezTo>
                    <a:pt x="50" y="32"/>
                    <a:pt x="112" y="14"/>
                    <a:pt x="159" y="31"/>
                  </a:cubicBezTo>
                  <a:cubicBezTo>
                    <a:pt x="199" y="45"/>
                    <a:pt x="213" y="93"/>
                    <a:pt x="205" y="131"/>
                  </a:cubicBezTo>
                  <a:cubicBezTo>
                    <a:pt x="193" y="188"/>
                    <a:pt x="133" y="208"/>
                    <a:pt x="94" y="242"/>
                  </a:cubicBezTo>
                  <a:cubicBezTo>
                    <a:pt x="88" y="247"/>
                    <a:pt x="96" y="256"/>
                    <a:pt x="102" y="251"/>
                  </a:cubicBezTo>
                  <a:cubicBezTo>
                    <a:pt x="147" y="211"/>
                    <a:pt x="211" y="190"/>
                    <a:pt x="218" y="122"/>
                  </a:cubicBezTo>
                  <a:cubicBezTo>
                    <a:pt x="224" y="77"/>
                    <a:pt x="203" y="34"/>
                    <a:pt x="159" y="18"/>
                  </a:cubicBezTo>
                  <a:cubicBezTo>
                    <a:pt x="109" y="0"/>
                    <a:pt x="47" y="22"/>
                    <a:pt x="24" y="70"/>
                  </a:cubicBezTo>
                  <a:cubicBezTo>
                    <a:pt x="0" y="117"/>
                    <a:pt x="10" y="179"/>
                    <a:pt x="30" y="226"/>
                  </a:cubicBezTo>
                  <a:cubicBezTo>
                    <a:pt x="33" y="233"/>
                    <a:pt x="44" y="227"/>
                    <a:pt x="40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1880" y="2049"/>
              <a:ext cx="261" cy="844"/>
            </a:xfrm>
            <a:custGeom>
              <a:avLst/>
              <a:gdLst>
                <a:gd name="T0" fmla="*/ 30 w 43"/>
                <a:gd name="T1" fmla="*/ 8 h 139"/>
                <a:gd name="T2" fmla="*/ 2 w 43"/>
                <a:gd name="T3" fmla="*/ 128 h 139"/>
                <a:gd name="T4" fmla="*/ 13 w 43"/>
                <a:gd name="T5" fmla="*/ 131 h 139"/>
                <a:gd name="T6" fmla="*/ 42 w 43"/>
                <a:gd name="T7" fmla="*/ 11 h 139"/>
                <a:gd name="T8" fmla="*/ 30 w 43"/>
                <a:gd name="T9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39">
                  <a:moveTo>
                    <a:pt x="30" y="8"/>
                  </a:moveTo>
                  <a:cubicBezTo>
                    <a:pt x="22" y="48"/>
                    <a:pt x="11" y="88"/>
                    <a:pt x="2" y="128"/>
                  </a:cubicBezTo>
                  <a:cubicBezTo>
                    <a:pt x="0" y="136"/>
                    <a:pt x="12" y="139"/>
                    <a:pt x="13" y="131"/>
                  </a:cubicBezTo>
                  <a:cubicBezTo>
                    <a:pt x="23" y="91"/>
                    <a:pt x="33" y="51"/>
                    <a:pt x="42" y="11"/>
                  </a:cubicBezTo>
                  <a:cubicBezTo>
                    <a:pt x="43" y="3"/>
                    <a:pt x="32" y="0"/>
                    <a:pt x="3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026" y="2182"/>
              <a:ext cx="578" cy="729"/>
            </a:xfrm>
            <a:custGeom>
              <a:avLst/>
              <a:gdLst>
                <a:gd name="T0" fmla="*/ 80 w 95"/>
                <a:gd name="T1" fmla="*/ 7 h 120"/>
                <a:gd name="T2" fmla="*/ 4 w 95"/>
                <a:gd name="T3" fmla="*/ 108 h 120"/>
                <a:gd name="T4" fmla="*/ 15 w 95"/>
                <a:gd name="T5" fmla="*/ 114 h 120"/>
                <a:gd name="T6" fmla="*/ 90 w 95"/>
                <a:gd name="T7" fmla="*/ 13 h 120"/>
                <a:gd name="T8" fmla="*/ 80 w 95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20">
                  <a:moveTo>
                    <a:pt x="80" y="7"/>
                  </a:moveTo>
                  <a:cubicBezTo>
                    <a:pt x="56" y="41"/>
                    <a:pt x="25" y="71"/>
                    <a:pt x="4" y="108"/>
                  </a:cubicBezTo>
                  <a:cubicBezTo>
                    <a:pt x="0" y="114"/>
                    <a:pt x="11" y="120"/>
                    <a:pt x="15" y="114"/>
                  </a:cubicBezTo>
                  <a:cubicBezTo>
                    <a:pt x="36" y="77"/>
                    <a:pt x="66" y="47"/>
                    <a:pt x="90" y="13"/>
                  </a:cubicBezTo>
                  <a:cubicBezTo>
                    <a:pt x="95" y="6"/>
                    <a:pt x="84" y="0"/>
                    <a:pt x="8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056" y="1964"/>
              <a:ext cx="530" cy="321"/>
            </a:xfrm>
            <a:custGeom>
              <a:avLst/>
              <a:gdLst>
                <a:gd name="T0" fmla="*/ 14 w 87"/>
                <a:gd name="T1" fmla="*/ 22 h 53"/>
                <a:gd name="T2" fmla="*/ 19 w 87"/>
                <a:gd name="T3" fmla="*/ 17 h 53"/>
                <a:gd name="T4" fmla="*/ 20 w 87"/>
                <a:gd name="T5" fmla="*/ 28 h 53"/>
                <a:gd name="T6" fmla="*/ 31 w 87"/>
                <a:gd name="T7" fmla="*/ 32 h 53"/>
                <a:gd name="T8" fmla="*/ 39 w 87"/>
                <a:gd name="T9" fmla="*/ 31 h 53"/>
                <a:gd name="T10" fmla="*/ 50 w 87"/>
                <a:gd name="T11" fmla="*/ 36 h 53"/>
                <a:gd name="T12" fmla="*/ 61 w 87"/>
                <a:gd name="T13" fmla="*/ 26 h 53"/>
                <a:gd name="T14" fmla="*/ 51 w 87"/>
                <a:gd name="T15" fmla="*/ 23 h 53"/>
                <a:gd name="T16" fmla="*/ 56 w 87"/>
                <a:gd name="T17" fmla="*/ 40 h 53"/>
                <a:gd name="T18" fmla="*/ 66 w 87"/>
                <a:gd name="T19" fmla="*/ 43 h 53"/>
                <a:gd name="T20" fmla="*/ 79 w 87"/>
                <a:gd name="T21" fmla="*/ 35 h 53"/>
                <a:gd name="T22" fmla="*/ 72 w 87"/>
                <a:gd name="T23" fmla="*/ 29 h 53"/>
                <a:gd name="T24" fmla="*/ 74 w 87"/>
                <a:gd name="T25" fmla="*/ 46 h 53"/>
                <a:gd name="T26" fmla="*/ 86 w 87"/>
                <a:gd name="T27" fmla="*/ 46 h 53"/>
                <a:gd name="T28" fmla="*/ 84 w 87"/>
                <a:gd name="T29" fmla="*/ 29 h 53"/>
                <a:gd name="T30" fmla="*/ 76 w 87"/>
                <a:gd name="T31" fmla="*/ 23 h 53"/>
                <a:gd name="T32" fmla="*/ 57 w 87"/>
                <a:gd name="T33" fmla="*/ 35 h 53"/>
                <a:gd name="T34" fmla="*/ 67 w 87"/>
                <a:gd name="T35" fmla="*/ 37 h 53"/>
                <a:gd name="T36" fmla="*/ 62 w 87"/>
                <a:gd name="T37" fmla="*/ 20 h 53"/>
                <a:gd name="T38" fmla="*/ 52 w 87"/>
                <a:gd name="T39" fmla="*/ 17 h 53"/>
                <a:gd name="T40" fmla="*/ 40 w 87"/>
                <a:gd name="T41" fmla="*/ 29 h 53"/>
                <a:gd name="T42" fmla="*/ 51 w 87"/>
                <a:gd name="T43" fmla="*/ 34 h 53"/>
                <a:gd name="T44" fmla="*/ 21 w 87"/>
                <a:gd name="T45" fmla="*/ 26 h 53"/>
                <a:gd name="T46" fmla="*/ 32 w 87"/>
                <a:gd name="T47" fmla="*/ 31 h 53"/>
                <a:gd name="T48" fmla="*/ 27 w 87"/>
                <a:gd name="T49" fmla="*/ 5 h 53"/>
                <a:gd name="T50" fmla="*/ 4 w 87"/>
                <a:gd name="T51" fmla="*/ 16 h 53"/>
                <a:gd name="T52" fmla="*/ 14 w 87"/>
                <a:gd name="T53" fmla="*/ 2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53">
                  <a:moveTo>
                    <a:pt x="14" y="22"/>
                  </a:moveTo>
                  <a:cubicBezTo>
                    <a:pt x="15" y="20"/>
                    <a:pt x="17" y="18"/>
                    <a:pt x="19" y="17"/>
                  </a:cubicBezTo>
                  <a:cubicBezTo>
                    <a:pt x="25" y="13"/>
                    <a:pt x="20" y="27"/>
                    <a:pt x="20" y="28"/>
                  </a:cubicBezTo>
                  <a:cubicBezTo>
                    <a:pt x="17" y="34"/>
                    <a:pt x="27" y="37"/>
                    <a:pt x="31" y="32"/>
                  </a:cubicBezTo>
                  <a:cubicBezTo>
                    <a:pt x="32" y="31"/>
                    <a:pt x="41" y="19"/>
                    <a:pt x="39" y="31"/>
                  </a:cubicBezTo>
                  <a:cubicBezTo>
                    <a:pt x="38" y="38"/>
                    <a:pt x="46" y="41"/>
                    <a:pt x="50" y="36"/>
                  </a:cubicBezTo>
                  <a:cubicBezTo>
                    <a:pt x="53" y="31"/>
                    <a:pt x="57" y="29"/>
                    <a:pt x="61" y="26"/>
                  </a:cubicBezTo>
                  <a:cubicBezTo>
                    <a:pt x="58" y="25"/>
                    <a:pt x="54" y="24"/>
                    <a:pt x="51" y="23"/>
                  </a:cubicBezTo>
                  <a:cubicBezTo>
                    <a:pt x="53" y="29"/>
                    <a:pt x="54" y="35"/>
                    <a:pt x="56" y="40"/>
                  </a:cubicBezTo>
                  <a:cubicBezTo>
                    <a:pt x="57" y="45"/>
                    <a:pt x="62" y="46"/>
                    <a:pt x="66" y="43"/>
                  </a:cubicBezTo>
                  <a:cubicBezTo>
                    <a:pt x="70" y="40"/>
                    <a:pt x="74" y="36"/>
                    <a:pt x="79" y="35"/>
                  </a:cubicBezTo>
                  <a:cubicBezTo>
                    <a:pt x="77" y="33"/>
                    <a:pt x="74" y="31"/>
                    <a:pt x="72" y="29"/>
                  </a:cubicBezTo>
                  <a:cubicBezTo>
                    <a:pt x="72" y="34"/>
                    <a:pt x="73" y="40"/>
                    <a:pt x="74" y="46"/>
                  </a:cubicBezTo>
                  <a:cubicBezTo>
                    <a:pt x="75" y="53"/>
                    <a:pt x="87" y="53"/>
                    <a:pt x="86" y="46"/>
                  </a:cubicBezTo>
                  <a:cubicBezTo>
                    <a:pt x="85" y="40"/>
                    <a:pt x="84" y="34"/>
                    <a:pt x="84" y="29"/>
                  </a:cubicBezTo>
                  <a:cubicBezTo>
                    <a:pt x="83" y="25"/>
                    <a:pt x="80" y="22"/>
                    <a:pt x="76" y="23"/>
                  </a:cubicBezTo>
                  <a:cubicBezTo>
                    <a:pt x="69" y="26"/>
                    <a:pt x="63" y="30"/>
                    <a:pt x="57" y="35"/>
                  </a:cubicBezTo>
                  <a:cubicBezTo>
                    <a:pt x="60" y="35"/>
                    <a:pt x="64" y="36"/>
                    <a:pt x="67" y="37"/>
                  </a:cubicBezTo>
                  <a:cubicBezTo>
                    <a:pt x="66" y="31"/>
                    <a:pt x="64" y="25"/>
                    <a:pt x="62" y="20"/>
                  </a:cubicBezTo>
                  <a:cubicBezTo>
                    <a:pt x="61" y="15"/>
                    <a:pt x="56" y="14"/>
                    <a:pt x="52" y="17"/>
                  </a:cubicBezTo>
                  <a:cubicBezTo>
                    <a:pt x="48" y="21"/>
                    <a:pt x="44" y="25"/>
                    <a:pt x="40" y="29"/>
                  </a:cubicBezTo>
                  <a:cubicBezTo>
                    <a:pt x="44" y="31"/>
                    <a:pt x="47" y="33"/>
                    <a:pt x="51" y="34"/>
                  </a:cubicBezTo>
                  <a:cubicBezTo>
                    <a:pt x="55" y="9"/>
                    <a:pt x="33" y="9"/>
                    <a:pt x="21" y="26"/>
                  </a:cubicBezTo>
                  <a:cubicBezTo>
                    <a:pt x="24" y="28"/>
                    <a:pt x="28" y="29"/>
                    <a:pt x="32" y="31"/>
                  </a:cubicBezTo>
                  <a:cubicBezTo>
                    <a:pt x="35" y="22"/>
                    <a:pt x="37" y="11"/>
                    <a:pt x="27" y="5"/>
                  </a:cubicBezTo>
                  <a:cubicBezTo>
                    <a:pt x="18" y="0"/>
                    <a:pt x="8" y="9"/>
                    <a:pt x="4" y="16"/>
                  </a:cubicBezTo>
                  <a:cubicBezTo>
                    <a:pt x="0" y="23"/>
                    <a:pt x="10" y="29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文本框 45"/>
          <p:cNvSpPr txBox="1"/>
          <p:nvPr/>
        </p:nvSpPr>
        <p:spPr>
          <a:xfrm>
            <a:off x="4603673" y="776561"/>
            <a:ext cx="3031496" cy="646280"/>
          </a:xfrm>
          <a:prstGeom prst="rect">
            <a:avLst/>
          </a:prstGeom>
          <a:noFill/>
        </p:spPr>
        <p:txBody>
          <a:bodyPr wrap="none" lIns="91389" tIns="45695" rIns="91389" bIns="45695" rtlCol="0">
            <a:spAutoFit/>
          </a:bodyPr>
          <a:lstStyle/>
          <a:p>
            <a:pPr algn="ctr"/>
            <a:r>
              <a:rPr lang="en-US" altLang="zh-CN" sz="3600" b="1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 MỞ ĐẦU</a:t>
            </a:r>
            <a:endParaRPr lang="zh-CN" altLang="en-US" sz="3600" b="1" dirty="0">
              <a:solidFill>
                <a:srgbClr val="FFE88B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146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2574208" y="512108"/>
            <a:ext cx="6785693" cy="569387"/>
            <a:chOff x="2080746" y="351228"/>
            <a:chExt cx="4665611" cy="838319"/>
          </a:xfrm>
        </p:grpSpPr>
        <p:grpSp>
          <p:nvGrpSpPr>
            <p:cNvPr id="93" name="组合 92"/>
            <p:cNvGrpSpPr/>
            <p:nvPr/>
          </p:nvGrpSpPr>
          <p:grpSpPr>
            <a:xfrm>
              <a:off x="2327920" y="626210"/>
              <a:ext cx="4418437" cy="495365"/>
              <a:chOff x="4865380" y="5381090"/>
              <a:chExt cx="4418437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973006" y="5381090"/>
                <a:ext cx="310811" cy="459362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4865380" y="5641644"/>
                <a:ext cx="3690977" cy="234811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2080746" y="351228"/>
              <a:ext cx="4354800" cy="838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0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10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  3. Địa lí và cuộc sống </a:t>
              </a:r>
              <a:endParaRPr lang="zh-CN" altLang="en-US" sz="3100" dirty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1153009" y="1252014"/>
            <a:ext cx="4118012" cy="538558"/>
          </a:xfrm>
          <a:prstGeom prst="rect">
            <a:avLst/>
          </a:prstGeom>
        </p:spPr>
        <p:txBody>
          <a:bodyPr wrap="none" lIns="91389" tIns="45695" rIns="91389" bIns="45695">
            <a:spAutoFit/>
          </a:bodyPr>
          <a:lstStyle/>
          <a:p>
            <a:r>
              <a:rPr lang="en-US" sz="2900" b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NHIỆM </a:t>
            </a:r>
            <a:r>
              <a:rPr lang="en-US" sz="2900" b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VỤ  </a:t>
            </a:r>
            <a:r>
              <a:rPr lang="en-US" sz="2900" b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CÁ NHÂN </a:t>
            </a:r>
            <a:endParaRPr lang="en-US" sz="29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组合 1"/>
          <p:cNvGrpSpPr/>
          <p:nvPr/>
        </p:nvGrpSpPr>
        <p:grpSpPr>
          <a:xfrm>
            <a:off x="1498600" y="1625600"/>
            <a:ext cx="9131300" cy="2819400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12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3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4" name="Freeform 7"/>
            <p:cNvSpPr/>
            <p:nvPr/>
          </p:nvSpPr>
          <p:spPr bwMode="auto">
            <a:xfrm>
              <a:off x="5258893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5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6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7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18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9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20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1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2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3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5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6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107" name="矩形 101"/>
          <p:cNvSpPr/>
          <p:nvPr/>
        </p:nvSpPr>
        <p:spPr>
          <a:xfrm>
            <a:off x="2782653" y="2184730"/>
            <a:ext cx="5869045" cy="2628361"/>
          </a:xfrm>
          <a:prstGeom prst="rect">
            <a:avLst/>
          </a:prstGeom>
        </p:spPr>
        <p:txBody>
          <a:bodyPr wrap="square" lIns="91389" tIns="45695" rIns="91389" bIns="45695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/>
            <a:r>
              <a:rPr lang="nl-NL" sz="28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 ví dụ cụ thể để thấy được vai trò của kiến thức Địa lí đối với cuộc sống.</a:t>
            </a:r>
            <a:endParaRPr lang="en-US" sz="28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8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endParaRPr lang="zh-CN" altLang="en-US" sz="2400" b="1" i="1" dirty="0">
              <a:solidFill>
                <a:prstClr val="white"/>
              </a:solidFill>
              <a:latin typeface="Times New Roman" pitchFamily="18" charset="0"/>
              <a:ea typeface="汉仪喵魂体W" panose="00020600040101010101" pitchFamily="18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13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0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3149612" y="449761"/>
            <a:ext cx="5892799" cy="907941"/>
            <a:chOff x="994820" y="448892"/>
            <a:chExt cx="5886671" cy="907941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1306943"/>
                <a:endParaRPr lang="zh-CN" altLang="en-US" sz="26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06943"/>
                <a:endParaRPr lang="zh-CN" altLang="en-US" sz="260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69" y="448892"/>
              <a:ext cx="4679202" cy="9079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306943"/>
              <a:r>
                <a:rPr lang="en-US" altLang="zh-CN" sz="5300" b="1">
                  <a:solidFill>
                    <a:srgbClr val="FF0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LUYỆN TẬP</a:t>
              </a:r>
              <a:endParaRPr lang="zh-CN" altLang="en-US" sz="53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769517"/>
              </p:ext>
            </p:extLst>
          </p:nvPr>
        </p:nvGraphicFramePr>
        <p:xfrm>
          <a:off x="525165" y="2301055"/>
          <a:ext cx="11298536" cy="26876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3335">
                  <a:extLst>
                    <a:ext uri="{9D8B030D-6E8A-4147-A177-3AD203B41FA5}">
                      <a16:colId xmlns:a16="http://schemas.microsoft.com/office/drawing/2014/main" xmlns="" val="314795934"/>
                    </a:ext>
                  </a:extLst>
                </a:gridCol>
                <a:gridCol w="3327400">
                  <a:extLst>
                    <a:ext uri="{9D8B030D-6E8A-4147-A177-3AD203B41FA5}">
                      <a16:colId xmlns:a16="http://schemas.microsoft.com/office/drawing/2014/main" xmlns="" val="945544813"/>
                    </a:ext>
                  </a:extLst>
                </a:gridCol>
                <a:gridCol w="3987801">
                  <a:extLst>
                    <a:ext uri="{9D8B030D-6E8A-4147-A177-3AD203B41FA5}">
                      <a16:colId xmlns:a16="http://schemas.microsoft.com/office/drawing/2014/main" xmlns="" val="2898178223"/>
                    </a:ext>
                  </a:extLst>
                </a:gridCol>
              </a:tblGrid>
              <a:tr h="44622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8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8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80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4026713099"/>
                  </a:ext>
                </a:extLst>
              </a:tr>
              <a:tr h="22310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 điều em thấy hứng thú về môn Địa lí.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 học được điều gì qua bài học hôm nay?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2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 tiếp tục tìm hiểu thông tin về Địa lí bằng cách nào?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48294785"/>
                  </a:ext>
                </a:extLst>
              </a:tr>
            </a:tbl>
          </a:graphicData>
        </a:graphic>
      </p:graphicFrame>
      <p:sp>
        <p:nvSpPr>
          <p:cNvPr id="12" name="文本框 45"/>
          <p:cNvSpPr txBox="1"/>
          <p:nvPr/>
        </p:nvSpPr>
        <p:spPr>
          <a:xfrm>
            <a:off x="2072299" y="1419517"/>
            <a:ext cx="7814857" cy="646280"/>
          </a:xfrm>
          <a:prstGeom prst="rect">
            <a:avLst/>
          </a:prstGeom>
          <a:noFill/>
        </p:spPr>
        <p:txBody>
          <a:bodyPr wrap="none" lIns="91389" tIns="45695" rIns="91389" bIns="45695" rtlCol="0">
            <a:spAutoFit/>
          </a:bodyPr>
          <a:lstStyle/>
          <a:p>
            <a:pPr algn="ctr"/>
            <a:r>
              <a:rPr lang="en-US" altLang="zh-CN" sz="3600" b="1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Điền thông tin để hoàn thành bảng sau</a:t>
            </a:r>
            <a:endParaRPr lang="zh-CN" altLang="en-US" sz="3600" b="1" dirty="0">
              <a:solidFill>
                <a:srgbClr val="FFE88B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489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389197" y="325694"/>
            <a:ext cx="5772482" cy="907941"/>
            <a:chOff x="994820" y="448892"/>
            <a:chExt cx="5886671" cy="907941"/>
          </a:xfrm>
        </p:grpSpPr>
        <p:grpSp>
          <p:nvGrpSpPr>
            <p:cNvPr id="93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95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pPr defTabSz="1307501"/>
                <a:endParaRPr lang="zh-CN" altLang="en-US" sz="260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307501"/>
                <a:endParaRPr lang="zh-CN" altLang="en-US" sz="260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94" name="文本框 93"/>
            <p:cNvSpPr txBox="1"/>
            <p:nvPr/>
          </p:nvSpPr>
          <p:spPr>
            <a:xfrm>
              <a:off x="1595869" y="448892"/>
              <a:ext cx="3902387" cy="9079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307501"/>
              <a:r>
                <a:rPr lang="en-US" altLang="zh-CN" sz="5300" b="1">
                  <a:solidFill>
                    <a:srgbClr val="FF0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VẬN DỤNG</a:t>
              </a:r>
              <a:endParaRPr lang="zh-CN" altLang="en-US" sz="53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389198" y="1348123"/>
            <a:ext cx="11396404" cy="2176825"/>
          </a:xfrm>
          <a:prstGeom prst="rect">
            <a:avLst/>
          </a:prstGeom>
        </p:spPr>
        <p:txBody>
          <a:bodyPr wrap="square" lIns="108850" tIns="54425" rIns="108850" bIns="54425">
            <a:spAutoFit/>
          </a:bodyPr>
          <a:lstStyle/>
          <a:p>
            <a:pPr indent="544247" algn="just" defTabSz="1307501" fontAlgn="base">
              <a:lnSpc>
                <a:spcPct val="115000"/>
              </a:lnSpc>
              <a:spcBef>
                <a:spcPct val="0"/>
              </a:spcBef>
            </a:pPr>
            <a:r>
              <a:rPr lang="en-US" sz="4000" b="1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nl-NL" sz="40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 tầm những câu ca dao và tục ngữ </a:t>
            </a:r>
            <a:r>
              <a:rPr lang="en-US" sz="40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 về mối quan hệ giữa thiên nhiên và con người.</a:t>
            </a:r>
            <a:endParaRPr lang="en-US" sz="400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44247" algn="just" defTabSz="1307501" fontAlgn="base">
              <a:lnSpc>
                <a:spcPct val="115000"/>
              </a:lnSpc>
              <a:spcBef>
                <a:spcPct val="0"/>
              </a:spcBef>
            </a:pPr>
            <a:endParaRPr lang="en-US" sz="4000" b="1">
              <a:solidFill>
                <a:srgbClr val="00B0F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335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"/>
            <a:ext cx="122047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342" y="10"/>
            <a:ext cx="12405353" cy="697074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"/>
            <a:ext cx="12204700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9835" y="4543066"/>
            <a:ext cx="2230809" cy="20930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1947">
            <a:off x="-735626" y="4927601"/>
            <a:ext cx="583268" cy="4095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12174">
            <a:off x="12295990" y="5663640"/>
            <a:ext cx="466376" cy="436636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7713" y="991464"/>
            <a:ext cx="1487437" cy="139321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82" y="731606"/>
            <a:ext cx="1997731" cy="6239144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8395964" y="2087411"/>
            <a:ext cx="1354086" cy="1168596"/>
            <a:chOff x="8395962" y="2087411"/>
            <a:chExt cx="1354086" cy="1168595"/>
          </a:xfrm>
        </p:grpSpPr>
        <p:sp>
          <p:nvSpPr>
            <p:cNvPr id="18" name="圆角矩形 17"/>
            <p:cNvSpPr/>
            <p:nvPr/>
          </p:nvSpPr>
          <p:spPr>
            <a:xfrm rot="897728">
              <a:off x="8395962" y="2087411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 rot="854957">
              <a:off x="8544653" y="2248515"/>
              <a:ext cx="1056700" cy="8463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900" dirty="0" err="1" smtClean="0">
                  <a:solidFill>
                    <a:srgbClr val="FF6900"/>
                  </a:solidFill>
                  <a:latin typeface="Times New Roman" panose="02020603050405020304" pitchFamily="18" charset="0"/>
                  <a:ea typeface="方正少儿简体" panose="03000509000000000000" pitchFamily="65" charset="-122"/>
                  <a:cs typeface="Times New Roman" panose="02020603050405020304" pitchFamily="18" charset="0"/>
                </a:rPr>
                <a:t>Em</a:t>
              </a:r>
              <a:endParaRPr lang="zh-CN" altLang="en-US" sz="4900" dirty="0">
                <a:solidFill>
                  <a:srgbClr val="FF6900"/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3015168" y="1678432"/>
            <a:ext cx="1406079" cy="1168596"/>
            <a:chOff x="3015178" y="1678431"/>
            <a:chExt cx="1406080" cy="1168595"/>
          </a:xfrm>
        </p:grpSpPr>
        <p:sp>
          <p:nvSpPr>
            <p:cNvPr id="15" name="圆角矩形 14"/>
            <p:cNvSpPr/>
            <p:nvPr/>
          </p:nvSpPr>
          <p:spPr>
            <a:xfrm rot="20821610">
              <a:off x="3067172" y="1678431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 rot="20718769">
              <a:off x="3015178" y="1877069"/>
              <a:ext cx="1335623" cy="8463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900" dirty="0" err="1">
                  <a:solidFill>
                    <a:srgbClr val="099F00"/>
                  </a:solidFill>
                  <a:latin typeface="Times New Roman" panose="02020603050405020304" pitchFamily="18" charset="0"/>
                  <a:ea typeface="方正少儿简体" panose="03000509000000000000" pitchFamily="65" charset="-122"/>
                  <a:cs typeface="Times New Roman" panose="02020603050405020304" pitchFamily="18" charset="0"/>
                </a:rPr>
                <a:t>Tạm</a:t>
              </a:r>
              <a:endParaRPr lang="zh-CN" altLang="en-US" sz="4900" dirty="0">
                <a:solidFill>
                  <a:srgbClr val="099F00"/>
                </a:solidFill>
                <a:latin typeface="Times New Roman" panose="02020603050405020304" pitchFamily="18" charset="0"/>
                <a:ea typeface="方正少儿简体" panose="03000509000000000000" pitchFamily="65" charset="-122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4763784" y="2031260"/>
            <a:ext cx="1354086" cy="1168596"/>
            <a:chOff x="4763782" y="2031260"/>
            <a:chExt cx="1354086" cy="1168595"/>
          </a:xfrm>
        </p:grpSpPr>
        <p:sp>
          <p:nvSpPr>
            <p:cNvPr id="16" name="圆角矩形 15"/>
            <p:cNvSpPr/>
            <p:nvPr/>
          </p:nvSpPr>
          <p:spPr>
            <a:xfrm rot="897728">
              <a:off x="4763782" y="2031260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 rot="987423">
              <a:off x="4793805" y="2195805"/>
              <a:ext cx="1266693" cy="8463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900" dirty="0" err="1">
                  <a:solidFill>
                    <a:srgbClr val="FFC000"/>
                  </a:solidFill>
                  <a:latin typeface="Times New Roman" panose="02020603050405020304" pitchFamily="18" charset="0"/>
                  <a:ea typeface="方正少儿简体" panose="03000509000000000000" pitchFamily="65" charset="-122"/>
                  <a:cs typeface="Times New Roman" panose="02020603050405020304" pitchFamily="18" charset="0"/>
                </a:rPr>
                <a:t>Biệt</a:t>
              </a:r>
              <a:endParaRPr lang="zh-CN" altLang="en-US" sz="49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545748" y="1967332"/>
            <a:ext cx="1354085" cy="1168596"/>
            <a:chOff x="6545751" y="1967332"/>
            <a:chExt cx="1354086" cy="1168595"/>
          </a:xfrm>
        </p:grpSpPr>
        <p:sp>
          <p:nvSpPr>
            <p:cNvPr id="17" name="圆角矩形 16"/>
            <p:cNvSpPr/>
            <p:nvPr/>
          </p:nvSpPr>
          <p:spPr>
            <a:xfrm rot="20821610">
              <a:off x="6545751" y="1967332"/>
              <a:ext cx="1354086" cy="1168595"/>
            </a:xfrm>
            <a:prstGeom prst="roundRect">
              <a:avLst>
                <a:gd name="adj" fmla="val 10318"/>
              </a:avLst>
            </a:prstGeom>
            <a:solidFill>
              <a:srgbClr val="FAFFF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矩形 21"/>
            <p:cNvSpPr/>
            <p:nvPr/>
          </p:nvSpPr>
          <p:spPr>
            <a:xfrm rot="20892565">
              <a:off x="6645547" y="2168229"/>
              <a:ext cx="1160896" cy="8463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900" dirty="0" err="1" smtClean="0">
                  <a:solidFill>
                    <a:srgbClr val="FF4F66"/>
                  </a:solidFill>
                  <a:latin typeface="Times New Roman" panose="02020603050405020304" pitchFamily="18" charset="0"/>
                  <a:ea typeface="方正少儿简体" panose="03000509000000000000" pitchFamily="65" charset="-122"/>
                  <a:cs typeface="Times New Roman" panose="02020603050405020304" pitchFamily="18" charset="0"/>
                </a:rPr>
                <a:t>Các</a:t>
              </a:r>
              <a:endParaRPr lang="zh-CN" altLang="en-US" sz="4900" dirty="0">
                <a:solidFill>
                  <a:srgbClr val="FF4F6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4" name="矩形 23"/>
          <p:cNvSpPr/>
          <p:nvPr/>
        </p:nvSpPr>
        <p:spPr>
          <a:xfrm rot="18455707">
            <a:off x="2709944" y="1805008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9" tIns="45695" rIns="91389" bIns="45695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矩形 24"/>
          <p:cNvSpPr/>
          <p:nvPr/>
        </p:nvSpPr>
        <p:spPr>
          <a:xfrm rot="20118966">
            <a:off x="4635925" y="1816639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9" tIns="45695" rIns="91389" bIns="45695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矩形 25"/>
          <p:cNvSpPr/>
          <p:nvPr/>
        </p:nvSpPr>
        <p:spPr>
          <a:xfrm rot="1119809">
            <a:off x="7357675" y="1852964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9" tIns="45695" rIns="91389" bIns="45695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矩形 26"/>
          <p:cNvSpPr/>
          <p:nvPr/>
        </p:nvSpPr>
        <p:spPr>
          <a:xfrm rot="20691888">
            <a:off x="9084817" y="2014730"/>
            <a:ext cx="654056" cy="177371"/>
          </a:xfrm>
          <a:prstGeom prst="rect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89" tIns="45695" rIns="91389" bIns="45695" rtlCol="0" anchor="ctr"/>
          <a:lstStyle/>
          <a:p>
            <a:pPr algn="ctr"/>
            <a:endParaRPr lang="zh-CN" altLang="en-US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691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blinds dir="vert"/>
      </p:transition>
    </mc:Choice>
    <mc:Fallback xmlns="">
      <p:transition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700" y="436562"/>
            <a:ext cx="2214563" cy="289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8700" y="436562"/>
            <a:ext cx="2286000" cy="289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 descr="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301" y="330200"/>
            <a:ext cx="2311400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4700" y="3675062"/>
            <a:ext cx="2214563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 descr="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7287" y="3675062"/>
            <a:ext cx="2028825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12" descr="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8113" y="3700462"/>
            <a:ext cx="2289174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5566047" y="3228945"/>
            <a:ext cx="1059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1 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7783513" y="3276598"/>
            <a:ext cx="1059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</a:t>
            </a:r>
            <a:r>
              <a:rPr lang="en-US" sz="2000" b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0485981" y="3267045"/>
            <a:ext cx="1059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3 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693048" y="6170552"/>
            <a:ext cx="1059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</a:t>
            </a:r>
            <a:r>
              <a:rPr lang="en-US" sz="2000" b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982222" y="6170552"/>
            <a:ext cx="1059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</a:t>
            </a:r>
            <a:r>
              <a:rPr lang="en-US" sz="2000" b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0235427" y="6186396"/>
            <a:ext cx="10599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 </a:t>
            </a:r>
            <a:r>
              <a:rPr lang="en-US" sz="2000" b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 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矩形 101"/>
          <p:cNvSpPr/>
          <p:nvPr/>
        </p:nvSpPr>
        <p:spPr>
          <a:xfrm>
            <a:off x="759663" y="2612493"/>
            <a:ext cx="3685593" cy="3083871"/>
          </a:xfrm>
          <a:prstGeom prst="rect">
            <a:avLst/>
          </a:prstGeom>
        </p:spPr>
        <p:txBody>
          <a:bodyPr wrap="square" lIns="91389" tIns="45695" rIns="91389" bIns="45695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just">
              <a:lnSpc>
                <a:spcPct val="120000"/>
              </a:lnSpc>
            </a:pPr>
            <a:r>
              <a:rPr lang="en-US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1.Quan </a:t>
            </a:r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 các bức ảnh, gọi tên các hiện tượng thiên nhiên và hoạt động kinh tế xã hội trong từng hình</a:t>
            </a:r>
            <a:r>
              <a:rPr lang="en-US" sz="2400" b="1" i="1" smtClean="0">
                <a:solidFill>
                  <a:schemeClr val="bg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20000"/>
              </a:lnSpc>
            </a:pPr>
            <a:r>
              <a:rPr lang="en-US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Kể thêm các hiện tượng thiên nhiên mà hàng ngày các em quan sát được.</a:t>
            </a:r>
            <a:endParaRPr lang="en-US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endParaRPr lang="zh-CN" altLang="en-US" sz="2400" b="1" i="1" dirty="0">
              <a:solidFill>
                <a:schemeClr val="bg1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29" name="组合 1"/>
          <p:cNvGrpSpPr/>
          <p:nvPr/>
        </p:nvGrpSpPr>
        <p:grpSpPr>
          <a:xfrm>
            <a:off x="326570" y="1604210"/>
            <a:ext cx="5159829" cy="4744339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0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1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2" name="Freeform 7"/>
            <p:cNvSpPr/>
            <p:nvPr/>
          </p:nvSpPr>
          <p:spPr bwMode="auto">
            <a:xfrm>
              <a:off x="5292726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3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4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5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37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38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2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3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4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5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6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7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8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1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2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3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4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5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6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7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8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9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0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1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2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3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4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5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6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7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8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19" name="组合 91"/>
          <p:cNvGrpSpPr/>
          <p:nvPr/>
        </p:nvGrpSpPr>
        <p:grpSpPr>
          <a:xfrm>
            <a:off x="994821" y="610702"/>
            <a:ext cx="3731016" cy="769441"/>
            <a:chOff x="994820" y="496392"/>
            <a:chExt cx="5886671" cy="769441"/>
          </a:xfrm>
        </p:grpSpPr>
        <p:grpSp>
          <p:nvGrpSpPr>
            <p:cNvPr id="120" name="组合 92"/>
            <p:cNvGrpSpPr/>
            <p:nvPr/>
          </p:nvGrpSpPr>
          <p:grpSpPr>
            <a:xfrm>
              <a:off x="994820" y="626210"/>
              <a:ext cx="5886671" cy="495365"/>
              <a:chOff x="3532280" y="5381090"/>
              <a:chExt cx="5886671" cy="495365"/>
            </a:xfrm>
          </p:grpSpPr>
          <p:sp>
            <p:nvSpPr>
              <p:cNvPr id="122" name="Freeform 34"/>
              <p:cNvSpPr>
                <a:spLocks noEditPoints="1"/>
              </p:cNvSpPr>
              <p:nvPr/>
            </p:nvSpPr>
            <p:spPr bwMode="auto">
              <a:xfrm>
                <a:off x="8625557" y="5381090"/>
                <a:ext cx="793394" cy="459363"/>
              </a:xfrm>
              <a:custGeom>
                <a:avLst/>
                <a:gdLst>
                  <a:gd name="T0" fmla="*/ 97 w 97"/>
                  <a:gd name="T1" fmla="*/ 16 h 63"/>
                  <a:gd name="T2" fmla="*/ 90 w 97"/>
                  <a:gd name="T3" fmla="*/ 22 h 63"/>
                  <a:gd name="T4" fmla="*/ 75 w 97"/>
                  <a:gd name="T5" fmla="*/ 33 h 63"/>
                  <a:gd name="T6" fmla="*/ 46 w 97"/>
                  <a:gd name="T7" fmla="*/ 51 h 63"/>
                  <a:gd name="T8" fmla="*/ 29 w 97"/>
                  <a:gd name="T9" fmla="*/ 63 h 63"/>
                  <a:gd name="T10" fmla="*/ 26 w 97"/>
                  <a:gd name="T11" fmla="*/ 62 h 63"/>
                  <a:gd name="T12" fmla="*/ 16 w 97"/>
                  <a:gd name="T13" fmla="*/ 47 h 63"/>
                  <a:gd name="T14" fmla="*/ 2 w 97"/>
                  <a:gd name="T15" fmla="*/ 48 h 63"/>
                  <a:gd name="T16" fmla="*/ 10 w 97"/>
                  <a:gd name="T17" fmla="*/ 28 h 63"/>
                  <a:gd name="T18" fmla="*/ 10 w 97"/>
                  <a:gd name="T19" fmla="*/ 26 h 63"/>
                  <a:gd name="T20" fmla="*/ 18 w 97"/>
                  <a:gd name="T21" fmla="*/ 0 h 63"/>
                  <a:gd name="T22" fmla="*/ 40 w 97"/>
                  <a:gd name="T23" fmla="*/ 5 h 63"/>
                  <a:gd name="T24" fmla="*/ 75 w 97"/>
                  <a:gd name="T25" fmla="*/ 13 h 63"/>
                  <a:gd name="T26" fmla="*/ 94 w 97"/>
                  <a:gd name="T27" fmla="*/ 15 h 63"/>
                  <a:gd name="T28" fmla="*/ 97 w 97"/>
                  <a:gd name="T29" fmla="*/ 16 h 63"/>
                  <a:gd name="T30" fmla="*/ 20 w 97"/>
                  <a:gd name="T31" fmla="*/ 3 h 63"/>
                  <a:gd name="T32" fmla="*/ 16 w 97"/>
                  <a:gd name="T33" fmla="*/ 18 h 63"/>
                  <a:gd name="T34" fmla="*/ 14 w 97"/>
                  <a:gd name="T35" fmla="*/ 26 h 63"/>
                  <a:gd name="T36" fmla="*/ 65 w 97"/>
                  <a:gd name="T37" fmla="*/ 20 h 63"/>
                  <a:gd name="T38" fmla="*/ 86 w 97"/>
                  <a:gd name="T39" fmla="*/ 17 h 63"/>
                  <a:gd name="T40" fmla="*/ 20 w 97"/>
                  <a:gd name="T41" fmla="*/ 3 h 63"/>
                  <a:gd name="T42" fmla="*/ 14 w 97"/>
                  <a:gd name="T43" fmla="*/ 38 h 63"/>
                  <a:gd name="T44" fmla="*/ 28 w 97"/>
                  <a:gd name="T45" fmla="*/ 60 h 63"/>
                  <a:gd name="T46" fmla="*/ 82 w 97"/>
                  <a:gd name="T47" fmla="*/ 24 h 63"/>
                  <a:gd name="T48" fmla="*/ 82 w 97"/>
                  <a:gd name="T49" fmla="*/ 23 h 63"/>
                  <a:gd name="T50" fmla="*/ 14 w 97"/>
                  <a:gd name="T51" fmla="*/ 38 h 63"/>
                  <a:gd name="T52" fmla="*/ 13 w 97"/>
                  <a:gd name="T53" fmla="*/ 29 h 63"/>
                  <a:gd name="T54" fmla="*/ 7 w 97"/>
                  <a:gd name="T55" fmla="*/ 40 h 63"/>
                  <a:gd name="T56" fmla="*/ 12 w 97"/>
                  <a:gd name="T57" fmla="*/ 35 h 63"/>
                  <a:gd name="T58" fmla="*/ 15 w 97"/>
                  <a:gd name="T59" fmla="*/ 36 h 63"/>
                  <a:gd name="T60" fmla="*/ 57 w 97"/>
                  <a:gd name="T61" fmla="*/ 27 h 63"/>
                  <a:gd name="T62" fmla="*/ 77 w 97"/>
                  <a:gd name="T63" fmla="*/ 21 h 63"/>
                  <a:gd name="T64" fmla="*/ 13 w 97"/>
                  <a:gd name="T65" fmla="*/ 29 h 63"/>
                  <a:gd name="T66" fmla="*/ 6 w 97"/>
                  <a:gd name="T67" fmla="*/ 45 h 63"/>
                  <a:gd name="T68" fmla="*/ 14 w 97"/>
                  <a:gd name="T69" fmla="*/ 44 h 63"/>
                  <a:gd name="T70" fmla="*/ 11 w 97"/>
                  <a:gd name="T71" fmla="*/ 39 h 63"/>
                  <a:gd name="T72" fmla="*/ 6 w 97"/>
                  <a:gd name="T73" fmla="*/ 45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97" h="63">
                    <a:moveTo>
                      <a:pt x="97" y="16"/>
                    </a:moveTo>
                    <a:cubicBezTo>
                      <a:pt x="96" y="20"/>
                      <a:pt x="92" y="19"/>
                      <a:pt x="90" y="22"/>
                    </a:cubicBezTo>
                    <a:cubicBezTo>
                      <a:pt x="85" y="24"/>
                      <a:pt x="80" y="29"/>
                      <a:pt x="75" y="33"/>
                    </a:cubicBezTo>
                    <a:cubicBezTo>
                      <a:pt x="65" y="38"/>
                      <a:pt x="56" y="45"/>
                      <a:pt x="46" y="51"/>
                    </a:cubicBezTo>
                    <a:cubicBezTo>
                      <a:pt x="40" y="54"/>
                      <a:pt x="35" y="58"/>
                      <a:pt x="29" y="63"/>
                    </a:cubicBezTo>
                    <a:cubicBezTo>
                      <a:pt x="28" y="62"/>
                      <a:pt x="27" y="62"/>
                      <a:pt x="26" y="62"/>
                    </a:cubicBezTo>
                    <a:cubicBezTo>
                      <a:pt x="22" y="57"/>
                      <a:pt x="20" y="52"/>
                      <a:pt x="16" y="47"/>
                    </a:cubicBezTo>
                    <a:cubicBezTo>
                      <a:pt x="12" y="47"/>
                      <a:pt x="6" y="49"/>
                      <a:pt x="2" y="48"/>
                    </a:cubicBezTo>
                    <a:cubicBezTo>
                      <a:pt x="0" y="42"/>
                      <a:pt x="7" y="35"/>
                      <a:pt x="10" y="28"/>
                    </a:cubicBezTo>
                    <a:cubicBezTo>
                      <a:pt x="10" y="27"/>
                      <a:pt x="10" y="26"/>
                      <a:pt x="10" y="26"/>
                    </a:cubicBezTo>
                    <a:cubicBezTo>
                      <a:pt x="13" y="17"/>
                      <a:pt x="15" y="8"/>
                      <a:pt x="18" y="0"/>
                    </a:cubicBezTo>
                    <a:cubicBezTo>
                      <a:pt x="25" y="0"/>
                      <a:pt x="33" y="4"/>
                      <a:pt x="40" y="5"/>
                    </a:cubicBezTo>
                    <a:cubicBezTo>
                      <a:pt x="51" y="8"/>
                      <a:pt x="63" y="10"/>
                      <a:pt x="75" y="13"/>
                    </a:cubicBezTo>
                    <a:cubicBezTo>
                      <a:pt x="81" y="13"/>
                      <a:pt x="88" y="15"/>
                      <a:pt x="94" y="15"/>
                    </a:cubicBezTo>
                    <a:cubicBezTo>
                      <a:pt x="95" y="15"/>
                      <a:pt x="96" y="14"/>
                      <a:pt x="97" y="16"/>
                    </a:cubicBezTo>
                    <a:close/>
                    <a:moveTo>
                      <a:pt x="20" y="3"/>
                    </a:moveTo>
                    <a:cubicBezTo>
                      <a:pt x="18" y="8"/>
                      <a:pt x="16" y="13"/>
                      <a:pt x="16" y="18"/>
                    </a:cubicBezTo>
                    <a:cubicBezTo>
                      <a:pt x="15" y="21"/>
                      <a:pt x="13" y="23"/>
                      <a:pt x="14" y="26"/>
                    </a:cubicBezTo>
                    <a:cubicBezTo>
                      <a:pt x="31" y="24"/>
                      <a:pt x="48" y="21"/>
                      <a:pt x="65" y="20"/>
                    </a:cubicBezTo>
                    <a:cubicBezTo>
                      <a:pt x="72" y="18"/>
                      <a:pt x="80" y="19"/>
                      <a:pt x="86" y="17"/>
                    </a:cubicBezTo>
                    <a:cubicBezTo>
                      <a:pt x="64" y="14"/>
                      <a:pt x="41" y="7"/>
                      <a:pt x="20" y="3"/>
                    </a:cubicBezTo>
                    <a:close/>
                    <a:moveTo>
                      <a:pt x="14" y="38"/>
                    </a:moveTo>
                    <a:cubicBezTo>
                      <a:pt x="19" y="45"/>
                      <a:pt x="22" y="53"/>
                      <a:pt x="28" y="60"/>
                    </a:cubicBezTo>
                    <a:cubicBezTo>
                      <a:pt x="46" y="48"/>
                      <a:pt x="64" y="37"/>
                      <a:pt x="82" y="24"/>
                    </a:cubicBezTo>
                    <a:cubicBezTo>
                      <a:pt x="82" y="23"/>
                      <a:pt x="82" y="23"/>
                      <a:pt x="82" y="23"/>
                    </a:cubicBezTo>
                    <a:cubicBezTo>
                      <a:pt x="59" y="29"/>
                      <a:pt x="37" y="35"/>
                      <a:pt x="14" y="38"/>
                    </a:cubicBezTo>
                    <a:close/>
                    <a:moveTo>
                      <a:pt x="13" y="29"/>
                    </a:moveTo>
                    <a:cubicBezTo>
                      <a:pt x="11" y="33"/>
                      <a:pt x="8" y="37"/>
                      <a:pt x="7" y="40"/>
                    </a:cubicBezTo>
                    <a:cubicBezTo>
                      <a:pt x="9" y="39"/>
                      <a:pt x="9" y="36"/>
                      <a:pt x="12" y="35"/>
                    </a:cubicBezTo>
                    <a:cubicBezTo>
                      <a:pt x="13" y="35"/>
                      <a:pt x="14" y="35"/>
                      <a:pt x="15" y="36"/>
                    </a:cubicBezTo>
                    <a:cubicBezTo>
                      <a:pt x="29" y="33"/>
                      <a:pt x="43" y="30"/>
                      <a:pt x="57" y="27"/>
                    </a:cubicBezTo>
                    <a:cubicBezTo>
                      <a:pt x="64" y="24"/>
                      <a:pt x="70" y="23"/>
                      <a:pt x="77" y="21"/>
                    </a:cubicBezTo>
                    <a:cubicBezTo>
                      <a:pt x="55" y="23"/>
                      <a:pt x="34" y="25"/>
                      <a:pt x="13" y="29"/>
                    </a:cubicBezTo>
                    <a:close/>
                    <a:moveTo>
                      <a:pt x="6" y="45"/>
                    </a:moveTo>
                    <a:cubicBezTo>
                      <a:pt x="9" y="46"/>
                      <a:pt x="12" y="44"/>
                      <a:pt x="14" y="44"/>
                    </a:cubicBezTo>
                    <a:cubicBezTo>
                      <a:pt x="13" y="42"/>
                      <a:pt x="13" y="41"/>
                      <a:pt x="11" y="39"/>
                    </a:cubicBezTo>
                    <a:cubicBezTo>
                      <a:pt x="10" y="41"/>
                      <a:pt x="8" y="43"/>
                      <a:pt x="6" y="4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3" name="任意多边形 95"/>
              <p:cNvSpPr/>
              <p:nvPr/>
            </p:nvSpPr>
            <p:spPr>
              <a:xfrm>
                <a:off x="3532280" y="5475339"/>
                <a:ext cx="5024077" cy="401116"/>
              </a:xfrm>
              <a:custGeom>
                <a:avLst/>
                <a:gdLst>
                  <a:gd name="connsiteX0" fmla="*/ 0 w 6766560"/>
                  <a:gd name="connsiteY0" fmla="*/ 39809 h 361457"/>
                  <a:gd name="connsiteX1" fmla="*/ 4411980 w 6766560"/>
                  <a:gd name="connsiteY1" fmla="*/ 28379 h 361457"/>
                  <a:gd name="connsiteX2" fmla="*/ 4023360 w 6766560"/>
                  <a:gd name="connsiteY2" fmla="*/ 359849 h 361457"/>
                  <a:gd name="connsiteX3" fmla="*/ 6766560 w 6766560"/>
                  <a:gd name="connsiteY3" fmla="*/ 131249 h 361457"/>
                  <a:gd name="connsiteX0-1" fmla="*/ 0 w 6766560"/>
                  <a:gd name="connsiteY0-2" fmla="*/ 75291 h 398381"/>
                  <a:gd name="connsiteX1-3" fmla="*/ 4369154 w 6766560"/>
                  <a:gd name="connsiteY1-4" fmla="*/ 18141 h 398381"/>
                  <a:gd name="connsiteX2-5" fmla="*/ 4023360 w 6766560"/>
                  <a:gd name="connsiteY2-6" fmla="*/ 395331 h 398381"/>
                  <a:gd name="connsiteX3-7" fmla="*/ 6766560 w 6766560"/>
                  <a:gd name="connsiteY3-8" fmla="*/ 166731 h 398381"/>
                  <a:gd name="connsiteX0-9" fmla="*/ 0 w 6766560"/>
                  <a:gd name="connsiteY0-10" fmla="*/ 71354 h 339035"/>
                  <a:gd name="connsiteX1-11" fmla="*/ 4369154 w 6766560"/>
                  <a:gd name="connsiteY1-12" fmla="*/ 14204 h 339035"/>
                  <a:gd name="connsiteX2-13" fmla="*/ 4351696 w 6766560"/>
                  <a:gd name="connsiteY2-14" fmla="*/ 334244 h 339035"/>
                  <a:gd name="connsiteX3-15" fmla="*/ 6766560 w 6766560"/>
                  <a:gd name="connsiteY3-16" fmla="*/ 162794 h 339035"/>
                  <a:gd name="connsiteX0-17" fmla="*/ 0 w 7194823"/>
                  <a:gd name="connsiteY0-18" fmla="*/ 71354 h 334304"/>
                  <a:gd name="connsiteX1-19" fmla="*/ 4369154 w 7194823"/>
                  <a:gd name="connsiteY1-20" fmla="*/ 14204 h 334304"/>
                  <a:gd name="connsiteX2-21" fmla="*/ 4351696 w 7194823"/>
                  <a:gd name="connsiteY2-22" fmla="*/ 334244 h 334304"/>
                  <a:gd name="connsiteX3-23" fmla="*/ 7194823 w 7194823"/>
                  <a:gd name="connsiteY3-24" fmla="*/ 37064 h 334304"/>
                  <a:gd name="connsiteX0-25" fmla="*/ 0 w 7194823"/>
                  <a:gd name="connsiteY0-26" fmla="*/ 72918 h 358721"/>
                  <a:gd name="connsiteX1-27" fmla="*/ 4369154 w 7194823"/>
                  <a:gd name="connsiteY1-28" fmla="*/ 15768 h 358721"/>
                  <a:gd name="connsiteX2-29" fmla="*/ 4051911 w 7194823"/>
                  <a:gd name="connsiteY2-30" fmla="*/ 358668 h 358721"/>
                  <a:gd name="connsiteX3-31" fmla="*/ 7194823 w 7194823"/>
                  <a:gd name="connsiteY3-32" fmla="*/ 38628 h 358721"/>
                  <a:gd name="connsiteX0-33" fmla="*/ 0 w 6454042"/>
                  <a:gd name="connsiteY0-34" fmla="*/ 72918 h 359955"/>
                  <a:gd name="connsiteX1-35" fmla="*/ 4369154 w 6454042"/>
                  <a:gd name="connsiteY1-36" fmla="*/ 15768 h 359955"/>
                  <a:gd name="connsiteX2-37" fmla="*/ 4051911 w 6454042"/>
                  <a:gd name="connsiteY2-38" fmla="*/ 358668 h 359955"/>
                  <a:gd name="connsiteX3-39" fmla="*/ 6454042 w 6454042"/>
                  <a:gd name="connsiteY3-40" fmla="*/ 112769 h 359955"/>
                  <a:gd name="connsiteX0-41" fmla="*/ 0 w 6454042"/>
                  <a:gd name="connsiteY0-42" fmla="*/ 62493 h 349247"/>
                  <a:gd name="connsiteX1-43" fmla="*/ 4122228 w 6454042"/>
                  <a:gd name="connsiteY1-44" fmla="*/ 17700 h 349247"/>
                  <a:gd name="connsiteX2-45" fmla="*/ 4051911 w 6454042"/>
                  <a:gd name="connsiteY2-46" fmla="*/ 348243 h 349247"/>
                  <a:gd name="connsiteX3-47" fmla="*/ 6454042 w 6454042"/>
                  <a:gd name="connsiteY3-48" fmla="*/ 102344 h 349247"/>
                  <a:gd name="connsiteX0-49" fmla="*/ 0 w 4341830"/>
                  <a:gd name="connsiteY0-50" fmla="*/ 62493 h 348243"/>
                  <a:gd name="connsiteX1-51" fmla="*/ 4122228 w 4341830"/>
                  <a:gd name="connsiteY1-52" fmla="*/ 17700 h 348243"/>
                  <a:gd name="connsiteX2-53" fmla="*/ 4051911 w 4341830"/>
                  <a:gd name="connsiteY2-54" fmla="*/ 348243 h 348243"/>
                  <a:gd name="connsiteX0-55" fmla="*/ 0 w 4122228"/>
                  <a:gd name="connsiteY0-56" fmla="*/ 62493 h 62493"/>
                  <a:gd name="connsiteX1-57" fmla="*/ 4122228 w 4122228"/>
                  <a:gd name="connsiteY1-58" fmla="*/ 17700 h 62493"/>
                  <a:gd name="connsiteX0-59" fmla="*/ 0 w 4122228"/>
                  <a:gd name="connsiteY0-60" fmla="*/ 44793 h 66159"/>
                  <a:gd name="connsiteX1-61" fmla="*/ 4122228 w 4122228"/>
                  <a:gd name="connsiteY1-62" fmla="*/ 0 h 66159"/>
                  <a:gd name="connsiteX0-63" fmla="*/ 0 w 4245691"/>
                  <a:gd name="connsiteY0-64" fmla="*/ 156004 h 156004"/>
                  <a:gd name="connsiteX1-65" fmla="*/ 4245691 w 4245691"/>
                  <a:gd name="connsiteY1-66" fmla="*/ 0 h 156004"/>
                  <a:gd name="connsiteX0-67" fmla="*/ 0 w 4245691"/>
                  <a:gd name="connsiteY0-68" fmla="*/ 156004 h 163985"/>
                  <a:gd name="connsiteX1-69" fmla="*/ 4245691 w 4245691"/>
                  <a:gd name="connsiteY1-70" fmla="*/ 0 h 163985"/>
                  <a:gd name="connsiteX0-71" fmla="*/ 0 w 5449458"/>
                  <a:gd name="connsiteY0-72" fmla="*/ 143648 h 143648"/>
                  <a:gd name="connsiteX1-73" fmla="*/ 5449458 w 5449458"/>
                  <a:gd name="connsiteY1-74" fmla="*/ 0 h 143648"/>
                  <a:gd name="connsiteX0-75" fmla="*/ 0 w 5449458"/>
                  <a:gd name="connsiteY0-76" fmla="*/ 143648 h 260913"/>
                  <a:gd name="connsiteX1-77" fmla="*/ 1990356 w 5449458"/>
                  <a:gd name="connsiteY1-78" fmla="*/ 260339 h 260913"/>
                  <a:gd name="connsiteX2-79" fmla="*/ 5449458 w 5449458"/>
                  <a:gd name="connsiteY2-80" fmla="*/ 0 h 260913"/>
                  <a:gd name="connsiteX0-81" fmla="*/ 0 w 4693246"/>
                  <a:gd name="connsiteY0-82" fmla="*/ 169 h 463018"/>
                  <a:gd name="connsiteX1-83" fmla="*/ 1234144 w 4693246"/>
                  <a:gd name="connsiteY1-84" fmla="*/ 462849 h 463018"/>
                  <a:gd name="connsiteX2-85" fmla="*/ 4693246 w 4693246"/>
                  <a:gd name="connsiteY2-86" fmla="*/ 202510 h 463018"/>
                  <a:gd name="connsiteX0-87" fmla="*/ 153395 w 4846641"/>
                  <a:gd name="connsiteY0-88" fmla="*/ 0 h 462988"/>
                  <a:gd name="connsiteX1-89" fmla="*/ 1387539 w 4846641"/>
                  <a:gd name="connsiteY1-90" fmla="*/ 462680 h 462988"/>
                  <a:gd name="connsiteX2-91" fmla="*/ 4846641 w 4846641"/>
                  <a:gd name="connsiteY2-92" fmla="*/ 202341 h 462988"/>
                  <a:gd name="connsiteX0-93" fmla="*/ 212160 w 4457851"/>
                  <a:gd name="connsiteY0-94" fmla="*/ 0 h 462988"/>
                  <a:gd name="connsiteX1-95" fmla="*/ 998749 w 4457851"/>
                  <a:gd name="connsiteY1-96" fmla="*/ 462680 h 462988"/>
                  <a:gd name="connsiteX2-97" fmla="*/ 4457851 w 4457851"/>
                  <a:gd name="connsiteY2-98" fmla="*/ 202341 h 462988"/>
                  <a:gd name="connsiteX0-99" fmla="*/ 238795 w 4484486"/>
                  <a:gd name="connsiteY0-100" fmla="*/ 0 h 462868"/>
                  <a:gd name="connsiteX1-101" fmla="*/ 1025384 w 4484486"/>
                  <a:gd name="connsiteY1-102" fmla="*/ 462680 h 462868"/>
                  <a:gd name="connsiteX2-103" fmla="*/ 4484486 w 4484486"/>
                  <a:gd name="connsiteY2-104" fmla="*/ 202341 h 462868"/>
                  <a:gd name="connsiteX0-105" fmla="*/ 410770 w 4656461"/>
                  <a:gd name="connsiteY0-106" fmla="*/ 0 h 425815"/>
                  <a:gd name="connsiteX1-107" fmla="*/ 595476 w 4656461"/>
                  <a:gd name="connsiteY1-108" fmla="*/ 425610 h 425815"/>
                  <a:gd name="connsiteX2-109" fmla="*/ 4656461 w 4656461"/>
                  <a:gd name="connsiteY2-110" fmla="*/ 202341 h 425815"/>
                  <a:gd name="connsiteX0-111" fmla="*/ 410770 w 4656461"/>
                  <a:gd name="connsiteY0-112" fmla="*/ 0 h 364069"/>
                  <a:gd name="connsiteX1-113" fmla="*/ 595476 w 4656461"/>
                  <a:gd name="connsiteY1-114" fmla="*/ 363827 h 364069"/>
                  <a:gd name="connsiteX2-115" fmla="*/ 4656461 w 4656461"/>
                  <a:gd name="connsiteY2-116" fmla="*/ 202341 h 364069"/>
                  <a:gd name="connsiteX0-117" fmla="*/ 558636 w 4511100"/>
                  <a:gd name="connsiteY0-118" fmla="*/ 0 h 388767"/>
                  <a:gd name="connsiteX1-119" fmla="*/ 450115 w 4511100"/>
                  <a:gd name="connsiteY1-120" fmla="*/ 388541 h 388767"/>
                  <a:gd name="connsiteX2-121" fmla="*/ 4511100 w 4511100"/>
                  <a:gd name="connsiteY2-122" fmla="*/ 227055 h 388767"/>
                  <a:gd name="connsiteX0-123" fmla="*/ 445007 w 4613533"/>
                  <a:gd name="connsiteY0-124" fmla="*/ 0 h 413467"/>
                  <a:gd name="connsiteX1-125" fmla="*/ 552548 w 4613533"/>
                  <a:gd name="connsiteY1-126" fmla="*/ 413255 h 413467"/>
                  <a:gd name="connsiteX2-127" fmla="*/ 4613533 w 4613533"/>
                  <a:gd name="connsiteY2-128" fmla="*/ 251769 h 413467"/>
                  <a:gd name="connsiteX0-129" fmla="*/ 437894 w 4606420"/>
                  <a:gd name="connsiteY0-130" fmla="*/ 0 h 351722"/>
                  <a:gd name="connsiteX1-131" fmla="*/ 560868 w 4606420"/>
                  <a:gd name="connsiteY1-132" fmla="*/ 351471 h 351722"/>
                  <a:gd name="connsiteX2-133" fmla="*/ 4606420 w 4606420"/>
                  <a:gd name="connsiteY2-134" fmla="*/ 251769 h 351722"/>
                  <a:gd name="connsiteX0-135" fmla="*/ 424068 w 4592594"/>
                  <a:gd name="connsiteY0-136" fmla="*/ 0 h 401116"/>
                  <a:gd name="connsiteX1-137" fmla="*/ 577907 w 4592594"/>
                  <a:gd name="connsiteY1-138" fmla="*/ 400898 h 401116"/>
                  <a:gd name="connsiteX2-139" fmla="*/ 4592594 w 4592594"/>
                  <a:gd name="connsiteY2-140" fmla="*/ 251769 h 401116"/>
                  <a:gd name="connsiteX0-141" fmla="*/ 424068 w 4592594"/>
                  <a:gd name="connsiteY0-142" fmla="*/ 0 h 401116"/>
                  <a:gd name="connsiteX1-143" fmla="*/ 577907 w 4592594"/>
                  <a:gd name="connsiteY1-144" fmla="*/ 400898 h 401116"/>
                  <a:gd name="connsiteX2-145" fmla="*/ 4592594 w 4592594"/>
                  <a:gd name="connsiteY2-146" fmla="*/ 338266 h 401116"/>
                  <a:gd name="connsiteX0-147" fmla="*/ 391353 w 4638179"/>
                  <a:gd name="connsiteY0-148" fmla="*/ 0 h 401116"/>
                  <a:gd name="connsiteX1-149" fmla="*/ 623492 w 4638179"/>
                  <a:gd name="connsiteY1-150" fmla="*/ 400898 h 401116"/>
                  <a:gd name="connsiteX2-151" fmla="*/ 4638179 w 4638179"/>
                  <a:gd name="connsiteY2-152" fmla="*/ 338266 h 401116"/>
                  <a:gd name="connsiteX0-153" fmla="*/ 391353 w 4904398"/>
                  <a:gd name="connsiteY0-154" fmla="*/ 0 h 401116"/>
                  <a:gd name="connsiteX1-155" fmla="*/ 623492 w 4904398"/>
                  <a:gd name="connsiteY1-156" fmla="*/ 400898 h 401116"/>
                  <a:gd name="connsiteX2-157" fmla="*/ 4904398 w 4904398"/>
                  <a:gd name="connsiteY2-158" fmla="*/ 322224 h 401116"/>
                </a:gdLst>
                <a:ahLst/>
                <a:cxnLst>
                  <a:cxn ang="0">
                    <a:pos x="connsiteX0-153" y="connsiteY0-154"/>
                  </a:cxn>
                  <a:cxn ang="0">
                    <a:pos x="connsiteX1-155" y="connsiteY1-156"/>
                  </a:cxn>
                  <a:cxn ang="0">
                    <a:pos x="connsiteX2-157" y="connsiteY2-158"/>
                  </a:cxn>
                </a:cxnLst>
                <a:rect l="l" t="t" r="r" b="b"/>
                <a:pathLst>
                  <a:path w="4904398" h="401116">
                    <a:moveTo>
                      <a:pt x="391353" y="0"/>
                    </a:moveTo>
                    <a:cubicBezTo>
                      <a:pt x="-226127" y="38897"/>
                      <a:pt x="-86259" y="411428"/>
                      <a:pt x="623492" y="400898"/>
                    </a:cubicBezTo>
                    <a:lnTo>
                      <a:pt x="4904398" y="322224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dash"/>
                <a:round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21" name="文本框 93"/>
            <p:cNvSpPr txBox="1"/>
            <p:nvPr/>
          </p:nvSpPr>
          <p:spPr>
            <a:xfrm>
              <a:off x="1595867" y="496392"/>
              <a:ext cx="3973822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400" b="1">
                  <a:solidFill>
                    <a:srgbClr val="FF0000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MỞ ĐẦU</a:t>
              </a:r>
              <a:endParaRPr lang="zh-C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277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4"/>
          <p:cNvSpPr txBox="1"/>
          <p:nvPr/>
        </p:nvSpPr>
        <p:spPr>
          <a:xfrm>
            <a:off x="4604253" y="1520482"/>
            <a:ext cx="578716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900" smtClean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1.Những khái niệm cơ bản và kĩ năng</a:t>
            </a:r>
          </a:p>
          <a:p>
            <a:pPr algn="ctr"/>
            <a:r>
              <a:rPr lang="en-US" altLang="zh-CN" sz="2900" smtClean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chủ yếu của môn Địa lí</a:t>
            </a:r>
            <a:endParaRPr lang="zh-CN" altLang="en-US" sz="2900" dirty="0">
              <a:solidFill>
                <a:prstClr val="white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4863939" y="2709616"/>
            <a:ext cx="5267788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90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2. </a:t>
            </a:r>
            <a:r>
              <a:rPr lang="en-US" altLang="zh-CN" sz="2900" smtClean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Môn Địa lí và những điều lí thú</a:t>
            </a:r>
            <a:endParaRPr lang="zh-CN" altLang="en-US" sz="2900">
              <a:solidFill>
                <a:prstClr val="white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grpSp>
        <p:nvGrpSpPr>
          <p:cNvPr id="19" name="Group 15"/>
          <p:cNvGrpSpPr>
            <a:grpSpLocks noChangeAspect="1"/>
          </p:cNvGrpSpPr>
          <p:nvPr/>
        </p:nvGrpSpPr>
        <p:grpSpPr bwMode="auto">
          <a:xfrm>
            <a:off x="995667" y="1952691"/>
            <a:ext cx="2193925" cy="2959101"/>
            <a:chOff x="1618" y="1411"/>
            <a:chExt cx="1382" cy="1864"/>
          </a:xfrm>
          <a:solidFill>
            <a:srgbClr val="FFE88B"/>
          </a:solidFill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618" y="2704"/>
              <a:ext cx="657" cy="571"/>
            </a:xfrm>
            <a:custGeom>
              <a:avLst/>
              <a:gdLst>
                <a:gd name="T0" fmla="*/ 33 w 108"/>
                <a:gd name="T1" fmla="*/ 7 h 94"/>
                <a:gd name="T2" fmla="*/ 2 w 108"/>
                <a:gd name="T3" fmla="*/ 58 h 94"/>
                <a:gd name="T4" fmla="*/ 6 w 108"/>
                <a:gd name="T5" fmla="*/ 67 h 94"/>
                <a:gd name="T6" fmla="*/ 72 w 108"/>
                <a:gd name="T7" fmla="*/ 90 h 94"/>
                <a:gd name="T8" fmla="*/ 107 w 108"/>
                <a:gd name="T9" fmla="*/ 34 h 94"/>
                <a:gd name="T10" fmla="*/ 103 w 108"/>
                <a:gd name="T11" fmla="*/ 25 h 94"/>
                <a:gd name="T12" fmla="*/ 43 w 108"/>
                <a:gd name="T13" fmla="*/ 5 h 94"/>
                <a:gd name="T14" fmla="*/ 40 w 108"/>
                <a:gd name="T15" fmla="*/ 16 h 94"/>
                <a:gd name="T16" fmla="*/ 100 w 108"/>
                <a:gd name="T17" fmla="*/ 36 h 94"/>
                <a:gd name="T18" fmla="*/ 96 w 108"/>
                <a:gd name="T19" fmla="*/ 28 h 94"/>
                <a:gd name="T20" fmla="*/ 62 w 108"/>
                <a:gd name="T21" fmla="*/ 77 h 94"/>
                <a:gd name="T22" fmla="*/ 9 w 108"/>
                <a:gd name="T23" fmla="*/ 55 h 94"/>
                <a:gd name="T24" fmla="*/ 12 w 108"/>
                <a:gd name="T25" fmla="*/ 64 h 94"/>
                <a:gd name="T26" fmla="*/ 43 w 108"/>
                <a:gd name="T27" fmla="*/ 13 h 94"/>
                <a:gd name="T28" fmla="*/ 33 w 108"/>
                <a:gd name="T29" fmla="*/ 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94">
                  <a:moveTo>
                    <a:pt x="33" y="7"/>
                  </a:moveTo>
                  <a:cubicBezTo>
                    <a:pt x="21" y="23"/>
                    <a:pt x="10" y="40"/>
                    <a:pt x="2" y="58"/>
                  </a:cubicBezTo>
                  <a:cubicBezTo>
                    <a:pt x="0" y="62"/>
                    <a:pt x="2" y="65"/>
                    <a:pt x="6" y="67"/>
                  </a:cubicBezTo>
                  <a:cubicBezTo>
                    <a:pt x="23" y="74"/>
                    <a:pt x="52" y="94"/>
                    <a:pt x="72" y="90"/>
                  </a:cubicBezTo>
                  <a:cubicBezTo>
                    <a:pt x="93" y="85"/>
                    <a:pt x="99" y="51"/>
                    <a:pt x="107" y="34"/>
                  </a:cubicBezTo>
                  <a:cubicBezTo>
                    <a:pt x="108" y="30"/>
                    <a:pt x="107" y="26"/>
                    <a:pt x="103" y="25"/>
                  </a:cubicBezTo>
                  <a:cubicBezTo>
                    <a:pt x="83" y="20"/>
                    <a:pt x="63" y="12"/>
                    <a:pt x="43" y="5"/>
                  </a:cubicBezTo>
                  <a:cubicBezTo>
                    <a:pt x="36" y="2"/>
                    <a:pt x="33" y="13"/>
                    <a:pt x="40" y="16"/>
                  </a:cubicBezTo>
                  <a:cubicBezTo>
                    <a:pt x="60" y="24"/>
                    <a:pt x="79" y="31"/>
                    <a:pt x="100" y="36"/>
                  </a:cubicBezTo>
                  <a:cubicBezTo>
                    <a:pt x="99" y="33"/>
                    <a:pt x="98" y="31"/>
                    <a:pt x="96" y="28"/>
                  </a:cubicBezTo>
                  <a:cubicBezTo>
                    <a:pt x="90" y="42"/>
                    <a:pt x="83" y="81"/>
                    <a:pt x="62" y="77"/>
                  </a:cubicBezTo>
                  <a:cubicBezTo>
                    <a:pt x="44" y="74"/>
                    <a:pt x="26" y="62"/>
                    <a:pt x="9" y="55"/>
                  </a:cubicBezTo>
                  <a:cubicBezTo>
                    <a:pt x="10" y="58"/>
                    <a:pt x="11" y="61"/>
                    <a:pt x="12" y="64"/>
                  </a:cubicBezTo>
                  <a:cubicBezTo>
                    <a:pt x="21" y="46"/>
                    <a:pt x="32" y="29"/>
                    <a:pt x="43" y="13"/>
                  </a:cubicBezTo>
                  <a:cubicBezTo>
                    <a:pt x="48" y="6"/>
                    <a:pt x="38" y="0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806" y="2765"/>
              <a:ext cx="409" cy="340"/>
            </a:xfrm>
            <a:custGeom>
              <a:avLst/>
              <a:gdLst>
                <a:gd name="T0" fmla="*/ 6 w 67"/>
                <a:gd name="T1" fmla="*/ 14 h 56"/>
                <a:gd name="T2" fmla="*/ 53 w 67"/>
                <a:gd name="T3" fmla="*/ 50 h 56"/>
                <a:gd name="T4" fmla="*/ 61 w 67"/>
                <a:gd name="T5" fmla="*/ 42 h 56"/>
                <a:gd name="T6" fmla="*/ 12 w 67"/>
                <a:gd name="T7" fmla="*/ 4 h 56"/>
                <a:gd name="T8" fmla="*/ 6 w 67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6">
                  <a:moveTo>
                    <a:pt x="6" y="14"/>
                  </a:moveTo>
                  <a:cubicBezTo>
                    <a:pt x="22" y="26"/>
                    <a:pt x="39" y="37"/>
                    <a:pt x="53" y="50"/>
                  </a:cubicBezTo>
                  <a:cubicBezTo>
                    <a:pt x="58" y="56"/>
                    <a:pt x="67" y="47"/>
                    <a:pt x="61" y="42"/>
                  </a:cubicBezTo>
                  <a:cubicBezTo>
                    <a:pt x="46" y="27"/>
                    <a:pt x="29" y="16"/>
                    <a:pt x="12" y="4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1727" y="2874"/>
              <a:ext cx="360" cy="353"/>
            </a:xfrm>
            <a:custGeom>
              <a:avLst/>
              <a:gdLst>
                <a:gd name="T0" fmla="*/ 6 w 59"/>
                <a:gd name="T1" fmla="*/ 14 h 58"/>
                <a:gd name="T2" fmla="*/ 47 w 59"/>
                <a:gd name="T3" fmla="*/ 53 h 58"/>
                <a:gd name="T4" fmla="*/ 53 w 59"/>
                <a:gd name="T5" fmla="*/ 43 h 58"/>
                <a:gd name="T6" fmla="*/ 14 w 59"/>
                <a:gd name="T7" fmla="*/ 6 h 58"/>
                <a:gd name="T8" fmla="*/ 6 w 59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6" y="14"/>
                  </a:moveTo>
                  <a:cubicBezTo>
                    <a:pt x="19" y="28"/>
                    <a:pt x="32" y="42"/>
                    <a:pt x="47" y="53"/>
                  </a:cubicBezTo>
                  <a:cubicBezTo>
                    <a:pt x="53" y="58"/>
                    <a:pt x="59" y="48"/>
                    <a:pt x="53" y="43"/>
                  </a:cubicBezTo>
                  <a:cubicBezTo>
                    <a:pt x="39" y="32"/>
                    <a:pt x="27" y="19"/>
                    <a:pt x="14" y="6"/>
                  </a:cubicBezTo>
                  <a:cubicBezTo>
                    <a:pt x="9" y="0"/>
                    <a:pt x="0" y="9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1636" y="1411"/>
              <a:ext cx="1364" cy="1555"/>
            </a:xfrm>
            <a:custGeom>
              <a:avLst/>
              <a:gdLst>
                <a:gd name="T0" fmla="*/ 40 w 224"/>
                <a:gd name="T1" fmla="*/ 220 h 256"/>
                <a:gd name="T2" fmla="*/ 31 w 224"/>
                <a:gd name="T3" fmla="*/ 82 h 256"/>
                <a:gd name="T4" fmla="*/ 159 w 224"/>
                <a:gd name="T5" fmla="*/ 31 h 256"/>
                <a:gd name="T6" fmla="*/ 205 w 224"/>
                <a:gd name="T7" fmla="*/ 131 h 256"/>
                <a:gd name="T8" fmla="*/ 94 w 224"/>
                <a:gd name="T9" fmla="*/ 242 h 256"/>
                <a:gd name="T10" fmla="*/ 102 w 224"/>
                <a:gd name="T11" fmla="*/ 251 h 256"/>
                <a:gd name="T12" fmla="*/ 218 w 224"/>
                <a:gd name="T13" fmla="*/ 122 h 256"/>
                <a:gd name="T14" fmla="*/ 159 w 224"/>
                <a:gd name="T15" fmla="*/ 18 h 256"/>
                <a:gd name="T16" fmla="*/ 24 w 224"/>
                <a:gd name="T17" fmla="*/ 70 h 256"/>
                <a:gd name="T18" fmla="*/ 30 w 224"/>
                <a:gd name="T19" fmla="*/ 226 h 256"/>
                <a:gd name="T20" fmla="*/ 40 w 224"/>
                <a:gd name="T21" fmla="*/ 2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56">
                  <a:moveTo>
                    <a:pt x="40" y="220"/>
                  </a:moveTo>
                  <a:cubicBezTo>
                    <a:pt x="22" y="177"/>
                    <a:pt x="15" y="126"/>
                    <a:pt x="31" y="82"/>
                  </a:cubicBezTo>
                  <a:cubicBezTo>
                    <a:pt x="50" y="32"/>
                    <a:pt x="112" y="14"/>
                    <a:pt x="159" y="31"/>
                  </a:cubicBezTo>
                  <a:cubicBezTo>
                    <a:pt x="199" y="45"/>
                    <a:pt x="213" y="93"/>
                    <a:pt x="205" y="131"/>
                  </a:cubicBezTo>
                  <a:cubicBezTo>
                    <a:pt x="193" y="188"/>
                    <a:pt x="133" y="208"/>
                    <a:pt x="94" y="242"/>
                  </a:cubicBezTo>
                  <a:cubicBezTo>
                    <a:pt x="88" y="247"/>
                    <a:pt x="96" y="256"/>
                    <a:pt x="102" y="251"/>
                  </a:cubicBezTo>
                  <a:cubicBezTo>
                    <a:pt x="147" y="211"/>
                    <a:pt x="211" y="190"/>
                    <a:pt x="218" y="122"/>
                  </a:cubicBezTo>
                  <a:cubicBezTo>
                    <a:pt x="224" y="77"/>
                    <a:pt x="203" y="34"/>
                    <a:pt x="159" y="18"/>
                  </a:cubicBezTo>
                  <a:cubicBezTo>
                    <a:pt x="109" y="0"/>
                    <a:pt x="47" y="22"/>
                    <a:pt x="24" y="70"/>
                  </a:cubicBezTo>
                  <a:cubicBezTo>
                    <a:pt x="0" y="117"/>
                    <a:pt x="10" y="179"/>
                    <a:pt x="30" y="226"/>
                  </a:cubicBezTo>
                  <a:cubicBezTo>
                    <a:pt x="33" y="233"/>
                    <a:pt x="44" y="227"/>
                    <a:pt x="40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1880" y="2049"/>
              <a:ext cx="261" cy="844"/>
            </a:xfrm>
            <a:custGeom>
              <a:avLst/>
              <a:gdLst>
                <a:gd name="T0" fmla="*/ 30 w 43"/>
                <a:gd name="T1" fmla="*/ 8 h 139"/>
                <a:gd name="T2" fmla="*/ 2 w 43"/>
                <a:gd name="T3" fmla="*/ 128 h 139"/>
                <a:gd name="T4" fmla="*/ 13 w 43"/>
                <a:gd name="T5" fmla="*/ 131 h 139"/>
                <a:gd name="T6" fmla="*/ 42 w 43"/>
                <a:gd name="T7" fmla="*/ 11 h 139"/>
                <a:gd name="T8" fmla="*/ 30 w 43"/>
                <a:gd name="T9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39">
                  <a:moveTo>
                    <a:pt x="30" y="8"/>
                  </a:moveTo>
                  <a:cubicBezTo>
                    <a:pt x="22" y="48"/>
                    <a:pt x="11" y="88"/>
                    <a:pt x="2" y="128"/>
                  </a:cubicBezTo>
                  <a:cubicBezTo>
                    <a:pt x="0" y="136"/>
                    <a:pt x="12" y="139"/>
                    <a:pt x="13" y="131"/>
                  </a:cubicBezTo>
                  <a:cubicBezTo>
                    <a:pt x="23" y="91"/>
                    <a:pt x="33" y="51"/>
                    <a:pt x="42" y="11"/>
                  </a:cubicBezTo>
                  <a:cubicBezTo>
                    <a:pt x="43" y="3"/>
                    <a:pt x="32" y="0"/>
                    <a:pt x="3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026" y="2182"/>
              <a:ext cx="578" cy="729"/>
            </a:xfrm>
            <a:custGeom>
              <a:avLst/>
              <a:gdLst>
                <a:gd name="T0" fmla="*/ 80 w 95"/>
                <a:gd name="T1" fmla="*/ 7 h 120"/>
                <a:gd name="T2" fmla="*/ 4 w 95"/>
                <a:gd name="T3" fmla="*/ 108 h 120"/>
                <a:gd name="T4" fmla="*/ 15 w 95"/>
                <a:gd name="T5" fmla="*/ 114 h 120"/>
                <a:gd name="T6" fmla="*/ 90 w 95"/>
                <a:gd name="T7" fmla="*/ 13 h 120"/>
                <a:gd name="T8" fmla="*/ 80 w 95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20">
                  <a:moveTo>
                    <a:pt x="80" y="7"/>
                  </a:moveTo>
                  <a:cubicBezTo>
                    <a:pt x="56" y="41"/>
                    <a:pt x="25" y="71"/>
                    <a:pt x="4" y="108"/>
                  </a:cubicBezTo>
                  <a:cubicBezTo>
                    <a:pt x="0" y="114"/>
                    <a:pt x="11" y="120"/>
                    <a:pt x="15" y="114"/>
                  </a:cubicBezTo>
                  <a:cubicBezTo>
                    <a:pt x="36" y="77"/>
                    <a:pt x="66" y="47"/>
                    <a:pt x="90" y="13"/>
                  </a:cubicBezTo>
                  <a:cubicBezTo>
                    <a:pt x="95" y="6"/>
                    <a:pt x="84" y="0"/>
                    <a:pt x="8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056" y="1964"/>
              <a:ext cx="530" cy="321"/>
            </a:xfrm>
            <a:custGeom>
              <a:avLst/>
              <a:gdLst>
                <a:gd name="T0" fmla="*/ 14 w 87"/>
                <a:gd name="T1" fmla="*/ 22 h 53"/>
                <a:gd name="T2" fmla="*/ 19 w 87"/>
                <a:gd name="T3" fmla="*/ 17 h 53"/>
                <a:gd name="T4" fmla="*/ 20 w 87"/>
                <a:gd name="T5" fmla="*/ 28 h 53"/>
                <a:gd name="T6" fmla="*/ 31 w 87"/>
                <a:gd name="T7" fmla="*/ 32 h 53"/>
                <a:gd name="T8" fmla="*/ 39 w 87"/>
                <a:gd name="T9" fmla="*/ 31 h 53"/>
                <a:gd name="T10" fmla="*/ 50 w 87"/>
                <a:gd name="T11" fmla="*/ 36 h 53"/>
                <a:gd name="T12" fmla="*/ 61 w 87"/>
                <a:gd name="T13" fmla="*/ 26 h 53"/>
                <a:gd name="T14" fmla="*/ 51 w 87"/>
                <a:gd name="T15" fmla="*/ 23 h 53"/>
                <a:gd name="T16" fmla="*/ 56 w 87"/>
                <a:gd name="T17" fmla="*/ 40 h 53"/>
                <a:gd name="T18" fmla="*/ 66 w 87"/>
                <a:gd name="T19" fmla="*/ 43 h 53"/>
                <a:gd name="T20" fmla="*/ 79 w 87"/>
                <a:gd name="T21" fmla="*/ 35 h 53"/>
                <a:gd name="T22" fmla="*/ 72 w 87"/>
                <a:gd name="T23" fmla="*/ 29 h 53"/>
                <a:gd name="T24" fmla="*/ 74 w 87"/>
                <a:gd name="T25" fmla="*/ 46 h 53"/>
                <a:gd name="T26" fmla="*/ 86 w 87"/>
                <a:gd name="T27" fmla="*/ 46 h 53"/>
                <a:gd name="T28" fmla="*/ 84 w 87"/>
                <a:gd name="T29" fmla="*/ 29 h 53"/>
                <a:gd name="T30" fmla="*/ 76 w 87"/>
                <a:gd name="T31" fmla="*/ 23 h 53"/>
                <a:gd name="T32" fmla="*/ 57 w 87"/>
                <a:gd name="T33" fmla="*/ 35 h 53"/>
                <a:gd name="T34" fmla="*/ 67 w 87"/>
                <a:gd name="T35" fmla="*/ 37 h 53"/>
                <a:gd name="T36" fmla="*/ 62 w 87"/>
                <a:gd name="T37" fmla="*/ 20 h 53"/>
                <a:gd name="T38" fmla="*/ 52 w 87"/>
                <a:gd name="T39" fmla="*/ 17 h 53"/>
                <a:gd name="T40" fmla="*/ 40 w 87"/>
                <a:gd name="T41" fmla="*/ 29 h 53"/>
                <a:gd name="T42" fmla="*/ 51 w 87"/>
                <a:gd name="T43" fmla="*/ 34 h 53"/>
                <a:gd name="T44" fmla="*/ 21 w 87"/>
                <a:gd name="T45" fmla="*/ 26 h 53"/>
                <a:gd name="T46" fmla="*/ 32 w 87"/>
                <a:gd name="T47" fmla="*/ 31 h 53"/>
                <a:gd name="T48" fmla="*/ 27 w 87"/>
                <a:gd name="T49" fmla="*/ 5 h 53"/>
                <a:gd name="T50" fmla="*/ 4 w 87"/>
                <a:gd name="T51" fmla="*/ 16 h 53"/>
                <a:gd name="T52" fmla="*/ 14 w 87"/>
                <a:gd name="T53" fmla="*/ 2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53">
                  <a:moveTo>
                    <a:pt x="14" y="22"/>
                  </a:moveTo>
                  <a:cubicBezTo>
                    <a:pt x="15" y="20"/>
                    <a:pt x="17" y="18"/>
                    <a:pt x="19" y="17"/>
                  </a:cubicBezTo>
                  <a:cubicBezTo>
                    <a:pt x="25" y="13"/>
                    <a:pt x="20" y="27"/>
                    <a:pt x="20" y="28"/>
                  </a:cubicBezTo>
                  <a:cubicBezTo>
                    <a:pt x="17" y="34"/>
                    <a:pt x="27" y="37"/>
                    <a:pt x="31" y="32"/>
                  </a:cubicBezTo>
                  <a:cubicBezTo>
                    <a:pt x="32" y="31"/>
                    <a:pt x="41" y="19"/>
                    <a:pt x="39" y="31"/>
                  </a:cubicBezTo>
                  <a:cubicBezTo>
                    <a:pt x="38" y="38"/>
                    <a:pt x="46" y="41"/>
                    <a:pt x="50" y="36"/>
                  </a:cubicBezTo>
                  <a:cubicBezTo>
                    <a:pt x="53" y="31"/>
                    <a:pt x="57" y="29"/>
                    <a:pt x="61" y="26"/>
                  </a:cubicBezTo>
                  <a:cubicBezTo>
                    <a:pt x="58" y="25"/>
                    <a:pt x="54" y="24"/>
                    <a:pt x="51" y="23"/>
                  </a:cubicBezTo>
                  <a:cubicBezTo>
                    <a:pt x="53" y="29"/>
                    <a:pt x="54" y="35"/>
                    <a:pt x="56" y="40"/>
                  </a:cubicBezTo>
                  <a:cubicBezTo>
                    <a:pt x="57" y="45"/>
                    <a:pt x="62" y="46"/>
                    <a:pt x="66" y="43"/>
                  </a:cubicBezTo>
                  <a:cubicBezTo>
                    <a:pt x="70" y="40"/>
                    <a:pt x="74" y="36"/>
                    <a:pt x="79" y="35"/>
                  </a:cubicBezTo>
                  <a:cubicBezTo>
                    <a:pt x="77" y="33"/>
                    <a:pt x="74" y="31"/>
                    <a:pt x="72" y="29"/>
                  </a:cubicBezTo>
                  <a:cubicBezTo>
                    <a:pt x="72" y="34"/>
                    <a:pt x="73" y="40"/>
                    <a:pt x="74" y="46"/>
                  </a:cubicBezTo>
                  <a:cubicBezTo>
                    <a:pt x="75" y="53"/>
                    <a:pt x="87" y="53"/>
                    <a:pt x="86" y="46"/>
                  </a:cubicBezTo>
                  <a:cubicBezTo>
                    <a:pt x="85" y="40"/>
                    <a:pt x="84" y="34"/>
                    <a:pt x="84" y="29"/>
                  </a:cubicBezTo>
                  <a:cubicBezTo>
                    <a:pt x="83" y="25"/>
                    <a:pt x="80" y="22"/>
                    <a:pt x="76" y="23"/>
                  </a:cubicBezTo>
                  <a:cubicBezTo>
                    <a:pt x="69" y="26"/>
                    <a:pt x="63" y="30"/>
                    <a:pt x="57" y="35"/>
                  </a:cubicBezTo>
                  <a:cubicBezTo>
                    <a:pt x="60" y="35"/>
                    <a:pt x="64" y="36"/>
                    <a:pt x="67" y="37"/>
                  </a:cubicBezTo>
                  <a:cubicBezTo>
                    <a:pt x="66" y="31"/>
                    <a:pt x="64" y="25"/>
                    <a:pt x="62" y="20"/>
                  </a:cubicBezTo>
                  <a:cubicBezTo>
                    <a:pt x="61" y="15"/>
                    <a:pt x="56" y="14"/>
                    <a:pt x="52" y="17"/>
                  </a:cubicBezTo>
                  <a:cubicBezTo>
                    <a:pt x="48" y="21"/>
                    <a:pt x="44" y="25"/>
                    <a:pt x="40" y="29"/>
                  </a:cubicBezTo>
                  <a:cubicBezTo>
                    <a:pt x="44" y="31"/>
                    <a:pt x="47" y="33"/>
                    <a:pt x="51" y="34"/>
                  </a:cubicBezTo>
                  <a:cubicBezTo>
                    <a:pt x="55" y="9"/>
                    <a:pt x="33" y="9"/>
                    <a:pt x="21" y="26"/>
                  </a:cubicBezTo>
                  <a:cubicBezTo>
                    <a:pt x="24" y="28"/>
                    <a:pt x="28" y="29"/>
                    <a:pt x="32" y="31"/>
                  </a:cubicBezTo>
                  <a:cubicBezTo>
                    <a:pt x="35" y="22"/>
                    <a:pt x="37" y="11"/>
                    <a:pt x="27" y="5"/>
                  </a:cubicBezTo>
                  <a:cubicBezTo>
                    <a:pt x="18" y="0"/>
                    <a:pt x="8" y="9"/>
                    <a:pt x="4" y="16"/>
                  </a:cubicBezTo>
                  <a:cubicBezTo>
                    <a:pt x="0" y="23"/>
                    <a:pt x="10" y="29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6" name="文本框 45"/>
          <p:cNvSpPr txBox="1"/>
          <p:nvPr/>
        </p:nvSpPr>
        <p:spPr>
          <a:xfrm>
            <a:off x="4603673" y="420961"/>
            <a:ext cx="3031496" cy="646280"/>
          </a:xfrm>
          <a:prstGeom prst="rect">
            <a:avLst/>
          </a:prstGeom>
          <a:noFill/>
        </p:spPr>
        <p:txBody>
          <a:bodyPr wrap="none" lIns="91389" tIns="45695" rIns="91389" bIns="45695" rtlCol="0">
            <a:spAutoFit/>
          </a:bodyPr>
          <a:lstStyle/>
          <a:p>
            <a:pPr algn="ctr"/>
            <a:r>
              <a:rPr lang="en-US" altLang="zh-CN" sz="3600" b="1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 MỞ ĐẦU</a:t>
            </a:r>
            <a:endParaRPr lang="zh-CN" altLang="en-US" sz="3600" b="1" dirty="0">
              <a:solidFill>
                <a:srgbClr val="FFE88B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8" name="文本框 28"/>
          <p:cNvSpPr txBox="1"/>
          <p:nvPr/>
        </p:nvSpPr>
        <p:spPr>
          <a:xfrm>
            <a:off x="4704938" y="3652471"/>
            <a:ext cx="3518912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900" smtClean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3. Địa lí và cuộc sống.</a:t>
            </a:r>
            <a:endParaRPr lang="zh-CN" altLang="en-US" sz="2900">
              <a:solidFill>
                <a:prstClr val="white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12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5"/>
          <p:cNvSpPr/>
          <p:nvPr/>
        </p:nvSpPr>
        <p:spPr bwMode="auto">
          <a:xfrm>
            <a:off x="5762302" y="2418841"/>
            <a:ext cx="3671995" cy="148568"/>
          </a:xfrm>
          <a:custGeom>
            <a:avLst/>
            <a:gdLst>
              <a:gd name="T0" fmla="*/ 1 w 2288"/>
              <a:gd name="T1" fmla="*/ 2 h 38"/>
              <a:gd name="T2" fmla="*/ 2 w 2288"/>
              <a:gd name="T3" fmla="*/ 6 h 38"/>
              <a:gd name="T4" fmla="*/ 152 w 2288"/>
              <a:gd name="T5" fmla="*/ 19 h 38"/>
              <a:gd name="T6" fmla="*/ 199 w 2288"/>
              <a:gd name="T7" fmla="*/ 17 h 38"/>
              <a:gd name="T8" fmla="*/ 566 w 2288"/>
              <a:gd name="T9" fmla="*/ 25 h 38"/>
              <a:gd name="T10" fmla="*/ 710 w 2288"/>
              <a:gd name="T11" fmla="*/ 29 h 38"/>
              <a:gd name="T12" fmla="*/ 1040 w 2288"/>
              <a:gd name="T13" fmla="*/ 31 h 38"/>
              <a:gd name="T14" fmla="*/ 1426 w 2288"/>
              <a:gd name="T15" fmla="*/ 34 h 38"/>
              <a:gd name="T16" fmla="*/ 1706 w 2288"/>
              <a:gd name="T17" fmla="*/ 35 h 38"/>
              <a:gd name="T18" fmla="*/ 1898 w 2288"/>
              <a:gd name="T19" fmla="*/ 34 h 38"/>
              <a:gd name="T20" fmla="*/ 2020 w 2288"/>
              <a:gd name="T21" fmla="*/ 31 h 38"/>
              <a:gd name="T22" fmla="*/ 2182 w 2288"/>
              <a:gd name="T23" fmla="*/ 29 h 38"/>
              <a:gd name="T24" fmla="*/ 2210 w 2288"/>
              <a:gd name="T25" fmla="*/ 31 h 38"/>
              <a:gd name="T26" fmla="*/ 2286 w 2288"/>
              <a:gd name="T27" fmla="*/ 28 h 38"/>
              <a:gd name="T28" fmla="*/ 2287 w 2288"/>
              <a:gd name="T29" fmla="*/ 24 h 38"/>
              <a:gd name="T30" fmla="*/ 2283 w 2288"/>
              <a:gd name="T31" fmla="*/ 23 h 38"/>
              <a:gd name="T32" fmla="*/ 2210 w 2288"/>
              <a:gd name="T33" fmla="*/ 25 h 38"/>
              <a:gd name="T34" fmla="*/ 2183 w 2288"/>
              <a:gd name="T35" fmla="*/ 23 h 38"/>
              <a:gd name="T36" fmla="*/ 2020 w 2288"/>
              <a:gd name="T37" fmla="*/ 25 h 38"/>
              <a:gd name="T38" fmla="*/ 1898 w 2288"/>
              <a:gd name="T39" fmla="*/ 28 h 38"/>
              <a:gd name="T40" fmla="*/ 1706 w 2288"/>
              <a:gd name="T41" fmla="*/ 29 h 38"/>
              <a:gd name="T42" fmla="*/ 1426 w 2288"/>
              <a:gd name="T43" fmla="*/ 28 h 38"/>
              <a:gd name="T44" fmla="*/ 1040 w 2288"/>
              <a:gd name="T45" fmla="*/ 25 h 38"/>
              <a:gd name="T46" fmla="*/ 710 w 2288"/>
              <a:gd name="T47" fmla="*/ 23 h 38"/>
              <a:gd name="T48" fmla="*/ 567 w 2288"/>
              <a:gd name="T49" fmla="*/ 19 h 38"/>
              <a:gd name="T50" fmla="*/ 199 w 2288"/>
              <a:gd name="T51" fmla="*/ 11 h 38"/>
              <a:gd name="T52" fmla="*/ 152 w 2288"/>
              <a:gd name="T53" fmla="*/ 13 h 38"/>
              <a:gd name="T54" fmla="*/ 5 w 2288"/>
              <a:gd name="T55" fmla="*/ 1 h 38"/>
              <a:gd name="T56" fmla="*/ 1 w 2288"/>
              <a:gd name="T57" fmla="*/ 2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288" h="38">
                <a:moveTo>
                  <a:pt x="1" y="2"/>
                </a:moveTo>
                <a:cubicBezTo>
                  <a:pt x="0" y="3"/>
                  <a:pt x="1" y="5"/>
                  <a:pt x="2" y="6"/>
                </a:cubicBezTo>
                <a:cubicBezTo>
                  <a:pt x="39" y="25"/>
                  <a:pt x="99" y="22"/>
                  <a:pt x="152" y="19"/>
                </a:cubicBezTo>
                <a:cubicBezTo>
                  <a:pt x="169" y="18"/>
                  <a:pt x="185" y="17"/>
                  <a:pt x="199" y="17"/>
                </a:cubicBezTo>
                <a:cubicBezTo>
                  <a:pt x="322" y="17"/>
                  <a:pt x="446" y="21"/>
                  <a:pt x="566" y="25"/>
                </a:cubicBezTo>
                <a:cubicBezTo>
                  <a:pt x="710" y="29"/>
                  <a:pt x="710" y="29"/>
                  <a:pt x="710" y="29"/>
                </a:cubicBezTo>
                <a:cubicBezTo>
                  <a:pt x="820" y="32"/>
                  <a:pt x="932" y="31"/>
                  <a:pt x="1040" y="31"/>
                </a:cubicBezTo>
                <a:cubicBezTo>
                  <a:pt x="1167" y="30"/>
                  <a:pt x="1297" y="29"/>
                  <a:pt x="1426" y="34"/>
                </a:cubicBezTo>
                <a:cubicBezTo>
                  <a:pt x="1519" y="37"/>
                  <a:pt x="1614" y="36"/>
                  <a:pt x="1706" y="35"/>
                </a:cubicBezTo>
                <a:cubicBezTo>
                  <a:pt x="1769" y="34"/>
                  <a:pt x="1834" y="34"/>
                  <a:pt x="1898" y="34"/>
                </a:cubicBezTo>
                <a:cubicBezTo>
                  <a:pt x="1939" y="35"/>
                  <a:pt x="1980" y="33"/>
                  <a:pt x="2020" y="31"/>
                </a:cubicBezTo>
                <a:cubicBezTo>
                  <a:pt x="2073" y="28"/>
                  <a:pt x="2128" y="26"/>
                  <a:pt x="2182" y="29"/>
                </a:cubicBezTo>
                <a:cubicBezTo>
                  <a:pt x="2191" y="29"/>
                  <a:pt x="2200" y="30"/>
                  <a:pt x="2210" y="31"/>
                </a:cubicBezTo>
                <a:cubicBezTo>
                  <a:pt x="2236" y="34"/>
                  <a:pt x="2266" y="38"/>
                  <a:pt x="2286" y="28"/>
                </a:cubicBezTo>
                <a:cubicBezTo>
                  <a:pt x="2287" y="28"/>
                  <a:pt x="2288" y="26"/>
                  <a:pt x="2287" y="24"/>
                </a:cubicBezTo>
                <a:cubicBezTo>
                  <a:pt x="2286" y="23"/>
                  <a:pt x="2285" y="22"/>
                  <a:pt x="2283" y="23"/>
                </a:cubicBezTo>
                <a:cubicBezTo>
                  <a:pt x="2265" y="32"/>
                  <a:pt x="2236" y="28"/>
                  <a:pt x="2210" y="25"/>
                </a:cubicBezTo>
                <a:cubicBezTo>
                  <a:pt x="2200" y="24"/>
                  <a:pt x="2191" y="23"/>
                  <a:pt x="2183" y="23"/>
                </a:cubicBezTo>
                <a:cubicBezTo>
                  <a:pt x="2128" y="20"/>
                  <a:pt x="2073" y="22"/>
                  <a:pt x="2020" y="25"/>
                </a:cubicBezTo>
                <a:cubicBezTo>
                  <a:pt x="1980" y="27"/>
                  <a:pt x="1938" y="29"/>
                  <a:pt x="1898" y="28"/>
                </a:cubicBezTo>
                <a:cubicBezTo>
                  <a:pt x="1834" y="28"/>
                  <a:pt x="1769" y="28"/>
                  <a:pt x="1706" y="29"/>
                </a:cubicBezTo>
                <a:cubicBezTo>
                  <a:pt x="1614" y="30"/>
                  <a:pt x="1519" y="32"/>
                  <a:pt x="1426" y="28"/>
                </a:cubicBezTo>
                <a:cubicBezTo>
                  <a:pt x="1297" y="23"/>
                  <a:pt x="1167" y="24"/>
                  <a:pt x="1040" y="25"/>
                </a:cubicBezTo>
                <a:cubicBezTo>
                  <a:pt x="932" y="25"/>
                  <a:pt x="820" y="26"/>
                  <a:pt x="710" y="23"/>
                </a:cubicBezTo>
                <a:cubicBezTo>
                  <a:pt x="567" y="19"/>
                  <a:pt x="567" y="19"/>
                  <a:pt x="567" y="19"/>
                </a:cubicBezTo>
                <a:cubicBezTo>
                  <a:pt x="446" y="15"/>
                  <a:pt x="322" y="11"/>
                  <a:pt x="199" y="11"/>
                </a:cubicBezTo>
                <a:cubicBezTo>
                  <a:pt x="185" y="11"/>
                  <a:pt x="169" y="12"/>
                  <a:pt x="152" y="13"/>
                </a:cubicBezTo>
                <a:cubicBezTo>
                  <a:pt x="100" y="16"/>
                  <a:pt x="40" y="19"/>
                  <a:pt x="5" y="1"/>
                </a:cubicBezTo>
                <a:cubicBezTo>
                  <a:pt x="4" y="0"/>
                  <a:pt x="2" y="0"/>
                  <a:pt x="1" y="2"/>
                </a:cubicBezTo>
                <a:close/>
              </a:path>
            </a:pathLst>
          </a:custGeom>
          <a:solidFill>
            <a:schemeClr val="bg1"/>
          </a:solidFill>
          <a:ln w="38100">
            <a:noFill/>
            <a:prstDash val="sysDash"/>
          </a:ln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1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15"/>
          <p:cNvGrpSpPr>
            <a:grpSpLocks noChangeAspect="1"/>
          </p:cNvGrpSpPr>
          <p:nvPr/>
        </p:nvGrpSpPr>
        <p:grpSpPr bwMode="auto">
          <a:xfrm>
            <a:off x="844278" y="1480300"/>
            <a:ext cx="2193925" cy="2959101"/>
            <a:chOff x="1618" y="1411"/>
            <a:chExt cx="1382" cy="1864"/>
          </a:xfrm>
          <a:solidFill>
            <a:srgbClr val="FFE88B"/>
          </a:solidFill>
        </p:grpSpPr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618" y="2704"/>
              <a:ext cx="657" cy="571"/>
            </a:xfrm>
            <a:custGeom>
              <a:avLst/>
              <a:gdLst>
                <a:gd name="T0" fmla="*/ 33 w 108"/>
                <a:gd name="T1" fmla="*/ 7 h 94"/>
                <a:gd name="T2" fmla="*/ 2 w 108"/>
                <a:gd name="T3" fmla="*/ 58 h 94"/>
                <a:gd name="T4" fmla="*/ 6 w 108"/>
                <a:gd name="T5" fmla="*/ 67 h 94"/>
                <a:gd name="T6" fmla="*/ 72 w 108"/>
                <a:gd name="T7" fmla="*/ 90 h 94"/>
                <a:gd name="T8" fmla="*/ 107 w 108"/>
                <a:gd name="T9" fmla="*/ 34 h 94"/>
                <a:gd name="T10" fmla="*/ 103 w 108"/>
                <a:gd name="T11" fmla="*/ 25 h 94"/>
                <a:gd name="T12" fmla="*/ 43 w 108"/>
                <a:gd name="T13" fmla="*/ 5 h 94"/>
                <a:gd name="T14" fmla="*/ 40 w 108"/>
                <a:gd name="T15" fmla="*/ 16 h 94"/>
                <a:gd name="T16" fmla="*/ 100 w 108"/>
                <a:gd name="T17" fmla="*/ 36 h 94"/>
                <a:gd name="T18" fmla="*/ 96 w 108"/>
                <a:gd name="T19" fmla="*/ 28 h 94"/>
                <a:gd name="T20" fmla="*/ 62 w 108"/>
                <a:gd name="T21" fmla="*/ 77 h 94"/>
                <a:gd name="T22" fmla="*/ 9 w 108"/>
                <a:gd name="T23" fmla="*/ 55 h 94"/>
                <a:gd name="T24" fmla="*/ 12 w 108"/>
                <a:gd name="T25" fmla="*/ 64 h 94"/>
                <a:gd name="T26" fmla="*/ 43 w 108"/>
                <a:gd name="T27" fmla="*/ 13 h 94"/>
                <a:gd name="T28" fmla="*/ 33 w 108"/>
                <a:gd name="T29" fmla="*/ 7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08" h="94">
                  <a:moveTo>
                    <a:pt x="33" y="7"/>
                  </a:moveTo>
                  <a:cubicBezTo>
                    <a:pt x="21" y="23"/>
                    <a:pt x="10" y="40"/>
                    <a:pt x="2" y="58"/>
                  </a:cubicBezTo>
                  <a:cubicBezTo>
                    <a:pt x="0" y="62"/>
                    <a:pt x="2" y="65"/>
                    <a:pt x="6" y="67"/>
                  </a:cubicBezTo>
                  <a:cubicBezTo>
                    <a:pt x="23" y="74"/>
                    <a:pt x="52" y="94"/>
                    <a:pt x="72" y="90"/>
                  </a:cubicBezTo>
                  <a:cubicBezTo>
                    <a:pt x="93" y="85"/>
                    <a:pt x="99" y="51"/>
                    <a:pt x="107" y="34"/>
                  </a:cubicBezTo>
                  <a:cubicBezTo>
                    <a:pt x="108" y="30"/>
                    <a:pt x="107" y="26"/>
                    <a:pt x="103" y="25"/>
                  </a:cubicBezTo>
                  <a:cubicBezTo>
                    <a:pt x="83" y="20"/>
                    <a:pt x="63" y="12"/>
                    <a:pt x="43" y="5"/>
                  </a:cubicBezTo>
                  <a:cubicBezTo>
                    <a:pt x="36" y="2"/>
                    <a:pt x="33" y="13"/>
                    <a:pt x="40" y="16"/>
                  </a:cubicBezTo>
                  <a:cubicBezTo>
                    <a:pt x="60" y="24"/>
                    <a:pt x="79" y="31"/>
                    <a:pt x="100" y="36"/>
                  </a:cubicBezTo>
                  <a:cubicBezTo>
                    <a:pt x="99" y="33"/>
                    <a:pt x="98" y="31"/>
                    <a:pt x="96" y="28"/>
                  </a:cubicBezTo>
                  <a:cubicBezTo>
                    <a:pt x="90" y="42"/>
                    <a:pt x="83" y="81"/>
                    <a:pt x="62" y="77"/>
                  </a:cubicBezTo>
                  <a:cubicBezTo>
                    <a:pt x="44" y="74"/>
                    <a:pt x="26" y="62"/>
                    <a:pt x="9" y="55"/>
                  </a:cubicBezTo>
                  <a:cubicBezTo>
                    <a:pt x="10" y="58"/>
                    <a:pt x="11" y="61"/>
                    <a:pt x="12" y="64"/>
                  </a:cubicBezTo>
                  <a:cubicBezTo>
                    <a:pt x="21" y="46"/>
                    <a:pt x="32" y="29"/>
                    <a:pt x="43" y="13"/>
                  </a:cubicBezTo>
                  <a:cubicBezTo>
                    <a:pt x="48" y="6"/>
                    <a:pt x="38" y="0"/>
                    <a:pt x="33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1806" y="2765"/>
              <a:ext cx="409" cy="340"/>
            </a:xfrm>
            <a:custGeom>
              <a:avLst/>
              <a:gdLst>
                <a:gd name="T0" fmla="*/ 6 w 67"/>
                <a:gd name="T1" fmla="*/ 14 h 56"/>
                <a:gd name="T2" fmla="*/ 53 w 67"/>
                <a:gd name="T3" fmla="*/ 50 h 56"/>
                <a:gd name="T4" fmla="*/ 61 w 67"/>
                <a:gd name="T5" fmla="*/ 42 h 56"/>
                <a:gd name="T6" fmla="*/ 12 w 67"/>
                <a:gd name="T7" fmla="*/ 4 h 56"/>
                <a:gd name="T8" fmla="*/ 6 w 67"/>
                <a:gd name="T9" fmla="*/ 14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56">
                  <a:moveTo>
                    <a:pt x="6" y="14"/>
                  </a:moveTo>
                  <a:cubicBezTo>
                    <a:pt x="22" y="26"/>
                    <a:pt x="39" y="37"/>
                    <a:pt x="53" y="50"/>
                  </a:cubicBezTo>
                  <a:cubicBezTo>
                    <a:pt x="58" y="56"/>
                    <a:pt x="67" y="47"/>
                    <a:pt x="61" y="42"/>
                  </a:cubicBezTo>
                  <a:cubicBezTo>
                    <a:pt x="46" y="27"/>
                    <a:pt x="29" y="16"/>
                    <a:pt x="12" y="4"/>
                  </a:cubicBezTo>
                  <a:cubicBezTo>
                    <a:pt x="6" y="0"/>
                    <a:pt x="0" y="10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1727" y="2874"/>
              <a:ext cx="360" cy="353"/>
            </a:xfrm>
            <a:custGeom>
              <a:avLst/>
              <a:gdLst>
                <a:gd name="T0" fmla="*/ 6 w 59"/>
                <a:gd name="T1" fmla="*/ 14 h 58"/>
                <a:gd name="T2" fmla="*/ 47 w 59"/>
                <a:gd name="T3" fmla="*/ 53 h 58"/>
                <a:gd name="T4" fmla="*/ 53 w 59"/>
                <a:gd name="T5" fmla="*/ 43 h 58"/>
                <a:gd name="T6" fmla="*/ 14 w 59"/>
                <a:gd name="T7" fmla="*/ 6 h 58"/>
                <a:gd name="T8" fmla="*/ 6 w 59"/>
                <a:gd name="T9" fmla="*/ 1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9" h="58">
                  <a:moveTo>
                    <a:pt x="6" y="14"/>
                  </a:moveTo>
                  <a:cubicBezTo>
                    <a:pt x="19" y="28"/>
                    <a:pt x="32" y="42"/>
                    <a:pt x="47" y="53"/>
                  </a:cubicBezTo>
                  <a:cubicBezTo>
                    <a:pt x="53" y="58"/>
                    <a:pt x="59" y="48"/>
                    <a:pt x="53" y="43"/>
                  </a:cubicBezTo>
                  <a:cubicBezTo>
                    <a:pt x="39" y="32"/>
                    <a:pt x="27" y="19"/>
                    <a:pt x="14" y="6"/>
                  </a:cubicBezTo>
                  <a:cubicBezTo>
                    <a:pt x="9" y="0"/>
                    <a:pt x="0" y="9"/>
                    <a:pt x="6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1636" y="1411"/>
              <a:ext cx="1364" cy="1555"/>
            </a:xfrm>
            <a:custGeom>
              <a:avLst/>
              <a:gdLst>
                <a:gd name="T0" fmla="*/ 40 w 224"/>
                <a:gd name="T1" fmla="*/ 220 h 256"/>
                <a:gd name="T2" fmla="*/ 31 w 224"/>
                <a:gd name="T3" fmla="*/ 82 h 256"/>
                <a:gd name="T4" fmla="*/ 159 w 224"/>
                <a:gd name="T5" fmla="*/ 31 h 256"/>
                <a:gd name="T6" fmla="*/ 205 w 224"/>
                <a:gd name="T7" fmla="*/ 131 h 256"/>
                <a:gd name="T8" fmla="*/ 94 w 224"/>
                <a:gd name="T9" fmla="*/ 242 h 256"/>
                <a:gd name="T10" fmla="*/ 102 w 224"/>
                <a:gd name="T11" fmla="*/ 251 h 256"/>
                <a:gd name="T12" fmla="*/ 218 w 224"/>
                <a:gd name="T13" fmla="*/ 122 h 256"/>
                <a:gd name="T14" fmla="*/ 159 w 224"/>
                <a:gd name="T15" fmla="*/ 18 h 256"/>
                <a:gd name="T16" fmla="*/ 24 w 224"/>
                <a:gd name="T17" fmla="*/ 70 h 256"/>
                <a:gd name="T18" fmla="*/ 30 w 224"/>
                <a:gd name="T19" fmla="*/ 226 h 256"/>
                <a:gd name="T20" fmla="*/ 40 w 224"/>
                <a:gd name="T21" fmla="*/ 220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4" h="256">
                  <a:moveTo>
                    <a:pt x="40" y="220"/>
                  </a:moveTo>
                  <a:cubicBezTo>
                    <a:pt x="22" y="177"/>
                    <a:pt x="15" y="126"/>
                    <a:pt x="31" y="82"/>
                  </a:cubicBezTo>
                  <a:cubicBezTo>
                    <a:pt x="50" y="32"/>
                    <a:pt x="112" y="14"/>
                    <a:pt x="159" y="31"/>
                  </a:cubicBezTo>
                  <a:cubicBezTo>
                    <a:pt x="199" y="45"/>
                    <a:pt x="213" y="93"/>
                    <a:pt x="205" y="131"/>
                  </a:cubicBezTo>
                  <a:cubicBezTo>
                    <a:pt x="193" y="188"/>
                    <a:pt x="133" y="208"/>
                    <a:pt x="94" y="242"/>
                  </a:cubicBezTo>
                  <a:cubicBezTo>
                    <a:pt x="88" y="247"/>
                    <a:pt x="96" y="256"/>
                    <a:pt x="102" y="251"/>
                  </a:cubicBezTo>
                  <a:cubicBezTo>
                    <a:pt x="147" y="211"/>
                    <a:pt x="211" y="190"/>
                    <a:pt x="218" y="122"/>
                  </a:cubicBezTo>
                  <a:cubicBezTo>
                    <a:pt x="224" y="77"/>
                    <a:pt x="203" y="34"/>
                    <a:pt x="159" y="18"/>
                  </a:cubicBezTo>
                  <a:cubicBezTo>
                    <a:pt x="109" y="0"/>
                    <a:pt x="47" y="22"/>
                    <a:pt x="24" y="70"/>
                  </a:cubicBezTo>
                  <a:cubicBezTo>
                    <a:pt x="0" y="117"/>
                    <a:pt x="10" y="179"/>
                    <a:pt x="30" y="226"/>
                  </a:cubicBezTo>
                  <a:cubicBezTo>
                    <a:pt x="33" y="233"/>
                    <a:pt x="44" y="227"/>
                    <a:pt x="40" y="2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1880" y="2049"/>
              <a:ext cx="261" cy="844"/>
            </a:xfrm>
            <a:custGeom>
              <a:avLst/>
              <a:gdLst>
                <a:gd name="T0" fmla="*/ 30 w 43"/>
                <a:gd name="T1" fmla="*/ 8 h 139"/>
                <a:gd name="T2" fmla="*/ 2 w 43"/>
                <a:gd name="T3" fmla="*/ 128 h 139"/>
                <a:gd name="T4" fmla="*/ 13 w 43"/>
                <a:gd name="T5" fmla="*/ 131 h 139"/>
                <a:gd name="T6" fmla="*/ 42 w 43"/>
                <a:gd name="T7" fmla="*/ 11 h 139"/>
                <a:gd name="T8" fmla="*/ 30 w 43"/>
                <a:gd name="T9" fmla="*/ 8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39">
                  <a:moveTo>
                    <a:pt x="30" y="8"/>
                  </a:moveTo>
                  <a:cubicBezTo>
                    <a:pt x="22" y="48"/>
                    <a:pt x="11" y="88"/>
                    <a:pt x="2" y="128"/>
                  </a:cubicBezTo>
                  <a:cubicBezTo>
                    <a:pt x="0" y="136"/>
                    <a:pt x="12" y="139"/>
                    <a:pt x="13" y="131"/>
                  </a:cubicBezTo>
                  <a:cubicBezTo>
                    <a:pt x="23" y="91"/>
                    <a:pt x="33" y="51"/>
                    <a:pt x="42" y="11"/>
                  </a:cubicBezTo>
                  <a:cubicBezTo>
                    <a:pt x="43" y="3"/>
                    <a:pt x="32" y="0"/>
                    <a:pt x="30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2026" y="2182"/>
              <a:ext cx="578" cy="729"/>
            </a:xfrm>
            <a:custGeom>
              <a:avLst/>
              <a:gdLst>
                <a:gd name="T0" fmla="*/ 80 w 95"/>
                <a:gd name="T1" fmla="*/ 7 h 120"/>
                <a:gd name="T2" fmla="*/ 4 w 95"/>
                <a:gd name="T3" fmla="*/ 108 h 120"/>
                <a:gd name="T4" fmla="*/ 15 w 95"/>
                <a:gd name="T5" fmla="*/ 114 h 120"/>
                <a:gd name="T6" fmla="*/ 90 w 95"/>
                <a:gd name="T7" fmla="*/ 13 h 120"/>
                <a:gd name="T8" fmla="*/ 80 w 95"/>
                <a:gd name="T9" fmla="*/ 7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5" h="120">
                  <a:moveTo>
                    <a:pt x="80" y="7"/>
                  </a:moveTo>
                  <a:cubicBezTo>
                    <a:pt x="56" y="41"/>
                    <a:pt x="25" y="71"/>
                    <a:pt x="4" y="108"/>
                  </a:cubicBezTo>
                  <a:cubicBezTo>
                    <a:pt x="0" y="114"/>
                    <a:pt x="11" y="120"/>
                    <a:pt x="15" y="114"/>
                  </a:cubicBezTo>
                  <a:cubicBezTo>
                    <a:pt x="36" y="77"/>
                    <a:pt x="66" y="47"/>
                    <a:pt x="90" y="13"/>
                  </a:cubicBezTo>
                  <a:cubicBezTo>
                    <a:pt x="95" y="6"/>
                    <a:pt x="84" y="0"/>
                    <a:pt x="80" y="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2056" y="1964"/>
              <a:ext cx="530" cy="321"/>
            </a:xfrm>
            <a:custGeom>
              <a:avLst/>
              <a:gdLst>
                <a:gd name="T0" fmla="*/ 14 w 87"/>
                <a:gd name="T1" fmla="*/ 22 h 53"/>
                <a:gd name="T2" fmla="*/ 19 w 87"/>
                <a:gd name="T3" fmla="*/ 17 h 53"/>
                <a:gd name="T4" fmla="*/ 20 w 87"/>
                <a:gd name="T5" fmla="*/ 28 h 53"/>
                <a:gd name="T6" fmla="*/ 31 w 87"/>
                <a:gd name="T7" fmla="*/ 32 h 53"/>
                <a:gd name="T8" fmla="*/ 39 w 87"/>
                <a:gd name="T9" fmla="*/ 31 h 53"/>
                <a:gd name="T10" fmla="*/ 50 w 87"/>
                <a:gd name="T11" fmla="*/ 36 h 53"/>
                <a:gd name="T12" fmla="*/ 61 w 87"/>
                <a:gd name="T13" fmla="*/ 26 h 53"/>
                <a:gd name="T14" fmla="*/ 51 w 87"/>
                <a:gd name="T15" fmla="*/ 23 h 53"/>
                <a:gd name="T16" fmla="*/ 56 w 87"/>
                <a:gd name="T17" fmla="*/ 40 h 53"/>
                <a:gd name="T18" fmla="*/ 66 w 87"/>
                <a:gd name="T19" fmla="*/ 43 h 53"/>
                <a:gd name="T20" fmla="*/ 79 w 87"/>
                <a:gd name="T21" fmla="*/ 35 h 53"/>
                <a:gd name="T22" fmla="*/ 72 w 87"/>
                <a:gd name="T23" fmla="*/ 29 h 53"/>
                <a:gd name="T24" fmla="*/ 74 w 87"/>
                <a:gd name="T25" fmla="*/ 46 h 53"/>
                <a:gd name="T26" fmla="*/ 86 w 87"/>
                <a:gd name="T27" fmla="*/ 46 h 53"/>
                <a:gd name="T28" fmla="*/ 84 w 87"/>
                <a:gd name="T29" fmla="*/ 29 h 53"/>
                <a:gd name="T30" fmla="*/ 76 w 87"/>
                <a:gd name="T31" fmla="*/ 23 h 53"/>
                <a:gd name="T32" fmla="*/ 57 w 87"/>
                <a:gd name="T33" fmla="*/ 35 h 53"/>
                <a:gd name="T34" fmla="*/ 67 w 87"/>
                <a:gd name="T35" fmla="*/ 37 h 53"/>
                <a:gd name="T36" fmla="*/ 62 w 87"/>
                <a:gd name="T37" fmla="*/ 20 h 53"/>
                <a:gd name="T38" fmla="*/ 52 w 87"/>
                <a:gd name="T39" fmla="*/ 17 h 53"/>
                <a:gd name="T40" fmla="*/ 40 w 87"/>
                <a:gd name="T41" fmla="*/ 29 h 53"/>
                <a:gd name="T42" fmla="*/ 51 w 87"/>
                <a:gd name="T43" fmla="*/ 34 h 53"/>
                <a:gd name="T44" fmla="*/ 21 w 87"/>
                <a:gd name="T45" fmla="*/ 26 h 53"/>
                <a:gd name="T46" fmla="*/ 32 w 87"/>
                <a:gd name="T47" fmla="*/ 31 h 53"/>
                <a:gd name="T48" fmla="*/ 27 w 87"/>
                <a:gd name="T49" fmla="*/ 5 h 53"/>
                <a:gd name="T50" fmla="*/ 4 w 87"/>
                <a:gd name="T51" fmla="*/ 16 h 53"/>
                <a:gd name="T52" fmla="*/ 14 w 87"/>
                <a:gd name="T53" fmla="*/ 2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87" h="53">
                  <a:moveTo>
                    <a:pt x="14" y="22"/>
                  </a:moveTo>
                  <a:cubicBezTo>
                    <a:pt x="15" y="20"/>
                    <a:pt x="17" y="18"/>
                    <a:pt x="19" y="17"/>
                  </a:cubicBezTo>
                  <a:cubicBezTo>
                    <a:pt x="25" y="13"/>
                    <a:pt x="20" y="27"/>
                    <a:pt x="20" y="28"/>
                  </a:cubicBezTo>
                  <a:cubicBezTo>
                    <a:pt x="17" y="34"/>
                    <a:pt x="27" y="37"/>
                    <a:pt x="31" y="32"/>
                  </a:cubicBezTo>
                  <a:cubicBezTo>
                    <a:pt x="32" y="31"/>
                    <a:pt x="41" y="19"/>
                    <a:pt x="39" y="31"/>
                  </a:cubicBezTo>
                  <a:cubicBezTo>
                    <a:pt x="38" y="38"/>
                    <a:pt x="46" y="41"/>
                    <a:pt x="50" y="36"/>
                  </a:cubicBezTo>
                  <a:cubicBezTo>
                    <a:pt x="53" y="31"/>
                    <a:pt x="57" y="29"/>
                    <a:pt x="61" y="26"/>
                  </a:cubicBezTo>
                  <a:cubicBezTo>
                    <a:pt x="58" y="25"/>
                    <a:pt x="54" y="24"/>
                    <a:pt x="51" y="23"/>
                  </a:cubicBezTo>
                  <a:cubicBezTo>
                    <a:pt x="53" y="29"/>
                    <a:pt x="54" y="35"/>
                    <a:pt x="56" y="40"/>
                  </a:cubicBezTo>
                  <a:cubicBezTo>
                    <a:pt x="57" y="45"/>
                    <a:pt x="62" y="46"/>
                    <a:pt x="66" y="43"/>
                  </a:cubicBezTo>
                  <a:cubicBezTo>
                    <a:pt x="70" y="40"/>
                    <a:pt x="74" y="36"/>
                    <a:pt x="79" y="35"/>
                  </a:cubicBezTo>
                  <a:cubicBezTo>
                    <a:pt x="77" y="33"/>
                    <a:pt x="74" y="31"/>
                    <a:pt x="72" y="29"/>
                  </a:cubicBezTo>
                  <a:cubicBezTo>
                    <a:pt x="72" y="34"/>
                    <a:pt x="73" y="40"/>
                    <a:pt x="74" y="46"/>
                  </a:cubicBezTo>
                  <a:cubicBezTo>
                    <a:pt x="75" y="53"/>
                    <a:pt x="87" y="53"/>
                    <a:pt x="86" y="46"/>
                  </a:cubicBezTo>
                  <a:cubicBezTo>
                    <a:pt x="85" y="40"/>
                    <a:pt x="84" y="34"/>
                    <a:pt x="84" y="29"/>
                  </a:cubicBezTo>
                  <a:cubicBezTo>
                    <a:pt x="83" y="25"/>
                    <a:pt x="80" y="22"/>
                    <a:pt x="76" y="23"/>
                  </a:cubicBezTo>
                  <a:cubicBezTo>
                    <a:pt x="69" y="26"/>
                    <a:pt x="63" y="30"/>
                    <a:pt x="57" y="35"/>
                  </a:cubicBezTo>
                  <a:cubicBezTo>
                    <a:pt x="60" y="35"/>
                    <a:pt x="64" y="36"/>
                    <a:pt x="67" y="37"/>
                  </a:cubicBezTo>
                  <a:cubicBezTo>
                    <a:pt x="66" y="31"/>
                    <a:pt x="64" y="25"/>
                    <a:pt x="62" y="20"/>
                  </a:cubicBezTo>
                  <a:cubicBezTo>
                    <a:pt x="61" y="15"/>
                    <a:pt x="56" y="14"/>
                    <a:pt x="52" y="17"/>
                  </a:cubicBezTo>
                  <a:cubicBezTo>
                    <a:pt x="48" y="21"/>
                    <a:pt x="44" y="25"/>
                    <a:pt x="40" y="29"/>
                  </a:cubicBezTo>
                  <a:cubicBezTo>
                    <a:pt x="44" y="31"/>
                    <a:pt x="47" y="33"/>
                    <a:pt x="51" y="34"/>
                  </a:cubicBezTo>
                  <a:cubicBezTo>
                    <a:pt x="55" y="9"/>
                    <a:pt x="33" y="9"/>
                    <a:pt x="21" y="26"/>
                  </a:cubicBezTo>
                  <a:cubicBezTo>
                    <a:pt x="24" y="28"/>
                    <a:pt x="28" y="29"/>
                    <a:pt x="32" y="31"/>
                  </a:cubicBezTo>
                  <a:cubicBezTo>
                    <a:pt x="35" y="22"/>
                    <a:pt x="37" y="11"/>
                    <a:pt x="27" y="5"/>
                  </a:cubicBezTo>
                  <a:cubicBezTo>
                    <a:pt x="18" y="0"/>
                    <a:pt x="8" y="9"/>
                    <a:pt x="4" y="16"/>
                  </a:cubicBezTo>
                  <a:cubicBezTo>
                    <a:pt x="0" y="23"/>
                    <a:pt x="10" y="29"/>
                    <a:pt x="14" y="2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文本框 45"/>
          <p:cNvSpPr txBox="1"/>
          <p:nvPr/>
        </p:nvSpPr>
        <p:spPr>
          <a:xfrm>
            <a:off x="4603673" y="420961"/>
            <a:ext cx="3031496" cy="646280"/>
          </a:xfrm>
          <a:prstGeom prst="rect">
            <a:avLst/>
          </a:prstGeom>
          <a:noFill/>
        </p:spPr>
        <p:txBody>
          <a:bodyPr wrap="none" lIns="91389" tIns="45695" rIns="91389" bIns="45695" rtlCol="0">
            <a:spAutoFit/>
          </a:bodyPr>
          <a:lstStyle/>
          <a:p>
            <a:pPr algn="ctr"/>
            <a:r>
              <a:rPr lang="en-US" altLang="zh-CN" sz="3600" b="1" smtClean="0">
                <a:solidFill>
                  <a:srgbClr val="FFE88B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BÀI MỞ ĐẦU</a:t>
            </a:r>
            <a:endParaRPr lang="zh-CN" altLang="en-US" sz="3600" b="1" dirty="0">
              <a:solidFill>
                <a:srgbClr val="FFE88B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5" name="文本框 24"/>
          <p:cNvSpPr txBox="1"/>
          <p:nvPr/>
        </p:nvSpPr>
        <p:spPr>
          <a:xfrm>
            <a:off x="4604253" y="1520482"/>
            <a:ext cx="578716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900" smtClean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1.Những khái niệm cơ bản và kĩ năng</a:t>
            </a:r>
          </a:p>
          <a:p>
            <a:pPr algn="ctr"/>
            <a:r>
              <a:rPr lang="en-US" altLang="zh-CN" sz="2900" smtClean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chủ yếu của môn Địa lí</a:t>
            </a:r>
            <a:endParaRPr lang="zh-CN" altLang="en-US" sz="2900" dirty="0">
              <a:solidFill>
                <a:prstClr val="white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70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050869" y="1542642"/>
            <a:ext cx="8425542" cy="3716580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58893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4" name="文本框 93"/>
          <p:cNvSpPr txBox="1"/>
          <p:nvPr/>
        </p:nvSpPr>
        <p:spPr>
          <a:xfrm>
            <a:off x="-310844" y="426575"/>
            <a:ext cx="12535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smtClean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1.Những </a:t>
            </a:r>
            <a:r>
              <a:rPr lang="en-US" altLang="zh-CN" sz="320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khái niệm cơ bản và kĩ năng</a:t>
            </a:r>
          </a:p>
          <a:p>
            <a:pPr algn="ctr"/>
            <a:r>
              <a:rPr lang="en-US" altLang="zh-CN" sz="320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chủ yếu của môn Địa </a:t>
            </a:r>
            <a:r>
              <a:rPr lang="en-US" altLang="zh-CN" sz="3200" smtClean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lí</a:t>
            </a:r>
            <a:endParaRPr lang="zh-CN" altLang="en-US" sz="3200">
              <a:solidFill>
                <a:prstClr val="white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3275593" y="2184730"/>
            <a:ext cx="5765338" cy="2012808"/>
          </a:xfrm>
          <a:prstGeom prst="rect">
            <a:avLst/>
          </a:prstGeom>
        </p:spPr>
        <p:txBody>
          <a:bodyPr wrap="square" lIns="91389" tIns="45695" rIns="91389" bIns="45695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nl-NL" sz="24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1:</a:t>
            </a:r>
          </a:p>
          <a:p>
            <a:r>
              <a:rPr lang="nl-NL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</a:t>
            </a:r>
            <a:r>
              <a:rPr lang="nl-NL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 tin SGK mục </a:t>
            </a:r>
            <a:r>
              <a:rPr lang="nl-NL" sz="2400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1/T98, cho biết: 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Địa lí các em sẽ được tìm hiểu những khái niệm cơ bản nào?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endParaRPr lang="zh-CN" altLang="en-US" sz="2400" b="1" i="1" dirty="0">
              <a:solidFill>
                <a:prstClr val="white"/>
              </a:solidFill>
              <a:latin typeface="Times New Roman" pitchFamily="18" charset="0"/>
              <a:ea typeface="汉仪喵魂体W" panose="00020600040101010101" pitchFamily="18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920788" y="432419"/>
            <a:ext cx="5486977" cy="538558"/>
          </a:xfrm>
          <a:prstGeom prst="rect">
            <a:avLst/>
          </a:prstGeom>
        </p:spPr>
        <p:txBody>
          <a:bodyPr wrap="none" lIns="91389" tIns="45695" rIns="91389" bIns="45695">
            <a:spAutoFit/>
          </a:bodyPr>
          <a:lstStyle/>
          <a:p>
            <a:r>
              <a:rPr lang="en-US" sz="2900" b="1" smtClean="0">
                <a:solidFill>
                  <a:srgbClr val="FF0000"/>
                </a:solidFill>
                <a:latin typeface="Times New Roman"/>
                <a:ea typeface="Calibri"/>
              </a:rPr>
              <a:t>NHIỆM </a:t>
            </a:r>
            <a:r>
              <a:rPr lang="en-US" sz="2900" b="1">
                <a:solidFill>
                  <a:srgbClr val="FF0000"/>
                </a:solidFill>
                <a:latin typeface="Times New Roman"/>
                <a:ea typeface="Calibri"/>
              </a:rPr>
              <a:t>VỤ </a:t>
            </a:r>
            <a:r>
              <a:rPr lang="en-US" sz="2900" b="1" smtClean="0">
                <a:solidFill>
                  <a:srgbClr val="FF0000"/>
                </a:solidFill>
                <a:latin typeface="Times New Roman"/>
                <a:ea typeface="Calibri"/>
              </a:rPr>
              <a:t>2 (Hoạt động nhóm) </a:t>
            </a:r>
            <a:endParaRPr lang="en-US" sz="2900"/>
          </a:p>
        </p:txBody>
      </p:sp>
      <p:sp>
        <p:nvSpPr>
          <p:cNvPr id="4" name="Rectangle 3"/>
          <p:cNvSpPr/>
          <p:nvPr/>
        </p:nvSpPr>
        <p:spPr>
          <a:xfrm>
            <a:off x="422784" y="970977"/>
            <a:ext cx="5294030" cy="2286729"/>
          </a:xfrm>
          <a:prstGeom prst="rect">
            <a:avLst/>
          </a:prstGeom>
        </p:spPr>
        <p:txBody>
          <a:bodyPr wrap="square" lIns="91389" tIns="45695" rIns="91389" bIns="45695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3100" b="1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Đọc thông tin SGK/98,99; quan sát quả Địa cầu và </a:t>
            </a:r>
            <a:r>
              <a:rPr lang="en-US" sz="3100" b="1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hình </a:t>
            </a:r>
            <a:r>
              <a:rPr lang="en-US" sz="3100" b="1" smtClean="0">
                <a:solidFill>
                  <a:srgbClr val="0070C0"/>
                </a:solidFill>
                <a:latin typeface="Times New Roman"/>
                <a:ea typeface="Calibri"/>
                <a:cs typeface="Times New Roman"/>
              </a:rPr>
              <a:t>1,2,3. Hoàn thành phiếu học tập sau:</a:t>
            </a:r>
            <a:endParaRPr lang="en-US" sz="3100">
              <a:solidFill>
                <a:srgbClr val="0070C0"/>
              </a:solidFill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369751"/>
              </p:ext>
            </p:extLst>
          </p:nvPr>
        </p:nvGraphicFramePr>
        <p:xfrm>
          <a:off x="638684" y="3581615"/>
          <a:ext cx="5520816" cy="19567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4516">
                  <a:extLst>
                    <a:ext uri="{9D8B030D-6E8A-4147-A177-3AD203B41FA5}">
                      <a16:colId xmlns:a16="http://schemas.microsoft.com/office/drawing/2014/main" xmlns="" val="3730052643"/>
                    </a:ext>
                  </a:extLst>
                </a:gridCol>
                <a:gridCol w="1879600">
                  <a:extLst>
                    <a:ext uri="{9D8B030D-6E8A-4147-A177-3AD203B41FA5}">
                      <a16:colId xmlns:a16="http://schemas.microsoft.com/office/drawing/2014/main" xmlns="" val="3530355815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xmlns="" val="103754412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 thức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Kĩ năng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003108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1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588746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2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354066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3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885924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 Địa cầu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nl-NL" sz="24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833865629"/>
                  </a:ext>
                </a:extLst>
              </a:tr>
            </a:tbl>
          </a:graphicData>
        </a:graphic>
      </p:graphicFrame>
      <p:pic>
        <p:nvPicPr>
          <p:cNvPr id="3076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4419601"/>
            <a:ext cx="5549899" cy="2203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743201"/>
            <a:ext cx="5549899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04800"/>
            <a:ext cx="5549899" cy="2438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495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900" y="419100"/>
            <a:ext cx="7950199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72683" y="5212073"/>
            <a:ext cx="4373633" cy="3994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Mưa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sao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băng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Alpha-</a:t>
            </a:r>
            <a:r>
              <a:rPr lang="en-US" sz="2000" i="1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Monocerotid</a:t>
            </a:r>
            <a:r>
              <a:rPr lang="en-US" sz="2000" i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1995</a:t>
            </a:r>
            <a:endParaRPr lang="en-US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6918" y="5824824"/>
            <a:ext cx="3165162" cy="3994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00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Wed https://vi.wikipedia.org/</a:t>
            </a:r>
            <a:endParaRPr lang="en-US" sz="200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227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498600" y="1638479"/>
            <a:ext cx="9131300" cy="3492500"/>
            <a:chOff x="3246438" y="1068388"/>
            <a:chExt cx="5711825" cy="4678363"/>
          </a:xfrm>
          <a:solidFill>
            <a:schemeClr val="bg1"/>
          </a:solidFill>
        </p:grpSpPr>
        <p:sp>
          <p:nvSpPr>
            <p:cNvPr id="3" name="Freeform 5"/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4" name="Freeform 6"/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5" name="Freeform 7"/>
            <p:cNvSpPr/>
            <p:nvPr/>
          </p:nvSpPr>
          <p:spPr bwMode="auto">
            <a:xfrm>
              <a:off x="5258893" y="1068388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Freeform 8"/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7" name="Freeform 9"/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8" name="Freeform 10"/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sp>
          <p:nvSpPr>
            <p:cNvPr id="9" name="Freeform 11"/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  <a:extLst/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 sz="2400">
                <a:solidFill>
                  <a:prstClr val="black"/>
                </a:solidFill>
                <a:latin typeface="Times New Roman" panose="02020603050405020304" pitchFamily="18" charset="0"/>
                <a:ea typeface="方正静蕾简体" panose="02000000000000000000" pitchFamily="2" charset="-122"/>
                <a:cs typeface="Times New Roman" panose="02020603050405020304" pitchFamily="18" charset="0"/>
              </a:endParaRPr>
            </a:p>
          </p:txBody>
        </p:sp>
        <p:grpSp>
          <p:nvGrpSpPr>
            <p:cNvPr id="10" name="组合 9"/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11" name="Freeform 12"/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Freeform 23"/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3" name="Freeform 24"/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" name="Freeform 25"/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" name="Freeform 26"/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" name="Freeform 27"/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" name="Freeform 28"/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9"/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" name="Freeform 30"/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Freeform 31"/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Freeform 32"/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Freeform 33"/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" name="Freeform 34"/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4" name="Freeform 35"/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" name="Freeform 36"/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6" name="Freeform 37"/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7" name="Freeform 38"/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8" name="Freeform 39"/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39" name="Freeform 40"/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0" name="Freeform 41"/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" name="Freeform 42"/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2" name="Freeform 43"/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3" name="Freeform 44"/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4" name="Freeform 45"/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5" name="Freeform 46"/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6" name="Freeform 47"/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Freeform 48"/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8" name="Freeform 49"/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Freeform 50"/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0" name="Freeform 51"/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Freeform 52"/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Freeform 53"/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Freeform 54"/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4" name="Freeform 55"/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Freeform 56"/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Freeform 57"/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Freeform 58"/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8" name="Freeform 59"/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Freeform 60"/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0" name="Freeform 61"/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1" name="Freeform 62"/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2" name="Freeform 63"/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3" name="Freeform 64"/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4" name="Freeform 65"/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Freeform 66"/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6" name="Freeform 67"/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7" name="Freeform 68"/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Freeform 69"/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69" name="Freeform 70"/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0" name="Freeform 71"/>
              <p:cNvSpPr/>
              <p:nvPr/>
            </p:nvSpPr>
            <p:spPr bwMode="auto">
              <a:xfrm>
                <a:off x="4638676" y="1628776"/>
                <a:ext cx="109538" cy="19050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1" name="Freeform 72"/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2" name="Freeform 73"/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3" name="Freeform 74"/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4" name="Freeform 75"/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5" name="Freeform 76"/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6" name="Freeform 77"/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7" name="Freeform 78"/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8" name="Freeform 79"/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79" name="Freeform 80"/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0" name="Freeform 81"/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1" name="Freeform 82"/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2" name="Freeform 83"/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3" name="Freeform 84"/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4" name="Freeform 85"/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5" name="Freeform 86"/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6" name="Freeform 87"/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7" name="Freeform 88"/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8" name="Freeform 89"/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89" name="Freeform 90"/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0" name="Freeform 91"/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91" name="Freeform 92"/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</a:ln>
              <a:extLst/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400">
                  <a:solidFill>
                    <a:prstClr val="black"/>
                  </a:solidFill>
                  <a:latin typeface="Times New Roman" panose="02020603050405020304" pitchFamily="18" charset="0"/>
                  <a:ea typeface="方正静蕾简体" panose="02000000000000000000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94" name="文本框 93"/>
          <p:cNvSpPr txBox="1"/>
          <p:nvPr/>
        </p:nvSpPr>
        <p:spPr>
          <a:xfrm>
            <a:off x="-310844" y="439454"/>
            <a:ext cx="1253512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smtClean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1.Những </a:t>
            </a:r>
            <a:r>
              <a:rPr lang="en-US" altLang="zh-CN" sz="320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khái niệm cơ bản và kĩ năng</a:t>
            </a:r>
          </a:p>
          <a:p>
            <a:pPr algn="ctr"/>
            <a:r>
              <a:rPr lang="en-US" altLang="zh-CN" sz="320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 chủ yếu của môn Địa </a:t>
            </a:r>
            <a:r>
              <a:rPr lang="en-US" altLang="zh-CN" sz="3200" smtClean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rPr>
              <a:t>lí</a:t>
            </a:r>
            <a:endParaRPr lang="zh-CN" altLang="en-US" sz="3200">
              <a:solidFill>
                <a:prstClr val="white"/>
              </a:solidFill>
              <a:latin typeface="Times New Roman" panose="02020603050405020304" pitchFamily="18" charset="0"/>
              <a:ea typeface="汉仪喵魂体W" panose="00020600040101010101" pitchFamily="18" charset="-122"/>
              <a:cs typeface="Times New Roman" panose="02020603050405020304" pitchFamily="18" charset="0"/>
            </a:endParaRPr>
          </a:p>
        </p:txBody>
      </p:sp>
      <p:sp>
        <p:nvSpPr>
          <p:cNvPr id="102" name="矩形 101"/>
          <p:cNvSpPr/>
          <p:nvPr/>
        </p:nvSpPr>
        <p:spPr>
          <a:xfrm>
            <a:off x="2782653" y="2197609"/>
            <a:ext cx="5869045" cy="2813027"/>
          </a:xfrm>
          <a:prstGeom prst="rect">
            <a:avLst/>
          </a:prstGeom>
        </p:spPr>
        <p:txBody>
          <a:bodyPr wrap="square" lIns="91389" tIns="45695" rIns="91389" bIns="45695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nl-NL" sz="28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 vụ 3:</a:t>
            </a:r>
          </a:p>
          <a:p>
            <a:pPr algn="just"/>
            <a:r>
              <a:rPr lang="nl-NL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HS đọc thông tin SGK mục 1/T98 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nl-NL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 nắm các khái niệm cơ bản và kĩ năng chủ yếu  của môn Địa lí có ý nghĩa gì trong học tập và đời sống?</a:t>
            </a:r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400" b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endParaRPr lang="zh-CN" altLang="en-US" sz="2400" b="1" i="1" dirty="0">
              <a:solidFill>
                <a:prstClr val="white"/>
              </a:solidFill>
              <a:latin typeface="Times New Roman" pitchFamily="18" charset="0"/>
              <a:ea typeface="汉仪喵魂体W" panose="00020600040101010101" pitchFamily="18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109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组合 91"/>
          <p:cNvGrpSpPr/>
          <p:nvPr/>
        </p:nvGrpSpPr>
        <p:grpSpPr>
          <a:xfrm>
            <a:off x="1397718" y="541033"/>
            <a:ext cx="10482446" cy="569387"/>
            <a:chOff x="1916346" y="596455"/>
            <a:chExt cx="9512901" cy="569387"/>
          </a:xfrm>
        </p:grpSpPr>
        <p:sp>
          <p:nvSpPr>
            <p:cNvPr id="96" name="任意多边形 95"/>
            <p:cNvSpPr/>
            <p:nvPr/>
          </p:nvSpPr>
          <p:spPr>
            <a:xfrm>
              <a:off x="1916346" y="699694"/>
              <a:ext cx="7421672" cy="401116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53" y="connsiteY0-154"/>
                </a:cxn>
                <a:cxn ang="0">
                  <a:pos x="connsiteX1-155" y="connsiteY1-156"/>
                </a:cxn>
                <a:cxn ang="0">
                  <a:pos x="connsiteX2-157" y="connsiteY2-158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bg1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4" name="文本框 93"/>
            <p:cNvSpPr txBox="1"/>
            <p:nvPr/>
          </p:nvSpPr>
          <p:spPr>
            <a:xfrm>
              <a:off x="2323097" y="596455"/>
              <a:ext cx="9106150" cy="5693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100" smtClean="0">
                  <a:solidFill>
                    <a:prstClr val="white"/>
                  </a:solidFill>
                  <a:latin typeface="Times New Roman" panose="02020603050405020304" pitchFamily="18" charset="0"/>
                  <a:ea typeface="汉仪喵魂体W" panose="00020600040101010101" pitchFamily="18" charset="-122"/>
                  <a:cs typeface="Times New Roman" panose="02020603050405020304" pitchFamily="18" charset="0"/>
                </a:rPr>
                <a:t>2.Môn Địa lí và những điều lí thú</a:t>
              </a:r>
              <a:endParaRPr lang="zh-CN" altLang="en-US" sz="3100" dirty="0">
                <a:solidFill>
                  <a:prstClr val="white"/>
                </a:solidFill>
                <a:latin typeface="Times New Roman" panose="02020603050405020304" pitchFamily="18" charset="0"/>
                <a:ea typeface="汉仪喵魂体W" panose="00020600040101010101" pitchFamily="18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261257" y="1194555"/>
            <a:ext cx="5167978" cy="538558"/>
          </a:xfrm>
          <a:prstGeom prst="rect">
            <a:avLst/>
          </a:prstGeom>
        </p:spPr>
        <p:txBody>
          <a:bodyPr wrap="none" lIns="91389" tIns="45695" rIns="91389" bIns="45695">
            <a:spAutoFit/>
          </a:bodyPr>
          <a:lstStyle/>
          <a:p>
            <a:pPr algn="ctr"/>
            <a:r>
              <a:rPr lang="en-US" sz="2900" b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NHIỆM </a:t>
            </a:r>
            <a:r>
              <a:rPr lang="en-US" sz="2900" b="1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VỤ  </a:t>
            </a:r>
            <a:r>
              <a:rPr lang="en-US" sz="2900" b="1" smtClean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(Thảo luận nhóm)</a:t>
            </a:r>
            <a:endParaRPr lang="en-US" sz="2900" b="1">
              <a:solidFill>
                <a:srgbClr val="FF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5321" y="1597364"/>
            <a:ext cx="4577443" cy="2363674"/>
          </a:xfrm>
          <a:prstGeom prst="rect">
            <a:avLst/>
          </a:prstGeom>
        </p:spPr>
        <p:txBody>
          <a:bodyPr wrap="square" lIns="91389" tIns="45695" rIns="91389" bIns="45695">
            <a:spAutoFit/>
          </a:bodyPr>
          <a:lstStyle/>
          <a:p>
            <a:r>
              <a:rPr lang="nl-NL" sz="20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nl-NL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1: Hình 4 (ngôi nhà làm bằng băng...)</a:t>
            </a:r>
            <a:endParaRPr lang="en-US" sz="2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Nhóm 2: Hình 5 (Hang Sơn Đoòng lớn nhất TG...)</a:t>
            </a:r>
            <a:endParaRPr lang="en-US" sz="2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Nhóm 3: Hình 6 (Hoang mạc Xa-ha-ra...)</a:t>
            </a:r>
            <a:endParaRPr lang="en-US" sz="2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nl-NL" sz="20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Nhóm 4: Hình 7 (Biển chết...)</a:t>
            </a:r>
            <a:endParaRPr lang="en-US" sz="2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en-US" sz="2400" b="1">
              <a:solidFill>
                <a:srgbClr val="0070C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5122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301" y="1213658"/>
            <a:ext cx="6121400" cy="5110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 descr="Captu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321" y="3591328"/>
            <a:ext cx="4943913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256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包图主题2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E469"/>
      </a:accent1>
      <a:accent2>
        <a:srgbClr val="FF9CAF"/>
      </a:accent2>
      <a:accent3>
        <a:srgbClr val="81D4DE"/>
      </a:accent3>
      <a:accent4>
        <a:srgbClr val="88E5A9"/>
      </a:accent4>
      <a:accent5>
        <a:srgbClr val="FFE469"/>
      </a:accent5>
      <a:accent6>
        <a:srgbClr val="FF9CAF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包图主题2">
  <a:themeElements>
    <a:clrScheme name="自定义 5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E469"/>
      </a:accent1>
      <a:accent2>
        <a:srgbClr val="FF9CAF"/>
      </a:accent2>
      <a:accent3>
        <a:srgbClr val="81D4DE"/>
      </a:accent3>
      <a:accent4>
        <a:srgbClr val="88E5A9"/>
      </a:accent4>
      <a:accent5>
        <a:srgbClr val="FFE469"/>
      </a:accent5>
      <a:accent6>
        <a:srgbClr val="FF9CAF"/>
      </a:accent6>
      <a:hlink>
        <a:srgbClr val="0563C1"/>
      </a:hlink>
      <a:folHlink>
        <a:srgbClr val="954F72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</TotalTime>
  <Words>538</Words>
  <Application>Microsoft Office PowerPoint</Application>
  <PresentationFormat>Widescreen</PresentationFormat>
  <Paragraphs>90</Paragraphs>
  <Slides>15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微软雅黑</vt:lpstr>
      <vt:lpstr>宋体</vt:lpstr>
      <vt:lpstr>Arial</vt:lpstr>
      <vt:lpstr>Calibri</vt:lpstr>
      <vt:lpstr>Calibri Light</vt:lpstr>
      <vt:lpstr>Times New Roman</vt:lpstr>
      <vt:lpstr>方正少儿简体</vt:lpstr>
      <vt:lpstr>方正静蕾简体</vt:lpstr>
      <vt:lpstr>汉仪喵魂体W</vt:lpstr>
      <vt:lpstr>Office Theme</vt:lpstr>
      <vt:lpstr>包图主题2</vt:lpstr>
      <vt:lpstr>Office 主题</vt:lpstr>
      <vt:lpstr>1_包图主题2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Laptop MT</cp:lastModifiedBy>
  <cp:revision>84</cp:revision>
  <dcterms:created xsi:type="dcterms:W3CDTF">2020-11-02T15:38:20Z</dcterms:created>
  <dcterms:modified xsi:type="dcterms:W3CDTF">2024-02-21T16:16:37Z</dcterms:modified>
</cp:coreProperties>
</file>