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87" r:id="rId2"/>
    <p:sldId id="320" r:id="rId3"/>
    <p:sldId id="316" r:id="rId4"/>
    <p:sldId id="314" r:id="rId5"/>
    <p:sldId id="315" r:id="rId6"/>
    <p:sldId id="319" r:id="rId7"/>
    <p:sldId id="288" r:id="rId8"/>
    <p:sldId id="313" r:id="rId9"/>
    <p:sldId id="321" r:id="rId10"/>
    <p:sldId id="317" r:id="rId11"/>
    <p:sldId id="300" r:id="rId12"/>
    <p:sldId id="303" r:id="rId13"/>
    <p:sldId id="299" r:id="rId14"/>
    <p:sldId id="30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F9747"/>
    <a:srgbClr val="F08D00"/>
    <a:srgbClr val="FF4C00"/>
    <a:srgbClr val="D3BB24"/>
    <a:srgbClr val="3B8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686D3-42DE-471D-9531-B3E6ADC76A09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83535-F4E0-4467-A788-25FE63E8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67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Ghi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giới</a:t>
            </a:r>
            <a:r>
              <a:rPr lang="en-US" baseline="0" dirty="0"/>
              <a:t> </a:t>
            </a:r>
            <a:r>
              <a:rPr lang="en-US" baseline="0" dirty="0" err="1"/>
              <a:t>thiệu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gồm</a:t>
            </a:r>
            <a:r>
              <a:rPr lang="en-US" baseline="0" dirty="0"/>
              <a:t> 3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tìm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….,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 dirty="0"/>
              <a:t>, </a:t>
            </a:r>
            <a:r>
              <a:rPr lang="en-US" baseline="0" dirty="0" err="1"/>
              <a:t>thực</a:t>
            </a:r>
            <a:r>
              <a:rPr lang="en-US" baseline="0" dirty="0"/>
              <a:t> </a:t>
            </a:r>
            <a:r>
              <a:rPr lang="en-US" baseline="0" dirty="0" err="1"/>
              <a:t>hành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3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Ghi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giới</a:t>
            </a:r>
            <a:r>
              <a:rPr lang="en-US" baseline="0" dirty="0"/>
              <a:t> </a:t>
            </a:r>
            <a:r>
              <a:rPr lang="en-US" baseline="0" dirty="0" err="1"/>
              <a:t>thiệu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gồm</a:t>
            </a:r>
            <a:r>
              <a:rPr lang="en-US" baseline="0" dirty="0"/>
              <a:t> 3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tìm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….,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 dirty="0"/>
              <a:t>, </a:t>
            </a:r>
            <a:r>
              <a:rPr lang="en-US" baseline="0" dirty="0" err="1"/>
              <a:t>thực</a:t>
            </a:r>
            <a:r>
              <a:rPr lang="en-US" baseline="0" dirty="0"/>
              <a:t> </a:t>
            </a:r>
            <a:r>
              <a:rPr lang="en-US" baseline="0" dirty="0" err="1"/>
              <a:t>hành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589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Gt </a:t>
            </a:r>
            <a:r>
              <a:rPr lang="en-US" dirty="0" err="1"/>
              <a:t>nhóm</a:t>
            </a:r>
            <a:r>
              <a:rPr lang="en-US" baseline="0" dirty="0"/>
              <a:t> 3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nguồn</a:t>
            </a:r>
            <a:r>
              <a:rPr lang="en-US" baseline="0" dirty="0"/>
              <a:t> </a:t>
            </a:r>
            <a:r>
              <a:rPr lang="en-US" baseline="0" dirty="0" err="1"/>
              <a:t>gốc</a:t>
            </a:r>
            <a:r>
              <a:rPr lang="en-US" baseline="0" dirty="0"/>
              <a:t>, </a:t>
            </a:r>
            <a:r>
              <a:rPr lang="en-US" baseline="0" dirty="0" err="1"/>
              <a:t>đối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, ý </a:t>
            </a:r>
            <a:r>
              <a:rPr lang="en-US" baseline="0" dirty="0" err="1"/>
              <a:t>nghĩa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tcdg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84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r>
              <a:rPr lang="en-US" baseline="0" dirty="0"/>
              <a:t>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bốc</a:t>
            </a:r>
            <a:r>
              <a:rPr lang="en-US" baseline="0" dirty="0"/>
              <a:t> </a:t>
            </a:r>
            <a:r>
              <a:rPr lang="en-US" baseline="0" dirty="0" err="1"/>
              <a:t>thăm</a:t>
            </a:r>
            <a:r>
              <a:rPr lang="en-US" baseline="0" dirty="0"/>
              <a:t> </a:t>
            </a:r>
            <a:r>
              <a:rPr lang="en-US" baseline="0" dirty="0" err="1"/>
              <a:t>chất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58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26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con </a:t>
            </a:r>
            <a:r>
              <a:rPr lang="en-US" baseline="0" dirty="0" err="1"/>
              <a:t>cần</a:t>
            </a:r>
            <a:r>
              <a:rPr lang="en-US" baseline="0" dirty="0"/>
              <a:t> </a:t>
            </a:r>
            <a:r>
              <a:rPr lang="en-US" baseline="0" dirty="0" err="1"/>
              <a:t>chú</a:t>
            </a:r>
            <a:r>
              <a:rPr lang="en-US" baseline="0" dirty="0"/>
              <a:t> ý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những</a:t>
            </a:r>
            <a:r>
              <a:rPr lang="en-US" baseline="0" dirty="0"/>
              <a:t> </a:t>
            </a:r>
            <a:r>
              <a:rPr lang="en-US" baseline="0" dirty="0" err="1"/>
              <a:t>yếu</a:t>
            </a:r>
            <a:r>
              <a:rPr lang="en-US" baseline="0" dirty="0"/>
              <a:t> </a:t>
            </a:r>
            <a:r>
              <a:rPr lang="en-US" baseline="0" dirty="0" err="1"/>
              <a:t>tố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bố</a:t>
            </a:r>
            <a:r>
              <a:rPr lang="en-US" baseline="0" dirty="0"/>
              <a:t> </a:t>
            </a:r>
            <a:r>
              <a:rPr lang="en-US" baseline="0" dirty="0" err="1"/>
              <a:t>cục</a:t>
            </a:r>
            <a:r>
              <a:rPr lang="en-US" baseline="0" dirty="0"/>
              <a:t>,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ảnh</a:t>
            </a:r>
            <a:r>
              <a:rPr lang="en-US" baseline="0" dirty="0"/>
              <a:t>, </a:t>
            </a:r>
            <a:r>
              <a:rPr lang="en-US" baseline="0" dirty="0" err="1"/>
              <a:t>sự</a:t>
            </a:r>
            <a:r>
              <a:rPr lang="en-US" baseline="0" dirty="0"/>
              <a:t> </a:t>
            </a:r>
            <a:r>
              <a:rPr lang="en-US" baseline="0" dirty="0" err="1"/>
              <a:t>giao</a:t>
            </a:r>
            <a:r>
              <a:rPr lang="en-US" baseline="0" dirty="0"/>
              <a:t> </a:t>
            </a:r>
            <a:r>
              <a:rPr lang="en-US" baseline="0" dirty="0" err="1"/>
              <a:t>lưu</a:t>
            </a:r>
            <a:r>
              <a:rPr lang="en-US" baseline="0" dirty="0"/>
              <a:t>, </a:t>
            </a:r>
            <a:r>
              <a:rPr lang="en-US" baseline="0" dirty="0" err="1"/>
              <a:t>không</a:t>
            </a:r>
            <a:r>
              <a:rPr lang="en-US" baseline="0" dirty="0"/>
              <a:t> </a:t>
            </a:r>
            <a:r>
              <a:rPr lang="en-US" baseline="0" dirty="0" err="1"/>
              <a:t>khí</a:t>
            </a:r>
            <a:r>
              <a:rPr lang="en-US" baseline="0" dirty="0"/>
              <a:t>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2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48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53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94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30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61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20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66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4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4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19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9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51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5ED3D-8781-44D1-86FE-EFA6CC6CB763}" type="datetimeFigureOut">
              <a:rPr lang="en-US" smtClean="0"/>
              <a:t>15/02/2022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9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media" Target="../media/media2.mp3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.png"/><Relationship Id="rId4" Type="http://schemas.openxmlformats.org/officeDocument/2006/relationships/audio" Target="../media/media2.mp3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audio" Target="../media/media3.mp3"/><Relationship Id="rId16" Type="http://schemas.openxmlformats.org/officeDocument/2006/relationships/image" Target="../media/image6.png"/><Relationship Id="rId1" Type="http://schemas.microsoft.com/office/2007/relationships/media" Target="../media/media3.mp3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jpeg"/><Relationship Id="rId5" Type="http://schemas.openxmlformats.org/officeDocument/2006/relationships/image" Target="../media/image8.jpeg"/><Relationship Id="rId10" Type="http://schemas.openxmlformats.org/officeDocument/2006/relationships/image" Target="../media/image6.png"/><Relationship Id="rId4" Type="http://schemas.openxmlformats.org/officeDocument/2006/relationships/image" Target="../media/image10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8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AAE598C-3906-497B-8196-8D3DE1A4D00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7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000"/>
    </mc:Choice>
    <mc:Fallback xmlns="">
      <p:transition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1" y="742950"/>
            <a:ext cx="6719456" cy="441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28" y="398108"/>
            <a:ext cx="5468871" cy="5716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6D8CF2-A0EC-41D7-B2C3-6369B84DFECF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216092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1947" y="1536174"/>
            <a:ext cx="10128106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rgbClr val="000099"/>
                </a:solidFill>
              </a:rPr>
              <a:t> + </a:t>
            </a:r>
            <a:r>
              <a:rPr lang="en-US" sz="4000" dirty="0" err="1">
                <a:solidFill>
                  <a:srgbClr val="000099"/>
                </a:solidFill>
              </a:rPr>
              <a:t>Thực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hành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thiết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kế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tạo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trang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phục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lễ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hội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cho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nhân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vật</a:t>
            </a:r>
            <a:r>
              <a:rPr lang="en-US" sz="4000" dirty="0">
                <a:solidFill>
                  <a:srgbClr val="000099"/>
                </a:solidFill>
              </a:rPr>
              <a:t> 3D.</a:t>
            </a:r>
          </a:p>
          <a:p>
            <a:pPr algn="just"/>
            <a:r>
              <a:rPr lang="en-US" sz="4000" dirty="0">
                <a:solidFill>
                  <a:srgbClr val="000099"/>
                </a:solidFill>
              </a:rPr>
              <a:t> + </a:t>
            </a:r>
            <a:r>
              <a:rPr lang="en-US" sz="4000" dirty="0" err="1">
                <a:solidFill>
                  <a:srgbClr val="000099"/>
                </a:solidFill>
              </a:rPr>
              <a:t>Yêu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cầu</a:t>
            </a:r>
            <a:r>
              <a:rPr lang="en-US" sz="4000" dirty="0">
                <a:solidFill>
                  <a:srgbClr val="000099"/>
                </a:solidFill>
              </a:rPr>
              <a:t>:</a:t>
            </a:r>
          </a:p>
          <a:p>
            <a:pPr algn="just"/>
            <a:r>
              <a:rPr lang="en-US" sz="4000" dirty="0">
                <a:solidFill>
                  <a:srgbClr val="000099"/>
                </a:solidFill>
              </a:rPr>
              <a:t>         - </a:t>
            </a:r>
            <a:r>
              <a:rPr lang="en-US" sz="4000" dirty="0" err="1">
                <a:solidFill>
                  <a:srgbClr val="000099"/>
                </a:solidFill>
              </a:rPr>
              <a:t>Phối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hợp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nhóm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từ</a:t>
            </a:r>
            <a:r>
              <a:rPr lang="en-US" sz="4000" dirty="0">
                <a:solidFill>
                  <a:srgbClr val="000099"/>
                </a:solidFill>
              </a:rPr>
              <a:t> 3-5 </a:t>
            </a:r>
            <a:r>
              <a:rPr lang="en-US" sz="4000" dirty="0" err="1">
                <a:solidFill>
                  <a:srgbClr val="000099"/>
                </a:solidFill>
              </a:rPr>
              <a:t>bạn</a:t>
            </a:r>
            <a:r>
              <a:rPr lang="en-US" sz="4000" dirty="0">
                <a:solidFill>
                  <a:srgbClr val="000099"/>
                </a:solidFill>
              </a:rPr>
              <a:t>, </a:t>
            </a:r>
            <a:r>
              <a:rPr lang="en-US" sz="4000" dirty="0" err="1">
                <a:solidFill>
                  <a:srgbClr val="000099"/>
                </a:solidFill>
              </a:rPr>
              <a:t>thống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nhất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chọn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lễ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hội</a:t>
            </a:r>
            <a:r>
              <a:rPr lang="en-US" sz="4000" dirty="0">
                <a:solidFill>
                  <a:srgbClr val="000099"/>
                </a:solidFill>
              </a:rPr>
              <a:t>, </a:t>
            </a:r>
            <a:r>
              <a:rPr lang="en-US" sz="4000" dirty="0" err="1">
                <a:solidFill>
                  <a:srgbClr val="000099"/>
                </a:solidFill>
              </a:rPr>
              <a:t>dân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tộc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để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tạo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được</a:t>
            </a:r>
            <a:endParaRPr lang="en-US" sz="4000" dirty="0">
              <a:solidFill>
                <a:srgbClr val="000099"/>
              </a:solidFill>
            </a:endParaRPr>
          </a:p>
          <a:p>
            <a:pPr algn="just"/>
            <a:r>
              <a:rPr lang="en-US" sz="4000" dirty="0" err="1">
                <a:solidFill>
                  <a:srgbClr val="000099"/>
                </a:solidFill>
              </a:rPr>
              <a:t>nhiều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bộ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sản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phẩm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cho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bài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học</a:t>
            </a:r>
            <a:r>
              <a:rPr lang="en-US" sz="4000" dirty="0">
                <a:solidFill>
                  <a:srgbClr val="000099"/>
                </a:solidFill>
              </a:rPr>
              <a:t> </a:t>
            </a:r>
            <a:r>
              <a:rPr lang="en-US" sz="4000" dirty="0" err="1">
                <a:solidFill>
                  <a:srgbClr val="000099"/>
                </a:solidFill>
              </a:rPr>
              <a:t>sau</a:t>
            </a:r>
            <a:r>
              <a:rPr lang="en-US" sz="4000" dirty="0">
                <a:solidFill>
                  <a:srgbClr val="000099"/>
                </a:solidFill>
              </a:rPr>
              <a:t> . </a:t>
            </a:r>
          </a:p>
        </p:txBody>
      </p:sp>
      <p:pic>
        <p:nvPicPr>
          <p:cNvPr id="13" name="Hình Phượng đặt">
            <a:extLst>
              <a:ext uri="{FF2B5EF4-FFF2-40B4-BE49-F238E27FC236}">
                <a16:creationId xmlns:a16="http://schemas.microsoft.com/office/drawing/2014/main" id="{41FC8994-4E54-4156-BC47-7448386C09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" t="6889" r="52217" b="5109"/>
          <a:stretch/>
        </p:blipFill>
        <p:spPr>
          <a:xfrm>
            <a:off x="9500616" y="4841407"/>
            <a:ext cx="2691384" cy="20165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D1FA03-543F-4B91-9A1A-8F3D3D8C5EE1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30B182-A33B-4BE5-9380-10F16651A6F9}"/>
              </a:ext>
            </a:extLst>
          </p:cNvPr>
          <p:cNvSpPr txBox="1"/>
          <p:nvPr/>
        </p:nvSpPr>
        <p:spPr>
          <a:xfrm>
            <a:off x="205046" y="292730"/>
            <a:ext cx="11663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III.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Thực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hành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thiết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kế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phục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lễ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8761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82335" y="1349984"/>
            <a:ext cx="9379257" cy="440120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Các nhóm lần lượt trình bày ý tưởng thiết kế của mình.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ấn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>
              <a:buFontTx/>
              <a:buChar char="-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组合 2">
            <a:extLst>
              <a:ext uri="{FF2B5EF4-FFF2-40B4-BE49-F238E27FC236}">
                <a16:creationId xmlns:a16="http://schemas.microsoft.com/office/drawing/2014/main" id="{068EC3E1-29E8-402F-B2C3-65883CFCA291}"/>
              </a:ext>
            </a:extLst>
          </p:cNvPr>
          <p:cNvGrpSpPr/>
          <p:nvPr/>
        </p:nvGrpSpPr>
        <p:grpSpPr>
          <a:xfrm>
            <a:off x="1" y="3637696"/>
            <a:ext cx="12191999" cy="3220818"/>
            <a:chOff x="1" y="5230720"/>
            <a:chExt cx="12198350" cy="1622385"/>
          </a:xfrm>
        </p:grpSpPr>
        <p:pic>
          <p:nvPicPr>
            <p:cNvPr id="8" name="图片 11">
              <a:extLst>
                <a:ext uri="{FF2B5EF4-FFF2-40B4-BE49-F238E27FC236}">
                  <a16:creationId xmlns:a16="http://schemas.microsoft.com/office/drawing/2014/main" id="{16499E85-9759-4BC0-B61D-4D78EA17E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4177" y="5230720"/>
              <a:ext cx="1724174" cy="1622385"/>
            </a:xfrm>
            <a:prstGeom prst="rect">
              <a:avLst/>
            </a:prstGeom>
          </p:spPr>
        </p:pic>
        <p:grpSp>
          <p:nvGrpSpPr>
            <p:cNvPr id="9" name="组合 12">
              <a:extLst>
                <a:ext uri="{FF2B5EF4-FFF2-40B4-BE49-F238E27FC236}">
                  <a16:creationId xmlns:a16="http://schemas.microsoft.com/office/drawing/2014/main" id="{7E340792-A0D3-49FA-AAF3-AB1E4F8F0A7F}"/>
                </a:ext>
              </a:extLst>
            </p:cNvPr>
            <p:cNvGrpSpPr/>
            <p:nvPr/>
          </p:nvGrpSpPr>
          <p:grpSpPr>
            <a:xfrm>
              <a:off x="7009828" y="6063253"/>
              <a:ext cx="3505188" cy="789852"/>
              <a:chOff x="7069677" y="6063253"/>
              <a:chExt cx="3505188" cy="789852"/>
            </a:xfrm>
          </p:grpSpPr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4D208029-571B-4FDC-A107-1F1463EF5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05343" y="6063253"/>
                <a:ext cx="1769522" cy="789852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ED75B3F2-3798-461A-A4AD-78E99ED7FA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677" y="6063253"/>
                <a:ext cx="1769522" cy="789852"/>
              </a:xfrm>
              <a:prstGeom prst="rect">
                <a:avLst/>
              </a:prstGeom>
            </p:spPr>
          </p:pic>
        </p:grpSp>
        <p:grpSp>
          <p:nvGrpSpPr>
            <p:cNvPr id="10" name="组合 17">
              <a:extLst>
                <a:ext uri="{FF2B5EF4-FFF2-40B4-BE49-F238E27FC236}">
                  <a16:creationId xmlns:a16="http://schemas.microsoft.com/office/drawing/2014/main" id="{F1B244B8-7E5B-455C-90BE-3BF94469DE55}"/>
                </a:ext>
              </a:extLst>
            </p:cNvPr>
            <p:cNvGrpSpPr/>
            <p:nvPr/>
          </p:nvGrpSpPr>
          <p:grpSpPr>
            <a:xfrm>
              <a:off x="3505188" y="6063253"/>
              <a:ext cx="3505188" cy="789852"/>
              <a:chOff x="7069677" y="6063253"/>
              <a:chExt cx="3505188" cy="789852"/>
            </a:xfrm>
          </p:grpSpPr>
          <p:pic>
            <p:nvPicPr>
              <p:cNvPr id="14" name="图片 18">
                <a:extLst>
                  <a:ext uri="{FF2B5EF4-FFF2-40B4-BE49-F238E27FC236}">
                    <a16:creationId xmlns:a16="http://schemas.microsoft.com/office/drawing/2014/main" id="{0EE54DD0-00B8-4C92-883B-9F744D2259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05343" y="6063253"/>
                <a:ext cx="1769522" cy="789852"/>
              </a:xfrm>
              <a:prstGeom prst="rect">
                <a:avLst/>
              </a:prstGeom>
            </p:spPr>
          </p:pic>
          <p:pic>
            <p:nvPicPr>
              <p:cNvPr id="15" name="图片 19">
                <a:extLst>
                  <a:ext uri="{FF2B5EF4-FFF2-40B4-BE49-F238E27FC236}">
                    <a16:creationId xmlns:a16="http://schemas.microsoft.com/office/drawing/2014/main" id="{32C66D9D-B8DE-4BAC-9393-497188027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677" y="6063253"/>
                <a:ext cx="1769522" cy="789852"/>
              </a:xfrm>
              <a:prstGeom prst="rect">
                <a:avLst/>
              </a:prstGeom>
            </p:spPr>
          </p:pic>
        </p:grpSp>
        <p:grpSp>
          <p:nvGrpSpPr>
            <p:cNvPr id="11" name="组合 20">
              <a:extLst>
                <a:ext uri="{FF2B5EF4-FFF2-40B4-BE49-F238E27FC236}">
                  <a16:creationId xmlns:a16="http://schemas.microsoft.com/office/drawing/2014/main" id="{FD793065-F196-47BF-9E9A-1025B3336AE5}"/>
                </a:ext>
              </a:extLst>
            </p:cNvPr>
            <p:cNvGrpSpPr/>
            <p:nvPr/>
          </p:nvGrpSpPr>
          <p:grpSpPr>
            <a:xfrm>
              <a:off x="1" y="6063253"/>
              <a:ext cx="3505187" cy="789852"/>
              <a:chOff x="7069678" y="6063253"/>
              <a:chExt cx="3505187" cy="789852"/>
            </a:xfrm>
          </p:grpSpPr>
          <p:pic>
            <p:nvPicPr>
              <p:cNvPr id="12" name="图片 21">
                <a:extLst>
                  <a:ext uri="{FF2B5EF4-FFF2-40B4-BE49-F238E27FC236}">
                    <a16:creationId xmlns:a16="http://schemas.microsoft.com/office/drawing/2014/main" id="{439E3741-8217-4229-9803-C7EA04B8AD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05343" y="6063253"/>
                <a:ext cx="1769522" cy="789852"/>
              </a:xfrm>
              <a:prstGeom prst="rect">
                <a:avLst/>
              </a:prstGeom>
            </p:spPr>
          </p:pic>
          <p:pic>
            <p:nvPicPr>
              <p:cNvPr id="13" name="图片 22">
                <a:extLst>
                  <a:ext uri="{FF2B5EF4-FFF2-40B4-BE49-F238E27FC236}">
                    <a16:creationId xmlns:a16="http://schemas.microsoft.com/office/drawing/2014/main" id="{C021B798-B193-45F9-A851-CFAFFD494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677" y="6063253"/>
                <a:ext cx="1769522" cy="789852"/>
              </a:xfrm>
              <a:prstGeom prst="rect">
                <a:avLst/>
              </a:prstGeom>
            </p:spPr>
          </p:pic>
        </p:grpSp>
      </p:grpSp>
      <p:pic>
        <p:nvPicPr>
          <p:cNvPr id="45" name="ảnh 12" descr="feather2">
            <a:extLst>
              <a:ext uri="{FF2B5EF4-FFF2-40B4-BE49-F238E27FC236}">
                <a16:creationId xmlns:a16="http://schemas.microsoft.com/office/drawing/2014/main" id="{B3622BB1-6497-4470-AA2A-9578781CD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80000">
            <a:off x="6070197" y="1820612"/>
            <a:ext cx="905510" cy="374650"/>
          </a:xfrm>
          <a:prstGeom prst="rect">
            <a:avLst/>
          </a:prstGeom>
        </p:spPr>
      </p:pic>
      <p:pic>
        <p:nvPicPr>
          <p:cNvPr id="46" name="ảnh 15" descr="feather1">
            <a:extLst>
              <a:ext uri="{FF2B5EF4-FFF2-40B4-BE49-F238E27FC236}">
                <a16:creationId xmlns:a16="http://schemas.microsoft.com/office/drawing/2014/main" id="{D3C9663A-0464-49DA-8D8E-5AF2A5E422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4155" y="4685665"/>
            <a:ext cx="687705" cy="580390"/>
          </a:xfrm>
          <a:prstGeom prst="rect">
            <a:avLst/>
          </a:prstGeom>
        </p:spPr>
      </p:pic>
      <p:sp>
        <p:nvSpPr>
          <p:cNvPr id="47" name="Freeform 13">
            <a:extLst>
              <a:ext uri="{FF2B5EF4-FFF2-40B4-BE49-F238E27FC236}">
                <a16:creationId xmlns:a16="http://schemas.microsoft.com/office/drawing/2014/main" id="{5E6BB4EB-E816-4A32-9DCD-7B9217C7A246}"/>
              </a:ext>
            </a:extLst>
          </p:cNvPr>
          <p:cNvSpPr>
            <a:spLocks noEditPoints="1"/>
          </p:cNvSpPr>
          <p:nvPr/>
        </p:nvSpPr>
        <p:spPr bwMode="auto">
          <a:xfrm rot="20881578">
            <a:off x="5732935" y="4446159"/>
            <a:ext cx="5108239" cy="1091394"/>
          </a:xfrm>
          <a:custGeom>
            <a:avLst/>
            <a:gdLst>
              <a:gd name="T0" fmla="*/ 229 w 695"/>
              <a:gd name="T1" fmla="*/ 157 h 174"/>
              <a:gd name="T2" fmla="*/ 338 w 695"/>
              <a:gd name="T3" fmla="*/ 173 h 174"/>
              <a:gd name="T4" fmla="*/ 395 w 695"/>
              <a:gd name="T5" fmla="*/ 157 h 174"/>
              <a:gd name="T6" fmla="*/ 273 w 695"/>
              <a:gd name="T7" fmla="*/ 86 h 174"/>
              <a:gd name="T8" fmla="*/ 273 w 695"/>
              <a:gd name="T9" fmla="*/ 72 h 174"/>
              <a:gd name="T10" fmla="*/ 355 w 695"/>
              <a:gd name="T11" fmla="*/ 82 h 174"/>
              <a:gd name="T12" fmla="*/ 493 w 695"/>
              <a:gd name="T13" fmla="*/ 99 h 174"/>
              <a:gd name="T14" fmla="*/ 563 w 695"/>
              <a:gd name="T15" fmla="*/ 86 h 174"/>
              <a:gd name="T16" fmla="*/ 534 w 695"/>
              <a:gd name="T17" fmla="*/ 47 h 174"/>
              <a:gd name="T18" fmla="*/ 569 w 695"/>
              <a:gd name="T19" fmla="*/ 32 h 174"/>
              <a:gd name="T20" fmla="*/ 656 w 695"/>
              <a:gd name="T21" fmla="*/ 39 h 174"/>
              <a:gd name="T22" fmla="*/ 653 w 695"/>
              <a:gd name="T23" fmla="*/ 8 h 174"/>
              <a:gd name="T24" fmla="*/ 656 w 695"/>
              <a:gd name="T25" fmla="*/ 4 h 174"/>
              <a:gd name="T26" fmla="*/ 677 w 695"/>
              <a:gd name="T27" fmla="*/ 3 h 174"/>
              <a:gd name="T28" fmla="*/ 689 w 695"/>
              <a:gd name="T29" fmla="*/ 2 h 174"/>
              <a:gd name="T30" fmla="*/ 656 w 695"/>
              <a:gd name="T31" fmla="*/ 1 h 174"/>
              <a:gd name="T32" fmla="*/ 645 w 695"/>
              <a:gd name="T33" fmla="*/ 8 h 174"/>
              <a:gd name="T34" fmla="*/ 652 w 695"/>
              <a:gd name="T35" fmla="*/ 28 h 174"/>
              <a:gd name="T36" fmla="*/ 633 w 695"/>
              <a:gd name="T37" fmla="*/ 32 h 174"/>
              <a:gd name="T38" fmla="*/ 631 w 695"/>
              <a:gd name="T39" fmla="*/ 31 h 174"/>
              <a:gd name="T40" fmla="*/ 623 w 695"/>
              <a:gd name="T41" fmla="*/ 29 h 174"/>
              <a:gd name="T42" fmla="*/ 588 w 695"/>
              <a:gd name="T43" fmla="*/ 27 h 174"/>
              <a:gd name="T44" fmla="*/ 573 w 695"/>
              <a:gd name="T45" fmla="*/ 24 h 174"/>
              <a:gd name="T46" fmla="*/ 562 w 695"/>
              <a:gd name="T47" fmla="*/ 22 h 174"/>
              <a:gd name="T48" fmla="*/ 532 w 695"/>
              <a:gd name="T49" fmla="*/ 21 h 174"/>
              <a:gd name="T50" fmla="*/ 498 w 695"/>
              <a:gd name="T51" fmla="*/ 36 h 174"/>
              <a:gd name="T52" fmla="*/ 500 w 695"/>
              <a:gd name="T53" fmla="*/ 43 h 174"/>
              <a:gd name="T54" fmla="*/ 516 w 695"/>
              <a:gd name="T55" fmla="*/ 47 h 174"/>
              <a:gd name="T56" fmla="*/ 509 w 695"/>
              <a:gd name="T57" fmla="*/ 51 h 174"/>
              <a:gd name="T58" fmla="*/ 529 w 695"/>
              <a:gd name="T59" fmla="*/ 74 h 174"/>
              <a:gd name="T60" fmla="*/ 535 w 695"/>
              <a:gd name="T61" fmla="*/ 83 h 174"/>
              <a:gd name="T62" fmla="*/ 515 w 695"/>
              <a:gd name="T63" fmla="*/ 91 h 174"/>
              <a:gd name="T64" fmla="*/ 466 w 695"/>
              <a:gd name="T65" fmla="*/ 86 h 174"/>
              <a:gd name="T66" fmla="*/ 444 w 695"/>
              <a:gd name="T67" fmla="*/ 84 h 174"/>
              <a:gd name="T68" fmla="*/ 435 w 695"/>
              <a:gd name="T69" fmla="*/ 82 h 174"/>
              <a:gd name="T70" fmla="*/ 418 w 695"/>
              <a:gd name="T71" fmla="*/ 82 h 174"/>
              <a:gd name="T72" fmla="*/ 383 w 695"/>
              <a:gd name="T73" fmla="*/ 77 h 174"/>
              <a:gd name="T74" fmla="*/ 346 w 695"/>
              <a:gd name="T75" fmla="*/ 71 h 174"/>
              <a:gd name="T76" fmla="*/ 307 w 695"/>
              <a:gd name="T77" fmla="*/ 68 h 174"/>
              <a:gd name="T78" fmla="*/ 240 w 695"/>
              <a:gd name="T79" fmla="*/ 69 h 174"/>
              <a:gd name="T80" fmla="*/ 241 w 695"/>
              <a:gd name="T81" fmla="*/ 78 h 174"/>
              <a:gd name="T82" fmla="*/ 247 w 695"/>
              <a:gd name="T83" fmla="*/ 84 h 174"/>
              <a:gd name="T84" fmla="*/ 245 w 695"/>
              <a:gd name="T85" fmla="*/ 86 h 174"/>
              <a:gd name="T86" fmla="*/ 269 w 695"/>
              <a:gd name="T87" fmla="*/ 98 h 174"/>
              <a:gd name="T88" fmla="*/ 293 w 695"/>
              <a:gd name="T89" fmla="*/ 111 h 174"/>
              <a:gd name="T90" fmla="*/ 308 w 695"/>
              <a:gd name="T91" fmla="*/ 118 h 174"/>
              <a:gd name="T92" fmla="*/ 332 w 695"/>
              <a:gd name="T93" fmla="*/ 128 h 174"/>
              <a:gd name="T94" fmla="*/ 352 w 695"/>
              <a:gd name="T95" fmla="*/ 144 h 174"/>
              <a:gd name="T96" fmla="*/ 371 w 695"/>
              <a:gd name="T97" fmla="*/ 156 h 174"/>
              <a:gd name="T98" fmla="*/ 370 w 695"/>
              <a:gd name="T99" fmla="*/ 167 h 174"/>
              <a:gd name="T100" fmla="*/ 281 w 695"/>
              <a:gd name="T101" fmla="*/ 157 h 174"/>
              <a:gd name="T102" fmla="*/ 249 w 695"/>
              <a:gd name="T103" fmla="*/ 152 h 174"/>
              <a:gd name="T104" fmla="*/ 160 w 695"/>
              <a:gd name="T105" fmla="*/ 140 h 174"/>
              <a:gd name="T106" fmla="*/ 79 w 695"/>
              <a:gd name="T107" fmla="*/ 123 h 174"/>
              <a:gd name="T108" fmla="*/ 656 w 695"/>
              <a:gd name="T109" fmla="*/ 33 h 174"/>
              <a:gd name="T110" fmla="*/ 648 w 695"/>
              <a:gd name="T111" fmla="*/ 5 h 174"/>
              <a:gd name="T112" fmla="*/ 655 w 695"/>
              <a:gd name="T113" fmla="*/ 33 h 174"/>
              <a:gd name="T114" fmla="*/ 648 w 695"/>
              <a:gd name="T115" fmla="*/ 37 h 174"/>
              <a:gd name="T116" fmla="*/ 535 w 695"/>
              <a:gd name="T117" fmla="*/ 92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95" h="174">
                <a:moveTo>
                  <a:pt x="78" y="130"/>
                </a:moveTo>
                <a:cubicBezTo>
                  <a:pt x="88" y="132"/>
                  <a:pt x="101" y="134"/>
                  <a:pt x="109" y="136"/>
                </a:cubicBezTo>
                <a:cubicBezTo>
                  <a:pt x="147" y="143"/>
                  <a:pt x="179" y="151"/>
                  <a:pt x="220" y="157"/>
                </a:cubicBezTo>
                <a:cubicBezTo>
                  <a:pt x="219" y="157"/>
                  <a:pt x="222" y="157"/>
                  <a:pt x="225" y="157"/>
                </a:cubicBezTo>
                <a:cubicBezTo>
                  <a:pt x="224" y="157"/>
                  <a:pt x="224" y="157"/>
                  <a:pt x="224" y="157"/>
                </a:cubicBezTo>
                <a:cubicBezTo>
                  <a:pt x="229" y="157"/>
                  <a:pt x="229" y="157"/>
                  <a:pt x="229" y="157"/>
                </a:cubicBezTo>
                <a:cubicBezTo>
                  <a:pt x="232" y="157"/>
                  <a:pt x="229" y="158"/>
                  <a:pt x="226" y="158"/>
                </a:cubicBezTo>
                <a:cubicBezTo>
                  <a:pt x="242" y="160"/>
                  <a:pt x="257" y="162"/>
                  <a:pt x="272" y="165"/>
                </a:cubicBezTo>
                <a:cubicBezTo>
                  <a:pt x="275" y="164"/>
                  <a:pt x="280" y="166"/>
                  <a:pt x="283" y="165"/>
                </a:cubicBezTo>
                <a:cubicBezTo>
                  <a:pt x="283" y="166"/>
                  <a:pt x="283" y="166"/>
                  <a:pt x="282" y="166"/>
                </a:cubicBezTo>
                <a:cubicBezTo>
                  <a:pt x="294" y="167"/>
                  <a:pt x="295" y="167"/>
                  <a:pt x="303" y="169"/>
                </a:cubicBezTo>
                <a:cubicBezTo>
                  <a:pt x="314" y="171"/>
                  <a:pt x="325" y="172"/>
                  <a:pt x="338" y="173"/>
                </a:cubicBezTo>
                <a:cubicBezTo>
                  <a:pt x="346" y="174"/>
                  <a:pt x="351" y="174"/>
                  <a:pt x="366" y="173"/>
                </a:cubicBezTo>
                <a:cubicBezTo>
                  <a:pt x="367" y="173"/>
                  <a:pt x="372" y="173"/>
                  <a:pt x="375" y="172"/>
                </a:cubicBezTo>
                <a:cubicBezTo>
                  <a:pt x="379" y="171"/>
                  <a:pt x="379" y="171"/>
                  <a:pt x="379" y="171"/>
                </a:cubicBezTo>
                <a:cubicBezTo>
                  <a:pt x="396" y="166"/>
                  <a:pt x="387" y="169"/>
                  <a:pt x="391" y="167"/>
                </a:cubicBezTo>
                <a:cubicBezTo>
                  <a:pt x="398" y="163"/>
                  <a:pt x="396" y="163"/>
                  <a:pt x="397" y="161"/>
                </a:cubicBezTo>
                <a:cubicBezTo>
                  <a:pt x="397" y="160"/>
                  <a:pt x="396" y="158"/>
                  <a:pt x="395" y="157"/>
                </a:cubicBezTo>
                <a:cubicBezTo>
                  <a:pt x="389" y="149"/>
                  <a:pt x="378" y="143"/>
                  <a:pt x="368" y="136"/>
                </a:cubicBezTo>
                <a:cubicBezTo>
                  <a:pt x="347" y="123"/>
                  <a:pt x="322" y="111"/>
                  <a:pt x="300" y="97"/>
                </a:cubicBezTo>
                <a:cubicBezTo>
                  <a:pt x="292" y="96"/>
                  <a:pt x="289" y="93"/>
                  <a:pt x="282" y="92"/>
                </a:cubicBezTo>
                <a:cubicBezTo>
                  <a:pt x="283" y="91"/>
                  <a:pt x="283" y="91"/>
                  <a:pt x="283" y="91"/>
                </a:cubicBezTo>
                <a:cubicBezTo>
                  <a:pt x="278" y="90"/>
                  <a:pt x="279" y="89"/>
                  <a:pt x="277" y="86"/>
                </a:cubicBezTo>
                <a:cubicBezTo>
                  <a:pt x="276" y="86"/>
                  <a:pt x="275" y="85"/>
                  <a:pt x="273" y="86"/>
                </a:cubicBezTo>
                <a:cubicBezTo>
                  <a:pt x="270" y="85"/>
                  <a:pt x="274" y="83"/>
                  <a:pt x="271" y="82"/>
                </a:cubicBezTo>
                <a:cubicBezTo>
                  <a:pt x="272" y="82"/>
                  <a:pt x="270" y="83"/>
                  <a:pt x="270" y="82"/>
                </a:cubicBezTo>
                <a:cubicBezTo>
                  <a:pt x="262" y="79"/>
                  <a:pt x="272" y="82"/>
                  <a:pt x="269" y="77"/>
                </a:cubicBezTo>
                <a:cubicBezTo>
                  <a:pt x="267" y="76"/>
                  <a:pt x="264" y="74"/>
                  <a:pt x="262" y="72"/>
                </a:cubicBezTo>
                <a:cubicBezTo>
                  <a:pt x="265" y="72"/>
                  <a:pt x="269" y="72"/>
                  <a:pt x="272" y="73"/>
                </a:cubicBezTo>
                <a:cubicBezTo>
                  <a:pt x="270" y="73"/>
                  <a:pt x="271" y="72"/>
                  <a:pt x="273" y="72"/>
                </a:cubicBezTo>
                <a:cubicBezTo>
                  <a:pt x="273" y="74"/>
                  <a:pt x="281" y="72"/>
                  <a:pt x="284" y="73"/>
                </a:cubicBezTo>
                <a:cubicBezTo>
                  <a:pt x="283" y="73"/>
                  <a:pt x="281" y="73"/>
                  <a:pt x="280" y="73"/>
                </a:cubicBezTo>
                <a:cubicBezTo>
                  <a:pt x="288" y="75"/>
                  <a:pt x="297" y="75"/>
                  <a:pt x="304" y="76"/>
                </a:cubicBezTo>
                <a:cubicBezTo>
                  <a:pt x="314" y="76"/>
                  <a:pt x="320" y="79"/>
                  <a:pt x="327" y="78"/>
                </a:cubicBezTo>
                <a:cubicBezTo>
                  <a:pt x="325" y="79"/>
                  <a:pt x="330" y="79"/>
                  <a:pt x="331" y="80"/>
                </a:cubicBezTo>
                <a:cubicBezTo>
                  <a:pt x="341" y="79"/>
                  <a:pt x="345" y="82"/>
                  <a:pt x="355" y="82"/>
                </a:cubicBezTo>
                <a:cubicBezTo>
                  <a:pt x="354" y="82"/>
                  <a:pt x="354" y="82"/>
                  <a:pt x="354" y="82"/>
                </a:cubicBezTo>
                <a:cubicBezTo>
                  <a:pt x="376" y="85"/>
                  <a:pt x="398" y="88"/>
                  <a:pt x="422" y="90"/>
                </a:cubicBezTo>
                <a:cubicBezTo>
                  <a:pt x="436" y="92"/>
                  <a:pt x="446" y="95"/>
                  <a:pt x="463" y="96"/>
                </a:cubicBezTo>
                <a:cubicBezTo>
                  <a:pt x="466" y="96"/>
                  <a:pt x="464" y="96"/>
                  <a:pt x="467" y="96"/>
                </a:cubicBezTo>
                <a:cubicBezTo>
                  <a:pt x="470" y="96"/>
                  <a:pt x="466" y="96"/>
                  <a:pt x="467" y="96"/>
                </a:cubicBezTo>
                <a:cubicBezTo>
                  <a:pt x="475" y="97"/>
                  <a:pt x="483" y="98"/>
                  <a:pt x="493" y="99"/>
                </a:cubicBezTo>
                <a:cubicBezTo>
                  <a:pt x="494" y="99"/>
                  <a:pt x="497" y="99"/>
                  <a:pt x="497" y="99"/>
                </a:cubicBezTo>
                <a:cubicBezTo>
                  <a:pt x="501" y="100"/>
                  <a:pt x="508" y="100"/>
                  <a:pt x="516" y="100"/>
                </a:cubicBezTo>
                <a:cubicBezTo>
                  <a:pt x="520" y="100"/>
                  <a:pt x="524" y="100"/>
                  <a:pt x="530" y="100"/>
                </a:cubicBezTo>
                <a:cubicBezTo>
                  <a:pt x="534" y="101"/>
                  <a:pt x="558" y="94"/>
                  <a:pt x="557" y="93"/>
                </a:cubicBezTo>
                <a:cubicBezTo>
                  <a:pt x="549" y="96"/>
                  <a:pt x="562" y="89"/>
                  <a:pt x="560" y="87"/>
                </a:cubicBezTo>
                <a:cubicBezTo>
                  <a:pt x="561" y="86"/>
                  <a:pt x="562" y="86"/>
                  <a:pt x="563" y="86"/>
                </a:cubicBezTo>
                <a:cubicBezTo>
                  <a:pt x="564" y="83"/>
                  <a:pt x="563" y="81"/>
                  <a:pt x="563" y="77"/>
                </a:cubicBezTo>
                <a:cubicBezTo>
                  <a:pt x="562" y="76"/>
                  <a:pt x="559" y="76"/>
                  <a:pt x="559" y="74"/>
                </a:cubicBezTo>
                <a:cubicBezTo>
                  <a:pt x="561" y="72"/>
                  <a:pt x="557" y="70"/>
                  <a:pt x="557" y="68"/>
                </a:cubicBezTo>
                <a:cubicBezTo>
                  <a:pt x="554" y="69"/>
                  <a:pt x="551" y="68"/>
                  <a:pt x="550" y="66"/>
                </a:cubicBezTo>
                <a:cubicBezTo>
                  <a:pt x="554" y="65"/>
                  <a:pt x="554" y="65"/>
                  <a:pt x="554" y="65"/>
                </a:cubicBezTo>
                <a:cubicBezTo>
                  <a:pt x="548" y="61"/>
                  <a:pt x="545" y="52"/>
                  <a:pt x="534" y="47"/>
                </a:cubicBezTo>
                <a:cubicBezTo>
                  <a:pt x="536" y="46"/>
                  <a:pt x="536" y="46"/>
                  <a:pt x="536" y="46"/>
                </a:cubicBezTo>
                <a:cubicBezTo>
                  <a:pt x="528" y="41"/>
                  <a:pt x="524" y="34"/>
                  <a:pt x="521" y="29"/>
                </a:cubicBezTo>
                <a:cubicBezTo>
                  <a:pt x="521" y="29"/>
                  <a:pt x="520" y="30"/>
                  <a:pt x="527" y="30"/>
                </a:cubicBezTo>
                <a:cubicBezTo>
                  <a:pt x="534" y="29"/>
                  <a:pt x="537" y="29"/>
                  <a:pt x="543" y="29"/>
                </a:cubicBezTo>
                <a:cubicBezTo>
                  <a:pt x="546" y="29"/>
                  <a:pt x="546" y="30"/>
                  <a:pt x="547" y="30"/>
                </a:cubicBezTo>
                <a:cubicBezTo>
                  <a:pt x="555" y="31"/>
                  <a:pt x="560" y="33"/>
                  <a:pt x="569" y="32"/>
                </a:cubicBezTo>
                <a:cubicBezTo>
                  <a:pt x="568" y="33"/>
                  <a:pt x="568" y="33"/>
                  <a:pt x="568" y="33"/>
                </a:cubicBezTo>
                <a:cubicBezTo>
                  <a:pt x="575" y="33"/>
                  <a:pt x="586" y="34"/>
                  <a:pt x="592" y="35"/>
                </a:cubicBezTo>
                <a:cubicBezTo>
                  <a:pt x="595" y="35"/>
                  <a:pt x="603" y="36"/>
                  <a:pt x="601" y="35"/>
                </a:cubicBezTo>
                <a:cubicBezTo>
                  <a:pt x="604" y="35"/>
                  <a:pt x="600" y="36"/>
                  <a:pt x="605" y="36"/>
                </a:cubicBezTo>
                <a:cubicBezTo>
                  <a:pt x="600" y="36"/>
                  <a:pt x="600" y="36"/>
                  <a:pt x="600" y="36"/>
                </a:cubicBezTo>
                <a:cubicBezTo>
                  <a:pt x="618" y="38"/>
                  <a:pt x="625" y="42"/>
                  <a:pt x="656" y="39"/>
                </a:cubicBezTo>
                <a:cubicBezTo>
                  <a:pt x="672" y="35"/>
                  <a:pt x="667" y="30"/>
                  <a:pt x="667" y="26"/>
                </a:cubicBezTo>
                <a:cubicBezTo>
                  <a:pt x="665" y="25"/>
                  <a:pt x="664" y="21"/>
                  <a:pt x="659" y="21"/>
                </a:cubicBezTo>
                <a:cubicBezTo>
                  <a:pt x="661" y="20"/>
                  <a:pt x="661" y="20"/>
                  <a:pt x="661" y="20"/>
                </a:cubicBezTo>
                <a:cubicBezTo>
                  <a:pt x="659" y="18"/>
                  <a:pt x="657" y="14"/>
                  <a:pt x="655" y="11"/>
                </a:cubicBezTo>
                <a:cubicBezTo>
                  <a:pt x="655" y="9"/>
                  <a:pt x="653" y="10"/>
                  <a:pt x="651" y="8"/>
                </a:cubicBezTo>
                <a:cubicBezTo>
                  <a:pt x="653" y="8"/>
                  <a:pt x="653" y="8"/>
                  <a:pt x="653" y="8"/>
                </a:cubicBezTo>
                <a:cubicBezTo>
                  <a:pt x="651" y="6"/>
                  <a:pt x="649" y="6"/>
                  <a:pt x="647" y="6"/>
                </a:cubicBezTo>
                <a:cubicBezTo>
                  <a:pt x="648" y="5"/>
                  <a:pt x="648" y="5"/>
                  <a:pt x="648" y="5"/>
                </a:cubicBezTo>
                <a:cubicBezTo>
                  <a:pt x="649" y="5"/>
                  <a:pt x="650" y="4"/>
                  <a:pt x="651" y="4"/>
                </a:cubicBezTo>
                <a:cubicBezTo>
                  <a:pt x="652" y="5"/>
                  <a:pt x="653" y="5"/>
                  <a:pt x="654" y="5"/>
                </a:cubicBezTo>
                <a:cubicBezTo>
                  <a:pt x="653" y="5"/>
                  <a:pt x="654" y="5"/>
                  <a:pt x="654" y="4"/>
                </a:cubicBezTo>
                <a:cubicBezTo>
                  <a:pt x="655" y="4"/>
                  <a:pt x="655" y="4"/>
                  <a:pt x="656" y="4"/>
                </a:cubicBezTo>
                <a:cubicBezTo>
                  <a:pt x="662" y="4"/>
                  <a:pt x="666" y="4"/>
                  <a:pt x="668" y="3"/>
                </a:cubicBezTo>
                <a:cubicBezTo>
                  <a:pt x="666" y="4"/>
                  <a:pt x="671" y="4"/>
                  <a:pt x="667" y="4"/>
                </a:cubicBezTo>
                <a:cubicBezTo>
                  <a:pt x="671" y="4"/>
                  <a:pt x="674" y="4"/>
                  <a:pt x="677" y="4"/>
                </a:cubicBezTo>
                <a:cubicBezTo>
                  <a:pt x="676" y="4"/>
                  <a:pt x="675" y="4"/>
                  <a:pt x="674" y="4"/>
                </a:cubicBezTo>
                <a:cubicBezTo>
                  <a:pt x="678" y="3"/>
                  <a:pt x="682" y="3"/>
                  <a:pt x="682" y="3"/>
                </a:cubicBezTo>
                <a:cubicBezTo>
                  <a:pt x="680" y="3"/>
                  <a:pt x="679" y="3"/>
                  <a:pt x="677" y="3"/>
                </a:cubicBezTo>
                <a:cubicBezTo>
                  <a:pt x="679" y="2"/>
                  <a:pt x="687" y="2"/>
                  <a:pt x="687" y="3"/>
                </a:cubicBezTo>
                <a:cubicBezTo>
                  <a:pt x="687" y="4"/>
                  <a:pt x="681" y="4"/>
                  <a:pt x="683" y="4"/>
                </a:cubicBezTo>
                <a:cubicBezTo>
                  <a:pt x="695" y="4"/>
                  <a:pt x="695" y="4"/>
                  <a:pt x="695" y="4"/>
                </a:cubicBezTo>
                <a:cubicBezTo>
                  <a:pt x="692" y="4"/>
                  <a:pt x="691" y="3"/>
                  <a:pt x="693" y="3"/>
                </a:cubicBezTo>
                <a:cubicBezTo>
                  <a:pt x="688" y="3"/>
                  <a:pt x="688" y="3"/>
                  <a:pt x="688" y="3"/>
                </a:cubicBezTo>
                <a:cubicBezTo>
                  <a:pt x="689" y="2"/>
                  <a:pt x="689" y="2"/>
                  <a:pt x="689" y="2"/>
                </a:cubicBezTo>
                <a:cubicBezTo>
                  <a:pt x="682" y="2"/>
                  <a:pt x="677" y="1"/>
                  <a:pt x="668" y="1"/>
                </a:cubicBezTo>
                <a:cubicBezTo>
                  <a:pt x="670" y="2"/>
                  <a:pt x="670" y="2"/>
                  <a:pt x="670" y="2"/>
                </a:cubicBezTo>
                <a:cubicBezTo>
                  <a:pt x="665" y="2"/>
                  <a:pt x="659" y="3"/>
                  <a:pt x="655" y="3"/>
                </a:cubicBezTo>
                <a:cubicBezTo>
                  <a:pt x="658" y="2"/>
                  <a:pt x="656" y="2"/>
                  <a:pt x="657" y="2"/>
                </a:cubicBezTo>
                <a:cubicBezTo>
                  <a:pt x="655" y="2"/>
                  <a:pt x="654" y="2"/>
                  <a:pt x="652" y="2"/>
                </a:cubicBezTo>
                <a:cubicBezTo>
                  <a:pt x="656" y="1"/>
                  <a:pt x="656" y="1"/>
                  <a:pt x="656" y="1"/>
                </a:cubicBezTo>
                <a:cubicBezTo>
                  <a:pt x="655" y="1"/>
                  <a:pt x="654" y="2"/>
                  <a:pt x="652" y="2"/>
                </a:cubicBezTo>
                <a:cubicBezTo>
                  <a:pt x="649" y="3"/>
                  <a:pt x="655" y="0"/>
                  <a:pt x="645" y="4"/>
                </a:cubicBezTo>
                <a:cubicBezTo>
                  <a:pt x="644" y="4"/>
                  <a:pt x="644" y="4"/>
                  <a:pt x="644" y="4"/>
                </a:cubicBezTo>
                <a:cubicBezTo>
                  <a:pt x="644" y="6"/>
                  <a:pt x="643" y="7"/>
                  <a:pt x="643" y="7"/>
                </a:cubicBezTo>
                <a:cubicBezTo>
                  <a:pt x="643" y="7"/>
                  <a:pt x="643" y="7"/>
                  <a:pt x="643" y="7"/>
                </a:cubicBezTo>
                <a:cubicBezTo>
                  <a:pt x="641" y="10"/>
                  <a:pt x="645" y="6"/>
                  <a:pt x="645" y="8"/>
                </a:cubicBezTo>
                <a:cubicBezTo>
                  <a:pt x="644" y="9"/>
                  <a:pt x="641" y="9"/>
                  <a:pt x="640" y="11"/>
                </a:cubicBezTo>
                <a:cubicBezTo>
                  <a:pt x="640" y="13"/>
                  <a:pt x="645" y="16"/>
                  <a:pt x="644" y="19"/>
                </a:cubicBezTo>
                <a:cubicBezTo>
                  <a:pt x="647" y="21"/>
                  <a:pt x="650" y="23"/>
                  <a:pt x="653" y="24"/>
                </a:cubicBezTo>
                <a:cubicBezTo>
                  <a:pt x="654" y="25"/>
                  <a:pt x="649" y="25"/>
                  <a:pt x="652" y="26"/>
                </a:cubicBezTo>
                <a:cubicBezTo>
                  <a:pt x="650" y="26"/>
                  <a:pt x="649" y="26"/>
                  <a:pt x="648" y="27"/>
                </a:cubicBezTo>
                <a:cubicBezTo>
                  <a:pt x="650" y="27"/>
                  <a:pt x="650" y="30"/>
                  <a:pt x="652" y="28"/>
                </a:cubicBezTo>
                <a:cubicBezTo>
                  <a:pt x="653" y="30"/>
                  <a:pt x="654" y="32"/>
                  <a:pt x="653" y="33"/>
                </a:cubicBezTo>
                <a:cubicBezTo>
                  <a:pt x="652" y="33"/>
                  <a:pt x="650" y="33"/>
                  <a:pt x="649" y="33"/>
                </a:cubicBezTo>
                <a:cubicBezTo>
                  <a:pt x="648" y="34"/>
                  <a:pt x="650" y="34"/>
                  <a:pt x="646" y="34"/>
                </a:cubicBezTo>
                <a:cubicBezTo>
                  <a:pt x="638" y="35"/>
                  <a:pt x="640" y="33"/>
                  <a:pt x="639" y="32"/>
                </a:cubicBezTo>
                <a:cubicBezTo>
                  <a:pt x="643" y="32"/>
                  <a:pt x="643" y="32"/>
                  <a:pt x="643" y="32"/>
                </a:cubicBezTo>
                <a:cubicBezTo>
                  <a:pt x="640" y="32"/>
                  <a:pt x="637" y="32"/>
                  <a:pt x="633" y="32"/>
                </a:cubicBezTo>
                <a:cubicBezTo>
                  <a:pt x="635" y="30"/>
                  <a:pt x="640" y="32"/>
                  <a:pt x="643" y="32"/>
                </a:cubicBezTo>
                <a:cubicBezTo>
                  <a:pt x="642" y="30"/>
                  <a:pt x="642" y="30"/>
                  <a:pt x="642" y="30"/>
                </a:cubicBezTo>
                <a:cubicBezTo>
                  <a:pt x="636" y="29"/>
                  <a:pt x="638" y="31"/>
                  <a:pt x="632" y="30"/>
                </a:cubicBezTo>
                <a:cubicBezTo>
                  <a:pt x="634" y="30"/>
                  <a:pt x="634" y="30"/>
                  <a:pt x="634" y="30"/>
                </a:cubicBezTo>
                <a:cubicBezTo>
                  <a:pt x="629" y="29"/>
                  <a:pt x="629" y="29"/>
                  <a:pt x="629" y="29"/>
                </a:cubicBezTo>
                <a:cubicBezTo>
                  <a:pt x="628" y="30"/>
                  <a:pt x="627" y="31"/>
                  <a:pt x="631" y="31"/>
                </a:cubicBezTo>
                <a:cubicBezTo>
                  <a:pt x="626" y="32"/>
                  <a:pt x="627" y="31"/>
                  <a:pt x="621" y="30"/>
                </a:cubicBezTo>
                <a:cubicBezTo>
                  <a:pt x="618" y="31"/>
                  <a:pt x="624" y="31"/>
                  <a:pt x="622" y="31"/>
                </a:cubicBezTo>
                <a:cubicBezTo>
                  <a:pt x="621" y="32"/>
                  <a:pt x="617" y="32"/>
                  <a:pt x="614" y="31"/>
                </a:cubicBezTo>
                <a:cubicBezTo>
                  <a:pt x="609" y="31"/>
                  <a:pt x="614" y="30"/>
                  <a:pt x="613" y="30"/>
                </a:cubicBezTo>
                <a:cubicBezTo>
                  <a:pt x="614" y="30"/>
                  <a:pt x="618" y="30"/>
                  <a:pt x="616" y="30"/>
                </a:cubicBezTo>
                <a:cubicBezTo>
                  <a:pt x="624" y="30"/>
                  <a:pt x="618" y="29"/>
                  <a:pt x="623" y="29"/>
                </a:cubicBezTo>
                <a:cubicBezTo>
                  <a:pt x="619" y="27"/>
                  <a:pt x="617" y="28"/>
                  <a:pt x="615" y="28"/>
                </a:cubicBezTo>
                <a:cubicBezTo>
                  <a:pt x="616" y="29"/>
                  <a:pt x="612" y="29"/>
                  <a:pt x="613" y="29"/>
                </a:cubicBezTo>
                <a:cubicBezTo>
                  <a:pt x="600" y="30"/>
                  <a:pt x="611" y="27"/>
                  <a:pt x="603" y="27"/>
                </a:cubicBezTo>
                <a:cubicBezTo>
                  <a:pt x="602" y="28"/>
                  <a:pt x="589" y="27"/>
                  <a:pt x="591" y="29"/>
                </a:cubicBezTo>
                <a:cubicBezTo>
                  <a:pt x="589" y="29"/>
                  <a:pt x="586" y="29"/>
                  <a:pt x="585" y="29"/>
                </a:cubicBezTo>
                <a:cubicBezTo>
                  <a:pt x="589" y="28"/>
                  <a:pt x="583" y="28"/>
                  <a:pt x="588" y="27"/>
                </a:cubicBezTo>
                <a:cubicBezTo>
                  <a:pt x="586" y="27"/>
                  <a:pt x="586" y="27"/>
                  <a:pt x="586" y="27"/>
                </a:cubicBezTo>
                <a:cubicBezTo>
                  <a:pt x="592" y="27"/>
                  <a:pt x="592" y="27"/>
                  <a:pt x="592" y="27"/>
                </a:cubicBezTo>
                <a:cubicBezTo>
                  <a:pt x="590" y="26"/>
                  <a:pt x="587" y="24"/>
                  <a:pt x="586" y="24"/>
                </a:cubicBezTo>
                <a:cubicBezTo>
                  <a:pt x="581" y="24"/>
                  <a:pt x="586" y="25"/>
                  <a:pt x="580" y="24"/>
                </a:cubicBezTo>
                <a:cubicBezTo>
                  <a:pt x="583" y="24"/>
                  <a:pt x="581" y="23"/>
                  <a:pt x="579" y="23"/>
                </a:cubicBezTo>
                <a:cubicBezTo>
                  <a:pt x="582" y="24"/>
                  <a:pt x="576" y="24"/>
                  <a:pt x="573" y="24"/>
                </a:cubicBezTo>
                <a:cubicBezTo>
                  <a:pt x="569" y="24"/>
                  <a:pt x="567" y="23"/>
                  <a:pt x="568" y="23"/>
                </a:cubicBezTo>
                <a:cubicBezTo>
                  <a:pt x="574" y="22"/>
                  <a:pt x="574" y="22"/>
                  <a:pt x="574" y="22"/>
                </a:cubicBezTo>
                <a:cubicBezTo>
                  <a:pt x="570" y="23"/>
                  <a:pt x="573" y="22"/>
                  <a:pt x="570" y="22"/>
                </a:cubicBezTo>
                <a:cubicBezTo>
                  <a:pt x="568" y="22"/>
                  <a:pt x="564" y="23"/>
                  <a:pt x="562" y="23"/>
                </a:cubicBezTo>
                <a:cubicBezTo>
                  <a:pt x="558" y="23"/>
                  <a:pt x="558" y="22"/>
                  <a:pt x="556" y="22"/>
                </a:cubicBezTo>
                <a:cubicBezTo>
                  <a:pt x="562" y="22"/>
                  <a:pt x="562" y="22"/>
                  <a:pt x="562" y="22"/>
                </a:cubicBezTo>
                <a:cubicBezTo>
                  <a:pt x="556" y="22"/>
                  <a:pt x="564" y="21"/>
                  <a:pt x="556" y="21"/>
                </a:cubicBezTo>
                <a:cubicBezTo>
                  <a:pt x="553" y="21"/>
                  <a:pt x="553" y="21"/>
                  <a:pt x="553" y="21"/>
                </a:cubicBezTo>
                <a:cubicBezTo>
                  <a:pt x="552" y="21"/>
                  <a:pt x="552" y="21"/>
                  <a:pt x="554" y="20"/>
                </a:cubicBezTo>
                <a:cubicBezTo>
                  <a:pt x="552" y="21"/>
                  <a:pt x="548" y="21"/>
                  <a:pt x="546" y="21"/>
                </a:cubicBezTo>
                <a:cubicBezTo>
                  <a:pt x="546" y="20"/>
                  <a:pt x="546" y="20"/>
                  <a:pt x="546" y="20"/>
                </a:cubicBezTo>
                <a:cubicBezTo>
                  <a:pt x="543" y="20"/>
                  <a:pt x="536" y="21"/>
                  <a:pt x="532" y="21"/>
                </a:cubicBezTo>
                <a:cubicBezTo>
                  <a:pt x="534" y="22"/>
                  <a:pt x="538" y="20"/>
                  <a:pt x="543" y="21"/>
                </a:cubicBezTo>
                <a:cubicBezTo>
                  <a:pt x="545" y="22"/>
                  <a:pt x="536" y="22"/>
                  <a:pt x="534" y="22"/>
                </a:cubicBezTo>
                <a:cubicBezTo>
                  <a:pt x="537" y="21"/>
                  <a:pt x="523" y="22"/>
                  <a:pt x="513" y="25"/>
                </a:cubicBezTo>
                <a:cubicBezTo>
                  <a:pt x="507" y="26"/>
                  <a:pt x="500" y="29"/>
                  <a:pt x="500" y="29"/>
                </a:cubicBezTo>
                <a:cubicBezTo>
                  <a:pt x="501" y="30"/>
                  <a:pt x="501" y="30"/>
                  <a:pt x="501" y="30"/>
                </a:cubicBezTo>
                <a:cubicBezTo>
                  <a:pt x="493" y="32"/>
                  <a:pt x="499" y="34"/>
                  <a:pt x="498" y="36"/>
                </a:cubicBezTo>
                <a:cubicBezTo>
                  <a:pt x="496" y="35"/>
                  <a:pt x="494" y="35"/>
                  <a:pt x="494" y="37"/>
                </a:cubicBezTo>
                <a:cubicBezTo>
                  <a:pt x="497" y="35"/>
                  <a:pt x="499" y="38"/>
                  <a:pt x="501" y="37"/>
                </a:cubicBezTo>
                <a:cubicBezTo>
                  <a:pt x="501" y="39"/>
                  <a:pt x="496" y="37"/>
                  <a:pt x="494" y="38"/>
                </a:cubicBezTo>
                <a:cubicBezTo>
                  <a:pt x="497" y="39"/>
                  <a:pt x="494" y="41"/>
                  <a:pt x="498" y="41"/>
                </a:cubicBezTo>
                <a:cubicBezTo>
                  <a:pt x="498" y="40"/>
                  <a:pt x="500" y="41"/>
                  <a:pt x="502" y="41"/>
                </a:cubicBezTo>
                <a:cubicBezTo>
                  <a:pt x="503" y="43"/>
                  <a:pt x="500" y="41"/>
                  <a:pt x="500" y="43"/>
                </a:cubicBezTo>
                <a:cubicBezTo>
                  <a:pt x="501" y="43"/>
                  <a:pt x="504" y="44"/>
                  <a:pt x="504" y="42"/>
                </a:cubicBezTo>
                <a:cubicBezTo>
                  <a:pt x="504" y="43"/>
                  <a:pt x="509" y="44"/>
                  <a:pt x="507" y="45"/>
                </a:cubicBezTo>
                <a:cubicBezTo>
                  <a:pt x="506" y="46"/>
                  <a:pt x="505" y="44"/>
                  <a:pt x="504" y="45"/>
                </a:cubicBezTo>
                <a:cubicBezTo>
                  <a:pt x="505" y="47"/>
                  <a:pt x="510" y="45"/>
                  <a:pt x="513" y="47"/>
                </a:cubicBezTo>
                <a:cubicBezTo>
                  <a:pt x="513" y="45"/>
                  <a:pt x="518" y="45"/>
                  <a:pt x="520" y="46"/>
                </a:cubicBezTo>
                <a:cubicBezTo>
                  <a:pt x="521" y="49"/>
                  <a:pt x="518" y="45"/>
                  <a:pt x="516" y="47"/>
                </a:cubicBezTo>
                <a:cubicBezTo>
                  <a:pt x="517" y="48"/>
                  <a:pt x="517" y="48"/>
                  <a:pt x="517" y="48"/>
                </a:cubicBezTo>
                <a:cubicBezTo>
                  <a:pt x="515" y="50"/>
                  <a:pt x="508" y="46"/>
                  <a:pt x="506" y="48"/>
                </a:cubicBezTo>
                <a:cubicBezTo>
                  <a:pt x="509" y="49"/>
                  <a:pt x="509" y="49"/>
                  <a:pt x="509" y="49"/>
                </a:cubicBezTo>
                <a:cubicBezTo>
                  <a:pt x="507" y="49"/>
                  <a:pt x="505" y="49"/>
                  <a:pt x="504" y="50"/>
                </a:cubicBezTo>
                <a:cubicBezTo>
                  <a:pt x="507" y="50"/>
                  <a:pt x="507" y="52"/>
                  <a:pt x="508" y="52"/>
                </a:cubicBezTo>
                <a:cubicBezTo>
                  <a:pt x="511" y="52"/>
                  <a:pt x="507" y="52"/>
                  <a:pt x="509" y="51"/>
                </a:cubicBezTo>
                <a:cubicBezTo>
                  <a:pt x="510" y="52"/>
                  <a:pt x="514" y="52"/>
                  <a:pt x="515" y="54"/>
                </a:cubicBezTo>
                <a:cubicBezTo>
                  <a:pt x="512" y="53"/>
                  <a:pt x="512" y="55"/>
                  <a:pt x="510" y="55"/>
                </a:cubicBezTo>
                <a:cubicBezTo>
                  <a:pt x="510" y="56"/>
                  <a:pt x="513" y="55"/>
                  <a:pt x="513" y="56"/>
                </a:cubicBezTo>
                <a:cubicBezTo>
                  <a:pt x="512" y="56"/>
                  <a:pt x="512" y="56"/>
                  <a:pt x="512" y="56"/>
                </a:cubicBezTo>
                <a:cubicBezTo>
                  <a:pt x="516" y="61"/>
                  <a:pt x="521" y="66"/>
                  <a:pt x="530" y="69"/>
                </a:cubicBezTo>
                <a:cubicBezTo>
                  <a:pt x="528" y="70"/>
                  <a:pt x="529" y="72"/>
                  <a:pt x="529" y="74"/>
                </a:cubicBezTo>
                <a:cubicBezTo>
                  <a:pt x="529" y="73"/>
                  <a:pt x="531" y="74"/>
                  <a:pt x="532" y="74"/>
                </a:cubicBezTo>
                <a:cubicBezTo>
                  <a:pt x="530" y="76"/>
                  <a:pt x="530" y="76"/>
                  <a:pt x="530" y="76"/>
                </a:cubicBezTo>
                <a:cubicBezTo>
                  <a:pt x="530" y="78"/>
                  <a:pt x="533" y="79"/>
                  <a:pt x="535" y="80"/>
                </a:cubicBezTo>
                <a:cubicBezTo>
                  <a:pt x="535" y="80"/>
                  <a:pt x="534" y="80"/>
                  <a:pt x="534" y="80"/>
                </a:cubicBezTo>
                <a:cubicBezTo>
                  <a:pt x="533" y="82"/>
                  <a:pt x="536" y="81"/>
                  <a:pt x="537" y="82"/>
                </a:cubicBezTo>
                <a:cubicBezTo>
                  <a:pt x="535" y="83"/>
                  <a:pt x="535" y="83"/>
                  <a:pt x="535" y="83"/>
                </a:cubicBezTo>
                <a:cubicBezTo>
                  <a:pt x="537" y="83"/>
                  <a:pt x="537" y="83"/>
                  <a:pt x="537" y="83"/>
                </a:cubicBezTo>
                <a:cubicBezTo>
                  <a:pt x="538" y="84"/>
                  <a:pt x="538" y="86"/>
                  <a:pt x="535" y="86"/>
                </a:cubicBezTo>
                <a:cubicBezTo>
                  <a:pt x="536" y="86"/>
                  <a:pt x="536" y="87"/>
                  <a:pt x="537" y="86"/>
                </a:cubicBezTo>
                <a:cubicBezTo>
                  <a:pt x="536" y="87"/>
                  <a:pt x="535" y="90"/>
                  <a:pt x="535" y="91"/>
                </a:cubicBezTo>
                <a:cubicBezTo>
                  <a:pt x="530" y="91"/>
                  <a:pt x="523" y="91"/>
                  <a:pt x="518" y="91"/>
                </a:cubicBezTo>
                <a:cubicBezTo>
                  <a:pt x="516" y="91"/>
                  <a:pt x="516" y="91"/>
                  <a:pt x="515" y="91"/>
                </a:cubicBezTo>
                <a:cubicBezTo>
                  <a:pt x="510" y="89"/>
                  <a:pt x="499" y="90"/>
                  <a:pt x="493" y="88"/>
                </a:cubicBezTo>
                <a:cubicBezTo>
                  <a:pt x="494" y="89"/>
                  <a:pt x="489" y="90"/>
                  <a:pt x="485" y="90"/>
                </a:cubicBezTo>
                <a:cubicBezTo>
                  <a:pt x="479" y="90"/>
                  <a:pt x="486" y="88"/>
                  <a:pt x="483" y="87"/>
                </a:cubicBezTo>
                <a:cubicBezTo>
                  <a:pt x="480" y="87"/>
                  <a:pt x="476" y="87"/>
                  <a:pt x="475" y="87"/>
                </a:cubicBezTo>
                <a:cubicBezTo>
                  <a:pt x="475" y="87"/>
                  <a:pt x="475" y="87"/>
                  <a:pt x="475" y="87"/>
                </a:cubicBezTo>
                <a:cubicBezTo>
                  <a:pt x="472" y="87"/>
                  <a:pt x="468" y="87"/>
                  <a:pt x="466" y="86"/>
                </a:cubicBezTo>
                <a:cubicBezTo>
                  <a:pt x="466" y="86"/>
                  <a:pt x="466" y="86"/>
                  <a:pt x="466" y="86"/>
                </a:cubicBezTo>
                <a:cubicBezTo>
                  <a:pt x="464" y="86"/>
                  <a:pt x="463" y="85"/>
                  <a:pt x="460" y="85"/>
                </a:cubicBezTo>
                <a:cubicBezTo>
                  <a:pt x="457" y="85"/>
                  <a:pt x="453" y="84"/>
                  <a:pt x="450" y="85"/>
                </a:cubicBezTo>
                <a:cubicBezTo>
                  <a:pt x="450" y="84"/>
                  <a:pt x="450" y="84"/>
                  <a:pt x="450" y="84"/>
                </a:cubicBezTo>
                <a:cubicBezTo>
                  <a:pt x="448" y="85"/>
                  <a:pt x="448" y="85"/>
                  <a:pt x="448" y="85"/>
                </a:cubicBezTo>
                <a:cubicBezTo>
                  <a:pt x="444" y="84"/>
                  <a:pt x="444" y="84"/>
                  <a:pt x="444" y="84"/>
                </a:cubicBezTo>
                <a:cubicBezTo>
                  <a:pt x="446" y="84"/>
                  <a:pt x="447" y="83"/>
                  <a:pt x="448" y="83"/>
                </a:cubicBezTo>
                <a:cubicBezTo>
                  <a:pt x="444" y="82"/>
                  <a:pt x="445" y="84"/>
                  <a:pt x="442" y="84"/>
                </a:cubicBezTo>
                <a:cubicBezTo>
                  <a:pt x="437" y="84"/>
                  <a:pt x="439" y="83"/>
                  <a:pt x="438" y="83"/>
                </a:cubicBezTo>
                <a:cubicBezTo>
                  <a:pt x="440" y="83"/>
                  <a:pt x="440" y="83"/>
                  <a:pt x="441" y="83"/>
                </a:cubicBezTo>
                <a:cubicBezTo>
                  <a:pt x="445" y="83"/>
                  <a:pt x="440" y="83"/>
                  <a:pt x="440" y="82"/>
                </a:cubicBezTo>
                <a:cubicBezTo>
                  <a:pt x="440" y="82"/>
                  <a:pt x="438" y="83"/>
                  <a:pt x="435" y="82"/>
                </a:cubicBezTo>
                <a:cubicBezTo>
                  <a:pt x="433" y="82"/>
                  <a:pt x="428" y="82"/>
                  <a:pt x="430" y="81"/>
                </a:cubicBezTo>
                <a:cubicBezTo>
                  <a:pt x="427" y="81"/>
                  <a:pt x="425" y="81"/>
                  <a:pt x="423" y="81"/>
                </a:cubicBezTo>
                <a:cubicBezTo>
                  <a:pt x="424" y="81"/>
                  <a:pt x="427" y="82"/>
                  <a:pt x="427" y="82"/>
                </a:cubicBezTo>
                <a:cubicBezTo>
                  <a:pt x="425" y="82"/>
                  <a:pt x="421" y="82"/>
                  <a:pt x="421" y="82"/>
                </a:cubicBezTo>
                <a:cubicBezTo>
                  <a:pt x="423" y="82"/>
                  <a:pt x="423" y="82"/>
                  <a:pt x="423" y="82"/>
                </a:cubicBezTo>
                <a:cubicBezTo>
                  <a:pt x="421" y="82"/>
                  <a:pt x="417" y="81"/>
                  <a:pt x="418" y="82"/>
                </a:cubicBezTo>
                <a:cubicBezTo>
                  <a:pt x="417" y="80"/>
                  <a:pt x="417" y="80"/>
                  <a:pt x="417" y="80"/>
                </a:cubicBezTo>
                <a:cubicBezTo>
                  <a:pt x="414" y="81"/>
                  <a:pt x="411" y="80"/>
                  <a:pt x="408" y="80"/>
                </a:cubicBezTo>
                <a:cubicBezTo>
                  <a:pt x="409" y="79"/>
                  <a:pt x="413" y="79"/>
                  <a:pt x="408" y="78"/>
                </a:cubicBezTo>
                <a:cubicBezTo>
                  <a:pt x="402" y="78"/>
                  <a:pt x="402" y="78"/>
                  <a:pt x="402" y="78"/>
                </a:cubicBezTo>
                <a:cubicBezTo>
                  <a:pt x="400" y="78"/>
                  <a:pt x="399" y="78"/>
                  <a:pt x="401" y="77"/>
                </a:cubicBezTo>
                <a:cubicBezTo>
                  <a:pt x="393" y="76"/>
                  <a:pt x="388" y="78"/>
                  <a:pt x="383" y="77"/>
                </a:cubicBezTo>
                <a:cubicBezTo>
                  <a:pt x="387" y="76"/>
                  <a:pt x="385" y="76"/>
                  <a:pt x="383" y="75"/>
                </a:cubicBezTo>
                <a:cubicBezTo>
                  <a:pt x="383" y="75"/>
                  <a:pt x="382" y="76"/>
                  <a:pt x="380" y="76"/>
                </a:cubicBezTo>
                <a:cubicBezTo>
                  <a:pt x="380" y="76"/>
                  <a:pt x="383" y="75"/>
                  <a:pt x="384" y="76"/>
                </a:cubicBezTo>
                <a:cubicBezTo>
                  <a:pt x="384" y="77"/>
                  <a:pt x="381" y="76"/>
                  <a:pt x="379" y="76"/>
                </a:cubicBezTo>
                <a:cubicBezTo>
                  <a:pt x="378" y="73"/>
                  <a:pt x="361" y="73"/>
                  <a:pt x="354" y="71"/>
                </a:cubicBezTo>
                <a:cubicBezTo>
                  <a:pt x="352" y="72"/>
                  <a:pt x="349" y="71"/>
                  <a:pt x="346" y="71"/>
                </a:cubicBezTo>
                <a:cubicBezTo>
                  <a:pt x="349" y="70"/>
                  <a:pt x="340" y="71"/>
                  <a:pt x="339" y="70"/>
                </a:cubicBezTo>
                <a:cubicBezTo>
                  <a:pt x="338" y="71"/>
                  <a:pt x="338" y="71"/>
                  <a:pt x="338" y="71"/>
                </a:cubicBezTo>
                <a:cubicBezTo>
                  <a:pt x="333" y="70"/>
                  <a:pt x="325" y="71"/>
                  <a:pt x="324" y="70"/>
                </a:cubicBezTo>
                <a:cubicBezTo>
                  <a:pt x="321" y="69"/>
                  <a:pt x="327" y="69"/>
                  <a:pt x="329" y="69"/>
                </a:cubicBezTo>
                <a:cubicBezTo>
                  <a:pt x="327" y="67"/>
                  <a:pt x="314" y="69"/>
                  <a:pt x="313" y="67"/>
                </a:cubicBezTo>
                <a:cubicBezTo>
                  <a:pt x="312" y="67"/>
                  <a:pt x="312" y="68"/>
                  <a:pt x="307" y="68"/>
                </a:cubicBezTo>
                <a:cubicBezTo>
                  <a:pt x="305" y="68"/>
                  <a:pt x="299" y="66"/>
                  <a:pt x="300" y="66"/>
                </a:cubicBezTo>
                <a:cubicBezTo>
                  <a:pt x="297" y="66"/>
                  <a:pt x="295" y="67"/>
                  <a:pt x="293" y="66"/>
                </a:cubicBezTo>
                <a:cubicBezTo>
                  <a:pt x="294" y="66"/>
                  <a:pt x="295" y="66"/>
                  <a:pt x="297" y="66"/>
                </a:cubicBezTo>
                <a:cubicBezTo>
                  <a:pt x="292" y="65"/>
                  <a:pt x="287" y="65"/>
                  <a:pt x="282" y="65"/>
                </a:cubicBezTo>
                <a:cubicBezTo>
                  <a:pt x="281" y="64"/>
                  <a:pt x="271" y="64"/>
                  <a:pt x="263" y="64"/>
                </a:cubicBezTo>
                <a:cubicBezTo>
                  <a:pt x="259" y="65"/>
                  <a:pt x="244" y="65"/>
                  <a:pt x="240" y="69"/>
                </a:cubicBezTo>
                <a:cubicBezTo>
                  <a:pt x="240" y="68"/>
                  <a:pt x="238" y="69"/>
                  <a:pt x="237" y="70"/>
                </a:cubicBezTo>
                <a:cubicBezTo>
                  <a:pt x="235" y="72"/>
                  <a:pt x="239" y="72"/>
                  <a:pt x="239" y="73"/>
                </a:cubicBezTo>
                <a:cubicBezTo>
                  <a:pt x="236" y="73"/>
                  <a:pt x="236" y="73"/>
                  <a:pt x="236" y="73"/>
                </a:cubicBezTo>
                <a:cubicBezTo>
                  <a:pt x="233" y="74"/>
                  <a:pt x="237" y="76"/>
                  <a:pt x="236" y="77"/>
                </a:cubicBezTo>
                <a:cubicBezTo>
                  <a:pt x="238" y="76"/>
                  <a:pt x="237" y="78"/>
                  <a:pt x="239" y="77"/>
                </a:cubicBezTo>
                <a:cubicBezTo>
                  <a:pt x="241" y="78"/>
                  <a:pt x="241" y="78"/>
                  <a:pt x="241" y="78"/>
                </a:cubicBezTo>
                <a:cubicBezTo>
                  <a:pt x="243" y="80"/>
                  <a:pt x="242" y="78"/>
                  <a:pt x="245" y="80"/>
                </a:cubicBezTo>
                <a:cubicBezTo>
                  <a:pt x="246" y="81"/>
                  <a:pt x="242" y="81"/>
                  <a:pt x="242" y="81"/>
                </a:cubicBezTo>
                <a:cubicBezTo>
                  <a:pt x="241" y="82"/>
                  <a:pt x="243" y="82"/>
                  <a:pt x="245" y="83"/>
                </a:cubicBezTo>
                <a:cubicBezTo>
                  <a:pt x="245" y="83"/>
                  <a:pt x="245" y="83"/>
                  <a:pt x="246" y="83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6" y="84"/>
                  <a:pt x="246" y="84"/>
                  <a:pt x="247" y="84"/>
                </a:cubicBezTo>
                <a:cubicBezTo>
                  <a:pt x="247" y="84"/>
                  <a:pt x="247" y="84"/>
                  <a:pt x="247" y="84"/>
                </a:cubicBezTo>
                <a:cubicBezTo>
                  <a:pt x="246" y="84"/>
                  <a:pt x="246" y="84"/>
                  <a:pt x="245" y="83"/>
                </a:cubicBezTo>
                <a:cubicBezTo>
                  <a:pt x="245" y="84"/>
                  <a:pt x="246" y="84"/>
                  <a:pt x="246" y="84"/>
                </a:cubicBezTo>
                <a:cubicBezTo>
                  <a:pt x="246" y="85"/>
                  <a:pt x="246" y="85"/>
                  <a:pt x="246" y="85"/>
                </a:cubicBezTo>
                <a:cubicBezTo>
                  <a:pt x="247" y="85"/>
                  <a:pt x="247" y="85"/>
                  <a:pt x="247" y="85"/>
                </a:cubicBezTo>
                <a:cubicBezTo>
                  <a:pt x="245" y="86"/>
                  <a:pt x="245" y="86"/>
                  <a:pt x="245" y="86"/>
                </a:cubicBezTo>
                <a:cubicBezTo>
                  <a:pt x="245" y="86"/>
                  <a:pt x="250" y="87"/>
                  <a:pt x="251" y="87"/>
                </a:cubicBezTo>
                <a:cubicBezTo>
                  <a:pt x="252" y="90"/>
                  <a:pt x="260" y="94"/>
                  <a:pt x="263" y="95"/>
                </a:cubicBezTo>
                <a:cubicBezTo>
                  <a:pt x="262" y="95"/>
                  <a:pt x="262" y="95"/>
                  <a:pt x="263" y="95"/>
                </a:cubicBezTo>
                <a:cubicBezTo>
                  <a:pt x="265" y="96"/>
                  <a:pt x="268" y="96"/>
                  <a:pt x="267" y="96"/>
                </a:cubicBezTo>
                <a:cubicBezTo>
                  <a:pt x="269" y="97"/>
                  <a:pt x="266" y="97"/>
                  <a:pt x="268" y="99"/>
                </a:cubicBezTo>
                <a:cubicBezTo>
                  <a:pt x="268" y="99"/>
                  <a:pt x="270" y="98"/>
                  <a:pt x="269" y="98"/>
                </a:cubicBezTo>
                <a:cubicBezTo>
                  <a:pt x="270" y="101"/>
                  <a:pt x="279" y="102"/>
                  <a:pt x="281" y="105"/>
                </a:cubicBezTo>
                <a:cubicBezTo>
                  <a:pt x="280" y="105"/>
                  <a:pt x="279" y="105"/>
                  <a:pt x="278" y="105"/>
                </a:cubicBezTo>
                <a:cubicBezTo>
                  <a:pt x="282" y="106"/>
                  <a:pt x="285" y="108"/>
                  <a:pt x="291" y="109"/>
                </a:cubicBezTo>
                <a:cubicBezTo>
                  <a:pt x="289" y="109"/>
                  <a:pt x="289" y="109"/>
                  <a:pt x="287" y="109"/>
                </a:cubicBezTo>
                <a:cubicBezTo>
                  <a:pt x="289" y="110"/>
                  <a:pt x="292" y="112"/>
                  <a:pt x="295" y="112"/>
                </a:cubicBezTo>
                <a:cubicBezTo>
                  <a:pt x="295" y="111"/>
                  <a:pt x="294" y="112"/>
                  <a:pt x="293" y="111"/>
                </a:cubicBezTo>
                <a:cubicBezTo>
                  <a:pt x="293" y="110"/>
                  <a:pt x="298" y="111"/>
                  <a:pt x="299" y="112"/>
                </a:cubicBezTo>
                <a:cubicBezTo>
                  <a:pt x="299" y="112"/>
                  <a:pt x="299" y="112"/>
                  <a:pt x="299" y="112"/>
                </a:cubicBezTo>
                <a:cubicBezTo>
                  <a:pt x="301" y="113"/>
                  <a:pt x="302" y="113"/>
                  <a:pt x="304" y="114"/>
                </a:cubicBezTo>
                <a:cubicBezTo>
                  <a:pt x="304" y="115"/>
                  <a:pt x="302" y="114"/>
                  <a:pt x="302" y="115"/>
                </a:cubicBezTo>
                <a:cubicBezTo>
                  <a:pt x="299" y="116"/>
                  <a:pt x="304" y="118"/>
                  <a:pt x="304" y="118"/>
                </a:cubicBezTo>
                <a:cubicBezTo>
                  <a:pt x="306" y="118"/>
                  <a:pt x="307" y="119"/>
                  <a:pt x="308" y="118"/>
                </a:cubicBezTo>
                <a:cubicBezTo>
                  <a:pt x="310" y="119"/>
                  <a:pt x="307" y="119"/>
                  <a:pt x="308" y="120"/>
                </a:cubicBezTo>
                <a:cubicBezTo>
                  <a:pt x="318" y="121"/>
                  <a:pt x="318" y="121"/>
                  <a:pt x="318" y="121"/>
                </a:cubicBezTo>
                <a:cubicBezTo>
                  <a:pt x="317" y="121"/>
                  <a:pt x="317" y="123"/>
                  <a:pt x="314" y="122"/>
                </a:cubicBezTo>
                <a:cubicBezTo>
                  <a:pt x="318" y="124"/>
                  <a:pt x="324" y="124"/>
                  <a:pt x="328" y="125"/>
                </a:cubicBezTo>
                <a:cubicBezTo>
                  <a:pt x="329" y="126"/>
                  <a:pt x="333" y="127"/>
                  <a:pt x="334" y="128"/>
                </a:cubicBezTo>
                <a:cubicBezTo>
                  <a:pt x="333" y="129"/>
                  <a:pt x="334" y="127"/>
                  <a:pt x="332" y="128"/>
                </a:cubicBezTo>
                <a:cubicBezTo>
                  <a:pt x="332" y="129"/>
                  <a:pt x="332" y="129"/>
                  <a:pt x="332" y="129"/>
                </a:cubicBezTo>
                <a:cubicBezTo>
                  <a:pt x="329" y="128"/>
                  <a:pt x="329" y="130"/>
                  <a:pt x="326" y="130"/>
                </a:cubicBezTo>
                <a:cubicBezTo>
                  <a:pt x="329" y="131"/>
                  <a:pt x="332" y="133"/>
                  <a:pt x="335" y="135"/>
                </a:cubicBezTo>
                <a:cubicBezTo>
                  <a:pt x="336" y="133"/>
                  <a:pt x="340" y="137"/>
                  <a:pt x="343" y="136"/>
                </a:cubicBezTo>
                <a:cubicBezTo>
                  <a:pt x="347" y="138"/>
                  <a:pt x="342" y="138"/>
                  <a:pt x="342" y="139"/>
                </a:cubicBezTo>
                <a:cubicBezTo>
                  <a:pt x="347" y="140"/>
                  <a:pt x="349" y="143"/>
                  <a:pt x="352" y="144"/>
                </a:cubicBezTo>
                <a:cubicBezTo>
                  <a:pt x="352" y="144"/>
                  <a:pt x="352" y="144"/>
                  <a:pt x="351" y="144"/>
                </a:cubicBezTo>
                <a:cubicBezTo>
                  <a:pt x="355" y="146"/>
                  <a:pt x="358" y="149"/>
                  <a:pt x="363" y="150"/>
                </a:cubicBezTo>
                <a:cubicBezTo>
                  <a:pt x="363" y="150"/>
                  <a:pt x="362" y="150"/>
                  <a:pt x="361" y="150"/>
                </a:cubicBezTo>
                <a:cubicBezTo>
                  <a:pt x="362" y="152"/>
                  <a:pt x="366" y="149"/>
                  <a:pt x="367" y="152"/>
                </a:cubicBezTo>
                <a:cubicBezTo>
                  <a:pt x="364" y="152"/>
                  <a:pt x="364" y="152"/>
                  <a:pt x="364" y="152"/>
                </a:cubicBezTo>
                <a:cubicBezTo>
                  <a:pt x="368" y="153"/>
                  <a:pt x="366" y="155"/>
                  <a:pt x="371" y="156"/>
                </a:cubicBezTo>
                <a:cubicBezTo>
                  <a:pt x="370" y="156"/>
                  <a:pt x="369" y="156"/>
                  <a:pt x="368" y="156"/>
                </a:cubicBezTo>
                <a:cubicBezTo>
                  <a:pt x="371" y="157"/>
                  <a:pt x="372" y="159"/>
                  <a:pt x="376" y="160"/>
                </a:cubicBezTo>
                <a:cubicBezTo>
                  <a:pt x="375" y="160"/>
                  <a:pt x="374" y="160"/>
                  <a:pt x="372" y="160"/>
                </a:cubicBezTo>
                <a:cubicBezTo>
                  <a:pt x="372" y="161"/>
                  <a:pt x="377" y="161"/>
                  <a:pt x="376" y="162"/>
                </a:cubicBezTo>
                <a:cubicBezTo>
                  <a:pt x="376" y="163"/>
                  <a:pt x="375" y="164"/>
                  <a:pt x="375" y="164"/>
                </a:cubicBezTo>
                <a:cubicBezTo>
                  <a:pt x="378" y="164"/>
                  <a:pt x="376" y="167"/>
                  <a:pt x="370" y="167"/>
                </a:cubicBezTo>
                <a:cubicBezTo>
                  <a:pt x="370" y="167"/>
                  <a:pt x="368" y="167"/>
                  <a:pt x="365" y="167"/>
                </a:cubicBezTo>
                <a:cubicBezTo>
                  <a:pt x="339" y="166"/>
                  <a:pt x="317" y="163"/>
                  <a:pt x="293" y="161"/>
                </a:cubicBezTo>
                <a:cubicBezTo>
                  <a:pt x="292" y="159"/>
                  <a:pt x="300" y="161"/>
                  <a:pt x="299" y="160"/>
                </a:cubicBezTo>
                <a:cubicBezTo>
                  <a:pt x="297" y="161"/>
                  <a:pt x="295" y="159"/>
                  <a:pt x="288" y="159"/>
                </a:cubicBezTo>
                <a:cubicBezTo>
                  <a:pt x="288" y="159"/>
                  <a:pt x="288" y="159"/>
                  <a:pt x="288" y="159"/>
                </a:cubicBezTo>
                <a:cubicBezTo>
                  <a:pt x="285" y="158"/>
                  <a:pt x="285" y="157"/>
                  <a:pt x="281" y="157"/>
                </a:cubicBezTo>
                <a:cubicBezTo>
                  <a:pt x="280" y="158"/>
                  <a:pt x="280" y="158"/>
                  <a:pt x="280" y="158"/>
                </a:cubicBezTo>
                <a:cubicBezTo>
                  <a:pt x="276" y="158"/>
                  <a:pt x="276" y="155"/>
                  <a:pt x="272" y="156"/>
                </a:cubicBezTo>
                <a:cubicBezTo>
                  <a:pt x="271" y="155"/>
                  <a:pt x="271" y="155"/>
                  <a:pt x="271" y="155"/>
                </a:cubicBezTo>
                <a:cubicBezTo>
                  <a:pt x="265" y="156"/>
                  <a:pt x="267" y="154"/>
                  <a:pt x="261" y="154"/>
                </a:cubicBezTo>
                <a:cubicBezTo>
                  <a:pt x="262" y="154"/>
                  <a:pt x="262" y="154"/>
                  <a:pt x="262" y="154"/>
                </a:cubicBezTo>
                <a:cubicBezTo>
                  <a:pt x="258" y="153"/>
                  <a:pt x="249" y="154"/>
                  <a:pt x="249" y="152"/>
                </a:cubicBezTo>
                <a:cubicBezTo>
                  <a:pt x="244" y="152"/>
                  <a:pt x="239" y="151"/>
                  <a:pt x="236" y="152"/>
                </a:cubicBezTo>
                <a:cubicBezTo>
                  <a:pt x="236" y="151"/>
                  <a:pt x="238" y="151"/>
                  <a:pt x="239" y="151"/>
                </a:cubicBezTo>
                <a:cubicBezTo>
                  <a:pt x="222" y="149"/>
                  <a:pt x="205" y="145"/>
                  <a:pt x="188" y="144"/>
                </a:cubicBezTo>
                <a:cubicBezTo>
                  <a:pt x="188" y="143"/>
                  <a:pt x="189" y="144"/>
                  <a:pt x="190" y="143"/>
                </a:cubicBezTo>
                <a:cubicBezTo>
                  <a:pt x="179" y="143"/>
                  <a:pt x="175" y="139"/>
                  <a:pt x="164" y="140"/>
                </a:cubicBezTo>
                <a:cubicBezTo>
                  <a:pt x="160" y="140"/>
                  <a:pt x="160" y="140"/>
                  <a:pt x="160" y="140"/>
                </a:cubicBezTo>
                <a:cubicBezTo>
                  <a:pt x="159" y="139"/>
                  <a:pt x="160" y="139"/>
                  <a:pt x="159" y="138"/>
                </a:cubicBezTo>
                <a:cubicBezTo>
                  <a:pt x="156" y="139"/>
                  <a:pt x="151" y="137"/>
                  <a:pt x="148" y="138"/>
                </a:cubicBezTo>
                <a:cubicBezTo>
                  <a:pt x="148" y="137"/>
                  <a:pt x="150" y="137"/>
                  <a:pt x="150" y="137"/>
                </a:cubicBezTo>
                <a:cubicBezTo>
                  <a:pt x="147" y="136"/>
                  <a:pt x="139" y="136"/>
                  <a:pt x="136" y="135"/>
                </a:cubicBezTo>
                <a:cubicBezTo>
                  <a:pt x="138" y="135"/>
                  <a:pt x="138" y="135"/>
                  <a:pt x="138" y="135"/>
                </a:cubicBezTo>
                <a:cubicBezTo>
                  <a:pt x="122" y="130"/>
                  <a:pt x="100" y="124"/>
                  <a:pt x="79" y="123"/>
                </a:cubicBezTo>
                <a:cubicBezTo>
                  <a:pt x="74" y="122"/>
                  <a:pt x="80" y="122"/>
                  <a:pt x="78" y="121"/>
                </a:cubicBezTo>
                <a:cubicBezTo>
                  <a:pt x="58" y="120"/>
                  <a:pt x="44" y="114"/>
                  <a:pt x="23" y="113"/>
                </a:cubicBezTo>
                <a:cubicBezTo>
                  <a:pt x="10" y="111"/>
                  <a:pt x="0" y="113"/>
                  <a:pt x="0" y="113"/>
                </a:cubicBezTo>
                <a:cubicBezTo>
                  <a:pt x="31" y="117"/>
                  <a:pt x="53" y="123"/>
                  <a:pt x="78" y="130"/>
                </a:cubicBezTo>
                <a:close/>
                <a:moveTo>
                  <a:pt x="656" y="33"/>
                </a:moveTo>
                <a:cubicBezTo>
                  <a:pt x="656" y="33"/>
                  <a:pt x="656" y="33"/>
                  <a:pt x="656" y="33"/>
                </a:cubicBezTo>
                <a:moveTo>
                  <a:pt x="655" y="33"/>
                </a:moveTo>
                <a:cubicBezTo>
                  <a:pt x="655" y="33"/>
                  <a:pt x="655" y="33"/>
                  <a:pt x="655" y="33"/>
                </a:cubicBezTo>
                <a:cubicBezTo>
                  <a:pt x="656" y="33"/>
                  <a:pt x="656" y="33"/>
                  <a:pt x="655" y="33"/>
                </a:cubicBezTo>
                <a:close/>
                <a:moveTo>
                  <a:pt x="650" y="3"/>
                </a:moveTo>
                <a:cubicBezTo>
                  <a:pt x="650" y="3"/>
                  <a:pt x="650" y="4"/>
                  <a:pt x="650" y="4"/>
                </a:cubicBezTo>
                <a:cubicBezTo>
                  <a:pt x="650" y="4"/>
                  <a:pt x="649" y="4"/>
                  <a:pt x="648" y="5"/>
                </a:cubicBezTo>
                <a:cubicBezTo>
                  <a:pt x="648" y="4"/>
                  <a:pt x="648" y="3"/>
                  <a:pt x="650" y="3"/>
                </a:cubicBezTo>
                <a:close/>
                <a:moveTo>
                  <a:pt x="649" y="34"/>
                </a:moveTo>
                <a:cubicBezTo>
                  <a:pt x="650" y="34"/>
                  <a:pt x="651" y="34"/>
                  <a:pt x="653" y="34"/>
                </a:cubicBezTo>
                <a:cubicBezTo>
                  <a:pt x="653" y="33"/>
                  <a:pt x="653" y="33"/>
                  <a:pt x="653" y="33"/>
                </a:cubicBezTo>
                <a:cubicBezTo>
                  <a:pt x="653" y="34"/>
                  <a:pt x="653" y="34"/>
                  <a:pt x="653" y="34"/>
                </a:cubicBezTo>
                <a:cubicBezTo>
                  <a:pt x="654" y="34"/>
                  <a:pt x="655" y="33"/>
                  <a:pt x="655" y="33"/>
                </a:cubicBezTo>
                <a:cubicBezTo>
                  <a:pt x="654" y="34"/>
                  <a:pt x="654" y="34"/>
                  <a:pt x="653" y="34"/>
                </a:cubicBezTo>
                <a:cubicBezTo>
                  <a:pt x="653" y="34"/>
                  <a:pt x="653" y="35"/>
                  <a:pt x="652" y="35"/>
                </a:cubicBezTo>
                <a:cubicBezTo>
                  <a:pt x="652" y="35"/>
                  <a:pt x="652" y="35"/>
                  <a:pt x="652" y="35"/>
                </a:cubicBezTo>
                <a:cubicBezTo>
                  <a:pt x="652" y="35"/>
                  <a:pt x="651" y="35"/>
                  <a:pt x="650" y="35"/>
                </a:cubicBezTo>
                <a:cubicBezTo>
                  <a:pt x="649" y="35"/>
                  <a:pt x="649" y="35"/>
                  <a:pt x="649" y="35"/>
                </a:cubicBezTo>
                <a:cubicBezTo>
                  <a:pt x="647" y="36"/>
                  <a:pt x="650" y="36"/>
                  <a:pt x="648" y="37"/>
                </a:cubicBezTo>
                <a:cubicBezTo>
                  <a:pt x="646" y="37"/>
                  <a:pt x="644" y="37"/>
                  <a:pt x="643" y="37"/>
                </a:cubicBezTo>
                <a:cubicBezTo>
                  <a:pt x="643" y="36"/>
                  <a:pt x="646" y="35"/>
                  <a:pt x="640" y="34"/>
                </a:cubicBezTo>
                <a:cubicBezTo>
                  <a:pt x="644" y="33"/>
                  <a:pt x="649" y="35"/>
                  <a:pt x="649" y="34"/>
                </a:cubicBezTo>
                <a:close/>
                <a:moveTo>
                  <a:pt x="539" y="91"/>
                </a:moveTo>
                <a:cubicBezTo>
                  <a:pt x="541" y="91"/>
                  <a:pt x="537" y="92"/>
                  <a:pt x="538" y="92"/>
                </a:cubicBezTo>
                <a:cubicBezTo>
                  <a:pt x="537" y="92"/>
                  <a:pt x="535" y="93"/>
                  <a:pt x="535" y="92"/>
                </a:cubicBezTo>
                <a:cubicBezTo>
                  <a:pt x="538" y="92"/>
                  <a:pt x="539" y="91"/>
                  <a:pt x="539" y="91"/>
                </a:cubicBez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8" name="Group 3">
            <a:extLst>
              <a:ext uri="{FF2B5EF4-FFF2-40B4-BE49-F238E27FC236}">
                <a16:creationId xmlns:a16="http://schemas.microsoft.com/office/drawing/2014/main" id="{DDE3BAE7-3E07-41AB-8ED2-D7782D0B6A49}"/>
              </a:ext>
            </a:extLst>
          </p:cNvPr>
          <p:cNvGrpSpPr/>
          <p:nvPr/>
        </p:nvGrpSpPr>
        <p:grpSpPr>
          <a:xfrm rot="20555700">
            <a:off x="10184077" y="1195547"/>
            <a:ext cx="2426474" cy="2490329"/>
            <a:chOff x="4516324" y="1568450"/>
            <a:chExt cx="3559176" cy="3652838"/>
          </a:xfrm>
        </p:grpSpPr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8BA8E5F9-CC2E-4347-B75F-3F4FCDCC6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0687" y="1568450"/>
              <a:ext cx="404813" cy="365125"/>
            </a:xfrm>
            <a:custGeom>
              <a:avLst/>
              <a:gdLst>
                <a:gd name="T0" fmla="*/ 0 w 71"/>
                <a:gd name="T1" fmla="*/ 18 h 64"/>
                <a:gd name="T2" fmla="*/ 26 w 71"/>
                <a:gd name="T3" fmla="*/ 2 h 64"/>
                <a:gd name="T4" fmla="*/ 55 w 71"/>
                <a:gd name="T5" fmla="*/ 11 h 64"/>
                <a:gd name="T6" fmla="*/ 65 w 71"/>
                <a:gd name="T7" fmla="*/ 40 h 64"/>
                <a:gd name="T8" fmla="*/ 52 w 71"/>
                <a:gd name="T9" fmla="*/ 64 h 64"/>
                <a:gd name="T10" fmla="*/ 0 w 71"/>
                <a:gd name="T11" fmla="*/ 1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64">
                  <a:moveTo>
                    <a:pt x="0" y="18"/>
                  </a:moveTo>
                  <a:cubicBezTo>
                    <a:pt x="0" y="18"/>
                    <a:pt x="17" y="3"/>
                    <a:pt x="26" y="2"/>
                  </a:cubicBezTo>
                  <a:cubicBezTo>
                    <a:pt x="36" y="0"/>
                    <a:pt x="47" y="3"/>
                    <a:pt x="55" y="11"/>
                  </a:cubicBezTo>
                  <a:cubicBezTo>
                    <a:pt x="62" y="18"/>
                    <a:pt x="71" y="29"/>
                    <a:pt x="65" y="40"/>
                  </a:cubicBezTo>
                  <a:cubicBezTo>
                    <a:pt x="60" y="52"/>
                    <a:pt x="52" y="64"/>
                    <a:pt x="52" y="64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AB9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id="{20A872B7-614B-4342-82A5-92F0E9796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9287" y="1636713"/>
              <a:ext cx="153988" cy="268288"/>
            </a:xfrm>
            <a:custGeom>
              <a:avLst/>
              <a:gdLst>
                <a:gd name="T0" fmla="*/ 0 w 27"/>
                <a:gd name="T1" fmla="*/ 19 h 47"/>
                <a:gd name="T2" fmla="*/ 14 w 27"/>
                <a:gd name="T3" fmla="*/ 0 h 47"/>
                <a:gd name="T4" fmla="*/ 25 w 27"/>
                <a:gd name="T5" fmla="*/ 22 h 47"/>
                <a:gd name="T6" fmla="*/ 13 w 27"/>
                <a:gd name="T7" fmla="*/ 46 h 47"/>
                <a:gd name="T8" fmla="*/ 0 w 27"/>
                <a:gd name="T9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47">
                  <a:moveTo>
                    <a:pt x="0" y="19"/>
                  </a:moveTo>
                  <a:cubicBezTo>
                    <a:pt x="0" y="19"/>
                    <a:pt x="15" y="7"/>
                    <a:pt x="14" y="0"/>
                  </a:cubicBezTo>
                  <a:cubicBezTo>
                    <a:pt x="14" y="0"/>
                    <a:pt x="27" y="12"/>
                    <a:pt x="25" y="22"/>
                  </a:cubicBezTo>
                  <a:cubicBezTo>
                    <a:pt x="23" y="32"/>
                    <a:pt x="14" y="45"/>
                    <a:pt x="13" y="46"/>
                  </a:cubicBezTo>
                  <a:cubicBezTo>
                    <a:pt x="11" y="47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20">
              <a:extLst>
                <a:ext uri="{FF2B5EF4-FFF2-40B4-BE49-F238E27FC236}">
                  <a16:creationId xmlns:a16="http://schemas.microsoft.com/office/drawing/2014/main" id="{6C7D8CCB-5E35-4CF7-8592-EFDC14D9E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7662" y="1665288"/>
              <a:ext cx="398463" cy="314325"/>
            </a:xfrm>
            <a:custGeom>
              <a:avLst/>
              <a:gdLst>
                <a:gd name="T0" fmla="*/ 64 w 70"/>
                <a:gd name="T1" fmla="*/ 35 h 55"/>
                <a:gd name="T2" fmla="*/ 18 w 70"/>
                <a:gd name="T3" fmla="*/ 1 h 55"/>
                <a:gd name="T4" fmla="*/ 0 w 70"/>
                <a:gd name="T5" fmla="*/ 10 h 55"/>
                <a:gd name="T6" fmla="*/ 60 w 70"/>
                <a:gd name="T7" fmla="*/ 55 h 55"/>
                <a:gd name="T8" fmla="*/ 64 w 70"/>
                <a:gd name="T9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5">
                  <a:moveTo>
                    <a:pt x="64" y="35"/>
                  </a:moveTo>
                  <a:cubicBezTo>
                    <a:pt x="52" y="1"/>
                    <a:pt x="28" y="2"/>
                    <a:pt x="18" y="1"/>
                  </a:cubicBezTo>
                  <a:cubicBezTo>
                    <a:pt x="8" y="0"/>
                    <a:pt x="0" y="10"/>
                    <a:pt x="0" y="10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70" y="47"/>
                    <a:pt x="64" y="35"/>
                    <a:pt x="64" y="35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7881C769-D573-4C21-AB0E-72CD107E9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9599" y="1797050"/>
              <a:ext cx="125413" cy="182563"/>
            </a:xfrm>
            <a:custGeom>
              <a:avLst/>
              <a:gdLst>
                <a:gd name="T0" fmla="*/ 11 w 22"/>
                <a:gd name="T1" fmla="*/ 0 h 32"/>
                <a:gd name="T2" fmla="*/ 6 w 22"/>
                <a:gd name="T3" fmla="*/ 7 h 32"/>
                <a:gd name="T4" fmla="*/ 0 w 22"/>
                <a:gd name="T5" fmla="*/ 22 h 32"/>
                <a:gd name="T6" fmla="*/ 14 w 22"/>
                <a:gd name="T7" fmla="*/ 32 h 32"/>
                <a:gd name="T8" fmla="*/ 18 w 22"/>
                <a:gd name="T9" fmla="*/ 27 h 32"/>
                <a:gd name="T10" fmla="*/ 11 w 22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2">
                  <a:moveTo>
                    <a:pt x="11" y="0"/>
                  </a:moveTo>
                  <a:cubicBezTo>
                    <a:pt x="12" y="7"/>
                    <a:pt x="6" y="7"/>
                    <a:pt x="6" y="7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6" y="30"/>
                    <a:pt x="17" y="28"/>
                    <a:pt x="18" y="27"/>
                  </a:cubicBezTo>
                  <a:cubicBezTo>
                    <a:pt x="22" y="17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B1FB5370-6E52-4EE2-B0C5-3B5C4979C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999" y="1643064"/>
              <a:ext cx="2847975" cy="2911475"/>
            </a:xfrm>
            <a:custGeom>
              <a:avLst/>
              <a:gdLst>
                <a:gd name="T0" fmla="*/ 0 w 500"/>
                <a:gd name="T1" fmla="*/ 338 h 511"/>
                <a:gd name="T2" fmla="*/ 440 w 500"/>
                <a:gd name="T3" fmla="*/ 14 h 511"/>
                <a:gd name="T4" fmla="*/ 500 w 500"/>
                <a:gd name="T5" fmla="*/ 59 h 511"/>
                <a:gd name="T6" fmla="*/ 227 w 500"/>
                <a:gd name="T7" fmla="*/ 511 h 511"/>
                <a:gd name="T8" fmla="*/ 0 w 500"/>
                <a:gd name="T9" fmla="*/ 33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0" h="511">
                  <a:moveTo>
                    <a:pt x="0" y="338"/>
                  </a:moveTo>
                  <a:cubicBezTo>
                    <a:pt x="440" y="14"/>
                    <a:pt x="440" y="14"/>
                    <a:pt x="440" y="14"/>
                  </a:cubicBezTo>
                  <a:cubicBezTo>
                    <a:pt x="440" y="14"/>
                    <a:pt x="491" y="0"/>
                    <a:pt x="500" y="59"/>
                  </a:cubicBezTo>
                  <a:cubicBezTo>
                    <a:pt x="227" y="511"/>
                    <a:pt x="227" y="511"/>
                    <a:pt x="227" y="511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rgbClr val="358DA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02CEAD7D-8028-4848-9EF3-DFB9A3ECB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5899" y="1836738"/>
              <a:ext cx="1743075" cy="2717800"/>
            </a:xfrm>
            <a:custGeom>
              <a:avLst/>
              <a:gdLst>
                <a:gd name="T0" fmla="*/ 0 w 306"/>
                <a:gd name="T1" fmla="*/ 414 h 477"/>
                <a:gd name="T2" fmla="*/ 12 w 306"/>
                <a:gd name="T3" fmla="*/ 461 h 477"/>
                <a:gd name="T4" fmla="*/ 33 w 306"/>
                <a:gd name="T5" fmla="*/ 477 h 477"/>
                <a:gd name="T6" fmla="*/ 306 w 306"/>
                <a:gd name="T7" fmla="*/ 25 h 477"/>
                <a:gd name="T8" fmla="*/ 298 w 306"/>
                <a:gd name="T9" fmla="*/ 0 h 477"/>
                <a:gd name="T10" fmla="*/ 0 w 306"/>
                <a:gd name="T11" fmla="*/ 414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6" h="477">
                  <a:moveTo>
                    <a:pt x="0" y="414"/>
                  </a:moveTo>
                  <a:cubicBezTo>
                    <a:pt x="12" y="461"/>
                    <a:pt x="12" y="461"/>
                    <a:pt x="12" y="461"/>
                  </a:cubicBezTo>
                  <a:cubicBezTo>
                    <a:pt x="33" y="477"/>
                    <a:pt x="33" y="477"/>
                    <a:pt x="33" y="477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04" y="14"/>
                    <a:pt x="302" y="7"/>
                    <a:pt x="298" y="0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rgbClr val="245E6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24">
              <a:extLst>
                <a:ext uri="{FF2B5EF4-FFF2-40B4-BE49-F238E27FC236}">
                  <a16:creationId xmlns:a16="http://schemas.microsoft.com/office/drawing/2014/main" id="{BF73D49C-7527-4E92-9799-AF5CE3AC8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999" y="1693863"/>
              <a:ext cx="2693988" cy="2092325"/>
            </a:xfrm>
            <a:custGeom>
              <a:avLst/>
              <a:gdLst>
                <a:gd name="T0" fmla="*/ 473 w 473"/>
                <a:gd name="T1" fmla="*/ 8 h 367"/>
                <a:gd name="T2" fmla="*/ 440 w 473"/>
                <a:gd name="T3" fmla="*/ 5 h 367"/>
                <a:gd name="T4" fmla="*/ 0 w 473"/>
                <a:gd name="T5" fmla="*/ 329 h 367"/>
                <a:gd name="T6" fmla="*/ 51 w 473"/>
                <a:gd name="T7" fmla="*/ 367 h 367"/>
                <a:gd name="T8" fmla="*/ 114 w 473"/>
                <a:gd name="T9" fmla="*/ 355 h 367"/>
                <a:gd name="T10" fmla="*/ 473 w 473"/>
                <a:gd name="T11" fmla="*/ 8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367">
                  <a:moveTo>
                    <a:pt x="473" y="8"/>
                  </a:moveTo>
                  <a:cubicBezTo>
                    <a:pt x="457" y="0"/>
                    <a:pt x="440" y="5"/>
                    <a:pt x="440" y="5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51" y="367"/>
                    <a:pt x="51" y="367"/>
                    <a:pt x="51" y="367"/>
                  </a:cubicBezTo>
                  <a:cubicBezTo>
                    <a:pt x="114" y="355"/>
                    <a:pt x="114" y="355"/>
                    <a:pt x="114" y="355"/>
                  </a:cubicBezTo>
                  <a:cubicBezTo>
                    <a:pt x="473" y="8"/>
                    <a:pt x="473" y="8"/>
                    <a:pt x="473" y="8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25">
              <a:extLst>
                <a:ext uri="{FF2B5EF4-FFF2-40B4-BE49-F238E27FC236}">
                  <a16:creationId xmlns:a16="http://schemas.microsoft.com/office/drawing/2014/main" id="{99F0C0A3-2E04-4080-B9B2-8697BF68F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2712" y="3335338"/>
              <a:ext cx="1560513" cy="1549400"/>
            </a:xfrm>
            <a:custGeom>
              <a:avLst/>
              <a:gdLst>
                <a:gd name="T0" fmla="*/ 0 w 274"/>
                <a:gd name="T1" fmla="*/ 156 h 272"/>
                <a:gd name="T2" fmla="*/ 47 w 274"/>
                <a:gd name="T3" fmla="*/ 41 h 272"/>
                <a:gd name="T4" fmla="*/ 161 w 274"/>
                <a:gd name="T5" fmla="*/ 67 h 272"/>
                <a:gd name="T6" fmla="*/ 241 w 274"/>
                <a:gd name="T7" fmla="*/ 151 h 272"/>
                <a:gd name="T8" fmla="*/ 274 w 274"/>
                <a:gd name="T9" fmla="*/ 214 h 272"/>
                <a:gd name="T10" fmla="*/ 146 w 274"/>
                <a:gd name="T11" fmla="*/ 272 h 272"/>
                <a:gd name="T12" fmla="*/ 0 w 274"/>
                <a:gd name="T13" fmla="*/ 156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272">
                  <a:moveTo>
                    <a:pt x="0" y="156"/>
                  </a:moveTo>
                  <a:cubicBezTo>
                    <a:pt x="0" y="156"/>
                    <a:pt x="41" y="65"/>
                    <a:pt x="47" y="41"/>
                  </a:cubicBezTo>
                  <a:cubicBezTo>
                    <a:pt x="47" y="41"/>
                    <a:pt x="116" y="0"/>
                    <a:pt x="161" y="67"/>
                  </a:cubicBezTo>
                  <a:cubicBezTo>
                    <a:pt x="161" y="67"/>
                    <a:pt x="255" y="55"/>
                    <a:pt x="241" y="151"/>
                  </a:cubicBezTo>
                  <a:cubicBezTo>
                    <a:pt x="241" y="151"/>
                    <a:pt x="274" y="164"/>
                    <a:pt x="274" y="214"/>
                  </a:cubicBezTo>
                  <a:cubicBezTo>
                    <a:pt x="274" y="214"/>
                    <a:pt x="203" y="249"/>
                    <a:pt x="146" y="272"/>
                  </a:cubicBezTo>
                  <a:lnTo>
                    <a:pt x="0" y="156"/>
                  </a:lnTo>
                  <a:close/>
                </a:path>
              </a:pathLst>
            </a:custGeom>
            <a:solidFill>
              <a:srgbClr val="F7D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26">
              <a:extLst>
                <a:ext uri="{FF2B5EF4-FFF2-40B4-BE49-F238E27FC236}">
                  <a16:creationId xmlns:a16="http://schemas.microsoft.com/office/drawing/2014/main" id="{BA8FE4AE-4D43-47CA-A8A4-A91BD8F76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2399" y="3414713"/>
              <a:ext cx="838200" cy="860425"/>
            </a:xfrm>
            <a:custGeom>
              <a:avLst/>
              <a:gdLst>
                <a:gd name="T0" fmla="*/ 47 w 147"/>
                <a:gd name="T1" fmla="*/ 31 h 151"/>
                <a:gd name="T2" fmla="*/ 147 w 147"/>
                <a:gd name="T3" fmla="*/ 57 h 151"/>
                <a:gd name="T4" fmla="*/ 63 w 147"/>
                <a:gd name="T5" fmla="*/ 151 h 151"/>
                <a:gd name="T6" fmla="*/ 0 w 147"/>
                <a:gd name="T7" fmla="*/ 141 h 151"/>
                <a:gd name="T8" fmla="*/ 47 w 147"/>
                <a:gd name="T9" fmla="*/ 3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51">
                  <a:moveTo>
                    <a:pt x="47" y="31"/>
                  </a:moveTo>
                  <a:cubicBezTo>
                    <a:pt x="47" y="31"/>
                    <a:pt x="104" y="0"/>
                    <a:pt x="147" y="57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0" y="141"/>
                    <a:pt x="0" y="141"/>
                    <a:pt x="0" y="141"/>
                  </a:cubicBezTo>
                  <a:lnTo>
                    <a:pt x="47" y="31"/>
                  </a:lnTo>
                  <a:close/>
                </a:path>
              </a:pathLst>
            </a:custGeom>
            <a:solidFill>
              <a:srgbClr val="FFF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5B6A20A4-129F-4C39-9E4F-752046C2A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687" y="4217988"/>
              <a:ext cx="849313" cy="666750"/>
            </a:xfrm>
            <a:custGeom>
              <a:avLst/>
              <a:gdLst>
                <a:gd name="T0" fmla="*/ 116 w 149"/>
                <a:gd name="T1" fmla="*/ 0 h 117"/>
                <a:gd name="T2" fmla="*/ 145 w 149"/>
                <a:gd name="T3" fmla="*/ 63 h 117"/>
                <a:gd name="T4" fmla="*/ 25 w 149"/>
                <a:gd name="T5" fmla="*/ 117 h 117"/>
                <a:gd name="T6" fmla="*/ 0 w 149"/>
                <a:gd name="T7" fmla="*/ 54 h 117"/>
                <a:gd name="T8" fmla="*/ 116 w 14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17">
                  <a:moveTo>
                    <a:pt x="116" y="0"/>
                  </a:moveTo>
                  <a:cubicBezTo>
                    <a:pt x="116" y="0"/>
                    <a:pt x="149" y="19"/>
                    <a:pt x="145" y="63"/>
                  </a:cubicBezTo>
                  <a:cubicBezTo>
                    <a:pt x="25" y="117"/>
                    <a:pt x="25" y="117"/>
                    <a:pt x="25" y="117"/>
                  </a:cubicBezTo>
                  <a:cubicBezTo>
                    <a:pt x="0" y="54"/>
                    <a:pt x="0" y="54"/>
                    <a:pt x="0" y="54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ECC4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55F7A61B-CDB1-4470-9F25-84377FA47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324" y="4081463"/>
              <a:ext cx="1138238" cy="1139825"/>
            </a:xfrm>
            <a:custGeom>
              <a:avLst/>
              <a:gdLst>
                <a:gd name="T0" fmla="*/ 0 w 200"/>
                <a:gd name="T1" fmla="*/ 200 h 200"/>
                <a:gd name="T2" fmla="*/ 200 w 200"/>
                <a:gd name="T3" fmla="*/ 141 h 200"/>
                <a:gd name="T4" fmla="*/ 54 w 200"/>
                <a:gd name="T5" fmla="*/ 25 h 200"/>
                <a:gd name="T6" fmla="*/ 0 w 200"/>
                <a:gd name="T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" h="200">
                  <a:moveTo>
                    <a:pt x="0" y="200"/>
                  </a:moveTo>
                  <a:cubicBezTo>
                    <a:pt x="200" y="141"/>
                    <a:pt x="200" y="141"/>
                    <a:pt x="200" y="141"/>
                  </a:cubicBezTo>
                  <a:cubicBezTo>
                    <a:pt x="169" y="0"/>
                    <a:pt x="54" y="25"/>
                    <a:pt x="54" y="25"/>
                  </a:cubicBezTo>
                  <a:lnTo>
                    <a:pt x="0" y="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3B327488-31A6-4A47-B711-9F72B229F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1887" y="4206875"/>
              <a:ext cx="655638" cy="912813"/>
            </a:xfrm>
            <a:custGeom>
              <a:avLst/>
              <a:gdLst>
                <a:gd name="T0" fmla="*/ 115 w 115"/>
                <a:gd name="T1" fmla="*/ 12 h 160"/>
                <a:gd name="T2" fmla="*/ 115 w 115"/>
                <a:gd name="T3" fmla="*/ 12 h 160"/>
                <a:gd name="T4" fmla="*/ 51 w 115"/>
                <a:gd name="T5" fmla="*/ 2 h 160"/>
                <a:gd name="T6" fmla="*/ 0 w 115"/>
                <a:gd name="T7" fmla="*/ 160 h 160"/>
                <a:gd name="T8" fmla="*/ 115 w 115"/>
                <a:gd name="T9" fmla="*/ 1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60"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88" y="0"/>
                    <a:pt x="63" y="1"/>
                    <a:pt x="51" y="2"/>
                  </a:cubicBezTo>
                  <a:cubicBezTo>
                    <a:pt x="0" y="160"/>
                    <a:pt x="0" y="160"/>
                    <a:pt x="0" y="160"/>
                  </a:cubicBezTo>
                  <a:lnTo>
                    <a:pt x="115" y="12"/>
                  </a:lnTo>
                  <a:close/>
                </a:path>
              </a:pathLst>
            </a:custGeom>
            <a:solidFill>
              <a:srgbClr val="423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F7C5E9CB-9836-4CF5-9E07-5CE561A70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712" y="1739900"/>
              <a:ext cx="2073275" cy="1976438"/>
            </a:xfrm>
            <a:custGeom>
              <a:avLst/>
              <a:gdLst>
                <a:gd name="T0" fmla="*/ 1306 w 1306"/>
                <a:gd name="T1" fmla="*/ 0 h 1245"/>
                <a:gd name="T2" fmla="*/ 18 w 1306"/>
                <a:gd name="T3" fmla="*/ 1245 h 1245"/>
                <a:gd name="T4" fmla="*/ 0 w 1306"/>
                <a:gd name="T5" fmla="*/ 1220 h 1245"/>
                <a:gd name="T6" fmla="*/ 1306 w 1306"/>
                <a:gd name="T7" fmla="*/ 0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06" h="1245">
                  <a:moveTo>
                    <a:pt x="1306" y="0"/>
                  </a:moveTo>
                  <a:lnTo>
                    <a:pt x="18" y="1245"/>
                  </a:lnTo>
                  <a:lnTo>
                    <a:pt x="0" y="1220"/>
                  </a:lnTo>
                  <a:lnTo>
                    <a:pt x="1306" y="0"/>
                  </a:lnTo>
                  <a:close/>
                </a:path>
              </a:pathLst>
            </a:custGeom>
            <a:solidFill>
              <a:schemeClr val="bg1">
                <a:alpha val="19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28543591-51C8-47B3-8B49-18C79AA31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5899" y="1836738"/>
              <a:ext cx="1697038" cy="2359025"/>
            </a:xfrm>
            <a:custGeom>
              <a:avLst/>
              <a:gdLst>
                <a:gd name="T0" fmla="*/ 1069 w 1069"/>
                <a:gd name="T1" fmla="*/ 0 h 1486"/>
                <a:gd name="T2" fmla="*/ 0 w 1069"/>
                <a:gd name="T3" fmla="*/ 1486 h 1486"/>
                <a:gd name="T4" fmla="*/ 4 w 1069"/>
                <a:gd name="T5" fmla="*/ 1450 h 1486"/>
                <a:gd name="T6" fmla="*/ 1069 w 1069"/>
                <a:gd name="T7" fmla="*/ 0 h 1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9" h="1486">
                  <a:moveTo>
                    <a:pt x="1069" y="0"/>
                  </a:moveTo>
                  <a:lnTo>
                    <a:pt x="0" y="1486"/>
                  </a:lnTo>
                  <a:lnTo>
                    <a:pt x="4" y="1450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bg1">
                <a:alpha val="19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FE0DD663-DF68-4C96-A322-6379F3A67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999" y="1722438"/>
              <a:ext cx="2506663" cy="1846263"/>
            </a:xfrm>
            <a:custGeom>
              <a:avLst/>
              <a:gdLst>
                <a:gd name="T0" fmla="*/ 1579 w 1579"/>
                <a:gd name="T1" fmla="*/ 0 h 1163"/>
                <a:gd name="T2" fmla="*/ 0 w 1579"/>
                <a:gd name="T3" fmla="*/ 1163 h 1163"/>
                <a:gd name="T4" fmla="*/ 57 w 1579"/>
                <a:gd name="T5" fmla="*/ 1138 h 1163"/>
                <a:gd name="T6" fmla="*/ 1579 w 1579"/>
                <a:gd name="T7" fmla="*/ 0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9" h="1163">
                  <a:moveTo>
                    <a:pt x="1579" y="0"/>
                  </a:moveTo>
                  <a:lnTo>
                    <a:pt x="0" y="1163"/>
                  </a:lnTo>
                  <a:lnTo>
                    <a:pt x="57" y="1138"/>
                  </a:lnTo>
                  <a:lnTo>
                    <a:pt x="1579" y="0"/>
                  </a:lnTo>
                  <a:close/>
                </a:path>
              </a:pathLst>
            </a:custGeom>
            <a:solidFill>
              <a:srgbClr val="FFC9C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74B37D78-69C5-4EAA-87C6-27F5F4BE6047}"/>
              </a:ext>
            </a:extLst>
          </p:cNvPr>
          <p:cNvSpPr txBox="1"/>
          <p:nvPr/>
        </p:nvSpPr>
        <p:spPr>
          <a:xfrm>
            <a:off x="205046" y="292730"/>
            <a:ext cx="9072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IV.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Trưng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bày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sản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phẩm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chia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sẻ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F2B1EDB-AB3D-44EB-8DD3-33705BA475AF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100656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105 -0.00602 L -0.00092 -0.00602 C -0.00899 -0.00648 -0.01146 -0.00834 -0.0198 -0.00139 C -0.0211 2.96296E-6 -0.02214 0.00578 -0.02201 0.00555 C -0.02279 0.0074 -0.02266 0.00902 -0.0224 0.00902 C -0.02227 0.01504 -0.02149 0.01713 -0.01928 0.0199 C -0.01875 0.02106 -0.0181 0.02106 -0.01732 0.02176 C -0.01407 0.02731 -0.01693 0.02453 -0.01316 0.02801 C -0.0112 0.03148 -0.01016 0.0331 -0.01146 0.04074 C -0.01198 0.0412 -0.0125 0.0419 -0.01316 0.04282 C -0.01941 0.04606 -0.02487 0.04629 -0.0306 0.04745 C -0.03151 0.04699 -0.03217 0.04676 -0.03295 0.04791 C -0.03829 0.04676 -0.04766 0.05046 -0.05183 0.05092 C -0.06068 0.05069 -0.05638 0.05023 -0.06641 0.05277 C -0.06758 0.05231 -0.06888 0.05277 -0.0698 0.05231 C -0.07058 0.05231 -0.07227 0.05463 -0.07331 0.05277 C -0.07474 0.05301 -0.07735 0.05324 -0.07891 0.05416 C -0.08438 0.05324 -0.08555 0.05254 -0.0931 0.05833 C -0.09297 0.06041 -0.09245 0.06088 -0.09258 0.0625 C -0.0918 0.06782 -0.09128 0.07083 -0.09037 0.07477 C -0.08946 0.07963 -0.08894 0.07801 -0.08776 0.08171 C -0.08737 0.0831 -0.08659 0.08565 -0.08633 0.08611 C -0.08555 0.0868 -0.08477 0.08727 -0.08412 0.08842 C -0.0836 0.09004 -0.08425 0.0912 -0.0836 0.09213 C -0.08099 0.09676 -0.08204 0.09467 -0.0793 0.09768 C -0.07487 0.10416 -0.08034 0.09815 -0.07566 0.10277 C -0.075 0.1044 -0.07344 0.10949 -0.07331 0.11111 C -0.07292 0.11551 -0.07292 0.11713 -0.07344 0.11944 C -0.07331 0.1206 -0.07448 0.12152 -0.07487 0.12245 C -0.08217 0.1243 -0.08685 0.12639 -0.09245 0.12639 C -0.09349 0.12777 -0.0948 0.12777 -0.09558 0.12615 C -0.09623 0.12615 -0.09779 0.12592 -0.09779 0.12662 C -0.10079 0.12615 -0.10691 0.12754 -0.10964 0.12801 C -0.11133 0.12824 -0.11394 0.12801 -0.11511 0.12824 C -0.12045 0.12963 -0.12592 0.13148 -0.13151 0.1331 C -0.1323 0.13333 -0.13334 0.13287 -0.13386 0.13356 C -0.13985 0.13287 -0.14675 0.13611 -0.15144 0.1368 C -0.15508 0.13634 -0.15469 0.1375 -0.15886 0.1368 C -0.16068 0.13703 -0.16263 0.1375 -0.16472 0.13958 C -0.16771 0.13842 -0.17097 0.13842 -0.17344 0.13981 L -0.19414 0.14352 C -0.20092 0.14352 -0.19558 0.14328 -0.20795 0.14629 L -0.21693 0.14815 C -0.22396 0.14768 -0.22487 0.14745 -0.2349 0.15486 C -0.23555 0.15578 -0.23425 0.15787 -0.2336 0.15949 C -0.23295 0.16088 -0.23204 0.15949 -0.23125 0.16018 C -0.22722 0.16458 -0.23047 0.16296 -0.22631 0.16319 C -0.22474 0.16551 -0.22435 0.16643 -0.22214 0.16736 C -0.22123 0.16898 -0.22058 0.16852 -0.21993 0.16782 C -0.21172 0.17453 -0.21993 0.1699 -0.2142 0.17083 C -0.21146 0.17291 -0.2125 0.17245 -0.2099 0.17523 C -0.20925 0.17546 -0.20821 0.17639 -0.20821 0.17662 C -0.20352 0.18125 -0.20847 0.17662 -0.20378 0.18171 C -0.203 0.18264 -0.20222 0.18333 -0.20131 0.18402 C -0.19545 0.18889 -0.20469 0.18356 -0.19714 0.18727 C -0.19506 0.19398 -0.19714 0.18865 -0.19467 0.19375 C -0.19388 0.19398 -0.19297 0.1949 -0.19232 0.19629 C -0.1918 0.19815 -0.1905 0.19907 -0.18855 0.20115 C -0.18829 0.20115 -0.18776 0.20254 -0.18711 0.20254 C -0.18646 0.20347 -0.18529 0.2044 -0.18451 0.20416 C -0.18138 0.20717 -0.18516 0.20671 -0.1806 0.20671 C -0.18073 0.20717 -0.1793 0.20949 -0.17891 0.20856 C -0.17735 0.20972 -0.175 0.20949 -0.17461 0.21065 C -0.17305 0.21203 -0.17214 0.21435 -0.17071 0.21389 C -0.16901 0.21458 -0.1681 0.21365 -0.16628 0.21574 C -0.16472 0.2169 -0.16237 0.22129 -0.16237 0.22152 C -0.16107 0.22407 -0.16003 0.22615 -0.1612 0.2324 C -0.16133 0.23379 -0.1625 0.23402 -0.16303 0.23472 C -0.17045 0.23703 -0.17787 0.23981 -0.18542 0.24213 C -0.18685 0.24352 -0.18907 0.2412 -0.19037 0.2412 L -0.19428 0.24236 C -0.20131 0.24074 -0.1974 0.2412 -0.20573 0.2419 C -0.21368 0.24074 -0.20964 0.24074 -0.21784 0.2419 C -0.22618 0.24027 -0.22084 0.24074 -0.23269 0.24213 L -0.23256 0.24236 C -0.23737 0.24328 -0.2349 0.2419 -0.24089 0.24259 C -0.24154 0.24236 -0.24297 0.24213 -0.24297 0.24259 C -0.2543 0.24537 -0.2474 0.2449 -0.25704 0.24467 C -0.25821 0.2449 -0.25912 0.2449 -0.26016 0.24467 C -0.26693 0.2449 -0.26172 0.24652 -0.2698 0.24676 C -0.27045 0.24676 -0.27214 0.24537 -0.27331 0.2456 C -0.27683 0.24722 -0.28073 0.24652 -0.28464 0.24745 C -0.28633 0.24745 -0.28829 0.24745 -0.28972 0.2493 C -0.2948 0.24791 -0.2905 0.24884 -0.29961 0.24884 C -0.30092 0.25 -0.30235 0.24977 -0.30391 0.24907 C -0.30508 0.24907 -0.30625 0.24953 -0.30691 0.24884 C -0.3125 0.24977 -0.3211 0.25185 -0.32566 0.2537 C -0.33034 0.25301 -0.32409 0.25324 -0.33204 0.25393 C -0.33295 0.25301 -0.33386 0.25254 -0.33516 0.25277 C -0.33503 0.25301 -0.33633 0.25277 -0.3375 0.25277 C -0.3392 0.25254 -0.3405 0.25277 -0.3418 0.25324 C -0.34805 0.25324 -0.34323 0.25277 -0.3487 0.25254 C -0.35 0.25301 -0.35105 0.25254 -0.35235 0.25277 C -0.35352 0.25301 -0.3543 0.25115 -0.35534 0.25162 C -0.35847 0.25254 -0.36433 0.25185 -0.36459 0.25254 C -0.36576 0.25185 -0.36615 0.25139 -0.36693 0.25139 C -0.36875 0.25254 -0.37162 0.25416 -0.37357 0.25277 C -0.37448 0.25208 -0.37396 0.2493 -0.37487 0.24791 L -0.37123 0.24398 " pathEditMode="relative" rAng="20880000" ptsTypes="AAAAAAAAAAAAAAAAAAAAAAAAAAAAAAAAAAAAAAAAAAAAAAAAAAAAAAAAAAAAAAAAAAAAAAAAAAAAAAAAAAAAAAAAAAAAAAAAAAA">
                                      <p:cBhvr>
                                        <p:cTn id="14" dur="300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33" y="1567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3214" y="1562967"/>
            <a:ext cx="7151073" cy="3754874"/>
          </a:xfrm>
          <a:prstGeom prst="rect">
            <a:avLst/>
          </a:prstGeom>
          <a:noFill/>
          <a:ln>
            <a:solidFill>
              <a:srgbClr val="F08D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NHẬN XÉT</a:t>
            </a:r>
            <a:r>
              <a:rPr lang="en-US" sz="2800" dirty="0"/>
              <a:t>:</a:t>
            </a:r>
          </a:p>
          <a:p>
            <a:r>
              <a:rPr lang="en-US" sz="2800" dirty="0"/>
              <a:t>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miền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- Trang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tộc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- Trang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dịp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6" y="4163827"/>
            <a:ext cx="3354323" cy="26089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7" y="1127971"/>
            <a:ext cx="3354324" cy="27945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60054A-046E-48B9-A6C0-61ED3A09B966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2FFDF3-40B8-43CA-B670-27B57D3226DA}"/>
              </a:ext>
            </a:extLst>
          </p:cNvPr>
          <p:cNvSpPr txBox="1"/>
          <p:nvPr/>
        </p:nvSpPr>
        <p:spPr>
          <a:xfrm>
            <a:off x="205046" y="292730"/>
            <a:ext cx="11900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IV.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Tìm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hiểu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trang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phục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lễ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hội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tranh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họa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sỹ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754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52A857-83B5-4F04-ACBC-AC976E445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91" y="0"/>
            <a:ext cx="12210584" cy="6857999"/>
          </a:xfrm>
          <a:prstGeom prst="rect">
            <a:avLst/>
          </a:prstGeom>
        </p:spPr>
      </p:pic>
      <p:pic>
        <p:nvPicPr>
          <p:cNvPr id="5" name="Khung 4">
            <a:extLst>
              <a:ext uri="{FF2B5EF4-FFF2-40B4-BE49-F238E27FC236}">
                <a16:creationId xmlns:a16="http://schemas.microsoft.com/office/drawing/2014/main" id="{CCF106EB-70EE-45E8-9E05-8DE22DE30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04" y="1548913"/>
            <a:ext cx="10574704" cy="3454400"/>
          </a:xfrm>
          <a:prstGeom prst="rect">
            <a:avLst/>
          </a:prstGeom>
          <a:solidFill>
            <a:schemeClr val="bg1">
              <a:alpha val="62000"/>
            </a:schemeClr>
          </a:solidFill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336B6425-0E04-415C-9D40-8EB6C44AB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2595" y="2297826"/>
            <a:ext cx="8726809" cy="195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2" tIns="54426" rIns="108852" bIns="54426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0000"/>
                </a:solidFill>
                <a:latin typeface="+mj-lt"/>
              </a:rPr>
              <a:t>Xin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chào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hẹn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gặp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lại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các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em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ở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bài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học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sau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3DC0DC-7D08-4B5D-BC26-A32F44288A1C}"/>
              </a:ext>
            </a:extLst>
          </p:cNvPr>
          <p:cNvSpPr txBox="1"/>
          <p:nvPr/>
        </p:nvSpPr>
        <p:spPr>
          <a:xfrm>
            <a:off x="476250" y="6076950"/>
            <a:ext cx="998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ĐĂNG KÝ KÊNH ĐỂ NHANH CHÓNG NHẬN Đ</a:t>
            </a:r>
            <a:r>
              <a:rPr lang="vi-V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ỢC NHIỀU BÀI GIẢNG HAY NHÉ 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932326-CB5B-46B8-8C43-DCE2CE419925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0857CE-9429-4830-8651-B5BC290B35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2" b="89556" l="7344" r="93906">
                        <a14:foregroundMark x1="7344" y1="47781" x2="7344" y2="47781"/>
                        <a14:foregroundMark x1="21719" y1="47520" x2="21719" y2="47520"/>
                        <a14:foregroundMark x1="22188" y1="36815" x2="22188" y2="36815"/>
                        <a14:foregroundMark x1="28594" y1="39164" x2="28594" y2="39164"/>
                        <a14:foregroundMark x1="45469" y1="45170" x2="45469" y2="45170"/>
                        <a14:foregroundMark x1="84688" y1="49347" x2="84688" y2="49347"/>
                        <a14:foregroundMark x1="84531" y1="44125" x2="84531" y2="44125"/>
                        <a14:foregroundMark x1="93906" y1="40731" x2="93906" y2="40731"/>
                        <a14:foregroundMark x1="72813" y1="65013" x2="72813" y2="65013"/>
                        <a14:foregroundMark x1="82969" y1="60052" x2="82969" y2="60052"/>
                        <a14:foregroundMark x1="80938" y1="55875" x2="80938" y2="55875"/>
                        <a14:foregroundMark x1="80469" y1="48564" x2="80469" y2="48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2" t="17228" r="2193" b="28156"/>
          <a:stretch/>
        </p:blipFill>
        <p:spPr>
          <a:xfrm>
            <a:off x="10498984" y="5965596"/>
            <a:ext cx="1266438" cy="43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repeatCount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uyết minh về hội Lim - Văn thuyết minh - Bài văn chọn lọc lớp 8 |  Hoc360.net">
            <a:extLst>
              <a:ext uri="{FF2B5EF4-FFF2-40B4-BE49-F238E27FC236}">
                <a16:creationId xmlns:a16="http://schemas.microsoft.com/office/drawing/2014/main" id="{4C5DA02B-7D83-4121-BC6C-A870939BF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901" y="3169909"/>
            <a:ext cx="5847716" cy="3453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ăn hóa cồng chiêng Tây Nguyên: Những điều trăn trở | Tạp chí Tuyên giáo">
            <a:extLst>
              <a:ext uri="{FF2B5EF4-FFF2-40B4-BE49-F238E27FC236}">
                <a16:creationId xmlns:a16="http://schemas.microsoft.com/office/drawing/2014/main" id="{EEEDBB3D-2F03-497C-AEA8-263F5FCE8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98" y="3169909"/>
            <a:ext cx="5222861" cy="3481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E442F0-D531-4A42-B0C0-3685A0DAC92C}"/>
              </a:ext>
            </a:extLst>
          </p:cNvPr>
          <p:cNvSpPr txBox="1"/>
          <p:nvPr/>
        </p:nvSpPr>
        <p:spPr>
          <a:xfrm>
            <a:off x="431541" y="2045036"/>
            <a:ext cx="11369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0099"/>
                </a:solidFill>
                <a:effectLst>
                  <a:outerShdw blurRad="50800" dist="38100" algn="l" rotWithShape="0">
                    <a:srgbClr val="002060">
                      <a:alpha val="86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7 SVNSalty Sans" panose="02000000000000000000" pitchFamily="2" charset="0"/>
              </a:rPr>
              <a:t>TRANG PHỤC TRONG LỄ HỘI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7EF3C4-6E23-46FF-A5DB-574CFAF50BD6}"/>
              </a:ext>
            </a:extLst>
          </p:cNvPr>
          <p:cNvSpPr/>
          <p:nvPr/>
        </p:nvSpPr>
        <p:spPr>
          <a:xfrm>
            <a:off x="0" y="6779406"/>
            <a:ext cx="11414760" cy="84769"/>
          </a:xfrm>
          <a:prstGeom prst="rect">
            <a:avLst/>
          </a:prstGeom>
          <a:solidFill>
            <a:srgbClr val="D3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Hình Phượng đặt">
            <a:extLst>
              <a:ext uri="{FF2B5EF4-FFF2-40B4-BE49-F238E27FC236}">
                <a16:creationId xmlns:a16="http://schemas.microsoft.com/office/drawing/2014/main" id="{99A469CC-00D9-4392-8F10-4ABEC3B8D6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" t="6889" r="52217" b="5109"/>
          <a:stretch/>
        </p:blipFill>
        <p:spPr>
          <a:xfrm>
            <a:off x="221436" y="144155"/>
            <a:ext cx="1927211" cy="1874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183A070-E330-4DD9-82D3-90C25D67E0B5}"/>
              </a:ext>
            </a:extLst>
          </p:cNvPr>
          <p:cNvSpPr/>
          <p:nvPr/>
        </p:nvSpPr>
        <p:spPr>
          <a:xfrm>
            <a:off x="3115950" y="251155"/>
            <a:ext cx="8281391" cy="848983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endParaRPr lang="en-US" sz="4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m-thanh-dung-sai-chen-vao-Powerpoint-Tra-loi-dung-www_honghot_net">
            <a:hlinkClick r:id="" action="ppaction://media"/>
            <a:extLst>
              <a:ext uri="{FF2B5EF4-FFF2-40B4-BE49-F238E27FC236}">
                <a16:creationId xmlns:a16="http://schemas.microsoft.com/office/drawing/2014/main" id="{C7EC28E6-2FCA-41D4-9183-B4BACFC5A7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11049" y="5654341"/>
            <a:ext cx="609600" cy="60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568D6E-7CDD-4518-A028-0CBF759B1C27}"/>
              </a:ext>
            </a:extLst>
          </p:cNvPr>
          <p:cNvSpPr txBox="1"/>
          <p:nvPr/>
        </p:nvSpPr>
        <p:spPr>
          <a:xfrm>
            <a:off x="10468740" y="6268134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980202-C440-4F4B-9C9E-5E15187186CB}"/>
              </a:ext>
            </a:extLst>
          </p:cNvPr>
          <p:cNvSpPr/>
          <p:nvPr/>
        </p:nvSpPr>
        <p:spPr>
          <a:xfrm>
            <a:off x="2043940" y="1521608"/>
            <a:ext cx="1427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3600" dirty="0"/>
          </a:p>
        </p:txBody>
      </p:sp>
      <p:pic>
        <p:nvPicPr>
          <p:cNvPr id="10" name="FormatFactory Audio Joiner Nhac-phim+Nhac-nen+Nhac-nen [High quality]">
            <a:hlinkClick r:id="" action="ppaction://media"/>
            <a:extLst>
              <a:ext uri="{FF2B5EF4-FFF2-40B4-BE49-F238E27FC236}">
                <a16:creationId xmlns:a16="http://schemas.microsoft.com/office/drawing/2014/main" id="{C72126C1-97F7-4796-8E21-3F1B28B191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514680" y="5222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59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Tm="4000">
        <p15:prstTrans prst="curtains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numSld="999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  <p:bldP spid="4" grpId="0" animBg="1"/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705" y="1949263"/>
            <a:ext cx="111317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tộc</a:t>
            </a:r>
            <a:endParaRPr lang="en-US" sz="4000" b="1" dirty="0"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qua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70A867-EBC3-4B03-8AE4-B127F3A0754D}"/>
              </a:ext>
            </a:extLst>
          </p:cNvPr>
          <p:cNvSpPr/>
          <p:nvPr/>
        </p:nvSpPr>
        <p:spPr>
          <a:xfrm>
            <a:off x="528729" y="446039"/>
            <a:ext cx="5110071" cy="1154161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5400" b="1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SVNJustice League" panose="02000500000000000000" pitchFamily="2" charset="0"/>
              </a:rPr>
              <a:t>KHỞI ĐỘNG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906B70-5D25-40AA-A277-427AEE4F0AC8}"/>
              </a:ext>
            </a:extLst>
          </p:cNvPr>
          <p:cNvSpPr txBox="1"/>
          <p:nvPr/>
        </p:nvSpPr>
        <p:spPr>
          <a:xfrm>
            <a:off x="10468740" y="6268134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  <p:pic>
        <p:nvPicPr>
          <p:cNvPr id="1030" name="Picture 6" descr="運動会のイラスト（綱引き） - イラストくん">
            <a:extLst>
              <a:ext uri="{FF2B5EF4-FFF2-40B4-BE49-F238E27FC236}">
                <a16:creationId xmlns:a16="http://schemas.microsoft.com/office/drawing/2014/main" id="{338950FA-4C36-4B5C-B2A6-9027451D8B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7" b="31691"/>
          <a:stretch/>
        </p:blipFill>
        <p:spPr bwMode="auto">
          <a:xfrm>
            <a:off x="2884262" y="4015345"/>
            <a:ext cx="6897914" cy="284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22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trang phục truyền thống của các dân tộc ">
            <a:extLst>
              <a:ext uri="{FF2B5EF4-FFF2-40B4-BE49-F238E27FC236}">
                <a16:creationId xmlns:a16="http://schemas.microsoft.com/office/drawing/2014/main" id="{C0EE316A-6302-4AAE-88FB-6C8DB4EE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62" y="584159"/>
            <a:ext cx="9307488" cy="619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2" descr="Gìn giữ nét đẹp trang phục dân tộc Nùng - Báo Hà Giang điện tử">
            <a:extLst>
              <a:ext uri="{FF2B5EF4-FFF2-40B4-BE49-F238E27FC236}">
                <a16:creationId xmlns:a16="http://schemas.microsoft.com/office/drawing/2014/main" id="{B65EB863-17BA-4163-956A-762E8992C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840" y="584159"/>
            <a:ext cx="9307488" cy="621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trang phục truyền thống của các dân tộc ">
            <a:extLst>
              <a:ext uri="{FF2B5EF4-FFF2-40B4-BE49-F238E27FC236}">
                <a16:creationId xmlns:a16="http://schemas.microsoft.com/office/drawing/2014/main" id="{C3B72AB4-1F7A-4ACD-9F90-80E8D7A48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396" y="584158"/>
            <a:ext cx="9319010" cy="621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trang phục truyền thống của các dân tộc ">
            <a:extLst>
              <a:ext uri="{FF2B5EF4-FFF2-40B4-BE49-F238E27FC236}">
                <a16:creationId xmlns:a16="http://schemas.microsoft.com/office/drawing/2014/main" id="{0D0FC544-79C2-4DF3-A15D-DE2C59F1E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665" y="588380"/>
            <a:ext cx="8297838" cy="622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0" descr="Người Dao và tinh thần gắn kết cộng đồng | Báo Dân tộc và Phát triển">
            <a:extLst>
              <a:ext uri="{FF2B5EF4-FFF2-40B4-BE49-F238E27FC236}">
                <a16:creationId xmlns:a16="http://schemas.microsoft.com/office/drawing/2014/main" id="{2B05EDD4-57B2-41DD-982C-C8B4F14AB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4" r="15155"/>
          <a:stretch/>
        </p:blipFill>
        <p:spPr bwMode="auto">
          <a:xfrm>
            <a:off x="2495024" y="594649"/>
            <a:ext cx="7611001" cy="621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Trang phục trong dân ca Bắc Bộ - Dự án giữ hồn quê Việt - Lớp 10A10 - Nhóm  Tuyên Truyền">
            <a:extLst>
              <a:ext uri="{FF2B5EF4-FFF2-40B4-BE49-F238E27FC236}">
                <a16:creationId xmlns:a16="http://schemas.microsoft.com/office/drawing/2014/main" id="{2152DBF5-C1F7-42B6-972E-404AF6DA1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3"/>
          <a:stretch/>
        </p:blipFill>
        <p:spPr bwMode="auto">
          <a:xfrm>
            <a:off x="1963621" y="552689"/>
            <a:ext cx="8097335" cy="625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7 lễ hội truyền thống các dân tộc thiểu số được phục dựng - Bao Kiem Toan">
            <a:extLst>
              <a:ext uri="{FF2B5EF4-FFF2-40B4-BE49-F238E27FC236}">
                <a16:creationId xmlns:a16="http://schemas.microsoft.com/office/drawing/2014/main" id="{1FF3A02B-BE2C-4525-9900-3E43E3788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464" y="594647"/>
            <a:ext cx="8856239" cy="617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Đặc sắc lễ mừng lúa mới của dân tộc Ba Na">
            <a:extLst>
              <a:ext uri="{FF2B5EF4-FFF2-40B4-BE49-F238E27FC236}">
                <a16:creationId xmlns:a16="http://schemas.microsoft.com/office/drawing/2014/main" id="{B6B61DD4-D6DD-4CDB-A6CD-EAF705D0B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396" y="594646"/>
            <a:ext cx="9268520" cy="617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Đồng bào người Ê đê: Nét đẹp về một văn hóa cổ còn lại">
            <a:extLst>
              <a:ext uri="{FF2B5EF4-FFF2-40B4-BE49-F238E27FC236}">
                <a16:creationId xmlns:a16="http://schemas.microsoft.com/office/drawing/2014/main" id="{E190CE94-5C2B-4EF8-852D-EF5DA7890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774" y="594645"/>
            <a:ext cx="9350754" cy="622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Phục dựng lễ cúng mưa đầu mùa của dân tộc M&amp;#39;nông">
            <a:extLst>
              <a:ext uri="{FF2B5EF4-FFF2-40B4-BE49-F238E27FC236}">
                <a16:creationId xmlns:a16="http://schemas.microsoft.com/office/drawing/2014/main" id="{D267FC64-45A9-42F2-A008-33E8E6F4B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581" y="594644"/>
            <a:ext cx="9320980" cy="617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Trang phục của người Khmer Nam bộ | phatgiaonamtongkhmer.org">
            <a:extLst>
              <a:ext uri="{FF2B5EF4-FFF2-40B4-BE49-F238E27FC236}">
                <a16:creationId xmlns:a16="http://schemas.microsoft.com/office/drawing/2014/main" id="{6CE1FA91-1C1F-4BAF-96B4-7F1A49181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673" y="594641"/>
            <a:ext cx="8844444" cy="620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Tổ chức Lễ hội Katê năm 2014 tại Ninh Thuận - Tổng cục Du lịch">
            <a:extLst>
              <a:ext uri="{FF2B5EF4-FFF2-40B4-BE49-F238E27FC236}">
                <a16:creationId xmlns:a16="http://schemas.microsoft.com/office/drawing/2014/main" id="{217CAC29-668D-46A0-871E-3CD0CDCB7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207" y="573659"/>
            <a:ext cx="9325668" cy="621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EEF31E5-2DC3-4C5A-99E4-A686786C3AB0}"/>
              </a:ext>
            </a:extLst>
          </p:cNvPr>
          <p:cNvSpPr txBox="1"/>
          <p:nvPr/>
        </p:nvSpPr>
        <p:spPr>
          <a:xfrm>
            <a:off x="10468740" y="6268134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  <p:pic>
        <p:nvPicPr>
          <p:cNvPr id="2" name="Nhac-nen-tinh-yeu-dep-cam-dong-nhe-nhang-piano-www_tiengdong_com">
            <a:hlinkClick r:id="" action="ppaction://media"/>
            <a:extLst>
              <a:ext uri="{FF2B5EF4-FFF2-40B4-BE49-F238E27FC236}">
                <a16:creationId xmlns:a16="http://schemas.microsoft.com/office/drawing/2014/main" id="{D9609EE7-ABA9-4AE5-87E4-A4E01D3888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324813" y="5474395"/>
            <a:ext cx="609600" cy="6096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369C9C7-F9A5-488E-9513-3BD3B27F3E47}"/>
              </a:ext>
            </a:extLst>
          </p:cNvPr>
          <p:cNvSpPr txBox="1"/>
          <p:nvPr/>
        </p:nvSpPr>
        <p:spPr>
          <a:xfrm>
            <a:off x="1103141" y="15475"/>
            <a:ext cx="9818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I.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Khám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phá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phục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lễ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hội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810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5000"/>
    </mc:Choice>
    <mc:Fallback xmlns="">
      <p:transition advTm="2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8CFA103F-1A13-4DDA-8CE4-C8B94D05AE60}"/>
              </a:ext>
            </a:extLst>
          </p:cNvPr>
          <p:cNvSpPr txBox="1"/>
          <p:nvPr/>
        </p:nvSpPr>
        <p:spPr>
          <a:xfrm>
            <a:off x="5407385" y="2729762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NÙNG</a:t>
            </a:r>
          </a:p>
        </p:txBody>
      </p:sp>
      <p:pic>
        <p:nvPicPr>
          <p:cNvPr id="1028" name="Picture 4" descr="trang phục truyền thống của các dân tộc ">
            <a:extLst>
              <a:ext uri="{FF2B5EF4-FFF2-40B4-BE49-F238E27FC236}">
                <a16:creationId xmlns:a16="http://schemas.microsoft.com/office/drawing/2014/main" id="{F808D6D9-3375-414E-8D36-81D6A3FEC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377" y="10684"/>
            <a:ext cx="4046595" cy="26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8E7B6F1-F440-4326-AB09-9B2B25D1B56A}"/>
              </a:ext>
            </a:extLst>
          </p:cNvPr>
          <p:cNvSpPr txBox="1"/>
          <p:nvPr/>
        </p:nvSpPr>
        <p:spPr>
          <a:xfrm>
            <a:off x="9186627" y="2705235"/>
            <a:ext cx="1819008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THÁI TRẮNG</a:t>
            </a:r>
          </a:p>
        </p:txBody>
      </p:sp>
      <p:pic>
        <p:nvPicPr>
          <p:cNvPr id="1030" name="Picture 6" descr="trang phục truyền thống của các dân tộc ">
            <a:extLst>
              <a:ext uri="{FF2B5EF4-FFF2-40B4-BE49-F238E27FC236}">
                <a16:creationId xmlns:a16="http://schemas.microsoft.com/office/drawing/2014/main" id="{1D3424EA-7B16-43E6-AC3C-E17C45372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" y="10684"/>
            <a:ext cx="4055278" cy="26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721C58A-638D-424C-B1CA-29AC7ACE15AB}"/>
              </a:ext>
            </a:extLst>
          </p:cNvPr>
          <p:cNvSpPr txBox="1"/>
          <p:nvPr/>
        </p:nvSpPr>
        <p:spPr>
          <a:xfrm>
            <a:off x="1565903" y="2710341"/>
            <a:ext cx="939395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TÀY</a:t>
            </a:r>
          </a:p>
        </p:txBody>
      </p:sp>
      <p:pic>
        <p:nvPicPr>
          <p:cNvPr id="1032" name="Picture 8" descr="trang phục truyền thống của các dân tộc ">
            <a:extLst>
              <a:ext uri="{FF2B5EF4-FFF2-40B4-BE49-F238E27FC236}">
                <a16:creationId xmlns:a16="http://schemas.microsoft.com/office/drawing/2014/main" id="{4C622F31-CCCE-4794-B8E3-7F440D6F1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51" y="3315727"/>
            <a:ext cx="4025297" cy="301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210B09E-DDEC-49B8-AE45-C7A2CE48120D}"/>
              </a:ext>
            </a:extLst>
          </p:cNvPr>
          <p:cNvSpPr txBox="1"/>
          <p:nvPr/>
        </p:nvSpPr>
        <p:spPr>
          <a:xfrm>
            <a:off x="1337900" y="6305673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H’MÔNG</a:t>
            </a:r>
          </a:p>
        </p:txBody>
      </p:sp>
      <p:pic>
        <p:nvPicPr>
          <p:cNvPr id="1042" name="Picture 18" descr="Trang phục trong dân ca Bắc Bộ - Dự án giữ hồn quê Việt - Lớp 10A10 - Nhóm  Tuyên Truyền">
            <a:extLst>
              <a:ext uri="{FF2B5EF4-FFF2-40B4-BE49-F238E27FC236}">
                <a16:creationId xmlns:a16="http://schemas.microsoft.com/office/drawing/2014/main" id="{2CF82328-A79F-4BB3-B156-AD26981BC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3"/>
          <a:stretch/>
        </p:blipFill>
        <p:spPr bwMode="auto">
          <a:xfrm>
            <a:off x="8273143" y="3327945"/>
            <a:ext cx="3889829" cy="300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C980495-5CAD-4174-B690-E921C9185CAD}"/>
              </a:ext>
            </a:extLst>
          </p:cNvPr>
          <p:cNvSpPr txBox="1"/>
          <p:nvPr/>
        </p:nvSpPr>
        <p:spPr>
          <a:xfrm>
            <a:off x="9799728" y="6305673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KINH</a:t>
            </a:r>
          </a:p>
        </p:txBody>
      </p:sp>
      <p:pic>
        <p:nvPicPr>
          <p:cNvPr id="1044" name="Picture 20" descr="Người Dao và tinh thần gắn kết cộng đồng | Báo Dân tộc và Phát triển">
            <a:extLst>
              <a:ext uri="{FF2B5EF4-FFF2-40B4-BE49-F238E27FC236}">
                <a16:creationId xmlns:a16="http://schemas.microsoft.com/office/drawing/2014/main" id="{562AAA40-CCF9-45AF-890A-7C00A80FF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4" r="15155"/>
          <a:stretch/>
        </p:blipFill>
        <p:spPr bwMode="auto">
          <a:xfrm>
            <a:off x="4220742" y="3263966"/>
            <a:ext cx="3759200" cy="307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EBCC70B-5833-4D87-A574-748965071950}"/>
              </a:ext>
            </a:extLst>
          </p:cNvPr>
          <p:cNvSpPr txBox="1"/>
          <p:nvPr/>
        </p:nvSpPr>
        <p:spPr>
          <a:xfrm>
            <a:off x="5436806" y="6337066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DAO</a:t>
            </a:r>
          </a:p>
        </p:txBody>
      </p:sp>
      <p:pic>
        <p:nvPicPr>
          <p:cNvPr id="1046" name="Picture 22" descr="Gìn giữ nét đẹp trang phục dân tộc Nùng - Báo Hà Giang điện tử">
            <a:extLst>
              <a:ext uri="{FF2B5EF4-FFF2-40B4-BE49-F238E27FC236}">
                <a16:creationId xmlns:a16="http://schemas.microsoft.com/office/drawing/2014/main" id="{23892743-6068-4A9D-8BE3-94E80B352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7" y="10684"/>
            <a:ext cx="4067123" cy="271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33BB5DD-E3B9-47D2-AE39-8834AC910A39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  <p:pic>
        <p:nvPicPr>
          <p:cNvPr id="2" name="No.1 A Minor Waltz - Esther Abrami">
            <a:hlinkClick r:id="" action="ppaction://media"/>
            <a:extLst>
              <a:ext uri="{FF2B5EF4-FFF2-40B4-BE49-F238E27FC236}">
                <a16:creationId xmlns:a16="http://schemas.microsoft.com/office/drawing/2014/main" id="{F0D5EC0B-141E-493B-9756-FF02F86947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9394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ổ chức Lễ hội Katê năm 2014 tại Ninh Thuận - Tổng cục Du lịch">
            <a:extLst>
              <a:ext uri="{FF2B5EF4-FFF2-40B4-BE49-F238E27FC236}">
                <a16:creationId xmlns:a16="http://schemas.microsoft.com/office/drawing/2014/main" id="{6D5F6851-FC7E-417C-93D1-87AB69A84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9442"/>
            <a:ext cx="4018643" cy="267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CCD2D1-EF0B-4A0E-A7FB-99FEA6F7F585}"/>
              </a:ext>
            </a:extLst>
          </p:cNvPr>
          <p:cNvSpPr txBox="1"/>
          <p:nvPr/>
        </p:nvSpPr>
        <p:spPr>
          <a:xfrm>
            <a:off x="1329461" y="6245662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CHĂM</a:t>
            </a:r>
          </a:p>
        </p:txBody>
      </p:sp>
      <p:pic>
        <p:nvPicPr>
          <p:cNvPr id="2052" name="Picture 4" descr="Đồng bào người Ê đê: Nét đẹp về một văn hóa cổ còn lại">
            <a:extLst>
              <a:ext uri="{FF2B5EF4-FFF2-40B4-BE49-F238E27FC236}">
                <a16:creationId xmlns:a16="http://schemas.microsoft.com/office/drawing/2014/main" id="{925F8C75-42C3-4E95-803E-88DD9E28B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334" y="0"/>
            <a:ext cx="4022666" cy="267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04E168-FFC2-4905-B183-CB29F15FC94C}"/>
              </a:ext>
            </a:extLst>
          </p:cNvPr>
          <p:cNvSpPr txBox="1"/>
          <p:nvPr/>
        </p:nvSpPr>
        <p:spPr>
          <a:xfrm>
            <a:off x="9362014" y="2679095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Ê-ĐÊ</a:t>
            </a:r>
          </a:p>
        </p:txBody>
      </p:sp>
      <p:pic>
        <p:nvPicPr>
          <p:cNvPr id="2054" name="Picture 6" descr="Đặc sắc lễ mừng lúa mới của dân tộc Ba Na">
            <a:extLst>
              <a:ext uri="{FF2B5EF4-FFF2-40B4-BE49-F238E27FC236}">
                <a16:creationId xmlns:a16="http://schemas.microsoft.com/office/drawing/2014/main" id="{21D48EBC-BF00-4186-9273-717975BE5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655" y="-6575"/>
            <a:ext cx="4022666" cy="268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438AE6-57B9-4EC5-A9EA-9986FDC1EE73}"/>
              </a:ext>
            </a:extLst>
          </p:cNvPr>
          <p:cNvSpPr txBox="1"/>
          <p:nvPr/>
        </p:nvSpPr>
        <p:spPr>
          <a:xfrm>
            <a:off x="5424000" y="2665395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BA-NA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560AC2-889C-4CCD-B403-3009679C6F92}"/>
              </a:ext>
            </a:extLst>
          </p:cNvPr>
          <p:cNvSpPr txBox="1"/>
          <p:nvPr/>
        </p:nvSpPr>
        <p:spPr>
          <a:xfrm>
            <a:off x="1192680" y="2673526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GIA-RAI</a:t>
            </a:r>
          </a:p>
        </p:txBody>
      </p:sp>
      <p:pic>
        <p:nvPicPr>
          <p:cNvPr id="2058" name="Picture 10" descr="Trang phục của người Khmer Nam bộ | phatgiaonamtongkhmer.org">
            <a:extLst>
              <a:ext uri="{FF2B5EF4-FFF2-40B4-BE49-F238E27FC236}">
                <a16:creationId xmlns:a16="http://schemas.microsoft.com/office/drawing/2014/main" id="{FDD04634-B7E7-4226-B3B7-E83C0018B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81" y="3562665"/>
            <a:ext cx="3813116" cy="267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171ED5-F6BE-4B5C-98CD-48878BE8A202}"/>
              </a:ext>
            </a:extLst>
          </p:cNvPr>
          <p:cNvSpPr txBox="1"/>
          <p:nvPr/>
        </p:nvSpPr>
        <p:spPr>
          <a:xfrm>
            <a:off x="5320887" y="6238536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KH</a:t>
            </a:r>
            <a:r>
              <a:rPr lang="vi-VN" dirty="0"/>
              <a:t>Ơ</a:t>
            </a:r>
            <a:r>
              <a:rPr lang="en-US" dirty="0"/>
              <a:t> ME</a:t>
            </a:r>
          </a:p>
        </p:txBody>
      </p:sp>
      <p:pic>
        <p:nvPicPr>
          <p:cNvPr id="2060" name="Picture 12" descr="Phục dựng lễ cúng mưa đầu mùa của dân tộc M&amp;#39;nông">
            <a:extLst>
              <a:ext uri="{FF2B5EF4-FFF2-40B4-BE49-F238E27FC236}">
                <a16:creationId xmlns:a16="http://schemas.microsoft.com/office/drawing/2014/main" id="{B6AB7B06-71EF-4CAC-B65F-F03D62D1D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335" y="3559442"/>
            <a:ext cx="4022665" cy="266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19B2C00-FBD7-4E89-8A47-F684A19428BE}"/>
              </a:ext>
            </a:extLst>
          </p:cNvPr>
          <p:cNvSpPr txBox="1"/>
          <p:nvPr/>
        </p:nvSpPr>
        <p:spPr>
          <a:xfrm>
            <a:off x="9497480" y="6220938"/>
            <a:ext cx="136637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M’NÔNG</a:t>
            </a:r>
          </a:p>
        </p:txBody>
      </p:sp>
      <p:pic>
        <p:nvPicPr>
          <p:cNvPr id="2062" name="Picture 14" descr="7 lễ hội truyền thống các dân tộc thiểu số được phục dựng - Bao Kiem Toan">
            <a:extLst>
              <a:ext uri="{FF2B5EF4-FFF2-40B4-BE49-F238E27FC236}">
                <a16:creationId xmlns:a16="http://schemas.microsoft.com/office/drawing/2014/main" id="{9BBBA3B1-4D91-4651-95FE-78D51C128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0" y="-6575"/>
            <a:ext cx="3851717" cy="268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D11E75-1D1E-4B0A-9D76-1486391E9E44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58367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con của Phượng">
            <a:extLst>
              <a:ext uri="{FF2B5EF4-FFF2-40B4-BE49-F238E27FC236}">
                <a16:creationId xmlns:a16="http://schemas.microsoft.com/office/drawing/2014/main" id="{47DFCB5B-0D54-4525-8CAB-948281F155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63216" r="76071"/>
          <a:stretch/>
        </p:blipFill>
        <p:spPr>
          <a:xfrm>
            <a:off x="-81797" y="4590970"/>
            <a:ext cx="2659321" cy="216517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8F4ACC6-EBEE-4A29-B2AF-9759CD883078}"/>
              </a:ext>
            </a:extLst>
          </p:cNvPr>
          <p:cNvSpPr txBox="1"/>
          <p:nvPr/>
        </p:nvSpPr>
        <p:spPr>
          <a:xfrm>
            <a:off x="1103141" y="254630"/>
            <a:ext cx="9818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I.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Khám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phá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phục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lễ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hội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F414A65-EDC4-49A6-A6C9-31ED07CE122D}"/>
              </a:ext>
            </a:extLst>
          </p:cNvPr>
          <p:cNvSpPr/>
          <p:nvPr/>
        </p:nvSpPr>
        <p:spPr>
          <a:xfrm>
            <a:off x="470681" y="1389058"/>
            <a:ext cx="1264920" cy="1061567"/>
          </a:xfrm>
          <a:prstGeom prst="ellipse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bliqueBottomRight"/>
              <a:lightRig rig="threePt" dir="t"/>
            </a:scene3d>
          </a:bodyPr>
          <a:lstStyle/>
          <a:p>
            <a:pPr algn="ctr"/>
            <a:r>
              <a:rPr lang="en-US" sz="6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A9421AE-6544-49BE-B88E-BD59993B0018}"/>
              </a:ext>
            </a:extLst>
          </p:cNvPr>
          <p:cNvSpPr/>
          <p:nvPr/>
        </p:nvSpPr>
        <p:spPr>
          <a:xfrm>
            <a:off x="1885949" y="1343537"/>
            <a:ext cx="9818371" cy="107721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kể</a:t>
            </a:r>
            <a:r>
              <a:rPr lang="en-US" sz="3600" dirty="0"/>
              <a:t> </a:t>
            </a:r>
            <a:r>
              <a:rPr lang="en-US" sz="3600" dirty="0" err="1"/>
              <a:t>tên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lễ</a:t>
            </a:r>
            <a:r>
              <a:rPr lang="en-US" sz="3600" dirty="0"/>
              <a:t> </a:t>
            </a:r>
            <a:r>
              <a:rPr lang="en-US" sz="3600" dirty="0" err="1"/>
              <a:t>hội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video </a:t>
            </a:r>
            <a:r>
              <a:rPr lang="en-US" sz="3600" dirty="0" err="1"/>
              <a:t>mà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biết</a:t>
            </a:r>
            <a:r>
              <a:rPr lang="en-US" sz="3600" dirty="0"/>
              <a:t>?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E818861-34EE-498F-9B35-53FA9F2C4B43}"/>
              </a:ext>
            </a:extLst>
          </p:cNvPr>
          <p:cNvSpPr/>
          <p:nvPr/>
        </p:nvSpPr>
        <p:spPr>
          <a:xfrm>
            <a:off x="2884169" y="2928975"/>
            <a:ext cx="8820151" cy="107721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  Trang </a:t>
            </a:r>
            <a:r>
              <a:rPr lang="en-US" sz="3600" dirty="0" err="1"/>
              <a:t>phục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lễ</a:t>
            </a:r>
            <a:r>
              <a:rPr lang="en-US" sz="3600" dirty="0"/>
              <a:t> </a:t>
            </a:r>
            <a:r>
              <a:rPr lang="en-US" sz="3600" dirty="0" err="1"/>
              <a:t>hội</a:t>
            </a:r>
            <a:r>
              <a:rPr lang="en-US" sz="3600" dirty="0"/>
              <a:t> </a:t>
            </a:r>
            <a:r>
              <a:rPr lang="en-US" sz="3600" dirty="0" err="1"/>
              <a:t>đó</a:t>
            </a:r>
            <a:r>
              <a:rPr lang="en-US" sz="3600" dirty="0"/>
              <a:t> </a:t>
            </a:r>
            <a:r>
              <a:rPr lang="en-US" sz="3600" dirty="0" err="1"/>
              <a:t>như</a:t>
            </a:r>
            <a:r>
              <a:rPr lang="en-US" sz="3600" dirty="0"/>
              <a:t> </a:t>
            </a:r>
            <a:r>
              <a:rPr lang="en-US" sz="3600" dirty="0" err="1"/>
              <a:t>thế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6848364-2788-4E2E-9C77-1A6905E30FCE}"/>
              </a:ext>
            </a:extLst>
          </p:cNvPr>
          <p:cNvSpPr/>
          <p:nvPr/>
        </p:nvSpPr>
        <p:spPr>
          <a:xfrm>
            <a:off x="3809999" y="4431874"/>
            <a:ext cx="8389679" cy="216517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  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dáng</a:t>
            </a:r>
            <a:r>
              <a:rPr lang="en-US" sz="3600" dirty="0"/>
              <a:t>, </a:t>
            </a:r>
            <a:r>
              <a:rPr lang="en-US" sz="3600" dirty="0" err="1"/>
              <a:t>màu</a:t>
            </a:r>
            <a:r>
              <a:rPr lang="en-US" sz="3600" dirty="0"/>
              <a:t> </a:t>
            </a:r>
            <a:r>
              <a:rPr lang="en-US" sz="3600" dirty="0" err="1"/>
              <a:t>sắc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phục</a:t>
            </a:r>
            <a:r>
              <a:rPr lang="en-US" sz="3600" dirty="0"/>
              <a:t> 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lễ</a:t>
            </a:r>
            <a:r>
              <a:rPr lang="en-US" sz="3600" dirty="0"/>
              <a:t> </a:t>
            </a:r>
            <a:r>
              <a:rPr lang="en-US" sz="3600" dirty="0" err="1"/>
              <a:t>hội</a:t>
            </a:r>
            <a:r>
              <a:rPr lang="en-US" sz="3600" dirty="0"/>
              <a:t> </a:t>
            </a:r>
            <a:r>
              <a:rPr lang="en-US" sz="3600" dirty="0" err="1"/>
              <a:t>phù</a:t>
            </a:r>
            <a:r>
              <a:rPr lang="en-US" sz="3600" dirty="0"/>
              <a:t> </a:t>
            </a:r>
            <a:r>
              <a:rPr lang="en-US" sz="3600" dirty="0" err="1"/>
              <a:t>hợp</a:t>
            </a:r>
            <a:r>
              <a:rPr lang="en-US" sz="3600" dirty="0"/>
              <a:t> </a:t>
            </a:r>
            <a:r>
              <a:rPr lang="en-US" sz="3600" dirty="0" err="1"/>
              <a:t>với</a:t>
            </a:r>
            <a:r>
              <a:rPr lang="en-US" sz="3600" dirty="0"/>
              <a:t> </a:t>
            </a:r>
            <a:r>
              <a:rPr lang="en-US" sz="3600" dirty="0" err="1"/>
              <a:t>nhân</a:t>
            </a:r>
            <a:r>
              <a:rPr lang="en-US" sz="3600" dirty="0"/>
              <a:t> </a:t>
            </a:r>
            <a:r>
              <a:rPr lang="en-US" sz="3600" dirty="0" err="1"/>
              <a:t>vật</a:t>
            </a:r>
            <a:r>
              <a:rPr lang="en-US" sz="3600" dirty="0"/>
              <a:t> 3D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dây</a:t>
            </a:r>
            <a:r>
              <a:rPr lang="en-US" sz="3600" dirty="0"/>
              <a:t> </a:t>
            </a:r>
            <a:r>
              <a:rPr lang="en-US" sz="3600" dirty="0" err="1"/>
              <a:t>thép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?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B94B684-9338-4C74-BFB8-E2652DC652EA}"/>
              </a:ext>
            </a:extLst>
          </p:cNvPr>
          <p:cNvSpPr/>
          <p:nvPr/>
        </p:nvSpPr>
        <p:spPr>
          <a:xfrm>
            <a:off x="1421188" y="2975079"/>
            <a:ext cx="1264920" cy="1061567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bliqueBottomRight"/>
              <a:lightRig rig="threePt" dir="t"/>
            </a:scene3d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41965B6-EDE0-4E06-805F-357FA65A9CE2}"/>
              </a:ext>
            </a:extLst>
          </p:cNvPr>
          <p:cNvSpPr/>
          <p:nvPr/>
        </p:nvSpPr>
        <p:spPr>
          <a:xfrm>
            <a:off x="2472748" y="4983679"/>
            <a:ext cx="1264920" cy="1061567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bliqueBottomRight"/>
              <a:lightRig rig="threePt" dir="t"/>
            </a:scene3d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E1BA2E-8F86-4E1A-94DC-08436F315F27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140650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2" grpId="0" animBg="1"/>
      <p:bldP spid="23" grpId="0" animBg="1"/>
      <p:bldP spid="24" grpId="0" animBg="1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E699021-2B88-493D-9516-3B543E0A8BCD}"/>
              </a:ext>
            </a:extLst>
          </p:cNvPr>
          <p:cNvSpPr txBox="1"/>
          <p:nvPr/>
        </p:nvSpPr>
        <p:spPr>
          <a:xfrm>
            <a:off x="999431" y="1544747"/>
            <a:ext cx="104805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56781" y="3772838"/>
            <a:ext cx="92113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3D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C1095E-E143-4AAF-89F4-29532D8E1B4B}"/>
              </a:ext>
            </a:extLst>
          </p:cNvPr>
          <p:cNvSpPr txBox="1"/>
          <p:nvPr/>
        </p:nvSpPr>
        <p:spPr>
          <a:xfrm>
            <a:off x="205046" y="292730"/>
            <a:ext cx="11663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II.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thiết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kế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phục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lễ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cho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nhân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vật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EC8700-4256-4A16-A0B3-3CCD6028421E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3137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0C6A82-9DA8-488A-8218-EA7C4E90B9E1}"/>
              </a:ext>
            </a:extLst>
          </p:cNvPr>
          <p:cNvSpPr/>
          <p:nvPr/>
        </p:nvSpPr>
        <p:spPr>
          <a:xfrm>
            <a:off x="609600" y="1676401"/>
            <a:ext cx="11125200" cy="4648200"/>
          </a:xfrm>
          <a:prstGeom prst="roundRect">
            <a:avLst>
              <a:gd name="adj" fmla="val 31607"/>
            </a:avLst>
          </a:prstGeom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6446AE-4A57-46C1-9131-55FFA2DD93D9}"/>
              </a:ext>
            </a:extLst>
          </p:cNvPr>
          <p:cNvSpPr txBox="1"/>
          <p:nvPr/>
        </p:nvSpPr>
        <p:spPr>
          <a:xfrm>
            <a:off x="205046" y="292730"/>
            <a:ext cx="11663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II.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thiết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kế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phục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lễ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cho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nhân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vật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E8FDDF-88A0-4E38-AE1B-108DEF4398B3}"/>
              </a:ext>
            </a:extLst>
          </p:cNvPr>
          <p:cNvSpPr txBox="1"/>
          <p:nvPr/>
        </p:nvSpPr>
        <p:spPr>
          <a:xfrm>
            <a:off x="10854100" y="6403413"/>
            <a:ext cx="141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115887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4412</TotalTime>
  <Words>570</Words>
  <Application>Microsoft Office PowerPoint</Application>
  <PresentationFormat>Widescreen</PresentationFormat>
  <Paragraphs>75</Paragraphs>
  <Slides>14</Slides>
  <Notes>6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#9Slide03 SVNJustice League</vt:lpstr>
      <vt:lpstr>#9Slide07 SVNSalty Sans</vt:lpstr>
      <vt:lpstr>Arial</vt:lpstr>
      <vt:lpstr>Calibri</vt:lpstr>
      <vt:lpstr>Palatino Linotype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MAC</dc:creator>
  <cp:lastModifiedBy>BINH</cp:lastModifiedBy>
  <cp:revision>237</cp:revision>
  <dcterms:created xsi:type="dcterms:W3CDTF">2021-04-02T08:55:50Z</dcterms:created>
  <dcterms:modified xsi:type="dcterms:W3CDTF">2022-02-15T04:54:21Z</dcterms:modified>
</cp:coreProperties>
</file>