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1" r:id="rId2"/>
    <p:sldId id="256" r:id="rId3"/>
    <p:sldId id="257" r:id="rId4"/>
    <p:sldId id="258" r:id="rId5"/>
    <p:sldId id="259" r:id="rId6"/>
    <p:sldId id="260" r:id="rId7"/>
    <p:sldId id="276" r:id="rId8"/>
    <p:sldId id="261" r:id="rId9"/>
    <p:sldId id="274" r:id="rId10"/>
    <p:sldId id="275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8DA4"/>
    <a:srgbClr val="62C8CE"/>
    <a:srgbClr val="E6E6E6"/>
    <a:srgbClr val="0EAAAE"/>
    <a:srgbClr val="92DBF8"/>
    <a:srgbClr val="6ECFF6"/>
    <a:srgbClr val="FAC5BE"/>
    <a:srgbClr val="F8ACA2"/>
    <a:srgbClr val="F47A69"/>
    <a:srgbClr val="F094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5501" autoAdjust="0"/>
  </p:normalViewPr>
  <p:slideViewPr>
    <p:cSldViewPr snapToGrid="0" showGuides="1">
      <p:cViewPr varScale="1">
        <p:scale>
          <a:sx n="79" d="100"/>
          <a:sy n="79" d="100"/>
        </p:scale>
        <p:origin x="1430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65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5" Type="http://schemas.openxmlformats.org/officeDocument/2006/relationships/slide" Target="slide8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" y="-1"/>
            <a:ext cx="9144000" cy="16521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07403" y="71566"/>
            <a:ext cx="8044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groups, describe to your classmates what you can see outside the window of your future house. Your group tries to guess where your house is.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7403" y="1984664"/>
            <a:ext cx="2465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9091" y="2507884"/>
            <a:ext cx="678526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b="1" i="1"/>
              <a:t>A:  </a:t>
            </a:r>
            <a:r>
              <a:rPr lang="en-US" sz="2600"/>
              <a:t>Outside my window I can see the beach and the water. Where’s my house?</a:t>
            </a:r>
          </a:p>
          <a:p>
            <a:pPr>
              <a:lnSpc>
                <a:spcPct val="200000"/>
              </a:lnSpc>
            </a:pPr>
            <a:r>
              <a:rPr lang="en-US" sz="2600" b="1" i="1"/>
              <a:t>B: </a:t>
            </a:r>
            <a:r>
              <a:rPr lang="en-US" sz="2600"/>
              <a:t>It’s in the sea.</a:t>
            </a:r>
          </a:p>
          <a:p>
            <a:pPr>
              <a:lnSpc>
                <a:spcPct val="200000"/>
              </a:lnSpc>
            </a:pPr>
            <a:r>
              <a:rPr lang="en-US" sz="2600" b="1" i="1"/>
              <a:t>A: </a:t>
            </a:r>
            <a:r>
              <a:rPr lang="en-US" sz="2600"/>
              <a:t>Correct!</a:t>
            </a:r>
          </a:p>
        </p:txBody>
      </p:sp>
    </p:spTree>
    <p:extLst>
      <p:ext uri="{BB962C8B-B14F-4D97-AF65-F5344CB8AC3E}">
        <p14:creationId xmlns:p14="http://schemas.microsoft.com/office/powerpoint/2010/main" val="359394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7057"/>
            <a:ext cx="7987622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0221"/>
            <a:ext cx="8812944" cy="22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70" y="2515478"/>
            <a:ext cx="4491358" cy="830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02" y="3966895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02" y="4624961"/>
            <a:ext cx="408794" cy="405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691" y="4013195"/>
            <a:ext cx="375944" cy="3867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46246" y="3992414"/>
            <a:ext cx="2441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5445" y="4613226"/>
            <a:ext cx="3636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Read the conversation again. Find and write down the words or phrases that show: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01632" y="3966895"/>
            <a:ext cx="39072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Order the words to make a phrase about a place. Each group has one extra word.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8659" y="3346279"/>
            <a:ext cx="3510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48DA4"/>
                </a:solidFill>
              </a:rPr>
              <a:t>My future house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76" y="5004643"/>
            <a:ext cx="375944" cy="3544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107018" y="4942180"/>
            <a:ext cx="3901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 groups, describe to your classmates what you can see outside the window of your future house. Your group tries to guess where your house is.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0221"/>
            <a:ext cx="8812944" cy="228679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02" y="5620074"/>
            <a:ext cx="375944" cy="3978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46244" y="5579302"/>
            <a:ext cx="3636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Read the conversation again. Tick (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9231" y="330140"/>
            <a:ext cx="7200422" cy="65278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341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13486" y="170286"/>
            <a:ext cx="305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74672" y="1034143"/>
            <a:ext cx="3813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48DA4"/>
                </a:solidFill>
              </a:rPr>
              <a:t>My future house</a:t>
            </a:r>
          </a:p>
        </p:txBody>
      </p:sp>
      <p:pic>
        <p:nvPicPr>
          <p:cNvPr id="3" name="B2_23">
            <a:hlinkClick r:id="" action="ppaction://media"/>
            <a:extLst>
              <a:ext uri="{FF2B5EF4-FFF2-40B4-BE49-F238E27FC236}">
                <a16:creationId xmlns:a16="http://schemas.microsoft.com/office/drawing/2014/main" id="{99EFFF89-42B1-4D03-B170-1DECE40513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73286" y="2061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6053" y="606290"/>
            <a:ext cx="869521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What are you doing, </a:t>
            </a:r>
            <a:r>
              <a:rPr lang="en-US" sz="2200" dirty="0" err="1"/>
              <a:t>Phong</a:t>
            </a:r>
            <a:r>
              <a:rPr lang="en-US" sz="2200" dirty="0"/>
              <a:t>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I’m painting a picture of my house.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Your house! That’s a UFO.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It looks like a UFO but it’s my house in the future.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Where will it be?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It’ll be in the mountains.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What will it be like?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It’ll be a large house. It’ll have twenty rooms.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Twenty rooms! 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Yes, and it’ll have solar energy.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Fantastic! Which room will you like best?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My bedroom, of course.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What appliances might the house have?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My house might have some smart TVs and ten robots.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Sounds great! And how much will 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33451" y="0"/>
            <a:ext cx="5277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48DA4"/>
                </a:solidFill>
              </a:rPr>
              <a:t>My future house</a:t>
            </a:r>
          </a:p>
        </p:txBody>
      </p:sp>
      <p:pic>
        <p:nvPicPr>
          <p:cNvPr id="5" name="B2_23">
            <a:hlinkClick r:id="" action="ppaction://media"/>
            <a:extLst>
              <a:ext uri="{FF2B5EF4-FFF2-40B4-BE49-F238E27FC236}">
                <a16:creationId xmlns:a16="http://schemas.microsoft.com/office/drawing/2014/main" id="{7FEFE763-3EB1-4383-85FB-6B06BF40019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006" end="1312.56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31758" y="1102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8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469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2022" y="41498"/>
            <a:ext cx="75461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conversation again. Find and write down the words or phrases that show: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4DD31997-A525-49AE-A2F5-5E075D6D53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115259"/>
              </p:ext>
            </p:extLst>
          </p:nvPr>
        </p:nvGraphicFramePr>
        <p:xfrm>
          <a:off x="1016972" y="2324673"/>
          <a:ext cx="7110056" cy="288967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832960">
                  <a:extLst>
                    <a:ext uri="{9D8B030D-6E8A-4147-A177-3AD203B41FA5}">
                      <a16:colId xmlns:a16="http://schemas.microsoft.com/office/drawing/2014/main" val="2641860504"/>
                    </a:ext>
                  </a:extLst>
                </a:gridCol>
                <a:gridCol w="3277096">
                  <a:extLst>
                    <a:ext uri="{9D8B030D-6E8A-4147-A177-3AD203B41FA5}">
                      <a16:colId xmlns:a16="http://schemas.microsoft.com/office/drawing/2014/main" val="1171818408"/>
                    </a:ext>
                  </a:extLst>
                </a:gridCol>
              </a:tblGrid>
              <a:tr h="963226">
                <a:tc>
                  <a:txBody>
                    <a:bodyPr/>
                    <a:lstStyle/>
                    <a:p>
                      <a:r>
                        <a:rPr lang="en-US" sz="2800" b="0" dirty="0"/>
                        <a:t>Type of house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504880"/>
                  </a:ext>
                </a:extLst>
              </a:tr>
              <a:tr h="963226">
                <a:tc>
                  <a:txBody>
                    <a:bodyPr/>
                    <a:lstStyle/>
                    <a:p>
                      <a:r>
                        <a:rPr lang="en-US" sz="2800" b="0" dirty="0"/>
                        <a:t>Location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029213"/>
                  </a:ext>
                </a:extLst>
              </a:tr>
              <a:tr h="963226">
                <a:tc>
                  <a:txBody>
                    <a:bodyPr/>
                    <a:lstStyle/>
                    <a:p>
                      <a:r>
                        <a:rPr lang="en-US" sz="2800" b="0" dirty="0"/>
                        <a:t>Appliances in the house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89457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25C3D93-9151-4584-BD56-48AEECF8F0D2}"/>
              </a:ext>
            </a:extLst>
          </p:cNvPr>
          <p:cNvSpPr txBox="1"/>
          <p:nvPr/>
        </p:nvSpPr>
        <p:spPr>
          <a:xfrm>
            <a:off x="5168115" y="3507902"/>
            <a:ext cx="26648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in the mountains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8C97ED-011A-46A7-AECF-B9639F9FCD15}"/>
              </a:ext>
            </a:extLst>
          </p:cNvPr>
          <p:cNvSpPr txBox="1"/>
          <p:nvPr/>
        </p:nvSpPr>
        <p:spPr>
          <a:xfrm>
            <a:off x="4796260" y="4260244"/>
            <a:ext cx="34085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B050"/>
                </a:solidFill>
              </a:rPr>
              <a:t>some smart TVs and ten robots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A0A8CD-696B-4D07-A6F5-09C16FE6D212}"/>
              </a:ext>
            </a:extLst>
          </p:cNvPr>
          <p:cNvSpPr txBox="1"/>
          <p:nvPr/>
        </p:nvSpPr>
        <p:spPr>
          <a:xfrm>
            <a:off x="5997352" y="2590525"/>
            <a:ext cx="814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UFO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6053" y="606290"/>
            <a:ext cx="869521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What are you doing, </a:t>
            </a:r>
            <a:r>
              <a:rPr lang="en-US" sz="2200" dirty="0" err="1"/>
              <a:t>Phong</a:t>
            </a:r>
            <a:r>
              <a:rPr lang="en-US" sz="2200" dirty="0"/>
              <a:t>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I’m painting a picture of my house.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Your house! That’s a UFO.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It looks like a UFO but it’s my house in the future.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Where will it be?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>
                <a:solidFill>
                  <a:srgbClr val="7030A0"/>
                </a:solidFill>
              </a:rPr>
              <a:t>It’ll be in the mountains.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What will it be like?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>
                <a:solidFill>
                  <a:srgbClr val="7030A0"/>
                </a:solidFill>
              </a:rPr>
              <a:t>It’ll be a large house</a:t>
            </a:r>
            <a:r>
              <a:rPr lang="en-US" sz="2200" dirty="0"/>
              <a:t>. </a:t>
            </a:r>
            <a:r>
              <a:rPr lang="en-US" sz="2200" dirty="0">
                <a:solidFill>
                  <a:srgbClr val="7030A0"/>
                </a:solidFill>
              </a:rPr>
              <a:t>It’ll have twenty rooms</a:t>
            </a:r>
            <a:r>
              <a:rPr lang="en-US" sz="22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Twenty rooms! 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Yes, and it’ll have solar energy.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Fantastic! Which room will you like best?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My bedroom, of course.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What appliances might the house have?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>
                <a:solidFill>
                  <a:srgbClr val="7030A0"/>
                </a:solidFill>
              </a:rPr>
              <a:t>My house might have some smart TVs and ten robots</a:t>
            </a:r>
            <a:r>
              <a:rPr lang="en-US" sz="2200" dirty="0"/>
              <a:t>.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Nick: </a:t>
            </a:r>
            <a:r>
              <a:rPr lang="en-US" sz="2200" dirty="0"/>
              <a:t>Sounds great! And how much will 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33451" y="0"/>
            <a:ext cx="5277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48DA4"/>
                </a:solidFill>
              </a:rPr>
              <a:t>My future house</a:t>
            </a:r>
          </a:p>
        </p:txBody>
      </p:sp>
      <p:pic>
        <p:nvPicPr>
          <p:cNvPr id="5" name="B2_23">
            <a:hlinkClick r:id="" action="ppaction://media"/>
            <a:extLst>
              <a:ext uri="{FF2B5EF4-FFF2-40B4-BE49-F238E27FC236}">
                <a16:creationId xmlns:a16="http://schemas.microsoft.com/office/drawing/2014/main" id="{7FEFE763-3EB1-4383-85FB-6B06BF40019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006" end="1312.56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31758" y="110262"/>
            <a:ext cx="487363" cy="487363"/>
          </a:xfrm>
          <a:prstGeom prst="rect">
            <a:avLst/>
          </a:prstGeom>
        </p:spPr>
      </p:pic>
      <p:sp>
        <p:nvSpPr>
          <p:cNvPr id="6" name="Multiplication Sign 5">
            <a:hlinkClick r:id="rId5" action="ppaction://hlinksldjump"/>
            <a:extLst>
              <a:ext uri="{FF2B5EF4-FFF2-40B4-BE49-F238E27FC236}">
                <a16:creationId xmlns:a16="http://schemas.microsoft.com/office/drawing/2014/main" id="{4073AFA4-AD6F-4693-84A2-741E4410488E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rgbClr val="048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3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4" y="36921"/>
            <a:ext cx="74215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conversation again. Tick (</a:t>
            </a:r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149353"/>
              </p:ext>
            </p:extLst>
          </p:nvPr>
        </p:nvGraphicFramePr>
        <p:xfrm>
          <a:off x="513698" y="1464598"/>
          <a:ext cx="8052954" cy="44115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6239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55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7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2304"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F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2304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/>
                        <a:t>Phong’s house will be in the mountains.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2304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rgbClr val="0070C0"/>
                          </a:solidFill>
                        </a:rPr>
                        <a:t>2.</a:t>
                      </a:r>
                      <a:r>
                        <a:rPr lang="en-US" sz="2400" dirty="0"/>
                        <a:t> His house will be large.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2304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3.</a:t>
                      </a:r>
                      <a:r>
                        <a:rPr lang="en-US" sz="2400"/>
                        <a:t> There’ll be a lot of rooms in his house.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2304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4. </a:t>
                      </a:r>
                      <a:r>
                        <a:rPr lang="en-US" sz="2400"/>
                        <a:t>He might have a smart TV and five robots.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DC98BD5-D887-4605-B0BC-564D0204EA2D}"/>
              </a:ext>
            </a:extLst>
          </p:cNvPr>
          <p:cNvSpPr txBox="1"/>
          <p:nvPr/>
        </p:nvSpPr>
        <p:spPr>
          <a:xfrm>
            <a:off x="6928700" y="2437759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0DDEA2-42DA-4F75-A05D-FD97E05815B3}"/>
              </a:ext>
            </a:extLst>
          </p:cNvPr>
          <p:cNvSpPr txBox="1"/>
          <p:nvPr/>
        </p:nvSpPr>
        <p:spPr>
          <a:xfrm>
            <a:off x="6928699" y="3306918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A21453-C140-4ED9-A699-7FA8A7208760}"/>
              </a:ext>
            </a:extLst>
          </p:cNvPr>
          <p:cNvSpPr txBox="1"/>
          <p:nvPr/>
        </p:nvSpPr>
        <p:spPr>
          <a:xfrm>
            <a:off x="6928698" y="4176077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2AE4D5-F20D-4421-87E2-465EADAD1C74}"/>
              </a:ext>
            </a:extLst>
          </p:cNvPr>
          <p:cNvSpPr txBox="1"/>
          <p:nvPr/>
        </p:nvSpPr>
        <p:spPr>
          <a:xfrm>
            <a:off x="7810751" y="5108082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4" name="Action Button: Return 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7E188B08-8C97-4122-964F-C91173E84EC5}"/>
              </a:ext>
            </a:extLst>
          </p:cNvPr>
          <p:cNvSpPr/>
          <p:nvPr/>
        </p:nvSpPr>
        <p:spPr>
          <a:xfrm>
            <a:off x="4267200" y="6326909"/>
            <a:ext cx="609600" cy="415636"/>
          </a:xfrm>
          <a:prstGeom prst="actionButtonReturn">
            <a:avLst/>
          </a:prstGeom>
          <a:solidFill>
            <a:srgbClr val="62C8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4995" y="86618"/>
            <a:ext cx="8238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Order the words to make a phrase about a place.</a:t>
            </a:r>
          </a:p>
          <a:p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Each group has one extra word.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-28757" y="1180215"/>
            <a:ext cx="9022673" cy="5773792"/>
            <a:chOff x="193701" y="1590291"/>
            <a:chExt cx="8653859" cy="5137079"/>
          </a:xfrm>
        </p:grpSpPr>
        <p:sp>
          <p:nvSpPr>
            <p:cNvPr id="76" name="Rounded Rectangle 75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55783" y="1933598"/>
            <a:ext cx="2681701" cy="470318"/>
            <a:chOff x="363373" y="1262747"/>
            <a:chExt cx="2681701" cy="470318"/>
          </a:xfrm>
        </p:grpSpPr>
        <p:sp>
          <p:nvSpPr>
            <p:cNvPr id="80" name="TextBox 79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827314" y="1271400"/>
              <a:ext cx="2217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sea / a / in / the</a:t>
              </a:r>
              <a:endParaRPr lang="en-US" sz="2400" i="1" dirty="0"/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655783" y="2996419"/>
            <a:ext cx="2921848" cy="461665"/>
            <a:chOff x="369902" y="2142097"/>
            <a:chExt cx="2921848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817025" y="2142097"/>
              <a:ext cx="24747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on / in / the / city</a:t>
              </a:r>
            </a:p>
          </p:txBody>
        </p:sp>
      </p:grpSp>
      <p:cxnSp>
        <p:nvCxnSpPr>
          <p:cNvPr id="94" name="Straight Connector 93"/>
          <p:cNvCxnSpPr/>
          <p:nvPr/>
        </p:nvCxnSpPr>
        <p:spPr>
          <a:xfrm flipV="1">
            <a:off x="1204260" y="2734851"/>
            <a:ext cx="301752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1204260" y="3783175"/>
            <a:ext cx="301752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667213" y="260026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667213" y="3682874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Group 103"/>
          <p:cNvGrpSpPr/>
          <p:nvPr/>
        </p:nvGrpSpPr>
        <p:grpSpPr>
          <a:xfrm>
            <a:off x="655782" y="4043192"/>
            <a:ext cx="3088102" cy="470318"/>
            <a:chOff x="363373" y="1262747"/>
            <a:chExt cx="3088102" cy="470318"/>
          </a:xfrm>
        </p:grpSpPr>
        <p:sp>
          <p:nvSpPr>
            <p:cNvPr id="105" name="TextBox 104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827314" y="1271400"/>
              <a:ext cx="26241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the / in / at / town</a:t>
              </a:r>
              <a:endParaRPr lang="en-US" sz="2400" i="1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655782" y="5115252"/>
            <a:ext cx="3752516" cy="461665"/>
            <a:chOff x="369902" y="2142097"/>
            <a:chExt cx="3752516" cy="461665"/>
          </a:xfrm>
        </p:grpSpPr>
        <p:sp>
          <p:nvSpPr>
            <p:cNvPr id="108" name="TextBox 107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844733" y="2142097"/>
              <a:ext cx="32776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the / on / in / mountains</a:t>
              </a:r>
            </a:p>
          </p:txBody>
        </p:sp>
      </p:grpSp>
      <p:cxnSp>
        <p:nvCxnSpPr>
          <p:cNvPr id="110" name="Straight Connector 109"/>
          <p:cNvCxnSpPr/>
          <p:nvPr/>
        </p:nvCxnSpPr>
        <p:spPr>
          <a:xfrm flipV="1">
            <a:off x="1204259" y="4881393"/>
            <a:ext cx="301752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V="1">
            <a:off x="1204259" y="5851806"/>
            <a:ext cx="301752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/>
          <p:nvPr/>
        </p:nvCxnSpPr>
        <p:spPr>
          <a:xfrm>
            <a:off x="667212" y="4746802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667212" y="5663161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 113"/>
          <p:cNvGrpSpPr/>
          <p:nvPr/>
        </p:nvGrpSpPr>
        <p:grpSpPr>
          <a:xfrm>
            <a:off x="4850567" y="1939771"/>
            <a:ext cx="3693491" cy="461665"/>
            <a:chOff x="369902" y="2142097"/>
            <a:chExt cx="3693491" cy="461665"/>
          </a:xfrm>
        </p:grpSpPr>
        <p:sp>
          <p:nvSpPr>
            <p:cNvPr id="115" name="TextBox 114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844733" y="2142097"/>
              <a:ext cx="32186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countryside / a / the / in</a:t>
              </a:r>
            </a:p>
          </p:txBody>
        </p:sp>
      </p:grpSp>
      <p:cxnSp>
        <p:nvCxnSpPr>
          <p:cNvPr id="117" name="Straight Connector 116"/>
          <p:cNvCxnSpPr/>
          <p:nvPr/>
        </p:nvCxnSpPr>
        <p:spPr>
          <a:xfrm flipV="1">
            <a:off x="5399044" y="2717286"/>
            <a:ext cx="301752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/>
          <p:nvPr/>
        </p:nvCxnSpPr>
        <p:spPr>
          <a:xfrm>
            <a:off x="4861997" y="2616985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9" name="Group 118"/>
          <p:cNvGrpSpPr/>
          <p:nvPr/>
        </p:nvGrpSpPr>
        <p:grpSpPr>
          <a:xfrm>
            <a:off x="4850566" y="2986542"/>
            <a:ext cx="3279872" cy="470318"/>
            <a:chOff x="363373" y="1262747"/>
            <a:chExt cx="3279872" cy="470318"/>
          </a:xfrm>
        </p:grpSpPr>
        <p:sp>
          <p:nvSpPr>
            <p:cNvPr id="120" name="TextBox 119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6.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827314" y="1271400"/>
              <a:ext cx="2815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Moon / in / the / on</a:t>
              </a:r>
              <a:endParaRPr lang="en-US" sz="2400" i="1"/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4850566" y="4049365"/>
            <a:ext cx="2901181" cy="461665"/>
            <a:chOff x="369902" y="2142097"/>
            <a:chExt cx="2901181" cy="461665"/>
          </a:xfrm>
        </p:grpSpPr>
        <p:sp>
          <p:nvSpPr>
            <p:cNvPr id="123" name="TextBox 122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7.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844733" y="2142097"/>
              <a:ext cx="2426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in / at / the / sky</a:t>
              </a:r>
              <a:endParaRPr lang="en-US" sz="2400" dirty="0"/>
            </a:p>
          </p:txBody>
        </p:sp>
      </p:grpSp>
      <p:cxnSp>
        <p:nvCxnSpPr>
          <p:cNvPr id="125" name="Straight Connector 124"/>
          <p:cNvCxnSpPr/>
          <p:nvPr/>
        </p:nvCxnSpPr>
        <p:spPr>
          <a:xfrm flipV="1">
            <a:off x="5399043" y="3797036"/>
            <a:ext cx="301752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V="1">
            <a:off x="5399043" y="4863828"/>
            <a:ext cx="301752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/>
          <p:nvPr/>
        </p:nvCxnSpPr>
        <p:spPr>
          <a:xfrm>
            <a:off x="4861996" y="3662445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>
            <a:off x="4861996" y="4763527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ECA3856-F296-4344-A827-806D602771A4}"/>
              </a:ext>
            </a:extLst>
          </p:cNvPr>
          <p:cNvSpPr txBox="1"/>
          <p:nvPr/>
        </p:nvSpPr>
        <p:spPr>
          <a:xfrm>
            <a:off x="1110005" y="2386024"/>
            <a:ext cx="1394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in the sea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A0BEB76-EF3C-4490-A261-EC8DC1FE6B70}"/>
              </a:ext>
            </a:extLst>
          </p:cNvPr>
          <p:cNvSpPr txBox="1"/>
          <p:nvPr/>
        </p:nvSpPr>
        <p:spPr>
          <a:xfrm>
            <a:off x="1110005" y="344723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in the city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C67C939-827F-459D-AC6F-00194A172958}"/>
              </a:ext>
            </a:extLst>
          </p:cNvPr>
          <p:cNvSpPr txBox="1"/>
          <p:nvPr/>
        </p:nvSpPr>
        <p:spPr>
          <a:xfrm>
            <a:off x="1097897" y="4522163"/>
            <a:ext cx="1615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in the town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13E0F8F-E333-4CC3-9E24-CED44025ADD2}"/>
              </a:ext>
            </a:extLst>
          </p:cNvPr>
          <p:cNvSpPr txBox="1"/>
          <p:nvPr/>
        </p:nvSpPr>
        <p:spPr>
          <a:xfrm>
            <a:off x="1119723" y="5506616"/>
            <a:ext cx="2300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in the mountains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6F411A-FEAD-4096-B1A9-F3313BB58778}"/>
              </a:ext>
            </a:extLst>
          </p:cNvPr>
          <p:cNvSpPr txBox="1"/>
          <p:nvPr/>
        </p:nvSpPr>
        <p:spPr>
          <a:xfrm>
            <a:off x="5312014" y="2371863"/>
            <a:ext cx="2438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in the countryside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CCA4FC5-264A-42D9-B51D-6FB03668AF95}"/>
              </a:ext>
            </a:extLst>
          </p:cNvPr>
          <p:cNvSpPr txBox="1"/>
          <p:nvPr/>
        </p:nvSpPr>
        <p:spPr>
          <a:xfrm>
            <a:off x="5325396" y="3416961"/>
            <a:ext cx="1813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on the Moon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DFD437A-D6AB-4978-9F34-3725F6798A26}"/>
              </a:ext>
            </a:extLst>
          </p:cNvPr>
          <p:cNvSpPr txBox="1"/>
          <p:nvPr/>
        </p:nvSpPr>
        <p:spPr>
          <a:xfrm>
            <a:off x="5314507" y="4504857"/>
            <a:ext cx="1372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in the sky</a:t>
            </a:r>
          </a:p>
        </p:txBody>
      </p:sp>
    </p:spTree>
    <p:extLst>
      <p:ext uri="{BB962C8B-B14F-4D97-AF65-F5344CB8AC3E}">
        <p14:creationId xmlns:p14="http://schemas.microsoft.com/office/powerpoint/2010/main" val="161861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1188</TotalTime>
  <Words>655</Words>
  <Application>Microsoft Office PowerPoint</Application>
  <PresentationFormat>On-screen Show (4:3)</PresentationFormat>
  <Paragraphs>88</Paragraphs>
  <Slides>11</Slides>
  <Notes>2</Notes>
  <HiddenSlides>1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82</cp:revision>
  <dcterms:created xsi:type="dcterms:W3CDTF">2020-12-09T02:04:09Z</dcterms:created>
  <dcterms:modified xsi:type="dcterms:W3CDTF">2021-08-02T04:56:25Z</dcterms:modified>
</cp:coreProperties>
</file>