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71" r:id="rId2"/>
    <p:sldId id="256" r:id="rId3"/>
    <p:sldId id="257" r:id="rId4"/>
    <p:sldId id="258" r:id="rId5"/>
    <p:sldId id="259" r:id="rId6"/>
    <p:sldId id="260" r:id="rId7"/>
    <p:sldId id="261" r:id="rId8"/>
    <p:sldId id="274" r:id="rId9"/>
    <p:sldId id="276" r:id="rId10"/>
    <p:sldId id="275" r:id="rId11"/>
    <p:sldId id="27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B7BD"/>
    <a:srgbClr val="C4E9FC"/>
    <a:srgbClr val="92DBF8"/>
    <a:srgbClr val="6ECFF6"/>
    <a:srgbClr val="FAC5BE"/>
    <a:srgbClr val="F8ACA2"/>
    <a:srgbClr val="F47A69"/>
    <a:srgbClr val="F09456"/>
    <a:srgbClr val="F490AD"/>
    <a:srgbClr val="EF5F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5501" autoAdjust="0"/>
  </p:normalViewPr>
  <p:slideViewPr>
    <p:cSldViewPr snapToGrid="0" showGuides="1">
      <p:cViewPr varScale="1">
        <p:scale>
          <a:sx n="79" d="100"/>
          <a:sy n="79" d="100"/>
        </p:scale>
        <p:origin x="562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9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465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3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" y="-1"/>
            <a:ext cx="9144000" cy="19327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38671"/>
            <a:ext cx="587409" cy="55384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07403" y="606025"/>
            <a:ext cx="8044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 in groups. A student mimes one of the activities in </a:t>
            </a:r>
            <a:r>
              <a:rPr lang="en-US" sz="2400" b="1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and the others try to guess. Then swap.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33996" y="2861177"/>
            <a:ext cx="547600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600" b="1" i="1"/>
              <a:t>A:  </a:t>
            </a:r>
            <a:r>
              <a:rPr lang="en-US" sz="2600"/>
              <a:t>What am I doing?</a:t>
            </a:r>
          </a:p>
          <a:p>
            <a:pPr>
              <a:lnSpc>
                <a:spcPct val="200000"/>
              </a:lnSpc>
            </a:pPr>
            <a:r>
              <a:rPr lang="en-US" sz="2600" b="1" i="1"/>
              <a:t>B:  </a:t>
            </a:r>
            <a:r>
              <a:rPr lang="en-US" sz="2600"/>
              <a:t>You’re doing the dishes.</a:t>
            </a:r>
          </a:p>
          <a:p>
            <a:pPr>
              <a:lnSpc>
                <a:spcPct val="200000"/>
              </a:lnSpc>
            </a:pPr>
            <a:r>
              <a:rPr lang="en-US" sz="2600" b="1" i="1"/>
              <a:t>A:  </a:t>
            </a:r>
            <a:r>
              <a:rPr lang="en-US" sz="2600"/>
              <a:t>Yes, that’s right. / No, try again.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03" y="161195"/>
            <a:ext cx="1331768" cy="38928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66342" y="100863"/>
            <a:ext cx="13317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Miming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1099463" y="2491845"/>
            <a:ext cx="1549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</a:rPr>
              <a:t>Example:</a:t>
            </a:r>
          </a:p>
        </p:txBody>
      </p:sp>
    </p:spTree>
    <p:extLst>
      <p:ext uri="{BB962C8B-B14F-4D97-AF65-F5344CB8AC3E}">
        <p14:creationId xmlns:p14="http://schemas.microsoft.com/office/powerpoint/2010/main" val="359394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" y="19902"/>
            <a:ext cx="9095102" cy="680313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79C85B-8CF1-467C-90E2-2EFA7DD634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066" y="3490844"/>
            <a:ext cx="1327361" cy="1862055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DCC60-7CC6-4BB5-93C9-B6ABD7122B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47" y="3490392"/>
            <a:ext cx="1319185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53C47D-F5F3-4C8B-95AB-CB1D25CCA4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482" y="3494196"/>
            <a:ext cx="1323683" cy="185535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DF6CF5-0997-49BE-A637-2641803BF9F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180" y="3490390"/>
            <a:ext cx="1329112" cy="186296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B541C0-B76C-43AB-9EAF-B49801DFF8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00" y="3490391"/>
            <a:ext cx="1329112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-0.07878 -7.40741E-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-0.07878 -7.40741E-7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9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0" y="3049765"/>
            <a:ext cx="7964401" cy="29596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" y="23634"/>
            <a:ext cx="8729751" cy="227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070" y="2515478"/>
            <a:ext cx="4491358" cy="8308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2542074"/>
            <a:ext cx="961782" cy="7776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16" y="4068236"/>
            <a:ext cx="379594" cy="4124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18" y="4781022"/>
            <a:ext cx="447770" cy="4051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691" y="4013195"/>
            <a:ext cx="375944" cy="38678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26060" y="4093755"/>
            <a:ext cx="2441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Listen and read.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6060" y="4769287"/>
            <a:ext cx="3983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Read the conversation again and tick (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  <a:sym typeface="Wingdings 2" panose="05020102010507070707" pitchFamily="18" charset="2"/>
              </a:rPr>
              <a:t>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) T (True) or F (False).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01632" y="3966895"/>
            <a:ext cx="3907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Match the following activities with the pictures.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1551" y="3322269"/>
            <a:ext cx="5662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48DA4"/>
                </a:solidFill>
              </a:rPr>
              <a:t>At an International Robot Show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76" y="5004643"/>
            <a:ext cx="375944" cy="35446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107018" y="5361593"/>
            <a:ext cx="40369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 in groups. A student mimes one of the activities in </a:t>
            </a:r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and the others try to guess. Then swap.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18" y="5672029"/>
            <a:ext cx="375944" cy="39784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96860" y="5631257"/>
            <a:ext cx="4075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Complete the following sentences, using the adjectives in the box.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805" y="4997154"/>
            <a:ext cx="1238250" cy="36195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" y="23634"/>
            <a:ext cx="8729751" cy="227996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389746" y="5004718"/>
            <a:ext cx="1122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Miming</a:t>
            </a:r>
          </a:p>
        </p:txBody>
      </p:sp>
    </p:spTree>
    <p:extLst>
      <p:ext uri="{BB962C8B-B14F-4D97-AF65-F5344CB8AC3E}">
        <p14:creationId xmlns:p14="http://schemas.microsoft.com/office/powerpoint/2010/main" val="860456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389" y="1494511"/>
            <a:ext cx="7096993" cy="53634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3414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13486" y="170286"/>
            <a:ext cx="305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read.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1689" y="1034143"/>
            <a:ext cx="70606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48DA4"/>
                </a:solidFill>
              </a:rPr>
              <a:t>At an International Robot Show</a:t>
            </a:r>
          </a:p>
        </p:txBody>
      </p:sp>
      <p:pic>
        <p:nvPicPr>
          <p:cNvPr id="3" name="B2_37">
            <a:hlinkClick r:id="" action="ppaction://media"/>
            <a:extLst>
              <a:ext uri="{FF2B5EF4-FFF2-40B4-BE49-F238E27FC236}">
                <a16:creationId xmlns:a16="http://schemas.microsoft.com/office/drawing/2014/main" id="{2E63BCFD-EA88-4308-9C6C-2D31899E1F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973286" y="2061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0353" y="842968"/>
            <a:ext cx="8300356" cy="596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400" b="1" i="1" dirty="0"/>
              <a:t>Nick: </a:t>
            </a:r>
            <a:r>
              <a:rPr lang="en-US" sz="2400" dirty="0"/>
              <a:t>Dr Adams! Can you tell us about the robots in the show, please?</a:t>
            </a:r>
          </a:p>
          <a:p>
            <a:pPr>
              <a:lnSpc>
                <a:spcPct val="114000"/>
              </a:lnSpc>
            </a:pPr>
            <a:r>
              <a:rPr lang="en-US" sz="2400" b="1" i="1" dirty="0"/>
              <a:t>Dr Adams: </a:t>
            </a:r>
            <a:r>
              <a:rPr lang="en-US" sz="2400" dirty="0"/>
              <a:t>Sure. This is H8, a home robot. It can do the dishes, iron clothes, put toys away …</a:t>
            </a:r>
          </a:p>
          <a:p>
            <a:pPr>
              <a:lnSpc>
                <a:spcPct val="114000"/>
              </a:lnSpc>
            </a:pPr>
            <a:r>
              <a:rPr lang="en-US" sz="2400" b="1" i="1" dirty="0"/>
              <a:t>Nick: </a:t>
            </a:r>
            <a:r>
              <a:rPr lang="en-US" sz="2400" dirty="0"/>
              <a:t>It looks very useful!</a:t>
            </a:r>
          </a:p>
          <a:p>
            <a:pPr>
              <a:lnSpc>
                <a:spcPct val="114000"/>
              </a:lnSpc>
            </a:pPr>
            <a:r>
              <a:rPr lang="en-US" sz="2400" b="1" i="1" dirty="0"/>
              <a:t>Dr Adams: </a:t>
            </a:r>
            <a:r>
              <a:rPr lang="en-US" sz="2400" dirty="0"/>
              <a:t>Yes, it can even make meals.</a:t>
            </a:r>
          </a:p>
          <a:p>
            <a:pPr>
              <a:lnSpc>
                <a:spcPct val="114000"/>
              </a:lnSpc>
            </a:pPr>
            <a:r>
              <a:rPr lang="en-US" sz="2400" b="1" i="1" dirty="0" err="1"/>
              <a:t>Phong</a:t>
            </a:r>
            <a:r>
              <a:rPr lang="en-US" sz="2400" b="1" i="1" dirty="0"/>
              <a:t>: </a:t>
            </a:r>
            <a:r>
              <a:rPr lang="en-US" sz="2400" dirty="0"/>
              <a:t>Look! That’s the biggest robot in the show.</a:t>
            </a:r>
          </a:p>
          <a:p>
            <a:pPr>
              <a:lnSpc>
                <a:spcPct val="114000"/>
              </a:lnSpc>
            </a:pPr>
            <a:r>
              <a:rPr lang="en-US" sz="2400" b="1" i="1" dirty="0"/>
              <a:t>Dr Adams: </a:t>
            </a:r>
            <a:r>
              <a:rPr lang="en-US" sz="2400" dirty="0"/>
              <a:t>Right, it’s WB2, a worker robot. It’s the strongest and fastest robot here.</a:t>
            </a:r>
          </a:p>
          <a:p>
            <a:pPr>
              <a:lnSpc>
                <a:spcPct val="114000"/>
              </a:lnSpc>
            </a:pPr>
            <a:r>
              <a:rPr lang="en-US" sz="2400" b="1" i="1" dirty="0"/>
              <a:t>Nick: </a:t>
            </a:r>
            <a:r>
              <a:rPr lang="en-US" sz="2400" dirty="0"/>
              <a:t>What can it do?</a:t>
            </a:r>
          </a:p>
          <a:p>
            <a:pPr>
              <a:lnSpc>
                <a:spcPct val="114000"/>
              </a:lnSpc>
            </a:pPr>
            <a:r>
              <a:rPr lang="en-US" sz="2400" b="1" i="1" dirty="0"/>
              <a:t>Dr Adams: </a:t>
            </a:r>
            <a:r>
              <a:rPr lang="en-US" sz="2400" dirty="0"/>
              <a:t>It can move heavy things or repair broken machines.</a:t>
            </a:r>
          </a:p>
          <a:p>
            <a:pPr>
              <a:lnSpc>
                <a:spcPct val="114000"/>
              </a:lnSpc>
            </a:pPr>
            <a:r>
              <a:rPr lang="en-US" sz="2400" b="1" i="1" dirty="0"/>
              <a:t>Nick: </a:t>
            </a:r>
            <a:r>
              <a:rPr lang="en-US" sz="2400" dirty="0"/>
              <a:t>And what is this?</a:t>
            </a:r>
          </a:p>
          <a:p>
            <a:pPr>
              <a:lnSpc>
                <a:spcPct val="114000"/>
              </a:lnSpc>
            </a:pPr>
            <a:r>
              <a:rPr lang="en-US" sz="2400" b="1" i="1" dirty="0"/>
              <a:t>Dr Adams: </a:t>
            </a:r>
            <a:r>
              <a:rPr lang="en-US" sz="2400" dirty="0"/>
              <a:t>It’s </a:t>
            </a:r>
            <a:r>
              <a:rPr lang="en-US" sz="2400" dirty="0" err="1"/>
              <a:t>Shifa</a:t>
            </a:r>
            <a:r>
              <a:rPr lang="en-US" sz="2400" dirty="0"/>
              <a:t>, a doctor robot. It’s the smartest robot. It can help sick people and do many things like humans.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244" y="135083"/>
            <a:ext cx="70235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48DA4"/>
                </a:solidFill>
              </a:rPr>
              <a:t>At an International Robot Show</a:t>
            </a:r>
          </a:p>
        </p:txBody>
      </p:sp>
      <p:pic>
        <p:nvPicPr>
          <p:cNvPr id="6" name="B2_37">
            <a:hlinkClick r:id="" action="ppaction://media"/>
            <a:extLst>
              <a:ext uri="{FF2B5EF4-FFF2-40B4-BE49-F238E27FC236}">
                <a16:creationId xmlns:a16="http://schemas.microsoft.com/office/drawing/2014/main" id="{D2C7B3A7-6F8E-4D80-B305-CA55F345627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37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00341" y="2453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58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7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090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12022" y="41498"/>
            <a:ext cx="76396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 the conversation again and tick (</a:t>
            </a:r>
            <a:r>
              <a:rPr lang="en-US" sz="25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  <a:sym typeface="Wingdings 2" panose="05020102010507070707" pitchFamily="18" charset="2"/>
              </a:rPr>
              <a:t></a:t>
            </a:r>
            <a:r>
              <a:rPr lang="en-US" sz="25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T (True) or F (False).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019882"/>
              </p:ext>
            </p:extLst>
          </p:nvPr>
        </p:nvGraphicFramePr>
        <p:xfrm>
          <a:off x="872836" y="1304640"/>
          <a:ext cx="7398328" cy="491273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6047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81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27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187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4510"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rgbClr val="0070C0"/>
                          </a:solidFill>
                        </a:rPr>
                        <a:t>1. </a:t>
                      </a:r>
                      <a:r>
                        <a:rPr lang="en-US" sz="2400"/>
                        <a:t>H8 is a very useful robot.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4510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2. </a:t>
                      </a:r>
                      <a:r>
                        <a:rPr lang="en-US" sz="2400"/>
                        <a:t>WB2 can’t repair broken machines.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4510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3. </a:t>
                      </a:r>
                      <a:r>
                        <a:rPr lang="en-US" sz="2400"/>
                        <a:t>Shifa is a doctor robot.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4510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4. </a:t>
                      </a:r>
                      <a:r>
                        <a:rPr lang="en-US" sz="2400"/>
                        <a:t>H8 is the fastest in the robot show.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4510"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rgbClr val="0070C0"/>
                          </a:solidFill>
                        </a:rPr>
                        <a:t>5. </a:t>
                      </a:r>
                      <a:r>
                        <a:rPr lang="en-US" sz="2400"/>
                        <a:t>Shifa is very smart.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C41A0946-9C8E-4F33-B64B-195A89A42428}"/>
              </a:ext>
            </a:extLst>
          </p:cNvPr>
          <p:cNvSpPr txBox="1"/>
          <p:nvPr/>
        </p:nvSpPr>
        <p:spPr>
          <a:xfrm>
            <a:off x="7019637" y="2078185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3200" b="1" dirty="0">
              <a:solidFill>
                <a:srgbClr val="00B05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E606E7-2BAC-4517-8B41-8567F9FB9AFB}"/>
              </a:ext>
            </a:extLst>
          </p:cNvPr>
          <p:cNvSpPr txBox="1"/>
          <p:nvPr/>
        </p:nvSpPr>
        <p:spPr>
          <a:xfrm>
            <a:off x="7684655" y="2909458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3200" b="1" dirty="0">
              <a:solidFill>
                <a:srgbClr val="00B05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379574-679E-4F00-93A3-219EBE079EBB}"/>
              </a:ext>
            </a:extLst>
          </p:cNvPr>
          <p:cNvSpPr txBox="1"/>
          <p:nvPr/>
        </p:nvSpPr>
        <p:spPr>
          <a:xfrm>
            <a:off x="7019636" y="3761008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3200" b="1" dirty="0">
              <a:solidFill>
                <a:srgbClr val="00B05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B30317-2AF2-4B86-8BC5-70D5B3870F80}"/>
              </a:ext>
            </a:extLst>
          </p:cNvPr>
          <p:cNvSpPr txBox="1"/>
          <p:nvPr/>
        </p:nvSpPr>
        <p:spPr>
          <a:xfrm>
            <a:off x="7684654" y="4647699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3200" b="1" dirty="0">
              <a:solidFill>
                <a:srgbClr val="00B05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7C7B7F-094B-4CD5-AC55-B2813B39CDF2}"/>
              </a:ext>
            </a:extLst>
          </p:cNvPr>
          <p:cNvSpPr txBox="1"/>
          <p:nvPr/>
        </p:nvSpPr>
        <p:spPr>
          <a:xfrm>
            <a:off x="7019635" y="5499824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3200" b="1" dirty="0">
              <a:solidFill>
                <a:srgbClr val="00B050"/>
              </a:solidFill>
            </a:endParaRPr>
          </a:p>
        </p:txBody>
      </p:sp>
      <p:sp>
        <p:nvSpPr>
          <p:cNvPr id="3" name="Action Button: Return 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7D5B26BE-0353-41F9-B87B-2556BB258C5A}"/>
              </a:ext>
            </a:extLst>
          </p:cNvPr>
          <p:cNvSpPr/>
          <p:nvPr/>
        </p:nvSpPr>
        <p:spPr>
          <a:xfrm>
            <a:off x="4230255" y="6312963"/>
            <a:ext cx="646545" cy="429582"/>
          </a:xfrm>
          <a:prstGeom prst="actionButtonReturn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4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12365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3" y="36921"/>
            <a:ext cx="817034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following sentences, using the adjectives in the box.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1719704" y="1330036"/>
            <a:ext cx="6044276" cy="581891"/>
          </a:xfrm>
          <a:prstGeom prst="roundRect">
            <a:avLst/>
          </a:prstGeom>
          <a:solidFill>
            <a:srgbClr val="C4E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877674" y="1390148"/>
            <a:ext cx="117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fast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54935" y="1390148"/>
            <a:ext cx="117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smart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32196" y="1390148"/>
            <a:ext cx="117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useful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09457" y="1390148"/>
            <a:ext cx="117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heavy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86718" y="1390148"/>
            <a:ext cx="117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strong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7403" y="2300642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82232" y="2259331"/>
            <a:ext cx="7100079" cy="897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2400" dirty="0"/>
              <a:t>My dad bought me a very </a:t>
            </a:r>
          </a:p>
          <a:p>
            <a:pPr>
              <a:lnSpc>
                <a:spcPct val="112000"/>
              </a:lnSpc>
            </a:pPr>
            <a:r>
              <a:rPr lang="en-US" sz="2400" dirty="0"/>
              <a:t>week. It helps me to do many household chores.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07403" y="3299873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282233" y="3279344"/>
            <a:ext cx="6625249" cy="897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2400" dirty="0"/>
              <a:t>This is a very </a:t>
            </a:r>
          </a:p>
          <a:p>
            <a:pPr>
              <a:lnSpc>
                <a:spcPct val="112000"/>
              </a:lnSpc>
            </a:pPr>
            <a:r>
              <a:rPr lang="en-US" sz="2400" dirty="0"/>
              <a:t>300 km per hour.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7403" y="4223383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82233" y="4225616"/>
            <a:ext cx="1400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He’s very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07403" y="4869150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282233" y="4871383"/>
            <a:ext cx="3025607" cy="897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2400" dirty="0"/>
              <a:t>They’re making a very </a:t>
            </a:r>
          </a:p>
          <a:p>
            <a:pPr>
              <a:lnSpc>
                <a:spcPct val="112000"/>
              </a:lnSpc>
            </a:pPr>
            <a:r>
              <a:rPr lang="en-US" sz="2400" dirty="0"/>
              <a:t>30 languages.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07403" y="587448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82233" y="5885370"/>
            <a:ext cx="2111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table is too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1F8327B-0822-46E0-9D81-7EEC12A0A172}"/>
              </a:ext>
            </a:extLst>
          </p:cNvPr>
          <p:cNvSpPr txBox="1"/>
          <p:nvPr/>
        </p:nvSpPr>
        <p:spPr>
          <a:xfrm>
            <a:off x="4547984" y="2266431"/>
            <a:ext cx="34777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home robot last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7A81AD3-6044-4C63-8E28-0444C88C6629}"/>
              </a:ext>
            </a:extLst>
          </p:cNvPr>
          <p:cNvSpPr txBox="1"/>
          <p:nvPr/>
        </p:nvSpPr>
        <p:spPr>
          <a:xfrm>
            <a:off x="4511040" y="2280322"/>
            <a:ext cx="30757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useful</a:t>
            </a:r>
            <a:r>
              <a:rPr lang="en-US" sz="2400" dirty="0"/>
              <a:t> home robot last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D966392-143F-4994-96C2-9FA5D9A6C0C8}"/>
              </a:ext>
            </a:extLst>
          </p:cNvPr>
          <p:cNvSpPr txBox="1"/>
          <p:nvPr/>
        </p:nvSpPr>
        <p:spPr>
          <a:xfrm>
            <a:off x="2907840" y="3284035"/>
            <a:ext cx="52425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car. It can travel at a speed of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3EAE0C0-0F80-495C-A403-516DCB0F3D33}"/>
              </a:ext>
            </a:extLst>
          </p:cNvPr>
          <p:cNvSpPr txBox="1"/>
          <p:nvPr/>
        </p:nvSpPr>
        <p:spPr>
          <a:xfrm>
            <a:off x="2958640" y="3299873"/>
            <a:ext cx="46096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fast</a:t>
            </a:r>
            <a:r>
              <a:rPr lang="en-US" sz="2400" dirty="0"/>
              <a:t> car. It can travel at a speed of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50AE5D0-292F-4C41-B86B-1F57DA6BEE56}"/>
              </a:ext>
            </a:extLst>
          </p:cNvPr>
          <p:cNvSpPr txBox="1"/>
          <p:nvPr/>
        </p:nvSpPr>
        <p:spPr>
          <a:xfrm>
            <a:off x="2466304" y="4223383"/>
            <a:ext cx="42900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_______. He can move a big car!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695114E-93AA-41A8-A520-90F75381B701}"/>
              </a:ext>
            </a:extLst>
          </p:cNvPr>
          <p:cNvSpPr txBox="1"/>
          <p:nvPr/>
        </p:nvSpPr>
        <p:spPr>
          <a:xfrm>
            <a:off x="2491373" y="4223383"/>
            <a:ext cx="42900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strong</a:t>
            </a:r>
            <a:r>
              <a:rPr lang="en-US" sz="2400" dirty="0"/>
              <a:t>. He can move a big car!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EFE659A-17DF-4D20-80E4-7BB0718D1141}"/>
              </a:ext>
            </a:extLst>
          </p:cNvPr>
          <p:cNvSpPr txBox="1"/>
          <p:nvPr/>
        </p:nvSpPr>
        <p:spPr>
          <a:xfrm>
            <a:off x="4056380" y="4869149"/>
            <a:ext cx="43628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robot. It can understand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3744E78-2D8C-4F44-AC16-0E2F6B4AA5F4}"/>
              </a:ext>
            </a:extLst>
          </p:cNvPr>
          <p:cNvSpPr txBox="1"/>
          <p:nvPr/>
        </p:nvSpPr>
        <p:spPr>
          <a:xfrm>
            <a:off x="4072154" y="4879309"/>
            <a:ext cx="43628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smart</a:t>
            </a:r>
            <a:r>
              <a:rPr lang="en-US" sz="2400" dirty="0"/>
              <a:t> robot. It can understand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1823947-E2F0-4B8C-A700-85A9044E8DC3}"/>
              </a:ext>
            </a:extLst>
          </p:cNvPr>
          <p:cNvSpPr txBox="1"/>
          <p:nvPr/>
        </p:nvSpPr>
        <p:spPr>
          <a:xfrm>
            <a:off x="3262514" y="5874483"/>
            <a:ext cx="48878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for me to move on my own.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0CD78E2-26B8-4F49-A18C-50266F601F63}"/>
              </a:ext>
            </a:extLst>
          </p:cNvPr>
          <p:cNvSpPr txBox="1"/>
          <p:nvPr/>
        </p:nvSpPr>
        <p:spPr>
          <a:xfrm>
            <a:off x="3262514" y="5874483"/>
            <a:ext cx="48878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heavy</a:t>
            </a:r>
            <a:r>
              <a:rPr lang="en-US" sz="2400" dirty="0"/>
              <a:t> for me to move on my own.</a:t>
            </a:r>
          </a:p>
        </p:txBody>
      </p:sp>
    </p:spTree>
    <p:extLst>
      <p:ext uri="{BB962C8B-B14F-4D97-AF65-F5344CB8AC3E}">
        <p14:creationId xmlns:p14="http://schemas.microsoft.com/office/powerpoint/2010/main" val="246835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1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0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9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38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mph" presetSubtype="0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47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2" grpId="0"/>
      <p:bldP spid="1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975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3" y="174811"/>
            <a:ext cx="82381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Match the following activities with the pictures.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9994" y="117233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a.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8177" y="1174571"/>
            <a:ext cx="1803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iron clothes</a:t>
            </a:r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219994" y="1661107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b.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8177" y="1663340"/>
            <a:ext cx="1803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make meals</a:t>
            </a:r>
            <a:endParaRPr lang="en-US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2471356" y="117233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c.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69539" y="1174571"/>
            <a:ext cx="2540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move heavy things</a:t>
            </a:r>
            <a:endParaRPr lang="en-US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2471356" y="1661107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d.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769539" y="1663340"/>
            <a:ext cx="21141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 do the dishes</a:t>
            </a:r>
            <a:endParaRPr lang="en-US" sz="2400" dirty="0"/>
          </a:p>
        </p:txBody>
      </p:sp>
      <p:sp>
        <p:nvSpPr>
          <p:cNvPr id="28" name="TextBox 27"/>
          <p:cNvSpPr txBox="1"/>
          <p:nvPr/>
        </p:nvSpPr>
        <p:spPr>
          <a:xfrm>
            <a:off x="5549430" y="117233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e.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878786" y="1174571"/>
            <a:ext cx="3265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repair a broken machine</a:t>
            </a:r>
            <a:endParaRPr lang="en-US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5549430" y="1661107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f.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889177" y="1663340"/>
            <a:ext cx="21141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put toys away</a:t>
            </a:r>
            <a:endParaRPr lang="en-US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690"/>
          <a:stretch/>
        </p:blipFill>
        <p:spPr>
          <a:xfrm>
            <a:off x="919446" y="2303755"/>
            <a:ext cx="1872525" cy="1989654"/>
          </a:xfrm>
          <a:prstGeom prst="ellipse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620" y="2403683"/>
            <a:ext cx="2587576" cy="2050634"/>
          </a:xfrm>
          <a:prstGeom prst="ellipse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7"/>
          <a:stretch/>
        </p:blipFill>
        <p:spPr>
          <a:xfrm>
            <a:off x="5117677" y="2485325"/>
            <a:ext cx="2776146" cy="2202432"/>
          </a:xfrm>
          <a:prstGeom prst="ellipse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79"/>
          <a:stretch/>
        </p:blipFill>
        <p:spPr>
          <a:xfrm flipH="1">
            <a:off x="518177" y="4252002"/>
            <a:ext cx="2369904" cy="2165762"/>
          </a:xfrm>
          <a:prstGeom prst="ellipse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110" y="4498316"/>
            <a:ext cx="2879173" cy="1919448"/>
          </a:xfrm>
          <a:prstGeom prst="ellipse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64" b="18590"/>
          <a:stretch/>
        </p:blipFill>
        <p:spPr>
          <a:xfrm>
            <a:off x="2773188" y="4417429"/>
            <a:ext cx="1926569" cy="2081221"/>
          </a:xfrm>
          <a:prstGeom prst="ellipse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38" name="Oval 37"/>
          <p:cNvSpPr/>
          <p:nvPr/>
        </p:nvSpPr>
        <p:spPr>
          <a:xfrm>
            <a:off x="1940544" y="2195153"/>
            <a:ext cx="365760" cy="36368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39" name="Oval 38"/>
          <p:cNvSpPr/>
          <p:nvPr/>
        </p:nvSpPr>
        <p:spPr>
          <a:xfrm>
            <a:off x="4178867" y="2353028"/>
            <a:ext cx="365760" cy="36368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40" name="Oval 39"/>
          <p:cNvSpPr/>
          <p:nvPr/>
        </p:nvSpPr>
        <p:spPr>
          <a:xfrm>
            <a:off x="7000403" y="2439774"/>
            <a:ext cx="365760" cy="36368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41" name="Oval 40"/>
          <p:cNvSpPr/>
          <p:nvPr/>
        </p:nvSpPr>
        <p:spPr>
          <a:xfrm>
            <a:off x="1972820" y="4376386"/>
            <a:ext cx="365760" cy="36368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42" name="Oval 41"/>
          <p:cNvSpPr/>
          <p:nvPr/>
        </p:nvSpPr>
        <p:spPr>
          <a:xfrm>
            <a:off x="4178028" y="4673063"/>
            <a:ext cx="365760" cy="36368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70C0"/>
                </a:solidFill>
              </a:rPr>
              <a:t>5</a:t>
            </a:r>
          </a:p>
        </p:txBody>
      </p:sp>
      <p:sp>
        <p:nvSpPr>
          <p:cNvPr id="43" name="Oval 42"/>
          <p:cNvSpPr/>
          <p:nvPr/>
        </p:nvSpPr>
        <p:spPr>
          <a:xfrm>
            <a:off x="6771888" y="4818992"/>
            <a:ext cx="365760" cy="36368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70C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618616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5EF62D5-33B9-412B-ACD6-9ED72487B609}"/>
              </a:ext>
            </a:extLst>
          </p:cNvPr>
          <p:cNvSpPr/>
          <p:nvPr/>
        </p:nvSpPr>
        <p:spPr>
          <a:xfrm>
            <a:off x="0" y="111760"/>
            <a:ext cx="9144000" cy="105704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F519CF-AC16-4268-81B2-D1F257DFEE79}"/>
              </a:ext>
            </a:extLst>
          </p:cNvPr>
          <p:cNvGrpSpPr/>
          <p:nvPr/>
        </p:nvGrpSpPr>
        <p:grpSpPr>
          <a:xfrm>
            <a:off x="219995" y="205965"/>
            <a:ext cx="2102050" cy="463898"/>
            <a:chOff x="219994" y="1172338"/>
            <a:chExt cx="2102050" cy="463898"/>
          </a:xfrm>
        </p:grpSpPr>
        <p:sp>
          <p:nvSpPr>
            <p:cNvPr id="20" name="TextBox 19"/>
            <p:cNvSpPr txBox="1"/>
            <p:nvPr/>
          </p:nvSpPr>
          <p:spPr>
            <a:xfrm>
              <a:off x="219994" y="1172338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18177" y="1174571"/>
              <a:ext cx="18038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iron clothes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37B4218-002A-4E4F-8C0B-2AB340ACA3DF}"/>
              </a:ext>
            </a:extLst>
          </p:cNvPr>
          <p:cNvGrpSpPr/>
          <p:nvPr/>
        </p:nvGrpSpPr>
        <p:grpSpPr>
          <a:xfrm>
            <a:off x="219995" y="694734"/>
            <a:ext cx="2102050" cy="463898"/>
            <a:chOff x="219994" y="1661107"/>
            <a:chExt cx="2102050" cy="463898"/>
          </a:xfrm>
        </p:grpSpPr>
        <p:sp>
          <p:nvSpPr>
            <p:cNvPr id="22" name="TextBox 21"/>
            <p:cNvSpPr txBox="1"/>
            <p:nvPr/>
          </p:nvSpPr>
          <p:spPr>
            <a:xfrm>
              <a:off x="219994" y="166110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18177" y="1663340"/>
              <a:ext cx="18038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make meals</a:t>
              </a:r>
              <a:endParaRPr lang="en-US" sz="2400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432FB39-8E37-4F3C-B315-7421468A315E}"/>
              </a:ext>
            </a:extLst>
          </p:cNvPr>
          <p:cNvGrpSpPr/>
          <p:nvPr/>
        </p:nvGrpSpPr>
        <p:grpSpPr>
          <a:xfrm>
            <a:off x="2471357" y="205965"/>
            <a:ext cx="2838396" cy="463898"/>
            <a:chOff x="2471356" y="1172338"/>
            <a:chExt cx="2838396" cy="463898"/>
          </a:xfrm>
        </p:grpSpPr>
        <p:sp>
          <p:nvSpPr>
            <p:cNvPr id="24" name="TextBox 23"/>
            <p:cNvSpPr txBox="1"/>
            <p:nvPr/>
          </p:nvSpPr>
          <p:spPr>
            <a:xfrm>
              <a:off x="2471356" y="1172338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769539" y="1174571"/>
              <a:ext cx="25402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move heavy things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96143F4-973C-43AB-99DD-B566DBECEF18}"/>
              </a:ext>
            </a:extLst>
          </p:cNvPr>
          <p:cNvGrpSpPr/>
          <p:nvPr/>
        </p:nvGrpSpPr>
        <p:grpSpPr>
          <a:xfrm>
            <a:off x="2471357" y="694734"/>
            <a:ext cx="2412368" cy="463898"/>
            <a:chOff x="2471356" y="1661107"/>
            <a:chExt cx="2412368" cy="463898"/>
          </a:xfrm>
        </p:grpSpPr>
        <p:sp>
          <p:nvSpPr>
            <p:cNvPr id="26" name="TextBox 25"/>
            <p:cNvSpPr txBox="1"/>
            <p:nvPr/>
          </p:nvSpPr>
          <p:spPr>
            <a:xfrm>
              <a:off x="2471356" y="166110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d.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769539" y="1663340"/>
              <a:ext cx="21141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 do the dishes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F3E9E4B-F033-4081-9183-CFBEFDE4B09A}"/>
              </a:ext>
            </a:extLst>
          </p:cNvPr>
          <p:cNvGrpSpPr/>
          <p:nvPr/>
        </p:nvGrpSpPr>
        <p:grpSpPr>
          <a:xfrm>
            <a:off x="5549431" y="205965"/>
            <a:ext cx="3594569" cy="463898"/>
            <a:chOff x="5549430" y="1172338"/>
            <a:chExt cx="3594569" cy="463898"/>
          </a:xfrm>
        </p:grpSpPr>
        <p:sp>
          <p:nvSpPr>
            <p:cNvPr id="28" name="TextBox 27"/>
            <p:cNvSpPr txBox="1"/>
            <p:nvPr/>
          </p:nvSpPr>
          <p:spPr>
            <a:xfrm>
              <a:off x="5549430" y="1172338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e.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878786" y="1174571"/>
              <a:ext cx="32652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repair a broken machine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1A497BF-CE2C-457B-B596-9F110004F8D0}"/>
              </a:ext>
            </a:extLst>
          </p:cNvPr>
          <p:cNvGrpSpPr/>
          <p:nvPr/>
        </p:nvGrpSpPr>
        <p:grpSpPr>
          <a:xfrm>
            <a:off x="5549431" y="694734"/>
            <a:ext cx="2453932" cy="463898"/>
            <a:chOff x="5549430" y="1661107"/>
            <a:chExt cx="2453932" cy="463898"/>
          </a:xfrm>
        </p:grpSpPr>
        <p:sp>
          <p:nvSpPr>
            <p:cNvPr id="30" name="TextBox 29"/>
            <p:cNvSpPr txBox="1"/>
            <p:nvPr/>
          </p:nvSpPr>
          <p:spPr>
            <a:xfrm>
              <a:off x="5549430" y="166110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f.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889177" y="1663340"/>
              <a:ext cx="21141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put toys away</a:t>
              </a:r>
              <a:endParaRPr lang="en-US" sz="24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1177AE-E0F3-41A0-A32D-B032929F393F}"/>
              </a:ext>
            </a:extLst>
          </p:cNvPr>
          <p:cNvGrpSpPr/>
          <p:nvPr/>
        </p:nvGrpSpPr>
        <p:grpSpPr>
          <a:xfrm>
            <a:off x="219995" y="1354700"/>
            <a:ext cx="1872525" cy="2098256"/>
            <a:chOff x="919446" y="2195153"/>
            <a:chExt cx="1872525" cy="209825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5690"/>
            <a:stretch/>
          </p:blipFill>
          <p:spPr>
            <a:xfrm>
              <a:off x="919446" y="2303755"/>
              <a:ext cx="1872525" cy="1989654"/>
            </a:xfrm>
            <a:prstGeom prst="ellips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38" name="Oval 37"/>
            <p:cNvSpPr/>
            <p:nvPr/>
          </p:nvSpPr>
          <p:spPr>
            <a:xfrm>
              <a:off x="1940544" y="2195153"/>
              <a:ext cx="365760" cy="36368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70C0"/>
                  </a:solidFill>
                </a:rPr>
                <a:t>1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51B6DC-8568-481A-A533-7E94EC21B429}"/>
              </a:ext>
            </a:extLst>
          </p:cNvPr>
          <p:cNvGrpSpPr/>
          <p:nvPr/>
        </p:nvGrpSpPr>
        <p:grpSpPr>
          <a:xfrm>
            <a:off x="2888081" y="1297184"/>
            <a:ext cx="2587576" cy="2101289"/>
            <a:chOff x="2573620" y="2353028"/>
            <a:chExt cx="2587576" cy="2101289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3620" y="2403683"/>
              <a:ext cx="2587576" cy="2050634"/>
            </a:xfrm>
            <a:prstGeom prst="ellips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39" name="Oval 38"/>
            <p:cNvSpPr/>
            <p:nvPr/>
          </p:nvSpPr>
          <p:spPr>
            <a:xfrm>
              <a:off x="4178867" y="2353028"/>
              <a:ext cx="365760" cy="36368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70C0"/>
                  </a:solidFill>
                </a:rPr>
                <a:t>2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64C9F5C-9E4A-40E3-8DF2-961A2F498240}"/>
              </a:ext>
            </a:extLst>
          </p:cNvPr>
          <p:cNvGrpSpPr/>
          <p:nvPr/>
        </p:nvGrpSpPr>
        <p:grpSpPr>
          <a:xfrm>
            <a:off x="6147859" y="1266513"/>
            <a:ext cx="2776146" cy="2247983"/>
            <a:chOff x="5117677" y="2439774"/>
            <a:chExt cx="2776146" cy="2247983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907"/>
            <a:stretch/>
          </p:blipFill>
          <p:spPr>
            <a:xfrm>
              <a:off x="5117677" y="2485325"/>
              <a:ext cx="2776146" cy="2202432"/>
            </a:xfrm>
            <a:prstGeom prst="ellipse">
              <a:avLst/>
            </a:prstGeom>
          </p:spPr>
        </p:pic>
        <p:sp>
          <p:nvSpPr>
            <p:cNvPr id="40" name="Oval 39"/>
            <p:cNvSpPr/>
            <p:nvPr/>
          </p:nvSpPr>
          <p:spPr>
            <a:xfrm>
              <a:off x="7000403" y="2439774"/>
              <a:ext cx="365760" cy="36368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70C0"/>
                  </a:solidFill>
                </a:rPr>
                <a:t>3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B92739D-F9E6-4CAE-A0D3-DD2A1B6A6BE9}"/>
              </a:ext>
            </a:extLst>
          </p:cNvPr>
          <p:cNvGrpSpPr/>
          <p:nvPr/>
        </p:nvGrpSpPr>
        <p:grpSpPr>
          <a:xfrm>
            <a:off x="179710" y="4070160"/>
            <a:ext cx="2369904" cy="2182176"/>
            <a:chOff x="518177" y="4235588"/>
            <a:chExt cx="2369904" cy="218217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79"/>
            <a:stretch/>
          </p:blipFill>
          <p:spPr>
            <a:xfrm flipH="1">
              <a:off x="518177" y="4252002"/>
              <a:ext cx="2369904" cy="2165762"/>
            </a:xfrm>
            <a:prstGeom prst="ellips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41" name="Oval 40"/>
            <p:cNvSpPr/>
            <p:nvPr/>
          </p:nvSpPr>
          <p:spPr>
            <a:xfrm>
              <a:off x="2092520" y="4235588"/>
              <a:ext cx="365760" cy="36368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70C0"/>
                  </a:solidFill>
                </a:rPr>
                <a:t>4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1202DEE-2BDC-4AD3-824C-F19214EBC62A}"/>
              </a:ext>
            </a:extLst>
          </p:cNvPr>
          <p:cNvGrpSpPr/>
          <p:nvPr/>
        </p:nvGrpSpPr>
        <p:grpSpPr>
          <a:xfrm>
            <a:off x="3385452" y="4171115"/>
            <a:ext cx="1926569" cy="2081221"/>
            <a:chOff x="2773188" y="4417429"/>
            <a:chExt cx="1926569" cy="2081221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364" b="18590"/>
            <a:stretch/>
          </p:blipFill>
          <p:spPr>
            <a:xfrm>
              <a:off x="2773188" y="4417429"/>
              <a:ext cx="1926569" cy="2081221"/>
            </a:xfrm>
            <a:prstGeom prst="ellips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42" name="Oval 41"/>
            <p:cNvSpPr/>
            <p:nvPr/>
          </p:nvSpPr>
          <p:spPr>
            <a:xfrm>
              <a:off x="4178028" y="4673063"/>
              <a:ext cx="365760" cy="36368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70C0"/>
                  </a:solidFill>
                </a:rPr>
                <a:t>5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387148C-59AF-435B-BB3A-B937FDA04FC3}"/>
              </a:ext>
            </a:extLst>
          </p:cNvPr>
          <p:cNvGrpSpPr/>
          <p:nvPr/>
        </p:nvGrpSpPr>
        <p:grpSpPr>
          <a:xfrm>
            <a:off x="6147859" y="4252002"/>
            <a:ext cx="2879173" cy="1919448"/>
            <a:chOff x="4304110" y="4498316"/>
            <a:chExt cx="2879173" cy="1919448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4110" y="4498316"/>
              <a:ext cx="2879173" cy="1919448"/>
            </a:xfrm>
            <a:prstGeom prst="ellips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43" name="Oval 42"/>
            <p:cNvSpPr/>
            <p:nvPr/>
          </p:nvSpPr>
          <p:spPr>
            <a:xfrm>
              <a:off x="6771888" y="4818992"/>
              <a:ext cx="365760" cy="36368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70C0"/>
                  </a:solidFill>
                </a:rPr>
                <a:t>6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82B3304-568A-4466-ACBE-BF1BD763A2E3}"/>
              </a:ext>
            </a:extLst>
          </p:cNvPr>
          <p:cNvGrpSpPr/>
          <p:nvPr/>
        </p:nvGrpSpPr>
        <p:grpSpPr>
          <a:xfrm>
            <a:off x="219995" y="6287810"/>
            <a:ext cx="2412368" cy="463898"/>
            <a:chOff x="2471356" y="1661107"/>
            <a:chExt cx="2412368" cy="463898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DF04952-55A5-4369-A98C-F6EAB9153B8A}"/>
                </a:ext>
              </a:extLst>
            </p:cNvPr>
            <p:cNvSpPr txBox="1"/>
            <p:nvPr/>
          </p:nvSpPr>
          <p:spPr>
            <a:xfrm>
              <a:off x="2471356" y="166110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d.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8305DED-0671-4CD5-81A4-70F84952743B}"/>
                </a:ext>
              </a:extLst>
            </p:cNvPr>
            <p:cNvSpPr txBox="1"/>
            <p:nvPr/>
          </p:nvSpPr>
          <p:spPr>
            <a:xfrm>
              <a:off x="2769539" y="1663340"/>
              <a:ext cx="21141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 </a:t>
              </a:r>
              <a:r>
                <a:rPr lang="en-US" sz="2400" dirty="0">
                  <a:solidFill>
                    <a:srgbClr val="00B050"/>
                  </a:solidFill>
                </a:rPr>
                <a:t>do the dishes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841F39E-EFD3-4C96-830D-524626454546}"/>
              </a:ext>
            </a:extLst>
          </p:cNvPr>
          <p:cNvGrpSpPr/>
          <p:nvPr/>
        </p:nvGrpSpPr>
        <p:grpSpPr>
          <a:xfrm>
            <a:off x="5620551" y="3560047"/>
            <a:ext cx="3594569" cy="463898"/>
            <a:chOff x="5549430" y="1172338"/>
            <a:chExt cx="3594569" cy="463898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D2F2D08-91C6-48F7-969A-8F42E5D2D53A}"/>
                </a:ext>
              </a:extLst>
            </p:cNvPr>
            <p:cNvSpPr txBox="1"/>
            <p:nvPr/>
          </p:nvSpPr>
          <p:spPr>
            <a:xfrm>
              <a:off x="5549430" y="1172338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e.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0A22ACD-15EF-4001-ACE1-9473F2CC3CB9}"/>
                </a:ext>
              </a:extLst>
            </p:cNvPr>
            <p:cNvSpPr txBox="1"/>
            <p:nvPr/>
          </p:nvSpPr>
          <p:spPr>
            <a:xfrm>
              <a:off x="5878786" y="1174571"/>
              <a:ext cx="32652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00B050"/>
                  </a:solidFill>
                </a:rPr>
                <a:t>repair a broken machine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11233C7-CD3E-4D92-B545-B0B48E67BADB}"/>
              </a:ext>
            </a:extLst>
          </p:cNvPr>
          <p:cNvGrpSpPr/>
          <p:nvPr/>
        </p:nvGrpSpPr>
        <p:grpSpPr>
          <a:xfrm>
            <a:off x="6621241" y="6218358"/>
            <a:ext cx="2102050" cy="463898"/>
            <a:chOff x="219994" y="1172338"/>
            <a:chExt cx="2102050" cy="46389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E07697B-2E27-4AEF-9B87-C99080B6EE7A}"/>
                </a:ext>
              </a:extLst>
            </p:cNvPr>
            <p:cNvSpPr txBox="1"/>
            <p:nvPr/>
          </p:nvSpPr>
          <p:spPr>
            <a:xfrm>
              <a:off x="219994" y="1172338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05C9775-30E9-40A9-A5B2-54E9BE1B7B73}"/>
                </a:ext>
              </a:extLst>
            </p:cNvPr>
            <p:cNvSpPr txBox="1"/>
            <p:nvPr/>
          </p:nvSpPr>
          <p:spPr>
            <a:xfrm>
              <a:off x="518177" y="1174571"/>
              <a:ext cx="18038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00B050"/>
                  </a:solidFill>
                </a:rPr>
                <a:t>iron clothes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61DECBFD-963B-4DE8-BC6E-FAE602785C90}"/>
              </a:ext>
            </a:extLst>
          </p:cNvPr>
          <p:cNvGrpSpPr/>
          <p:nvPr/>
        </p:nvGrpSpPr>
        <p:grpSpPr>
          <a:xfrm>
            <a:off x="219995" y="3510591"/>
            <a:ext cx="2102050" cy="463898"/>
            <a:chOff x="219994" y="1661107"/>
            <a:chExt cx="2102050" cy="463898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FC8B5A7-E711-47F3-B9E0-D23A63B69A98}"/>
                </a:ext>
              </a:extLst>
            </p:cNvPr>
            <p:cNvSpPr txBox="1"/>
            <p:nvPr/>
          </p:nvSpPr>
          <p:spPr>
            <a:xfrm>
              <a:off x="219994" y="166110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7AF2AD2-D7F1-4D5D-977A-9EC21B0A55AB}"/>
                </a:ext>
              </a:extLst>
            </p:cNvPr>
            <p:cNvSpPr txBox="1"/>
            <p:nvPr/>
          </p:nvSpPr>
          <p:spPr>
            <a:xfrm>
              <a:off x="518177" y="1663340"/>
              <a:ext cx="18038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00B050"/>
                  </a:solidFill>
                </a:rPr>
                <a:t>make meals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7481FCB-5A10-46BA-9990-8AD3C0AD170D}"/>
              </a:ext>
            </a:extLst>
          </p:cNvPr>
          <p:cNvGrpSpPr/>
          <p:nvPr/>
        </p:nvGrpSpPr>
        <p:grpSpPr>
          <a:xfrm>
            <a:off x="3183086" y="6276021"/>
            <a:ext cx="2453932" cy="463898"/>
            <a:chOff x="5549430" y="1661107"/>
            <a:chExt cx="2453932" cy="463898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16ED39A-45B0-4A2F-BDBE-660D7AD1E47E}"/>
                </a:ext>
              </a:extLst>
            </p:cNvPr>
            <p:cNvSpPr txBox="1"/>
            <p:nvPr/>
          </p:nvSpPr>
          <p:spPr>
            <a:xfrm>
              <a:off x="5549430" y="166110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f.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ABC5070-6105-4156-B5F9-EB39E854F7A0}"/>
                </a:ext>
              </a:extLst>
            </p:cNvPr>
            <p:cNvSpPr txBox="1"/>
            <p:nvPr/>
          </p:nvSpPr>
          <p:spPr>
            <a:xfrm>
              <a:off x="5889177" y="1663340"/>
              <a:ext cx="21141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00B050"/>
                  </a:solidFill>
                </a:rPr>
                <a:t>put toys away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92D1D17E-1BEE-4D4C-8A5C-D8F29431DA44}"/>
              </a:ext>
            </a:extLst>
          </p:cNvPr>
          <p:cNvGrpSpPr/>
          <p:nvPr/>
        </p:nvGrpSpPr>
        <p:grpSpPr>
          <a:xfrm>
            <a:off x="2782155" y="3504310"/>
            <a:ext cx="2838396" cy="463898"/>
            <a:chOff x="2471356" y="1172338"/>
            <a:chExt cx="2838396" cy="463898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A4C0C5C-A5CD-4CEB-8428-4015A0CE24DB}"/>
                </a:ext>
              </a:extLst>
            </p:cNvPr>
            <p:cNvSpPr txBox="1"/>
            <p:nvPr/>
          </p:nvSpPr>
          <p:spPr>
            <a:xfrm>
              <a:off x="2471356" y="1172338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8BA2B63-0694-4C15-807C-376DD9D6C0C2}"/>
                </a:ext>
              </a:extLst>
            </p:cNvPr>
            <p:cNvSpPr txBox="1"/>
            <p:nvPr/>
          </p:nvSpPr>
          <p:spPr>
            <a:xfrm>
              <a:off x="2769539" y="1174571"/>
              <a:ext cx="25402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00B050"/>
                  </a:solidFill>
                </a:rPr>
                <a:t>move heavy things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0655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6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0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9" presetClass="emph" presetSubtype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4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1795</TotalTime>
  <Words>607</Words>
  <Application>Microsoft Office PowerPoint</Application>
  <PresentationFormat>On-screen Show (4:3)</PresentationFormat>
  <Paragraphs>119</Paragraphs>
  <Slides>11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Lenovo</cp:lastModifiedBy>
  <cp:revision>96</cp:revision>
  <dcterms:created xsi:type="dcterms:W3CDTF">2020-12-09T02:04:09Z</dcterms:created>
  <dcterms:modified xsi:type="dcterms:W3CDTF">2021-08-02T04:59:00Z</dcterms:modified>
</cp:coreProperties>
</file>