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308" r:id="rId3"/>
    <p:sldId id="257" r:id="rId4"/>
    <p:sldId id="281" r:id="rId5"/>
    <p:sldId id="258" r:id="rId6"/>
    <p:sldId id="260" r:id="rId7"/>
    <p:sldId id="309" r:id="rId8"/>
    <p:sldId id="310" r:id="rId9"/>
    <p:sldId id="291" r:id="rId10"/>
    <p:sldId id="283" r:id="rId11"/>
    <p:sldId id="262" r:id="rId12"/>
    <p:sldId id="301" r:id="rId13"/>
    <p:sldId id="28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649"/>
    <a:srgbClr val="0FB7BD"/>
    <a:srgbClr val="57B7FF"/>
    <a:srgbClr val="D5F4FF"/>
    <a:srgbClr val="A3E7FF"/>
    <a:srgbClr val="005AAB"/>
    <a:srgbClr val="FFE89F"/>
    <a:srgbClr val="0088EE"/>
    <a:srgbClr val="CFD5EA"/>
    <a:srgbClr val="75D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53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1368" y="82"/>
      </p:cViewPr>
      <p:guideLst>
        <p:guide orient="horz" pos="2232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8/2/2021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"/>
            <a:ext cx="9144000" cy="6839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789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1691" y="2567087"/>
            <a:ext cx="4954515" cy="1723827"/>
            <a:chOff x="2094743" y="1820050"/>
            <a:chExt cx="4954515" cy="1723827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0050"/>
              <a:ext cx="4954515" cy="784398"/>
              <a:chOff x="2100847" y="1820050"/>
              <a:chExt cx="4954515" cy="78439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0050"/>
                <a:ext cx="4176100" cy="75275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Speaking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809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2545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8331" y="42732"/>
            <a:ext cx="758260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Discuss what you think robots can do in the following places.</a:t>
            </a:r>
          </a:p>
        </p:txBody>
      </p:sp>
      <p:graphicFrame>
        <p:nvGraphicFramePr>
          <p:cNvPr id="45" name="Table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17976"/>
              </p:ext>
            </p:extLst>
          </p:nvPr>
        </p:nvGraphicFramePr>
        <p:xfrm>
          <a:off x="483177" y="1397000"/>
          <a:ext cx="8177646" cy="3746502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888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88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4417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Places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What</a:t>
                      </a:r>
                      <a:r>
                        <a:rPr lang="en-US" sz="2400" baseline="0"/>
                        <a:t> robots can do</a:t>
                      </a:r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417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Home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417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Schools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417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Factory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4417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Hospital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441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Garden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98764" y="5320145"/>
            <a:ext cx="194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70C0"/>
                </a:solidFill>
              </a:rPr>
              <a:t>Example:</a:t>
            </a:r>
          </a:p>
        </p:txBody>
      </p:sp>
      <p:sp>
        <p:nvSpPr>
          <p:cNvPr id="4" name="Rectangle 3"/>
          <p:cNvSpPr/>
          <p:nvPr/>
        </p:nvSpPr>
        <p:spPr>
          <a:xfrm>
            <a:off x="2247900" y="54586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/>
              <a:t>A:  </a:t>
            </a:r>
            <a:r>
              <a:rPr lang="en-US" sz="2400"/>
              <a:t>What can robots do at home?</a:t>
            </a:r>
          </a:p>
          <a:p>
            <a:pPr>
              <a:lnSpc>
                <a:spcPct val="150000"/>
              </a:lnSpc>
            </a:pPr>
            <a:r>
              <a:rPr lang="en-US" sz="2400" b="1" i="1"/>
              <a:t>B:  </a:t>
            </a:r>
            <a:r>
              <a:rPr lang="en-US" sz="2400"/>
              <a:t>They can take care of children.</a:t>
            </a: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16529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38671"/>
            <a:ext cx="587409" cy="55384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5203" y="42732"/>
            <a:ext cx="792550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Take turns to talk about robots and what you think they can do. Can you think of other types of robots?</a:t>
            </a:r>
          </a:p>
        </p:txBody>
      </p:sp>
    </p:spTree>
    <p:extLst>
      <p:ext uri="{BB962C8B-B14F-4D97-AF65-F5344CB8AC3E}">
        <p14:creationId xmlns:p14="http://schemas.microsoft.com/office/powerpoint/2010/main" val="1713773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" y="19902"/>
            <a:ext cx="9095102" cy="6803136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79C85B-8CF1-467C-90E2-2EFA7DD634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066" y="3490844"/>
            <a:ext cx="1327361" cy="1862055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8DCC60-7CC6-4BB5-93C9-B6ABD7122B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3147" y="3490392"/>
            <a:ext cx="1319185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53C47D-F5F3-4C8B-95AB-CB1D25CCA4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82" y="3494196"/>
            <a:ext cx="1323683" cy="185535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DF6CF5-0997-49BE-A637-2641803BF9F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3180" y="3490390"/>
            <a:ext cx="1329112" cy="1862964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0B541C0-B76C-43AB-9EAF-B49801DFF8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900" y="3490391"/>
            <a:ext cx="1329112" cy="1862962"/>
          </a:xfrm>
          <a:prstGeom prst="rect">
            <a:avLst/>
          </a:prstGeom>
          <a:noFill/>
          <a:ln>
            <a:noFill/>
          </a:ln>
          <a:effectLst>
            <a:outerShdw blurRad="342900" dir="13500000" sy="23000" kx="1200000" algn="br" rotWithShape="0">
              <a:prstClr val="black">
                <a:alpha val="15000"/>
              </a:prstClr>
            </a:outerShdw>
          </a:effectLst>
          <a:scene3d>
            <a:camera prst="perspectiveRight">
              <a:rot lat="0" lon="20099996" rev="0"/>
            </a:camera>
            <a:lightRig rig="threePt" dir="t"/>
          </a:scene3d>
          <a:sp3d extrusionH="254000"/>
        </p:spPr>
      </p:pic>
    </p:spTree>
    <p:extLst>
      <p:ext uri="{BB962C8B-B14F-4D97-AF65-F5344CB8AC3E}">
        <p14:creationId xmlns:p14="http://schemas.microsoft.com/office/powerpoint/2010/main" val="38424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9" dur="2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7.40741E-7 L -0.07878 -7.40741E-7 " pathEditMode="relative" rAng="0" ptsTypes="AA">
                                      <p:cBhvr>
                                        <p:cTn id="14" dur="20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7.40741E-7 L -0.07878 -7.40741E-7 " pathEditMode="relative" rAng="0" ptsTypes="AA">
                                      <p:cBhvr>
                                        <p:cTn id="19" dur="2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4" dur="2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3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22222E-6 L -0.07878 2.22222E-6 " pathEditMode="relative" rAng="0" ptsTypes="AA">
                                      <p:cBhvr>
                                        <p:cTn id="29" dur="2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0" y="3049765"/>
            <a:ext cx="7964401" cy="29596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85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57" y="2535287"/>
            <a:ext cx="4176100" cy="7527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42" y="2542074"/>
            <a:ext cx="961782" cy="7776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6" y="4042960"/>
            <a:ext cx="379594" cy="4124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19" y="4820159"/>
            <a:ext cx="408794" cy="40514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3940" y="4032645"/>
            <a:ext cx="38218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Discuss the following questions.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6790" y="4808424"/>
            <a:ext cx="3955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text and choose the best answer to each of the questions.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6790" y="3307849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Reading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62882" y="3307849"/>
            <a:ext cx="268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FB7BD"/>
                </a:solidFill>
              </a:rPr>
              <a:t>Speaking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101580"/>
            <a:ext cx="318793" cy="32798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979275" y="4042960"/>
            <a:ext cx="4182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pairs. Discuss what you think robots can do in the following places.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0038" y="5648448"/>
            <a:ext cx="3858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Read the text again and fill the table below.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96" y="5712346"/>
            <a:ext cx="382842" cy="40514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044042" y="5117638"/>
            <a:ext cx="40999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 in groups. Take turns to talk about robots and what you think they can do. Can you think of other types of robots?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203625"/>
            <a:ext cx="382842" cy="36096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" y="23634"/>
            <a:ext cx="8729751" cy="22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456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9144000" cy="6858000"/>
            <a:chOff x="193701" y="1590291"/>
            <a:chExt cx="8653859" cy="5137079"/>
          </a:xfrm>
        </p:grpSpPr>
        <p:sp>
          <p:nvSpPr>
            <p:cNvPr id="15" name="Rounded Rectangle 14"/>
            <p:cNvSpPr/>
            <p:nvPr/>
          </p:nvSpPr>
          <p:spPr>
            <a:xfrm>
              <a:off x="193701" y="1590291"/>
              <a:ext cx="8653859" cy="5137079"/>
            </a:xfrm>
            <a:prstGeom prst="roundRect">
              <a:avLst/>
            </a:prstGeom>
            <a:solidFill>
              <a:srgbClr val="C0E6EA"/>
            </a:solidFill>
            <a:ln>
              <a:solidFill>
                <a:srgbClr val="C0E6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277403" y="1674687"/>
              <a:ext cx="8444374" cy="4900773"/>
            </a:xfrm>
            <a:prstGeom prst="roundRect">
              <a:avLst/>
            </a:prstGeom>
            <a:solidFill>
              <a:srgbClr val="05A0B8"/>
            </a:solidFill>
            <a:ln>
              <a:solidFill>
                <a:srgbClr val="05A0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314872" y="1767152"/>
              <a:ext cx="8369436" cy="4952146"/>
            </a:xfrm>
            <a:prstGeom prst="roundRect">
              <a:avLst/>
            </a:prstGeom>
            <a:solidFill>
              <a:srgbClr val="E2F4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094743" y="2567087"/>
            <a:ext cx="4954515" cy="1723827"/>
            <a:chOff x="2094743" y="1820050"/>
            <a:chExt cx="4954515" cy="1723827"/>
          </a:xfrm>
        </p:grpSpPr>
        <p:grpSp>
          <p:nvGrpSpPr>
            <p:cNvPr id="12" name="Group 11"/>
            <p:cNvGrpSpPr/>
            <p:nvPr/>
          </p:nvGrpSpPr>
          <p:grpSpPr>
            <a:xfrm>
              <a:off x="2094743" y="1820050"/>
              <a:ext cx="4954515" cy="784398"/>
              <a:chOff x="2100847" y="1820050"/>
              <a:chExt cx="4954515" cy="78439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79262" y="1820050"/>
                <a:ext cx="4176100" cy="752752"/>
              </a:xfrm>
              <a:prstGeom prst="rect">
                <a:avLst/>
              </a:prstGeom>
            </p:spPr>
          </p:pic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0847" y="1826837"/>
                <a:ext cx="961782" cy="777611"/>
              </a:xfrm>
              <a:prstGeom prst="rect">
                <a:avLst/>
              </a:prstGeom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2796464" y="2835991"/>
              <a:ext cx="355717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>
                  <a:solidFill>
                    <a:srgbClr val="0084B1"/>
                  </a:solidFill>
                </a:rPr>
                <a:t>Reading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17168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227127" cy="1080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38" y="74839"/>
            <a:ext cx="627229" cy="6815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02706" y="169371"/>
            <a:ext cx="83468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10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pairs. Discuss the following questions.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704681" y="2640182"/>
            <a:ext cx="6264833" cy="470318"/>
            <a:chOff x="363373" y="1262747"/>
            <a:chExt cx="6264833" cy="470318"/>
          </a:xfrm>
        </p:grpSpPr>
        <p:sp>
          <p:nvSpPr>
            <p:cNvPr id="14" name="TextBox 13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27314" y="1271400"/>
              <a:ext cx="5800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types of robots are there?</a:t>
              </a:r>
              <a:endParaRPr lang="en-US" sz="2400" i="1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704681" y="3543300"/>
            <a:ext cx="6264833" cy="470318"/>
            <a:chOff x="363373" y="1262747"/>
            <a:chExt cx="6264833" cy="470318"/>
          </a:xfrm>
        </p:grpSpPr>
        <p:sp>
          <p:nvSpPr>
            <p:cNvPr id="22" name="TextBox 21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27314" y="1271400"/>
              <a:ext cx="58008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robots are children interested in?</a:t>
              </a:r>
              <a:endParaRPr lang="en-US" sz="2400" i="1"/>
            </a:p>
          </p:txBody>
        </p:sp>
      </p:grp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62209" cy="9663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83997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7398" y="63437"/>
            <a:ext cx="7547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text and choose the best answer to each of the questions.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00084" y="2466584"/>
            <a:ext cx="907126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spc="-50" dirty="0"/>
              <a:t>Today there is an international robot show in Ha </a:t>
            </a:r>
            <a:r>
              <a:rPr lang="en-US" sz="2400" spc="-50" dirty="0" err="1"/>
              <a:t>Noi</a:t>
            </a:r>
            <a:r>
              <a:rPr lang="en-US" sz="2400" spc="-50" dirty="0"/>
              <a:t>. People can see many types of robots there.</a:t>
            </a:r>
          </a:p>
          <a:p>
            <a:pPr>
              <a:spcAft>
                <a:spcPts val="600"/>
              </a:spcAft>
            </a:pPr>
            <a:r>
              <a:rPr lang="en-US" sz="2400" spc="-50" dirty="0"/>
              <a:t>Home robots are useful for housework. They can do most of the housework: cook meals, clean the house, do the washing, and iron clothes.</a:t>
            </a:r>
          </a:p>
          <a:p>
            <a:pPr>
              <a:spcAft>
                <a:spcPts val="600"/>
              </a:spcAft>
            </a:pPr>
            <a:r>
              <a:rPr lang="en-US" sz="2400" spc="-50" dirty="0"/>
              <a:t>Teacher robots are the best choice for children. They can help them to study. They can teach them English, literature, </a:t>
            </a:r>
            <a:r>
              <a:rPr lang="en-US" sz="2400" spc="-50" dirty="0" err="1"/>
              <a:t>maths</a:t>
            </a:r>
            <a:r>
              <a:rPr lang="en-US" sz="2400" spc="-50" dirty="0"/>
              <a:t> and other subjects. They can also help children to improve their English pronunciation.</a:t>
            </a:r>
          </a:p>
          <a:p>
            <a:pPr>
              <a:spcAft>
                <a:spcPts val="600"/>
              </a:spcAft>
            </a:pPr>
            <a:r>
              <a:rPr lang="en-US" sz="2400" spc="-50" dirty="0"/>
              <a:t>People are also interested in other types of robots at the show. Worker robots can build houses and move heavy things; doctor robots can look after sick people and space robots can build space stations on the Moon and on planets.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390" y="974312"/>
            <a:ext cx="2628905" cy="14770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78" y="892872"/>
            <a:ext cx="2187955" cy="163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530" y="3006562"/>
            <a:ext cx="7523765" cy="461665"/>
            <a:chOff x="-59760" y="2142097"/>
            <a:chExt cx="7523765" cy="461665"/>
          </a:xfrm>
        </p:grpSpPr>
        <p:sp>
          <p:nvSpPr>
            <p:cNvPr id="3" name="TextBox 2"/>
            <p:cNvSpPr txBox="1"/>
            <p:nvPr/>
          </p:nvSpPr>
          <p:spPr>
            <a:xfrm>
              <a:off x="-59760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37953" y="2142097"/>
              <a:ext cx="7126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Doctor robots can _______.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3530" y="4664917"/>
            <a:ext cx="7523765" cy="830997"/>
            <a:chOff x="-66290" y="4026312"/>
            <a:chExt cx="7523765" cy="830997"/>
          </a:xfrm>
        </p:grpSpPr>
        <p:sp>
          <p:nvSpPr>
            <p:cNvPr id="6" name="TextBox 5"/>
            <p:cNvSpPr txBox="1"/>
            <p:nvPr/>
          </p:nvSpPr>
          <p:spPr>
            <a:xfrm>
              <a:off x="-66290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75492" y="4026312"/>
              <a:ext cx="70819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Which of the following sentences is NOT true according to the passage?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3530" y="1445796"/>
            <a:ext cx="7523765" cy="461665"/>
            <a:chOff x="-59760" y="2142097"/>
            <a:chExt cx="7523765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-59760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37953" y="2142097"/>
              <a:ext cx="7126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Which type of robots can help children in their study?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3530" y="270892"/>
            <a:ext cx="7523765" cy="461665"/>
            <a:chOff x="-59760" y="2142097"/>
            <a:chExt cx="7523765" cy="461665"/>
          </a:xfrm>
        </p:grpSpPr>
        <p:sp>
          <p:nvSpPr>
            <p:cNvPr id="39" name="TextBox 38"/>
            <p:cNvSpPr txBox="1"/>
            <p:nvPr/>
          </p:nvSpPr>
          <p:spPr>
            <a:xfrm>
              <a:off x="-59760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953" y="2142097"/>
              <a:ext cx="71260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What show is on in Ha Noi now?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18759" y="831327"/>
            <a:ext cx="2543986" cy="461665"/>
            <a:chOff x="1230086" y="1785257"/>
            <a:chExt cx="2543986" cy="461665"/>
          </a:xfrm>
        </p:grpSpPr>
        <p:sp>
          <p:nvSpPr>
            <p:cNvPr id="42" name="TextBox 4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11086" y="1785257"/>
              <a:ext cx="21629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 fashion show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619092" y="824989"/>
            <a:ext cx="2258485" cy="461665"/>
            <a:chOff x="1230086" y="1785257"/>
            <a:chExt cx="2258485" cy="461665"/>
          </a:xfrm>
        </p:grpSpPr>
        <p:sp>
          <p:nvSpPr>
            <p:cNvPr id="45" name="TextBox 4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11086" y="1785257"/>
              <a:ext cx="18774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 robot show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6272435" y="844376"/>
            <a:ext cx="2841162" cy="461665"/>
            <a:chOff x="1230086" y="1785257"/>
            <a:chExt cx="2841162" cy="461665"/>
          </a:xfrm>
        </p:grpSpPr>
        <p:sp>
          <p:nvSpPr>
            <p:cNvPr id="48" name="TextBox 4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611086" y="1785257"/>
              <a:ext cx="24601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 pet show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697192" y="1974256"/>
            <a:ext cx="2264217" cy="461665"/>
            <a:chOff x="1230086" y="1785257"/>
            <a:chExt cx="2264217" cy="461665"/>
          </a:xfrm>
        </p:grpSpPr>
        <p:sp>
          <p:nvSpPr>
            <p:cNvPr id="51" name="TextBox 5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611087" y="1785257"/>
              <a:ext cx="188321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Home robots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624833" y="1978652"/>
            <a:ext cx="4166550" cy="461665"/>
            <a:chOff x="1230086" y="1785257"/>
            <a:chExt cx="4166550" cy="461665"/>
          </a:xfrm>
        </p:grpSpPr>
        <p:sp>
          <p:nvSpPr>
            <p:cNvPr id="54" name="TextBox 53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1611085" y="1785257"/>
              <a:ext cx="37855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Worker robots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86101" y="2481812"/>
            <a:ext cx="2590088" cy="461665"/>
            <a:chOff x="1230086" y="1785257"/>
            <a:chExt cx="2590088" cy="461665"/>
          </a:xfrm>
        </p:grpSpPr>
        <p:sp>
          <p:nvSpPr>
            <p:cNvPr id="57" name="TextBox 56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1611085" y="1785257"/>
              <a:ext cx="22090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Teacher robots</a:t>
              </a: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685369" y="5429571"/>
            <a:ext cx="7667827" cy="461665"/>
            <a:chOff x="1230086" y="1785257"/>
            <a:chExt cx="7667827" cy="461665"/>
          </a:xfrm>
        </p:grpSpPr>
        <p:sp>
          <p:nvSpPr>
            <p:cNvPr id="60" name="TextBox 59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611086" y="1785257"/>
              <a:ext cx="72868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Worker robots can build houses and move heavy things.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74278" y="5864390"/>
            <a:ext cx="8241122" cy="461665"/>
            <a:chOff x="1230086" y="1785257"/>
            <a:chExt cx="8241122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611085" y="1785257"/>
              <a:ext cx="78601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Space robots can build space stations on the Moon.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74278" y="6317565"/>
            <a:ext cx="7691167" cy="461665"/>
            <a:chOff x="1230086" y="1785257"/>
            <a:chExt cx="7691167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611085" y="1785257"/>
              <a:ext cx="731016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Home robots can’t do much of the housework.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708283" y="3625372"/>
            <a:ext cx="3308639" cy="461665"/>
            <a:chOff x="1230086" y="1785257"/>
            <a:chExt cx="3308639" cy="461665"/>
          </a:xfrm>
        </p:grpSpPr>
        <p:sp>
          <p:nvSpPr>
            <p:cNvPr id="69" name="TextBox 6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611086" y="1785257"/>
              <a:ext cx="29276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help children to study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4186646" y="3629768"/>
            <a:ext cx="4166550" cy="461665"/>
            <a:chOff x="1230086" y="1785257"/>
            <a:chExt cx="4166550" cy="461665"/>
          </a:xfrm>
        </p:grpSpPr>
        <p:sp>
          <p:nvSpPr>
            <p:cNvPr id="72" name="TextBox 7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611085" y="1785257"/>
              <a:ext cx="378555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build houses</a:t>
              </a: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97192" y="4132928"/>
            <a:ext cx="3487957" cy="461665"/>
            <a:chOff x="1230086" y="1785257"/>
            <a:chExt cx="3487957" cy="461665"/>
          </a:xfrm>
        </p:grpSpPr>
        <p:sp>
          <p:nvSpPr>
            <p:cNvPr id="75" name="TextBox 7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1611085" y="1785257"/>
              <a:ext cx="31069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take care of sick people</a:t>
              </a: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AEAB5498-B916-477A-9575-5CC10AF1B5AD}"/>
              </a:ext>
            </a:extLst>
          </p:cNvPr>
          <p:cNvSpPr/>
          <p:nvPr/>
        </p:nvSpPr>
        <p:spPr>
          <a:xfrm>
            <a:off x="3605234" y="838806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499DA961-52A5-4051-A1BE-59BA6CB5413E}"/>
              </a:ext>
            </a:extLst>
          </p:cNvPr>
          <p:cNvSpPr/>
          <p:nvPr/>
        </p:nvSpPr>
        <p:spPr>
          <a:xfrm>
            <a:off x="671528" y="2503471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59293C3-0981-4626-A050-E11321850A99}"/>
              </a:ext>
            </a:extLst>
          </p:cNvPr>
          <p:cNvSpPr/>
          <p:nvPr/>
        </p:nvSpPr>
        <p:spPr>
          <a:xfrm>
            <a:off x="687261" y="4128532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131F21B2-7188-4C5F-A9DB-92E46011E128}"/>
              </a:ext>
            </a:extLst>
          </p:cNvPr>
          <p:cNvSpPr/>
          <p:nvPr/>
        </p:nvSpPr>
        <p:spPr>
          <a:xfrm>
            <a:off x="670680" y="6340578"/>
            <a:ext cx="457200" cy="457200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3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7" grpId="0" animBg="1"/>
      <p:bldP spid="78" grpId="0" animBg="1"/>
      <p:bldP spid="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Picture 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62209" cy="9663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83997"/>
            <a:ext cx="62722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27398" y="63437"/>
            <a:ext cx="7547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spc="-5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text and choose the best answer to each of the questions.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200084" y="2466584"/>
            <a:ext cx="907126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spc="-50" dirty="0"/>
              <a:t>Today there is an international robot show in Ha </a:t>
            </a:r>
            <a:r>
              <a:rPr lang="en-US" sz="2400" spc="-50" dirty="0" err="1"/>
              <a:t>Noi</a:t>
            </a:r>
            <a:r>
              <a:rPr lang="en-US" sz="2400" spc="-50" dirty="0"/>
              <a:t>. People can see many types of robots there.</a:t>
            </a:r>
          </a:p>
          <a:p>
            <a:pPr>
              <a:spcAft>
                <a:spcPts val="600"/>
              </a:spcAft>
            </a:pPr>
            <a:r>
              <a:rPr lang="en-US" sz="2400" spc="-50" dirty="0"/>
              <a:t>Home robots are useful for housework. They can do most of the housework: cook meals, clean the house, do the washing, and iron clothes.</a:t>
            </a:r>
          </a:p>
          <a:p>
            <a:pPr>
              <a:spcAft>
                <a:spcPts val="600"/>
              </a:spcAft>
            </a:pPr>
            <a:r>
              <a:rPr lang="en-US" sz="2400" spc="-50" dirty="0"/>
              <a:t>Teacher robots are the best choice for children. They can help them to study. They can teach them English, literature, </a:t>
            </a:r>
            <a:r>
              <a:rPr lang="en-US" sz="2400" spc="-50" dirty="0" err="1"/>
              <a:t>maths</a:t>
            </a:r>
            <a:r>
              <a:rPr lang="en-US" sz="2400" spc="-50" dirty="0"/>
              <a:t> and other subjects. They can also help children to improve their English pronunciation.</a:t>
            </a:r>
          </a:p>
          <a:p>
            <a:pPr>
              <a:spcAft>
                <a:spcPts val="600"/>
              </a:spcAft>
            </a:pPr>
            <a:r>
              <a:rPr lang="en-US" sz="2400" spc="-50" dirty="0"/>
              <a:t>People are also interested in other types of robots at the show. Worker robots can build houses and move heavy things; doctor robots can look after sick people and space robots can build space stations on the Moon and on planets.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390" y="974312"/>
            <a:ext cx="2628905" cy="14770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278" y="892872"/>
            <a:ext cx="2187955" cy="163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05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103400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7403" y="176722"/>
            <a:ext cx="822373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text again and fill the table below.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382313"/>
              </p:ext>
            </p:extLst>
          </p:nvPr>
        </p:nvGraphicFramePr>
        <p:xfrm>
          <a:off x="483177" y="1046023"/>
          <a:ext cx="8177646" cy="530352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333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37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34315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Types of</a:t>
                      </a:r>
                      <a:r>
                        <a:rPr lang="en-US" sz="2400" baseline="0"/>
                        <a:t> robots</a:t>
                      </a:r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What</a:t>
                      </a:r>
                      <a:r>
                        <a:rPr lang="en-US" sz="2400" baseline="0"/>
                        <a:t> they can do</a:t>
                      </a:r>
                      <a:endParaRPr lang="en-US" sz="2400"/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4315">
                <a:tc>
                  <a:txBody>
                    <a:bodyPr/>
                    <a:lstStyle/>
                    <a:p>
                      <a:r>
                        <a:rPr lang="en-US" sz="2400"/>
                        <a:t>Home robots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0" dirty="0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945">
                <a:tc>
                  <a:txBody>
                    <a:bodyPr/>
                    <a:lstStyle/>
                    <a:p>
                      <a:r>
                        <a:rPr lang="en-US" sz="2400"/>
                        <a:t>Teacher robots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4315">
                <a:tc>
                  <a:txBody>
                    <a:bodyPr/>
                    <a:lstStyle/>
                    <a:p>
                      <a:r>
                        <a:rPr lang="en-US" sz="2400"/>
                        <a:t>Worker</a:t>
                      </a:r>
                      <a:r>
                        <a:rPr lang="en-US" sz="2400" baseline="0"/>
                        <a:t> robots</a:t>
                      </a:r>
                      <a:endParaRPr lang="en-US" sz="240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4315">
                <a:tc>
                  <a:txBody>
                    <a:bodyPr/>
                    <a:lstStyle/>
                    <a:p>
                      <a:r>
                        <a:rPr lang="en-US" sz="2400"/>
                        <a:t>Doctor robots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4315">
                <a:tc>
                  <a:txBody>
                    <a:bodyPr/>
                    <a:lstStyle/>
                    <a:p>
                      <a:r>
                        <a:rPr lang="en-US" sz="2400"/>
                        <a:t>Space robots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>
                        <a:solidFill>
                          <a:srgbClr val="F16649"/>
                        </a:solidFill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Action Button: Return 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25BCF11-0A00-438C-A75B-96CFCE7A93CC}"/>
              </a:ext>
            </a:extLst>
          </p:cNvPr>
          <p:cNvSpPr/>
          <p:nvPr/>
        </p:nvSpPr>
        <p:spPr>
          <a:xfrm>
            <a:off x="4285673" y="6428511"/>
            <a:ext cx="572655" cy="383308"/>
          </a:xfrm>
          <a:prstGeom prst="actionButtonReturn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2B127D-4CDD-4DD6-A2BE-E1F154E374F8}"/>
              </a:ext>
            </a:extLst>
          </p:cNvPr>
          <p:cNvSpPr txBox="1"/>
          <p:nvPr/>
        </p:nvSpPr>
        <p:spPr>
          <a:xfrm>
            <a:off x="2927926" y="1884995"/>
            <a:ext cx="57328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>
                <a:solidFill>
                  <a:srgbClr val="F16649"/>
                </a:solidFill>
                <a:effectLst/>
              </a:rPr>
              <a:t>cook meals, clean the house, do the washing and iron clothes</a:t>
            </a:r>
            <a:endParaRPr lang="en-US" sz="2400" dirty="0">
              <a:solidFill>
                <a:srgbClr val="F16649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5BD49-4F6A-4265-A1EF-563AFF278BE3}"/>
              </a:ext>
            </a:extLst>
          </p:cNvPr>
          <p:cNvSpPr txBox="1"/>
          <p:nvPr/>
        </p:nvSpPr>
        <p:spPr>
          <a:xfrm>
            <a:off x="2927926" y="2680718"/>
            <a:ext cx="59205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16649"/>
                </a:solidFill>
              </a:rPr>
              <a:t>help children study, teach English, literature, </a:t>
            </a:r>
            <a:r>
              <a:rPr lang="en-US" sz="2400" dirty="0" err="1">
                <a:solidFill>
                  <a:srgbClr val="F16649"/>
                </a:solidFill>
              </a:rPr>
              <a:t>maths</a:t>
            </a:r>
            <a:r>
              <a:rPr lang="en-US" sz="2400" dirty="0">
                <a:solidFill>
                  <a:srgbClr val="F16649"/>
                </a:solidFill>
              </a:rPr>
              <a:t> and other subjects, help children improve English pronunciation</a:t>
            </a:r>
            <a:endParaRPr lang="en-US" sz="3200" dirty="0">
              <a:solidFill>
                <a:srgbClr val="F16649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50F1E8-487D-4C45-9F7A-739731B99ABA}"/>
              </a:ext>
            </a:extLst>
          </p:cNvPr>
          <p:cNvSpPr txBox="1"/>
          <p:nvPr/>
        </p:nvSpPr>
        <p:spPr>
          <a:xfrm>
            <a:off x="2927925" y="3997805"/>
            <a:ext cx="5732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16649"/>
                </a:solidFill>
              </a:rPr>
              <a:t>build houses, move heavy things</a:t>
            </a:r>
            <a:endParaRPr lang="en-US" sz="3200" dirty="0">
              <a:solidFill>
                <a:srgbClr val="F16649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A91528-6CE3-402C-B56D-81773E2C3B42}"/>
              </a:ext>
            </a:extLst>
          </p:cNvPr>
          <p:cNvSpPr txBox="1"/>
          <p:nvPr/>
        </p:nvSpPr>
        <p:spPr>
          <a:xfrm>
            <a:off x="2927925" y="4884462"/>
            <a:ext cx="57328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16649"/>
                </a:solidFill>
              </a:rPr>
              <a:t>look after sick people</a:t>
            </a:r>
            <a:endParaRPr lang="en-US" sz="3200" dirty="0">
              <a:solidFill>
                <a:srgbClr val="F16649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26ECF31-1C3B-4769-8009-71D68178F049}"/>
              </a:ext>
            </a:extLst>
          </p:cNvPr>
          <p:cNvSpPr txBox="1"/>
          <p:nvPr/>
        </p:nvSpPr>
        <p:spPr>
          <a:xfrm>
            <a:off x="2927924" y="5527761"/>
            <a:ext cx="57328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F16649"/>
                </a:solidFill>
              </a:rPr>
              <a:t>build space stations on the Moon and on planets</a:t>
            </a:r>
            <a:endParaRPr lang="en-US" sz="4000" dirty="0">
              <a:solidFill>
                <a:srgbClr val="F1664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68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1612</TotalTime>
  <Words>678</Words>
  <Application>Microsoft Office PowerPoint</Application>
  <PresentationFormat>On-screen Show (4:3)</PresentationFormat>
  <Paragraphs>81</Paragraphs>
  <Slides>13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Lenovo</cp:lastModifiedBy>
  <cp:revision>126</cp:revision>
  <dcterms:created xsi:type="dcterms:W3CDTF">2020-12-09T02:04:09Z</dcterms:created>
  <dcterms:modified xsi:type="dcterms:W3CDTF">2021-08-02T05:03:59Z</dcterms:modified>
</cp:coreProperties>
</file>